
<file path=[Content_Types].xml><?xml version="1.0" encoding="utf-8"?>
<Types xmlns="http://schemas.openxmlformats.org/package/2006/content-types">
  <Default Extension="jpeg" ContentType="image/jpeg"/>
  <Default Extension="wav" ContentType="audio/x-wav"/>
  <Default Extension="png" ContentType="image/png"/>
  <Default Extension="wdp" ContentType="image/vnd.ms-photo"/>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10.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fonts/font9.fntdata" ContentType="application/x-fontdata"/>
  <Override PartName="/ppt/media/image2.svg" ContentType="image/svg+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8"/>
  </p:notesMasterIdLst>
  <p:sldIdLst>
    <p:sldId id="283" r:id="rId3"/>
    <p:sldId id="290" r:id="rId4"/>
    <p:sldId id="284" r:id="rId5"/>
    <p:sldId id="285" r:id="rId6"/>
    <p:sldId id="291" r:id="rId7"/>
    <p:sldId id="292" r:id="rId8"/>
    <p:sldId id="293" r:id="rId9"/>
    <p:sldId id="287" r:id="rId10"/>
    <p:sldId id="294" r:id="rId11"/>
    <p:sldId id="296" r:id="rId12"/>
    <p:sldId id="295" r:id="rId13"/>
    <p:sldId id="297" r:id="rId14"/>
    <p:sldId id="298" r:id="rId15"/>
    <p:sldId id="288" r:id="rId16"/>
    <p:sldId id="301" r:id="rId17"/>
    <p:sldId id="299" r:id="rId18"/>
    <p:sldId id="303" r:id="rId19"/>
    <p:sldId id="300" r:id="rId20"/>
    <p:sldId id="302" r:id="rId21"/>
    <p:sldId id="289" r:id="rId22"/>
    <p:sldId id="307" r:id="rId23"/>
    <p:sldId id="304" r:id="rId24"/>
    <p:sldId id="305" r:id="rId25"/>
    <p:sldId id="306" r:id="rId26"/>
    <p:sldId id="308" r:id="rId27"/>
  </p:sldIdLst>
  <p:sldSz cx="12192000" cy="6858000"/>
  <p:notesSz cx="6858000" cy="9144000"/>
  <p:embeddedFontLst>
    <p:embeddedFont>
      <p:font typeface="仓耳玄三M W05" panose="02020400000000000000" pitchFamily="18" charset="-122"/>
      <p:regular r:id="rId32"/>
    </p:embeddedFont>
    <p:embeddedFont>
      <p:font typeface="等线" panose="02010600030101010101"/>
      <p:regular r:id="rId33"/>
      <p:bold r:id="rId34"/>
    </p:embeddedFont>
    <p:embeddedFont>
      <p:font typeface="Segoe UI Light" panose="020B0502040204020203" pitchFamily="34" charset="0"/>
      <p:regular r:id="rId35"/>
      <p:italic r:id="rId36"/>
    </p:embeddedFont>
    <p:embeddedFont>
      <p:font typeface="汉仪秦川飞影W" panose="00020600040101010101" pitchFamily="18" charset="-122"/>
      <p:regular r:id="rId37"/>
    </p:embeddedFont>
    <p:embeddedFont>
      <p:font typeface="851tegakizatsu" panose="02000600000000000000" pitchFamily="2" charset="-122"/>
      <p:regular r:id="rId38"/>
    </p:embeddedFont>
    <p:embeddedFont>
      <p:font typeface="Arial Nova" panose="020B0804020202090204" pitchFamily="34" charset="0"/>
      <p:boldItalic r:id="rId39"/>
    </p:embeddedFont>
    <p:embeddedFont>
      <p:font typeface="Agency FB" panose="020B0503020202020204" pitchFamily="34" charset="0"/>
      <p:regular r:id="rId40"/>
      <p:bold r:id="rId41"/>
    </p:embeddedFont>
  </p:embeddedFontLst>
  <p:custDataLst>
    <p:tags r:id="rId42"/>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361CE"/>
    <a:srgbClr val="6EABFF"/>
    <a:srgbClr val="CDBF97"/>
    <a:srgbClr val="8D7545"/>
    <a:srgbClr val="ECE8E5"/>
    <a:srgbClr val="E4CBCB"/>
    <a:srgbClr val="A88755"/>
    <a:srgbClr val="1F2020"/>
    <a:srgbClr val="263B45"/>
    <a:srgbClr val="193B3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1137" autoAdjust="0"/>
    <p:restoredTop sz="94660"/>
  </p:normalViewPr>
  <p:slideViewPr>
    <p:cSldViewPr snapToGrid="0">
      <p:cViewPr varScale="1">
        <p:scale>
          <a:sx n="51" d="100"/>
          <a:sy n="51" d="100"/>
        </p:scale>
        <p:origin x="96" y="210"/>
      </p:cViewPr>
      <p:guideLst/>
    </p:cSldViewPr>
  </p:slideViewPr>
  <p:notesTextViewPr>
    <p:cViewPr>
      <p:scale>
        <a:sx n="1" d="1"/>
        <a:sy n="1" d="1"/>
      </p:scale>
      <p:origin x="0" y="0"/>
    </p:cViewPr>
  </p:notesTextViewPr>
  <p:sorterViewPr>
    <p:cViewPr>
      <p:scale>
        <a:sx n="33" d="100"/>
        <a:sy n="33"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2" Type="http://schemas.openxmlformats.org/officeDocument/2006/relationships/tags" Target="tags/tag1.xml"/><Relationship Id="rId41" Type="http://schemas.openxmlformats.org/officeDocument/2006/relationships/font" Target="fonts/font10.fntdata"/><Relationship Id="rId40" Type="http://schemas.openxmlformats.org/officeDocument/2006/relationships/font" Target="fonts/font9.fntdata"/><Relationship Id="rId4" Type="http://schemas.openxmlformats.org/officeDocument/2006/relationships/slide" Target="slides/slide2.xml"/><Relationship Id="rId39" Type="http://schemas.openxmlformats.org/officeDocument/2006/relationships/font" Target="fonts/font8.fntdata"/><Relationship Id="rId38" Type="http://schemas.openxmlformats.org/officeDocument/2006/relationships/font" Target="fonts/font7.fntdata"/><Relationship Id="rId37" Type="http://schemas.openxmlformats.org/officeDocument/2006/relationships/font" Target="fonts/font6.fntdata"/><Relationship Id="rId36" Type="http://schemas.openxmlformats.org/officeDocument/2006/relationships/font" Target="fonts/font5.fntdata"/><Relationship Id="rId35" Type="http://schemas.openxmlformats.org/officeDocument/2006/relationships/font" Target="fonts/font4.fntdata"/><Relationship Id="rId34" Type="http://schemas.openxmlformats.org/officeDocument/2006/relationships/font" Target="fonts/font3.fntdata"/><Relationship Id="rId33" Type="http://schemas.openxmlformats.org/officeDocument/2006/relationships/font" Target="fonts/font2.fntdata"/><Relationship Id="rId32" Type="http://schemas.openxmlformats.org/officeDocument/2006/relationships/font" Target="fonts/font1.fntdata"/><Relationship Id="rId31" Type="http://schemas.openxmlformats.org/officeDocument/2006/relationships/tableStyles" Target="tableStyles.xml"/><Relationship Id="rId30" Type="http://schemas.openxmlformats.org/officeDocument/2006/relationships/viewProps" Target="viewProps.xml"/><Relationship Id="rId3" Type="http://schemas.openxmlformats.org/officeDocument/2006/relationships/slide" Target="slides/slide1.xml"/><Relationship Id="rId29" Type="http://schemas.openxmlformats.org/officeDocument/2006/relationships/presProps" Target="presProps.xml"/><Relationship Id="rId28" Type="http://schemas.openxmlformats.org/officeDocument/2006/relationships/notesMaster" Target="notesMasters/notesMaster1.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1577D22-AD28-43FC-8EB4-B134A7D334C3}"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A8C8EFA-96ED-4A18-B46D-8BDC030E3AF6}"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openxmlformats.org/officeDocument/2006/relationships/image" Target="../media/image4.png"/><Relationship Id="rId5" Type="http://schemas.microsoft.com/office/2007/relationships/media" Target="../media/audio1.wav"/><Relationship Id="rId4" Type="http://schemas.openxmlformats.org/officeDocument/2006/relationships/audio" Target="../media/audio1.wav"/><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5.jpe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6.jpeg"/></Relationships>
</file>

<file path=ppt/slides/_rels/slide4.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9.jpeg"/><Relationship Id="rId2" Type="http://schemas.microsoft.com/office/2007/relationships/hdphoto" Target="../media/image8.wdp"/><Relationship Id="rId1" Type="http://schemas.openxmlformats.org/officeDocument/2006/relationships/image" Target="../media/image7.png"/></Relationships>
</file>

<file path=ppt/slides/_rels/slide5.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10.jpeg"/><Relationship Id="rId2" Type="http://schemas.microsoft.com/office/2007/relationships/hdphoto" Target="../media/image8.wdp"/><Relationship Id="rId1" Type="http://schemas.openxmlformats.org/officeDocument/2006/relationships/image" Target="../media/image7.png"/></Relationships>
</file>

<file path=ppt/slides/_rels/slide6.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11.jpeg"/><Relationship Id="rId2" Type="http://schemas.microsoft.com/office/2007/relationships/hdphoto" Target="../media/image8.wdp"/><Relationship Id="rId1" Type="http://schemas.openxmlformats.org/officeDocument/2006/relationships/image" Target="../media/image7.png"/></Relationships>
</file>

<file path=ppt/slides/_rels/slide7.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2.svg"/><Relationship Id="rId3" Type="http://schemas.openxmlformats.org/officeDocument/2006/relationships/image" Target="../media/image12.png"/><Relationship Id="rId2" Type="http://schemas.microsoft.com/office/2007/relationships/hdphoto" Target="../media/image8.wdp"/><Relationship Id="rId1" Type="http://schemas.openxmlformats.org/officeDocument/2006/relationships/image" Target="../media/image7.pn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6.jpeg"/></Relationships>
</file>

<file path=ppt/slides/_rels/slide9.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13.jpeg"/><Relationship Id="rId2" Type="http://schemas.microsoft.com/office/2007/relationships/hdphoto" Target="../media/image8.wdp"/><Relationship Id="rId1" Type="http://schemas.openxmlformats.org/officeDocument/2006/relationships/image" Target="../media/image7.png"/></Relationships>
</file>

<file path=ppt/slides/_rels/slide10.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14.jpeg"/><Relationship Id="rId2" Type="http://schemas.microsoft.com/office/2007/relationships/hdphoto" Target="../media/image8.wdp"/><Relationship Id="rId1" Type="http://schemas.openxmlformats.org/officeDocument/2006/relationships/image" Target="../media/image7.png"/></Relationships>
</file>

<file path=ppt/slides/_rels/slide11.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image" Target="../media/image17.jpeg"/><Relationship Id="rId4" Type="http://schemas.openxmlformats.org/officeDocument/2006/relationships/image" Target="../media/image16.jpeg"/><Relationship Id="rId3" Type="http://schemas.openxmlformats.org/officeDocument/2006/relationships/image" Target="../media/image15.jpeg"/><Relationship Id="rId2" Type="http://schemas.microsoft.com/office/2007/relationships/hdphoto" Target="../media/image8.wdp"/><Relationship Id="rId1" Type="http://schemas.openxmlformats.org/officeDocument/2006/relationships/image" Target="../media/image7.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microsoft.com/office/2007/relationships/hdphoto" Target="../media/image8.wdp"/><Relationship Id="rId1" Type="http://schemas.openxmlformats.org/officeDocument/2006/relationships/image" Target="../media/image7.png"/></Relationships>
</file>

<file path=ppt/slides/_rels/slide13.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18.jpeg"/><Relationship Id="rId2" Type="http://schemas.microsoft.com/office/2007/relationships/hdphoto" Target="../media/image8.wdp"/><Relationship Id="rId1" Type="http://schemas.openxmlformats.org/officeDocument/2006/relationships/image" Target="../media/image7.pn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6.jpeg"/></Relationships>
</file>

<file path=ppt/slides/_rels/slide15.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19.jpeg"/><Relationship Id="rId2" Type="http://schemas.microsoft.com/office/2007/relationships/hdphoto" Target="../media/image8.wdp"/><Relationship Id="rId1" Type="http://schemas.openxmlformats.org/officeDocument/2006/relationships/image" Target="../media/image7.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microsoft.com/office/2007/relationships/hdphoto" Target="../media/image8.wdp"/><Relationship Id="rId1" Type="http://schemas.openxmlformats.org/officeDocument/2006/relationships/image" Target="../media/image7.png"/></Relationships>
</file>

<file path=ppt/slides/_rels/slide17.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20.jpeg"/><Relationship Id="rId2" Type="http://schemas.microsoft.com/office/2007/relationships/hdphoto" Target="../media/image8.wdp"/><Relationship Id="rId1" Type="http://schemas.openxmlformats.org/officeDocument/2006/relationships/image" Target="../media/image7.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microsoft.com/office/2007/relationships/hdphoto" Target="../media/image8.wdp"/><Relationship Id="rId1" Type="http://schemas.openxmlformats.org/officeDocument/2006/relationships/image" Target="../media/image7.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microsoft.com/office/2007/relationships/hdphoto" Target="../media/image8.wdp"/><Relationship Id="rId1" Type="http://schemas.openxmlformats.org/officeDocument/2006/relationships/image" Target="../media/image7.pn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6.jpeg"/></Relationships>
</file>

<file path=ppt/slides/_rels/slide21.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image" Target="../media/image18.jpeg"/><Relationship Id="rId4" Type="http://schemas.openxmlformats.org/officeDocument/2006/relationships/image" Target="../media/image20.jpeg"/><Relationship Id="rId3" Type="http://schemas.openxmlformats.org/officeDocument/2006/relationships/image" Target="../media/image19.jpeg"/><Relationship Id="rId2" Type="http://schemas.microsoft.com/office/2007/relationships/hdphoto" Target="../media/image8.wdp"/><Relationship Id="rId1" Type="http://schemas.openxmlformats.org/officeDocument/2006/relationships/image" Target="../media/image7.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microsoft.com/office/2007/relationships/hdphoto" Target="../media/image8.wdp"/><Relationship Id="rId1" Type="http://schemas.openxmlformats.org/officeDocument/2006/relationships/image" Target="../media/image7.pn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microsoft.com/office/2007/relationships/hdphoto" Target="../media/image8.wdp"/><Relationship Id="rId1" Type="http://schemas.openxmlformats.org/officeDocument/2006/relationships/image" Target="../media/image7.pn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microsoft.com/office/2007/relationships/hdphoto" Target="../media/image8.wdp"/><Relationship Id="rId1" Type="http://schemas.openxmlformats.org/officeDocument/2006/relationships/image" Target="../media/image7.png"/></Relationships>
</file>

<file path=ppt/slides/_rels/slide25.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cstate="print">
            <a:extLst>
              <a:ext uri="{28A0092B-C50C-407E-A947-70E740481C1C}">
                <a14:useLocalDpi xmlns:a14="http://schemas.microsoft.com/office/drawing/2010/main" val="0"/>
              </a:ext>
            </a:extLst>
          </a:blip>
          <a:srcRect l="6916" t="-275" r="4423" b="275"/>
          <a:stretch>
            <a:fillRect/>
          </a:stretch>
        </p:blipFill>
        <p:spPr>
          <a:xfrm>
            <a:off x="0" y="-18934"/>
            <a:ext cx="12192000" cy="6876934"/>
          </a:xfrm>
          <a:prstGeom prst="rect">
            <a:avLst/>
          </a:prstGeom>
        </p:spPr>
      </p:pic>
      <p:pic>
        <p:nvPicPr>
          <p:cNvPr id="5" name="图片 4"/>
          <p:cNvPicPr>
            <a:picLocks noChangeAspect="1"/>
          </p:cNvPicPr>
          <p:nvPr/>
        </p:nvPicPr>
        <p:blipFill rotWithShape="1">
          <a:blip r:embed="rId2" cstate="print">
            <a:extLst>
              <a:ext uri="{28A0092B-C50C-407E-A947-70E740481C1C}">
                <a14:useLocalDpi xmlns:a14="http://schemas.microsoft.com/office/drawing/2010/main" val="0"/>
              </a:ext>
            </a:extLst>
          </a:blip>
          <a:srcRect l="28956" t="44637" r="28892" b="26128"/>
          <a:stretch>
            <a:fillRect/>
          </a:stretch>
        </p:blipFill>
        <p:spPr>
          <a:xfrm>
            <a:off x="3489637" y="4629872"/>
            <a:ext cx="5838099" cy="2024927"/>
          </a:xfrm>
          <a:prstGeom prst="rect">
            <a:avLst/>
          </a:prstGeom>
        </p:spPr>
      </p:pic>
      <p:pic>
        <p:nvPicPr>
          <p:cNvPr id="9" name="图片 8"/>
          <p:cNvPicPr>
            <a:picLocks noChangeAspect="1"/>
          </p:cNvPicPr>
          <p:nvPr/>
        </p:nvPicPr>
        <p:blipFill rotWithShape="1">
          <a:blip r:embed="rId3" cstate="print">
            <a:extLst>
              <a:ext uri="{28A0092B-C50C-407E-A947-70E740481C1C}">
                <a14:useLocalDpi xmlns:a14="http://schemas.microsoft.com/office/drawing/2010/main" val="0"/>
              </a:ext>
            </a:extLst>
          </a:blip>
          <a:srcRect l="3751" t="28524" r="7886" b="43459"/>
          <a:stretch>
            <a:fillRect/>
          </a:stretch>
        </p:blipFill>
        <p:spPr>
          <a:xfrm>
            <a:off x="2311442" y="957810"/>
            <a:ext cx="7292969" cy="3468861"/>
          </a:xfrm>
          <a:prstGeom prst="rect">
            <a:avLst/>
          </a:prstGeom>
        </p:spPr>
      </p:pic>
      <p:pic>
        <p:nvPicPr>
          <p:cNvPr id="2" name="5c249dca6369b">
            <a:hlinkClick r:id="" action="ppaction://media"/>
          </p:cNvPr>
          <p:cNvPicPr>
            <a:picLocks noChangeAspect="1"/>
          </p:cNvPicPr>
          <p:nvPr>
            <a:audioFile r:link="rId4"/>
            <p:extLst>
              <p:ext uri="{DAA4B4D4-6D71-4841-9C94-3DE7FCFB9230}">
                <p14:media xmlns:p14="http://schemas.microsoft.com/office/powerpoint/2010/main" r:embed="rId5"/>
              </p:ext>
            </p:extLst>
          </p:nvPr>
        </p:nvPicPr>
        <p:blipFill>
          <a:blip r:embed="rId6"/>
          <a:stretch>
            <a:fillRect/>
          </a:stretch>
        </p:blipFill>
        <p:spPr>
          <a:xfrm>
            <a:off x="-1567847" y="1970813"/>
            <a:ext cx="487363" cy="487363"/>
          </a:xfrm>
          <a:prstGeom prst="rect">
            <a:avLst/>
          </a:prstGeom>
        </p:spPr>
      </p:pic>
      <p:sp>
        <p:nvSpPr>
          <p:cNvPr id="6" name="文本框 5"/>
          <p:cNvSpPr txBox="1"/>
          <p:nvPr/>
        </p:nvSpPr>
        <p:spPr>
          <a:xfrm>
            <a:off x="3741420" y="4269370"/>
            <a:ext cx="4709160" cy="646331"/>
          </a:xfrm>
          <a:prstGeom prst="rect">
            <a:avLst/>
          </a:prstGeom>
          <a:noFill/>
        </p:spPr>
        <p:txBody>
          <a:bodyPr wrap="square" rtlCol="0">
            <a:spAutoFit/>
          </a:bodyPr>
          <a:lstStyle/>
          <a:p>
            <a:pPr algn="dist"/>
            <a:r>
              <a:rPr lang="zh-CN" altLang="en-US" sz="3600" dirty="0">
                <a:solidFill>
                  <a:schemeClr val="bg1"/>
                </a:solidFill>
                <a:latin typeface="仓耳玄三M W05" panose="02020400000000000000" pitchFamily="18" charset="-122"/>
                <a:ea typeface="仓耳玄三M W05" panose="02020400000000000000" pitchFamily="18" charset="-122"/>
              </a:rPr>
              <a:t>天猫狂欢活动策划</a:t>
            </a:r>
            <a:endParaRPr lang="zh-CN" altLang="en-US" sz="3600" dirty="0">
              <a:solidFill>
                <a:schemeClr val="bg1"/>
              </a:solidFill>
              <a:latin typeface="仓耳玄三M W05" panose="02020400000000000000" pitchFamily="18" charset="-122"/>
              <a:ea typeface="仓耳玄三M W05" panose="02020400000000000000" pitchFamily="18" charset="-122"/>
            </a:endParaRPr>
          </a:p>
        </p:txBody>
      </p:sp>
      <p:sp>
        <p:nvSpPr>
          <p:cNvPr id="7" name="文本框 6"/>
          <p:cNvSpPr txBox="1"/>
          <p:nvPr/>
        </p:nvSpPr>
        <p:spPr>
          <a:xfrm>
            <a:off x="4992689" y="5403415"/>
            <a:ext cx="2831994" cy="398780"/>
          </a:xfrm>
          <a:prstGeom prst="rect">
            <a:avLst/>
          </a:prstGeom>
          <a:noFill/>
        </p:spPr>
        <p:txBody>
          <a:bodyPr wrap="square" rtlCol="0">
            <a:spAutoFit/>
          </a:bodyPr>
          <a:lstStyle/>
          <a:p>
            <a:pPr algn="dist"/>
            <a:r>
              <a:rPr lang="en-US" altLang="zh-CN" sz="2000" dirty="0" smtClean="0">
                <a:solidFill>
                  <a:schemeClr val="bg1"/>
                </a:solidFill>
                <a:latin typeface="仓耳玄三M W05" panose="02020400000000000000" pitchFamily="18" charset="-122"/>
                <a:ea typeface="仓耳玄三M W05" panose="02020400000000000000" pitchFamily="18" charset="-122"/>
              </a:rPr>
              <a:t>20XX.06.18</a:t>
            </a:r>
            <a:endParaRPr lang="zh-CN" altLang="en-US" sz="2000" dirty="0">
              <a:solidFill>
                <a:schemeClr val="bg1"/>
              </a:solidFill>
              <a:latin typeface="仓耳玄三M W05" panose="02020400000000000000" pitchFamily="18" charset="-122"/>
              <a:ea typeface="仓耳玄三M W05" panose="02020400000000000000" pitchFamily="18"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randombar(horizontal)">
                                      <p:cBhvr>
                                        <p:cTn id="11" dur="500"/>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42" presetClass="entr" presetSubtype="0" fill="hold" nodeType="click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1000"/>
                                        <p:tgtEl>
                                          <p:spTgt spid="9"/>
                                        </p:tgtEl>
                                      </p:cBhvr>
                                    </p:animEffect>
                                    <p:anim calcmode="lin" valueType="num">
                                      <p:cBhvr>
                                        <p:cTn id="17" dur="1000" fill="hold"/>
                                        <p:tgtEl>
                                          <p:spTgt spid="9"/>
                                        </p:tgtEl>
                                        <p:attrNameLst>
                                          <p:attrName>ppt_x</p:attrName>
                                        </p:attrNameLst>
                                      </p:cBhvr>
                                      <p:tavLst>
                                        <p:tav tm="0">
                                          <p:val>
                                            <p:strVal val="#ppt_x"/>
                                          </p:val>
                                        </p:tav>
                                        <p:tav tm="100000">
                                          <p:val>
                                            <p:strVal val="#ppt_x"/>
                                          </p:val>
                                        </p:tav>
                                      </p:tavLst>
                                    </p:anim>
                                    <p:anim calcmode="lin" valueType="num">
                                      <p:cBhvr>
                                        <p:cTn id="18"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left)">
                                      <p:cBhvr>
                                        <p:cTn id="23" dur="500"/>
                                        <p:tgtEl>
                                          <p:spTgt spid="6"/>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wipe(left)">
                                      <p:cBhvr>
                                        <p:cTn id="2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9" repeatCount="indefinite" fill="remove" display="0">
                  <p:stCondLst>
                    <p:cond delay="indefinite"/>
                  </p:stCondLst>
                  <p:endCondLst>
                    <p:cond evt="onStopAudio" delay="0">
                      <p:tgtEl>
                        <p:sldTgt/>
                      </p:tgtEl>
                    </p:cond>
                  </p:endCondLst>
                </p:cTn>
                <p:tgtEl>
                  <p:spTgt spid="2"/>
                </p:tgtEl>
              </p:cMediaNode>
            </p:audio>
          </p:childTnLst>
        </p:cTn>
      </p:par>
    </p:tnLst>
    <p:bldLst>
      <p:bldP spid="6" grpId="0"/>
      <p:bldP spid="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cstate="print">
            <a:extLst>
              <a:ext uri="{28A0092B-C50C-407E-A947-70E740481C1C}">
                <a14:useLocalDpi xmlns:a14="http://schemas.microsoft.com/office/drawing/2010/main" val="0"/>
              </a:ext>
            </a:extLst>
          </a:blip>
          <a:srcRect l="15617"/>
          <a:stretch>
            <a:fillRect/>
          </a:stretch>
        </p:blipFill>
        <p:spPr>
          <a:xfrm rot="16200000">
            <a:off x="2667000" y="-2667000"/>
            <a:ext cx="6858000" cy="12192000"/>
          </a:xfrm>
          <a:prstGeom prst="rect">
            <a:avLst/>
          </a:prstGeom>
        </p:spPr>
      </p:pic>
      <p:sp>
        <p:nvSpPr>
          <p:cNvPr id="3" name="Rounded Rectangle 7"/>
          <p:cNvSpPr/>
          <p:nvPr/>
        </p:nvSpPr>
        <p:spPr>
          <a:xfrm>
            <a:off x="4291727" y="1728537"/>
            <a:ext cx="2716911" cy="1504117"/>
          </a:xfrm>
          <a:prstGeom prst="roundRect">
            <a:avLst>
              <a:gd name="adj" fmla="val 5304"/>
            </a:avLst>
          </a:prstGeom>
          <a:solidFill>
            <a:sysClr val="window" lastClr="FFFFFF"/>
          </a:solidFill>
          <a:ln w="12700" cap="flat" cmpd="sng" algn="ctr">
            <a:noFill/>
            <a:prstDash val="solid"/>
            <a:miter lim="800000"/>
          </a:ln>
          <a:effectLst>
            <a:outerShdw blurRad="584200" dist="215900" dir="5400000" sx="95000" sy="95000" algn="t" rotWithShape="0">
              <a:prstClr val="black">
                <a:alpha val="21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prstClr val="white"/>
              </a:solidFill>
              <a:effectLst/>
              <a:uLnTx/>
              <a:uFillTx/>
              <a:latin typeface="等线" panose="02010600030101010101"/>
              <a:ea typeface="+mn-ea"/>
              <a:cs typeface="+mn-cs"/>
            </a:endParaRPr>
          </a:p>
        </p:txBody>
      </p:sp>
      <p:grpSp>
        <p:nvGrpSpPr>
          <p:cNvPr id="4" name="Group 25"/>
          <p:cNvGrpSpPr/>
          <p:nvPr/>
        </p:nvGrpSpPr>
        <p:grpSpPr>
          <a:xfrm>
            <a:off x="4441083" y="2000517"/>
            <a:ext cx="2493914" cy="989729"/>
            <a:chOff x="1771701" y="2916950"/>
            <a:chExt cx="2622280" cy="989729"/>
          </a:xfrm>
        </p:grpSpPr>
        <p:sp>
          <p:nvSpPr>
            <p:cNvPr id="5" name="Rectangle 33"/>
            <p:cNvSpPr/>
            <p:nvPr/>
          </p:nvSpPr>
          <p:spPr>
            <a:xfrm>
              <a:off x="1864928" y="3359413"/>
              <a:ext cx="2214269" cy="547266"/>
            </a:xfrm>
            <a:prstGeom prst="rect">
              <a:avLst/>
            </a:prstGeom>
          </p:spPr>
          <p:txBody>
            <a:bodyPr wrap="square">
              <a:spAutoFit/>
            </a:bodyPr>
            <a:lstStyle/>
            <a:p>
              <a:pPr marL="0" marR="0" lvl="0" indent="0" algn="ctr" defTabSz="914400" eaLnBrk="1" fontAlgn="auto" latinLnBrk="0" hangingPunct="1">
                <a:lnSpc>
                  <a:spcPct val="130000"/>
                </a:lnSpc>
                <a:spcBef>
                  <a:spcPts val="0"/>
                </a:spcBef>
                <a:spcAft>
                  <a:spcPts val="0"/>
                </a:spcAft>
                <a:buClrTx/>
                <a:buSzTx/>
                <a:buFontTx/>
                <a:buNone/>
                <a:defRPr/>
              </a:pPr>
              <a:r>
                <a:rPr kumimoji="0" lang="id-ID" sz="1200" b="0" i="0" u="none" strike="noStrike" kern="0" cap="none" spc="0" normalizeH="0" baseline="0" noProof="0" dirty="0">
                  <a:ln>
                    <a:noFill/>
                  </a:ln>
                  <a:solidFill>
                    <a:prstClr val="white">
                      <a:lumMod val="65000"/>
                    </a:prstClr>
                  </a:solidFill>
                  <a:effectLst/>
                  <a:uLnTx/>
                  <a:uFillTx/>
                  <a:latin typeface="Segoe UI Light" panose="020B0502040204020203" pitchFamily="34" charset="0"/>
                  <a:cs typeface="Segoe UI Light" panose="020B0502040204020203" pitchFamily="34" charset="0"/>
                </a:rPr>
                <a:t>The quick, brown fox jumps over a lazy dog. </a:t>
              </a:r>
              <a:endParaRPr kumimoji="0" lang="id-ID" sz="1200" b="0" i="0" u="none" strike="noStrike" kern="0" cap="none" spc="0" normalizeH="0" baseline="0" noProof="0" dirty="0">
                <a:ln>
                  <a:noFill/>
                </a:ln>
                <a:solidFill>
                  <a:prstClr val="white">
                    <a:lumMod val="65000"/>
                  </a:prstClr>
                </a:solidFill>
                <a:effectLst/>
                <a:uLnTx/>
                <a:uFillTx/>
                <a:latin typeface="Segoe UI Light" panose="020B0502040204020203" pitchFamily="34" charset="0"/>
                <a:cs typeface="Segoe UI Light" panose="020B0502040204020203" pitchFamily="34" charset="0"/>
              </a:endParaRPr>
            </a:p>
          </p:txBody>
        </p:sp>
        <p:sp>
          <p:nvSpPr>
            <p:cNvPr id="6" name="TextBox 34"/>
            <p:cNvSpPr txBox="1"/>
            <p:nvPr/>
          </p:nvSpPr>
          <p:spPr>
            <a:xfrm>
              <a:off x="1771701" y="2916950"/>
              <a:ext cx="2622280" cy="400110"/>
            </a:xfrm>
            <a:prstGeom prst="rect">
              <a:avLst/>
            </a:prstGeom>
            <a:noFill/>
          </p:spPr>
          <p:txBody>
            <a:bodyPr wrap="square" rtlCol="0" anchor="t">
              <a:spAutoFit/>
            </a:bodyPr>
            <a:lstStyle/>
            <a:p>
              <a:pPr marR="0" lvl="0" indent="0" fontAlgn="auto">
                <a:lnSpc>
                  <a:spcPct val="100000"/>
                </a:lnSpc>
                <a:spcBef>
                  <a:spcPts val="0"/>
                </a:spcBef>
                <a:spcAft>
                  <a:spcPts val="0"/>
                </a:spcAft>
                <a:buClrTx/>
                <a:buSzTx/>
                <a:buFontTx/>
                <a:buNone/>
                <a:defRPr/>
              </a:pPr>
              <a:r>
                <a:rPr lang="en-US" altLang="zh-CN" sz="2000" b="1" dirty="0">
                  <a:gradFill flip="none" rotWithShape="1">
                    <a:gsLst>
                      <a:gs pos="82000">
                        <a:srgbClr val="E8BF9B"/>
                      </a:gs>
                      <a:gs pos="64000">
                        <a:srgbClr val="D19177"/>
                      </a:gs>
                      <a:gs pos="21000">
                        <a:srgbClr val="E8BF9B"/>
                      </a:gs>
                      <a:gs pos="45000">
                        <a:srgbClr val="F7D2B6"/>
                      </a:gs>
                      <a:gs pos="0">
                        <a:srgbClr val="CE9077"/>
                      </a:gs>
                      <a:gs pos="100000">
                        <a:srgbClr val="DA9A7E"/>
                      </a:gs>
                    </a:gsLst>
                    <a:lin ang="2700000" scaled="1"/>
                    <a:tileRect/>
                  </a:gradFill>
                  <a:latin typeface="仓耳玄三M W05" panose="02020400000000000000" pitchFamily="18" charset="-122"/>
                  <a:ea typeface="仓耳玄三M W05" panose="02020400000000000000" pitchFamily="18" charset="-122"/>
                </a:rPr>
                <a:t>1.</a:t>
              </a:r>
              <a:r>
                <a:rPr lang="zh-CN" altLang="en-US" sz="2000" b="1" dirty="0">
                  <a:gradFill flip="none" rotWithShape="1">
                    <a:gsLst>
                      <a:gs pos="82000">
                        <a:srgbClr val="E8BF9B"/>
                      </a:gs>
                      <a:gs pos="64000">
                        <a:srgbClr val="D19177"/>
                      </a:gs>
                      <a:gs pos="21000">
                        <a:srgbClr val="E8BF9B"/>
                      </a:gs>
                      <a:gs pos="45000">
                        <a:srgbClr val="F7D2B6"/>
                      </a:gs>
                      <a:gs pos="0">
                        <a:srgbClr val="CE9077"/>
                      </a:gs>
                      <a:gs pos="100000">
                        <a:srgbClr val="DA9A7E"/>
                      </a:gs>
                    </a:gsLst>
                    <a:lin ang="2700000" scaled="1"/>
                    <a:tileRect/>
                  </a:gradFill>
                  <a:latin typeface="仓耳玄三M W05" panose="02020400000000000000" pitchFamily="18" charset="-122"/>
                  <a:ea typeface="仓耳玄三M W05" panose="02020400000000000000" pitchFamily="18" charset="-122"/>
                </a:rPr>
                <a:t>单击添加您的标题</a:t>
              </a:r>
              <a:endParaRPr lang="en-US" sz="2000" b="1" dirty="0">
                <a:gradFill flip="none" rotWithShape="1">
                  <a:gsLst>
                    <a:gs pos="82000">
                      <a:srgbClr val="E8BF9B"/>
                    </a:gs>
                    <a:gs pos="64000">
                      <a:srgbClr val="D19177"/>
                    </a:gs>
                    <a:gs pos="21000">
                      <a:srgbClr val="E8BF9B"/>
                    </a:gs>
                    <a:gs pos="45000">
                      <a:srgbClr val="F7D2B6"/>
                    </a:gs>
                    <a:gs pos="0">
                      <a:srgbClr val="CE9077"/>
                    </a:gs>
                    <a:gs pos="100000">
                      <a:srgbClr val="DA9A7E"/>
                    </a:gs>
                  </a:gsLst>
                  <a:lin ang="2700000" scaled="1"/>
                  <a:tileRect/>
                </a:gradFill>
                <a:latin typeface="仓耳玄三M W05" panose="02020400000000000000" pitchFamily="18" charset="-122"/>
                <a:ea typeface="仓耳玄三M W05" panose="02020400000000000000" pitchFamily="18" charset="-122"/>
              </a:endParaRPr>
            </a:p>
          </p:txBody>
        </p:sp>
      </p:grpSp>
      <p:sp>
        <p:nvSpPr>
          <p:cNvPr id="7" name="Rounded Rectangle 7"/>
          <p:cNvSpPr/>
          <p:nvPr/>
        </p:nvSpPr>
        <p:spPr>
          <a:xfrm>
            <a:off x="7317458" y="2084505"/>
            <a:ext cx="2716911" cy="1504117"/>
          </a:xfrm>
          <a:prstGeom prst="roundRect">
            <a:avLst>
              <a:gd name="adj" fmla="val 5304"/>
            </a:avLst>
          </a:prstGeom>
          <a:solidFill>
            <a:sysClr val="window" lastClr="FFFFFF"/>
          </a:solidFill>
          <a:ln w="12700" cap="flat" cmpd="sng" algn="ctr">
            <a:noFill/>
            <a:prstDash val="solid"/>
            <a:miter lim="800000"/>
          </a:ln>
          <a:effectLst>
            <a:outerShdw blurRad="584200" dist="215900" dir="5400000" sx="95000" sy="95000" algn="t" rotWithShape="0">
              <a:prstClr val="black">
                <a:alpha val="21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prstClr val="white"/>
              </a:solidFill>
              <a:effectLst/>
              <a:uLnTx/>
              <a:uFillTx/>
              <a:latin typeface="等线" panose="02010600030101010101"/>
              <a:ea typeface="+mn-ea"/>
              <a:cs typeface="+mn-cs"/>
            </a:endParaRPr>
          </a:p>
        </p:txBody>
      </p:sp>
      <p:grpSp>
        <p:nvGrpSpPr>
          <p:cNvPr id="8" name="Group 25"/>
          <p:cNvGrpSpPr/>
          <p:nvPr/>
        </p:nvGrpSpPr>
        <p:grpSpPr>
          <a:xfrm>
            <a:off x="7466814" y="2356485"/>
            <a:ext cx="2493914" cy="989729"/>
            <a:chOff x="1771701" y="2916950"/>
            <a:chExt cx="2622280" cy="989729"/>
          </a:xfrm>
        </p:grpSpPr>
        <p:sp>
          <p:nvSpPr>
            <p:cNvPr id="9" name="Rectangle 33"/>
            <p:cNvSpPr/>
            <p:nvPr/>
          </p:nvSpPr>
          <p:spPr>
            <a:xfrm>
              <a:off x="1864928" y="3359413"/>
              <a:ext cx="2214269" cy="547266"/>
            </a:xfrm>
            <a:prstGeom prst="rect">
              <a:avLst/>
            </a:prstGeom>
          </p:spPr>
          <p:txBody>
            <a:bodyPr wrap="square">
              <a:spAutoFit/>
            </a:bodyPr>
            <a:lstStyle/>
            <a:p>
              <a:pPr marL="0" marR="0" lvl="0" indent="0" algn="ctr" defTabSz="914400" eaLnBrk="1" fontAlgn="auto" latinLnBrk="0" hangingPunct="1">
                <a:lnSpc>
                  <a:spcPct val="130000"/>
                </a:lnSpc>
                <a:spcBef>
                  <a:spcPts val="0"/>
                </a:spcBef>
                <a:spcAft>
                  <a:spcPts val="0"/>
                </a:spcAft>
                <a:buClrTx/>
                <a:buSzTx/>
                <a:buFontTx/>
                <a:buNone/>
                <a:defRPr/>
              </a:pPr>
              <a:r>
                <a:rPr kumimoji="0" lang="id-ID" sz="1200" b="0" i="0" u="none" strike="noStrike" kern="0" cap="none" spc="0" normalizeH="0" baseline="0" noProof="0" dirty="0">
                  <a:ln>
                    <a:noFill/>
                  </a:ln>
                  <a:solidFill>
                    <a:prstClr val="white">
                      <a:lumMod val="65000"/>
                    </a:prstClr>
                  </a:solidFill>
                  <a:effectLst/>
                  <a:uLnTx/>
                  <a:uFillTx/>
                  <a:latin typeface="Segoe UI Light" panose="020B0502040204020203" pitchFamily="34" charset="0"/>
                  <a:cs typeface="Segoe UI Light" panose="020B0502040204020203" pitchFamily="34" charset="0"/>
                </a:rPr>
                <a:t>The quick, brown fox jumps over a lazy dog. </a:t>
              </a:r>
              <a:endParaRPr kumimoji="0" lang="id-ID" sz="1200" b="0" i="0" u="none" strike="noStrike" kern="0" cap="none" spc="0" normalizeH="0" baseline="0" noProof="0" dirty="0">
                <a:ln>
                  <a:noFill/>
                </a:ln>
                <a:solidFill>
                  <a:prstClr val="white">
                    <a:lumMod val="65000"/>
                  </a:prstClr>
                </a:solidFill>
                <a:effectLst/>
                <a:uLnTx/>
                <a:uFillTx/>
                <a:latin typeface="Segoe UI Light" panose="020B0502040204020203" pitchFamily="34" charset="0"/>
                <a:cs typeface="Segoe UI Light" panose="020B0502040204020203" pitchFamily="34" charset="0"/>
              </a:endParaRPr>
            </a:p>
          </p:txBody>
        </p:sp>
        <p:sp>
          <p:nvSpPr>
            <p:cNvPr id="10" name="TextBox 34"/>
            <p:cNvSpPr txBox="1"/>
            <p:nvPr/>
          </p:nvSpPr>
          <p:spPr>
            <a:xfrm>
              <a:off x="1771701" y="2916950"/>
              <a:ext cx="2622280" cy="400110"/>
            </a:xfrm>
            <a:prstGeom prst="rect">
              <a:avLst/>
            </a:prstGeom>
            <a:noFill/>
          </p:spPr>
          <p:txBody>
            <a:bodyPr wrap="square" rtlCol="0" anchor="t">
              <a:spAutoFit/>
            </a:bodyPr>
            <a:lstStyle/>
            <a:p>
              <a:pPr marR="0" lvl="0" indent="0" fontAlgn="auto">
                <a:lnSpc>
                  <a:spcPct val="100000"/>
                </a:lnSpc>
                <a:spcBef>
                  <a:spcPts val="0"/>
                </a:spcBef>
                <a:spcAft>
                  <a:spcPts val="0"/>
                </a:spcAft>
                <a:buClrTx/>
                <a:buSzTx/>
                <a:buFontTx/>
                <a:buNone/>
                <a:defRPr/>
              </a:pPr>
              <a:r>
                <a:rPr lang="en-US" altLang="zh-CN" sz="2000" b="1" dirty="0">
                  <a:gradFill flip="none" rotWithShape="1">
                    <a:gsLst>
                      <a:gs pos="82000">
                        <a:srgbClr val="E8BF9B"/>
                      </a:gs>
                      <a:gs pos="64000">
                        <a:srgbClr val="D19177"/>
                      </a:gs>
                      <a:gs pos="21000">
                        <a:srgbClr val="E8BF9B"/>
                      </a:gs>
                      <a:gs pos="45000">
                        <a:srgbClr val="F7D2B6"/>
                      </a:gs>
                      <a:gs pos="0">
                        <a:srgbClr val="CE9077"/>
                      </a:gs>
                      <a:gs pos="100000">
                        <a:srgbClr val="DA9A7E"/>
                      </a:gs>
                    </a:gsLst>
                    <a:lin ang="2700000" scaled="1"/>
                    <a:tileRect/>
                  </a:gradFill>
                  <a:latin typeface="仓耳玄三M W05" panose="02020400000000000000" pitchFamily="18" charset="-122"/>
                  <a:ea typeface="仓耳玄三M W05" panose="02020400000000000000" pitchFamily="18" charset="-122"/>
                </a:rPr>
                <a:t>2.</a:t>
              </a:r>
              <a:r>
                <a:rPr lang="zh-CN" altLang="en-US" sz="2000" b="1" dirty="0">
                  <a:gradFill flip="none" rotWithShape="1">
                    <a:gsLst>
                      <a:gs pos="82000">
                        <a:srgbClr val="E8BF9B"/>
                      </a:gs>
                      <a:gs pos="64000">
                        <a:srgbClr val="D19177"/>
                      </a:gs>
                      <a:gs pos="21000">
                        <a:srgbClr val="E8BF9B"/>
                      </a:gs>
                      <a:gs pos="45000">
                        <a:srgbClr val="F7D2B6"/>
                      </a:gs>
                      <a:gs pos="0">
                        <a:srgbClr val="CE9077"/>
                      </a:gs>
                      <a:gs pos="100000">
                        <a:srgbClr val="DA9A7E"/>
                      </a:gs>
                    </a:gsLst>
                    <a:lin ang="2700000" scaled="1"/>
                    <a:tileRect/>
                  </a:gradFill>
                  <a:latin typeface="仓耳玄三M W05" panose="02020400000000000000" pitchFamily="18" charset="-122"/>
                  <a:ea typeface="仓耳玄三M W05" panose="02020400000000000000" pitchFamily="18" charset="-122"/>
                </a:rPr>
                <a:t>单击添加您的标题</a:t>
              </a:r>
              <a:endParaRPr lang="en-US" sz="2000" b="1" dirty="0">
                <a:gradFill flip="none" rotWithShape="1">
                  <a:gsLst>
                    <a:gs pos="82000">
                      <a:srgbClr val="E8BF9B"/>
                    </a:gs>
                    <a:gs pos="64000">
                      <a:srgbClr val="D19177"/>
                    </a:gs>
                    <a:gs pos="21000">
                      <a:srgbClr val="E8BF9B"/>
                    </a:gs>
                    <a:gs pos="45000">
                      <a:srgbClr val="F7D2B6"/>
                    </a:gs>
                    <a:gs pos="0">
                      <a:srgbClr val="CE9077"/>
                    </a:gs>
                    <a:gs pos="100000">
                      <a:srgbClr val="DA9A7E"/>
                    </a:gs>
                  </a:gsLst>
                  <a:lin ang="2700000" scaled="1"/>
                  <a:tileRect/>
                </a:gradFill>
                <a:latin typeface="仓耳玄三M W05" panose="02020400000000000000" pitchFamily="18" charset="-122"/>
                <a:ea typeface="仓耳玄三M W05" panose="02020400000000000000" pitchFamily="18" charset="-122"/>
              </a:endParaRPr>
            </a:p>
          </p:txBody>
        </p:sp>
      </p:grpSp>
      <p:sp>
        <p:nvSpPr>
          <p:cNvPr id="11" name="Rounded Rectangle 7"/>
          <p:cNvSpPr/>
          <p:nvPr/>
        </p:nvSpPr>
        <p:spPr>
          <a:xfrm>
            <a:off x="4291727" y="3527847"/>
            <a:ext cx="2716911" cy="1504117"/>
          </a:xfrm>
          <a:prstGeom prst="roundRect">
            <a:avLst>
              <a:gd name="adj" fmla="val 5304"/>
            </a:avLst>
          </a:prstGeom>
          <a:solidFill>
            <a:sysClr val="window" lastClr="FFFFFF"/>
          </a:solidFill>
          <a:ln w="12700" cap="flat" cmpd="sng" algn="ctr">
            <a:noFill/>
            <a:prstDash val="solid"/>
            <a:miter lim="800000"/>
          </a:ln>
          <a:effectLst>
            <a:outerShdw blurRad="584200" dist="215900" dir="5400000" sx="95000" sy="95000" algn="t" rotWithShape="0">
              <a:prstClr val="black">
                <a:alpha val="21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prstClr val="white"/>
              </a:solidFill>
              <a:effectLst/>
              <a:uLnTx/>
              <a:uFillTx/>
              <a:latin typeface="等线" panose="02010600030101010101"/>
              <a:ea typeface="+mn-ea"/>
              <a:cs typeface="+mn-cs"/>
            </a:endParaRPr>
          </a:p>
        </p:txBody>
      </p:sp>
      <p:grpSp>
        <p:nvGrpSpPr>
          <p:cNvPr id="12" name="Group 25"/>
          <p:cNvGrpSpPr/>
          <p:nvPr/>
        </p:nvGrpSpPr>
        <p:grpSpPr>
          <a:xfrm>
            <a:off x="4441083" y="3799827"/>
            <a:ext cx="2493914" cy="989729"/>
            <a:chOff x="1771701" y="2916950"/>
            <a:chExt cx="2622280" cy="989729"/>
          </a:xfrm>
        </p:grpSpPr>
        <p:sp>
          <p:nvSpPr>
            <p:cNvPr id="13" name="Rectangle 33"/>
            <p:cNvSpPr/>
            <p:nvPr/>
          </p:nvSpPr>
          <p:spPr>
            <a:xfrm>
              <a:off x="1864928" y="3359413"/>
              <a:ext cx="2214269" cy="547266"/>
            </a:xfrm>
            <a:prstGeom prst="rect">
              <a:avLst/>
            </a:prstGeom>
          </p:spPr>
          <p:txBody>
            <a:bodyPr wrap="square">
              <a:spAutoFit/>
            </a:bodyPr>
            <a:lstStyle/>
            <a:p>
              <a:pPr marL="0" marR="0" lvl="0" indent="0" algn="ctr" defTabSz="914400" eaLnBrk="1" fontAlgn="auto" latinLnBrk="0" hangingPunct="1">
                <a:lnSpc>
                  <a:spcPct val="130000"/>
                </a:lnSpc>
                <a:spcBef>
                  <a:spcPts val="0"/>
                </a:spcBef>
                <a:spcAft>
                  <a:spcPts val="0"/>
                </a:spcAft>
                <a:buClrTx/>
                <a:buSzTx/>
                <a:buFontTx/>
                <a:buNone/>
                <a:defRPr/>
              </a:pPr>
              <a:r>
                <a:rPr kumimoji="0" lang="id-ID" sz="1200" b="0" i="0" u="none" strike="noStrike" kern="0" cap="none" spc="0" normalizeH="0" baseline="0" noProof="0" dirty="0">
                  <a:ln>
                    <a:noFill/>
                  </a:ln>
                  <a:solidFill>
                    <a:prstClr val="white">
                      <a:lumMod val="65000"/>
                    </a:prstClr>
                  </a:solidFill>
                  <a:effectLst/>
                  <a:uLnTx/>
                  <a:uFillTx/>
                  <a:latin typeface="Segoe UI Light" panose="020B0502040204020203" pitchFamily="34" charset="0"/>
                  <a:cs typeface="Segoe UI Light" panose="020B0502040204020203" pitchFamily="34" charset="0"/>
                </a:rPr>
                <a:t>The quick, brown fox jumps over a lazy dog. </a:t>
              </a:r>
              <a:endParaRPr kumimoji="0" lang="id-ID" sz="1200" b="0" i="0" u="none" strike="noStrike" kern="0" cap="none" spc="0" normalizeH="0" baseline="0" noProof="0" dirty="0">
                <a:ln>
                  <a:noFill/>
                </a:ln>
                <a:solidFill>
                  <a:prstClr val="white">
                    <a:lumMod val="65000"/>
                  </a:prstClr>
                </a:solidFill>
                <a:effectLst/>
                <a:uLnTx/>
                <a:uFillTx/>
                <a:latin typeface="Segoe UI Light" panose="020B0502040204020203" pitchFamily="34" charset="0"/>
                <a:cs typeface="Segoe UI Light" panose="020B0502040204020203" pitchFamily="34" charset="0"/>
              </a:endParaRPr>
            </a:p>
          </p:txBody>
        </p:sp>
        <p:sp>
          <p:nvSpPr>
            <p:cNvPr id="14" name="TextBox 34"/>
            <p:cNvSpPr txBox="1"/>
            <p:nvPr/>
          </p:nvSpPr>
          <p:spPr>
            <a:xfrm>
              <a:off x="1771701" y="2916950"/>
              <a:ext cx="2622280" cy="400110"/>
            </a:xfrm>
            <a:prstGeom prst="rect">
              <a:avLst/>
            </a:prstGeom>
            <a:noFill/>
          </p:spPr>
          <p:txBody>
            <a:bodyPr wrap="square" rtlCol="0" anchor="t">
              <a:spAutoFit/>
            </a:bodyPr>
            <a:lstStyle/>
            <a:p>
              <a:pPr marR="0" lvl="0" indent="0" fontAlgn="auto">
                <a:lnSpc>
                  <a:spcPct val="100000"/>
                </a:lnSpc>
                <a:spcBef>
                  <a:spcPts val="0"/>
                </a:spcBef>
                <a:spcAft>
                  <a:spcPts val="0"/>
                </a:spcAft>
                <a:buClrTx/>
                <a:buSzTx/>
                <a:buFontTx/>
                <a:buNone/>
                <a:defRPr/>
              </a:pPr>
              <a:r>
                <a:rPr lang="en-US" altLang="zh-CN" sz="2000" b="1" dirty="0">
                  <a:gradFill flip="none" rotWithShape="1">
                    <a:gsLst>
                      <a:gs pos="82000">
                        <a:srgbClr val="E8BF9B"/>
                      </a:gs>
                      <a:gs pos="64000">
                        <a:srgbClr val="D19177"/>
                      </a:gs>
                      <a:gs pos="21000">
                        <a:srgbClr val="E8BF9B"/>
                      </a:gs>
                      <a:gs pos="45000">
                        <a:srgbClr val="F7D2B6"/>
                      </a:gs>
                      <a:gs pos="0">
                        <a:srgbClr val="CE9077"/>
                      </a:gs>
                      <a:gs pos="100000">
                        <a:srgbClr val="DA9A7E"/>
                      </a:gs>
                    </a:gsLst>
                    <a:lin ang="2700000" scaled="1"/>
                    <a:tileRect/>
                  </a:gradFill>
                  <a:latin typeface="仓耳玄三M W05" panose="02020400000000000000" pitchFamily="18" charset="-122"/>
                  <a:ea typeface="仓耳玄三M W05" panose="02020400000000000000" pitchFamily="18" charset="-122"/>
                </a:rPr>
                <a:t>3.</a:t>
              </a:r>
              <a:r>
                <a:rPr lang="zh-CN" altLang="en-US" sz="2000" b="1" dirty="0">
                  <a:gradFill flip="none" rotWithShape="1">
                    <a:gsLst>
                      <a:gs pos="82000">
                        <a:srgbClr val="E8BF9B"/>
                      </a:gs>
                      <a:gs pos="64000">
                        <a:srgbClr val="D19177"/>
                      </a:gs>
                      <a:gs pos="21000">
                        <a:srgbClr val="E8BF9B"/>
                      </a:gs>
                      <a:gs pos="45000">
                        <a:srgbClr val="F7D2B6"/>
                      </a:gs>
                      <a:gs pos="0">
                        <a:srgbClr val="CE9077"/>
                      </a:gs>
                      <a:gs pos="100000">
                        <a:srgbClr val="DA9A7E"/>
                      </a:gs>
                    </a:gsLst>
                    <a:lin ang="2700000" scaled="1"/>
                    <a:tileRect/>
                  </a:gradFill>
                  <a:latin typeface="仓耳玄三M W05" panose="02020400000000000000" pitchFamily="18" charset="-122"/>
                  <a:ea typeface="仓耳玄三M W05" panose="02020400000000000000" pitchFamily="18" charset="-122"/>
                </a:rPr>
                <a:t>单击添加您的标题</a:t>
              </a:r>
              <a:endParaRPr lang="en-US" sz="2000" b="1" dirty="0">
                <a:gradFill flip="none" rotWithShape="1">
                  <a:gsLst>
                    <a:gs pos="82000">
                      <a:srgbClr val="E8BF9B"/>
                    </a:gs>
                    <a:gs pos="64000">
                      <a:srgbClr val="D19177"/>
                    </a:gs>
                    <a:gs pos="21000">
                      <a:srgbClr val="E8BF9B"/>
                    </a:gs>
                    <a:gs pos="45000">
                      <a:srgbClr val="F7D2B6"/>
                    </a:gs>
                    <a:gs pos="0">
                      <a:srgbClr val="CE9077"/>
                    </a:gs>
                    <a:gs pos="100000">
                      <a:srgbClr val="DA9A7E"/>
                    </a:gs>
                  </a:gsLst>
                  <a:lin ang="2700000" scaled="1"/>
                  <a:tileRect/>
                </a:gradFill>
                <a:latin typeface="仓耳玄三M W05" panose="02020400000000000000" pitchFamily="18" charset="-122"/>
                <a:ea typeface="仓耳玄三M W05" panose="02020400000000000000" pitchFamily="18" charset="-122"/>
              </a:endParaRPr>
            </a:p>
          </p:txBody>
        </p:sp>
      </p:grpSp>
      <p:sp>
        <p:nvSpPr>
          <p:cNvPr id="15" name="Rounded Rectangle 7"/>
          <p:cNvSpPr/>
          <p:nvPr/>
        </p:nvSpPr>
        <p:spPr>
          <a:xfrm>
            <a:off x="7317458" y="3883815"/>
            <a:ext cx="2716911" cy="1504117"/>
          </a:xfrm>
          <a:prstGeom prst="roundRect">
            <a:avLst>
              <a:gd name="adj" fmla="val 5304"/>
            </a:avLst>
          </a:prstGeom>
          <a:solidFill>
            <a:sysClr val="window" lastClr="FFFFFF"/>
          </a:solidFill>
          <a:ln w="12700" cap="flat" cmpd="sng" algn="ctr">
            <a:noFill/>
            <a:prstDash val="solid"/>
            <a:miter lim="800000"/>
          </a:ln>
          <a:effectLst>
            <a:outerShdw blurRad="584200" dist="215900" dir="5400000" sx="95000" sy="95000" algn="t" rotWithShape="0">
              <a:prstClr val="black">
                <a:alpha val="21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prstClr val="white"/>
              </a:solidFill>
              <a:effectLst/>
              <a:uLnTx/>
              <a:uFillTx/>
              <a:latin typeface="等线" panose="02010600030101010101"/>
              <a:ea typeface="+mn-ea"/>
              <a:cs typeface="+mn-cs"/>
            </a:endParaRPr>
          </a:p>
        </p:txBody>
      </p:sp>
      <p:grpSp>
        <p:nvGrpSpPr>
          <p:cNvPr id="16" name="Group 25"/>
          <p:cNvGrpSpPr/>
          <p:nvPr/>
        </p:nvGrpSpPr>
        <p:grpSpPr>
          <a:xfrm>
            <a:off x="7466814" y="4155795"/>
            <a:ext cx="2493914" cy="989729"/>
            <a:chOff x="1771701" y="2916950"/>
            <a:chExt cx="2622280" cy="989729"/>
          </a:xfrm>
        </p:grpSpPr>
        <p:sp>
          <p:nvSpPr>
            <p:cNvPr id="17" name="Rectangle 33"/>
            <p:cNvSpPr/>
            <p:nvPr/>
          </p:nvSpPr>
          <p:spPr>
            <a:xfrm>
              <a:off x="1864928" y="3359413"/>
              <a:ext cx="2214269" cy="547266"/>
            </a:xfrm>
            <a:prstGeom prst="rect">
              <a:avLst/>
            </a:prstGeom>
          </p:spPr>
          <p:txBody>
            <a:bodyPr wrap="square">
              <a:spAutoFit/>
            </a:bodyPr>
            <a:lstStyle/>
            <a:p>
              <a:pPr marL="0" marR="0" lvl="0" indent="0" algn="ctr" defTabSz="914400" eaLnBrk="1" fontAlgn="auto" latinLnBrk="0" hangingPunct="1">
                <a:lnSpc>
                  <a:spcPct val="130000"/>
                </a:lnSpc>
                <a:spcBef>
                  <a:spcPts val="0"/>
                </a:spcBef>
                <a:spcAft>
                  <a:spcPts val="0"/>
                </a:spcAft>
                <a:buClrTx/>
                <a:buSzTx/>
                <a:buFontTx/>
                <a:buNone/>
                <a:defRPr/>
              </a:pPr>
              <a:r>
                <a:rPr kumimoji="0" lang="id-ID" sz="1200" b="0" i="0" u="none" strike="noStrike" kern="0" cap="none" spc="0" normalizeH="0" baseline="0" noProof="0" dirty="0">
                  <a:ln>
                    <a:noFill/>
                  </a:ln>
                  <a:solidFill>
                    <a:prstClr val="white">
                      <a:lumMod val="65000"/>
                    </a:prstClr>
                  </a:solidFill>
                  <a:effectLst/>
                  <a:uLnTx/>
                  <a:uFillTx/>
                  <a:latin typeface="Segoe UI Light" panose="020B0502040204020203" pitchFamily="34" charset="0"/>
                  <a:cs typeface="Segoe UI Light" panose="020B0502040204020203" pitchFamily="34" charset="0"/>
                </a:rPr>
                <a:t>The quick, brown fox jumps over a lazy dog. </a:t>
              </a:r>
              <a:endParaRPr kumimoji="0" lang="id-ID" sz="1200" b="0" i="0" u="none" strike="noStrike" kern="0" cap="none" spc="0" normalizeH="0" baseline="0" noProof="0" dirty="0">
                <a:ln>
                  <a:noFill/>
                </a:ln>
                <a:solidFill>
                  <a:prstClr val="white">
                    <a:lumMod val="65000"/>
                  </a:prstClr>
                </a:solidFill>
                <a:effectLst/>
                <a:uLnTx/>
                <a:uFillTx/>
                <a:latin typeface="Segoe UI Light" panose="020B0502040204020203" pitchFamily="34" charset="0"/>
                <a:cs typeface="Segoe UI Light" panose="020B0502040204020203" pitchFamily="34" charset="0"/>
              </a:endParaRPr>
            </a:p>
          </p:txBody>
        </p:sp>
        <p:sp>
          <p:nvSpPr>
            <p:cNvPr id="18" name="TextBox 34"/>
            <p:cNvSpPr txBox="1"/>
            <p:nvPr/>
          </p:nvSpPr>
          <p:spPr>
            <a:xfrm>
              <a:off x="1771701" y="2916950"/>
              <a:ext cx="2622280" cy="400110"/>
            </a:xfrm>
            <a:prstGeom prst="rect">
              <a:avLst/>
            </a:prstGeom>
            <a:noFill/>
          </p:spPr>
          <p:txBody>
            <a:bodyPr wrap="square" rtlCol="0" anchor="t">
              <a:spAutoFit/>
            </a:bodyPr>
            <a:lstStyle/>
            <a:p>
              <a:pPr marR="0" lvl="0" indent="0" fontAlgn="auto">
                <a:lnSpc>
                  <a:spcPct val="100000"/>
                </a:lnSpc>
                <a:spcBef>
                  <a:spcPts val="0"/>
                </a:spcBef>
                <a:spcAft>
                  <a:spcPts val="0"/>
                </a:spcAft>
                <a:buClrTx/>
                <a:buSzTx/>
                <a:buFontTx/>
                <a:buNone/>
                <a:defRPr/>
              </a:pPr>
              <a:r>
                <a:rPr lang="en-US" altLang="zh-CN" sz="2000" b="1" dirty="0">
                  <a:gradFill flip="none" rotWithShape="1">
                    <a:gsLst>
                      <a:gs pos="82000">
                        <a:srgbClr val="E8BF9B"/>
                      </a:gs>
                      <a:gs pos="64000">
                        <a:srgbClr val="D19177"/>
                      </a:gs>
                      <a:gs pos="21000">
                        <a:srgbClr val="E8BF9B"/>
                      </a:gs>
                      <a:gs pos="45000">
                        <a:srgbClr val="F7D2B6"/>
                      </a:gs>
                      <a:gs pos="0">
                        <a:srgbClr val="CE9077"/>
                      </a:gs>
                      <a:gs pos="100000">
                        <a:srgbClr val="DA9A7E"/>
                      </a:gs>
                    </a:gsLst>
                    <a:lin ang="2700000" scaled="1"/>
                    <a:tileRect/>
                  </a:gradFill>
                  <a:latin typeface="仓耳玄三M W05" panose="02020400000000000000" pitchFamily="18" charset="-122"/>
                  <a:ea typeface="仓耳玄三M W05" panose="02020400000000000000" pitchFamily="18" charset="-122"/>
                </a:rPr>
                <a:t>4.</a:t>
              </a:r>
              <a:r>
                <a:rPr lang="zh-CN" altLang="en-US" sz="2000" b="1" dirty="0">
                  <a:gradFill flip="none" rotWithShape="1">
                    <a:gsLst>
                      <a:gs pos="82000">
                        <a:srgbClr val="E8BF9B"/>
                      </a:gs>
                      <a:gs pos="64000">
                        <a:srgbClr val="D19177"/>
                      </a:gs>
                      <a:gs pos="21000">
                        <a:srgbClr val="E8BF9B"/>
                      </a:gs>
                      <a:gs pos="45000">
                        <a:srgbClr val="F7D2B6"/>
                      </a:gs>
                      <a:gs pos="0">
                        <a:srgbClr val="CE9077"/>
                      </a:gs>
                      <a:gs pos="100000">
                        <a:srgbClr val="DA9A7E"/>
                      </a:gs>
                    </a:gsLst>
                    <a:lin ang="2700000" scaled="1"/>
                    <a:tileRect/>
                  </a:gradFill>
                  <a:latin typeface="仓耳玄三M W05" panose="02020400000000000000" pitchFamily="18" charset="-122"/>
                  <a:ea typeface="仓耳玄三M W05" panose="02020400000000000000" pitchFamily="18" charset="-122"/>
                </a:rPr>
                <a:t>单击添加您的标题</a:t>
              </a:r>
              <a:endParaRPr lang="en-US" sz="2000" b="1" dirty="0">
                <a:gradFill flip="none" rotWithShape="1">
                  <a:gsLst>
                    <a:gs pos="82000">
                      <a:srgbClr val="E8BF9B"/>
                    </a:gs>
                    <a:gs pos="64000">
                      <a:srgbClr val="D19177"/>
                    </a:gs>
                    <a:gs pos="21000">
                      <a:srgbClr val="E8BF9B"/>
                    </a:gs>
                    <a:gs pos="45000">
                      <a:srgbClr val="F7D2B6"/>
                    </a:gs>
                    <a:gs pos="0">
                      <a:srgbClr val="CE9077"/>
                    </a:gs>
                    <a:gs pos="100000">
                      <a:srgbClr val="DA9A7E"/>
                    </a:gs>
                  </a:gsLst>
                  <a:lin ang="2700000" scaled="1"/>
                  <a:tileRect/>
                </a:gradFill>
                <a:latin typeface="仓耳玄三M W05" panose="02020400000000000000" pitchFamily="18" charset="-122"/>
                <a:ea typeface="仓耳玄三M W05" panose="02020400000000000000" pitchFamily="18" charset="-122"/>
              </a:endParaRPr>
            </a:p>
          </p:txBody>
        </p:sp>
      </p:grpSp>
      <p:sp>
        <p:nvSpPr>
          <p:cNvPr id="19" name="文本框 18"/>
          <p:cNvSpPr txBox="1"/>
          <p:nvPr/>
        </p:nvSpPr>
        <p:spPr>
          <a:xfrm>
            <a:off x="2028808" y="1108807"/>
            <a:ext cx="1327849" cy="3046988"/>
          </a:xfrm>
          <a:prstGeom prst="rect">
            <a:avLst/>
          </a:prstGeom>
          <a:noFill/>
        </p:spPr>
        <p:txBody>
          <a:bodyPr wrap="square" rtlCol="0">
            <a:spAutoFit/>
          </a:bodyPr>
          <a:lstStyle/>
          <a:p>
            <a:r>
              <a:rPr lang="zh-CN" altLang="en-US" sz="9600" b="1" dirty="0">
                <a:solidFill>
                  <a:schemeClr val="bg1"/>
                </a:solidFill>
                <a:latin typeface="仓耳玄三M W05" panose="02020400000000000000" pitchFamily="18" charset="-122"/>
                <a:ea typeface="仓耳玄三M W05" panose="02020400000000000000" pitchFamily="18" charset="-122"/>
              </a:rPr>
              <a:t>目录</a:t>
            </a:r>
            <a:endParaRPr lang="zh-CN" altLang="en-US" sz="9600" b="1" dirty="0">
              <a:solidFill>
                <a:schemeClr val="bg1"/>
              </a:solidFill>
              <a:latin typeface="仓耳玄三M W05" panose="02020400000000000000" pitchFamily="18" charset="-122"/>
              <a:ea typeface="仓耳玄三M W05" panose="02020400000000000000" pitchFamily="18"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00" fill="hold"/>
                                        <p:tgtEl>
                                          <p:spTgt spid="8"/>
                                        </p:tgtEl>
                                        <p:attrNameLst>
                                          <p:attrName>ppt_x</p:attrName>
                                        </p:attrNameLst>
                                      </p:cBhvr>
                                      <p:tavLst>
                                        <p:tav tm="0">
                                          <p:val>
                                            <p:strVal val="#ppt_x"/>
                                          </p:val>
                                        </p:tav>
                                        <p:tav tm="100000">
                                          <p:val>
                                            <p:strVal val="#ppt_x"/>
                                          </p:val>
                                        </p:tav>
                                      </p:tavLst>
                                    </p:anim>
                                    <p:anim calcmode="lin" valueType="num">
                                      <p:cBhvr additive="base">
                                        <p:cTn id="2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additive="base">
                                        <p:cTn id="27" dur="500" fill="hold"/>
                                        <p:tgtEl>
                                          <p:spTgt spid="11"/>
                                        </p:tgtEl>
                                        <p:attrNameLst>
                                          <p:attrName>ppt_x</p:attrName>
                                        </p:attrNameLst>
                                      </p:cBhvr>
                                      <p:tavLst>
                                        <p:tav tm="0">
                                          <p:val>
                                            <p:strVal val="#ppt_x"/>
                                          </p:val>
                                        </p:tav>
                                        <p:tav tm="100000">
                                          <p:val>
                                            <p:strVal val="#ppt_x"/>
                                          </p:val>
                                        </p:tav>
                                      </p:tavLst>
                                    </p:anim>
                                    <p:anim calcmode="lin" valueType="num">
                                      <p:cBhvr additive="base">
                                        <p:cTn id="28" dur="500" fill="hold"/>
                                        <p:tgtEl>
                                          <p:spTgt spid="11"/>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additive="base">
                                        <p:cTn id="31" dur="500" fill="hold"/>
                                        <p:tgtEl>
                                          <p:spTgt spid="12"/>
                                        </p:tgtEl>
                                        <p:attrNameLst>
                                          <p:attrName>ppt_x</p:attrName>
                                        </p:attrNameLst>
                                      </p:cBhvr>
                                      <p:tavLst>
                                        <p:tav tm="0">
                                          <p:val>
                                            <p:strVal val="#ppt_x"/>
                                          </p:val>
                                        </p:tav>
                                        <p:tav tm="100000">
                                          <p:val>
                                            <p:strVal val="#ppt_x"/>
                                          </p:val>
                                        </p:tav>
                                      </p:tavLst>
                                    </p:anim>
                                    <p:anim calcmode="lin" valueType="num">
                                      <p:cBhvr additive="base">
                                        <p:cTn id="32"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5"/>
                                        </p:tgtEl>
                                        <p:attrNameLst>
                                          <p:attrName>style.visibility</p:attrName>
                                        </p:attrNameLst>
                                      </p:cBhvr>
                                      <p:to>
                                        <p:strVal val="visible"/>
                                      </p:to>
                                    </p:set>
                                    <p:anim calcmode="lin" valueType="num">
                                      <p:cBhvr additive="base">
                                        <p:cTn id="37" dur="500" fill="hold"/>
                                        <p:tgtEl>
                                          <p:spTgt spid="15"/>
                                        </p:tgtEl>
                                        <p:attrNameLst>
                                          <p:attrName>ppt_x</p:attrName>
                                        </p:attrNameLst>
                                      </p:cBhvr>
                                      <p:tavLst>
                                        <p:tav tm="0">
                                          <p:val>
                                            <p:strVal val="#ppt_x"/>
                                          </p:val>
                                        </p:tav>
                                        <p:tav tm="100000">
                                          <p:val>
                                            <p:strVal val="#ppt_x"/>
                                          </p:val>
                                        </p:tav>
                                      </p:tavLst>
                                    </p:anim>
                                    <p:anim calcmode="lin" valueType="num">
                                      <p:cBhvr additive="base">
                                        <p:cTn id="38" dur="500" fill="hold"/>
                                        <p:tgtEl>
                                          <p:spTgt spid="15"/>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16"/>
                                        </p:tgtEl>
                                        <p:attrNameLst>
                                          <p:attrName>style.visibility</p:attrName>
                                        </p:attrNameLst>
                                      </p:cBhvr>
                                      <p:to>
                                        <p:strVal val="visible"/>
                                      </p:to>
                                    </p:set>
                                    <p:anim calcmode="lin" valueType="num">
                                      <p:cBhvr additive="base">
                                        <p:cTn id="41" dur="500" fill="hold"/>
                                        <p:tgtEl>
                                          <p:spTgt spid="16"/>
                                        </p:tgtEl>
                                        <p:attrNameLst>
                                          <p:attrName>ppt_x</p:attrName>
                                        </p:attrNameLst>
                                      </p:cBhvr>
                                      <p:tavLst>
                                        <p:tav tm="0">
                                          <p:val>
                                            <p:strVal val="#ppt_x"/>
                                          </p:val>
                                        </p:tav>
                                        <p:tav tm="100000">
                                          <p:val>
                                            <p:strVal val="#ppt_x"/>
                                          </p:val>
                                        </p:tav>
                                      </p:tavLst>
                                    </p:anim>
                                    <p:anim calcmode="lin" valueType="num">
                                      <p:cBhvr additive="base">
                                        <p:cTn id="42"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19"/>
                                        </p:tgtEl>
                                        <p:attrNameLst>
                                          <p:attrName>style.visibility</p:attrName>
                                        </p:attrNameLst>
                                      </p:cBhvr>
                                      <p:to>
                                        <p:strVal val="visible"/>
                                      </p:to>
                                    </p:set>
                                    <p:animEffect transition="in" filter="wipe(left)">
                                      <p:cBhvr>
                                        <p:cTn id="47" dur="1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animBg="1"/>
      <p:bldP spid="11" grpId="0" animBg="1"/>
      <p:bldP spid="15" grpId="0" animBg="1"/>
      <p:bldP spid="1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cstate="print">
            <a:extLst>
              <a:ext uri="{28A0092B-C50C-407E-A947-70E740481C1C}">
                <a14:useLocalDpi xmlns:a14="http://schemas.microsoft.com/office/drawing/2010/main" val="0"/>
              </a:ext>
            </a:extLst>
          </a:blip>
          <a:srcRect l="5729" r="5537"/>
          <a:stretch>
            <a:fillRect/>
          </a:stretch>
        </p:blipFill>
        <p:spPr>
          <a:xfrm>
            <a:off x="0" y="-13146"/>
            <a:ext cx="12192000" cy="6871146"/>
          </a:xfrm>
          <a:prstGeom prst="rect">
            <a:avLst/>
          </a:prstGeom>
        </p:spPr>
      </p:pic>
      <p:sp>
        <p:nvSpPr>
          <p:cNvPr id="4" name="文本框 3"/>
          <p:cNvSpPr txBox="1"/>
          <p:nvPr/>
        </p:nvSpPr>
        <p:spPr>
          <a:xfrm>
            <a:off x="4419069" y="1653490"/>
            <a:ext cx="3353861" cy="2646878"/>
          </a:xfrm>
          <a:prstGeom prst="rect">
            <a:avLst/>
          </a:prstGeom>
          <a:noFill/>
        </p:spPr>
        <p:txBody>
          <a:bodyPr wrap="square" rtlCol="0">
            <a:spAutoFit/>
          </a:bodyPr>
          <a:lstStyle/>
          <a:p>
            <a:r>
              <a:rPr lang="en-US" altLang="zh-CN" sz="16600" b="1" i="1" dirty="0">
                <a:solidFill>
                  <a:schemeClr val="bg1"/>
                </a:solidFill>
                <a:latin typeface="汉仪秦川飞影W" panose="00020600040101010101" pitchFamily="18" charset="-122"/>
                <a:ea typeface="汉仪秦川飞影W" panose="00020600040101010101" pitchFamily="18" charset="-122"/>
              </a:rPr>
              <a:t>01</a:t>
            </a:r>
            <a:endParaRPr lang="zh-CN" altLang="en-US" sz="16600" b="1" i="1" dirty="0">
              <a:solidFill>
                <a:schemeClr val="bg1"/>
              </a:solidFill>
              <a:latin typeface="汉仪秦川飞影W" panose="00020600040101010101" pitchFamily="18" charset="-122"/>
              <a:ea typeface="汉仪秦川飞影W" panose="00020600040101010101" pitchFamily="18" charset="-122"/>
            </a:endParaRPr>
          </a:p>
        </p:txBody>
      </p:sp>
      <p:sp>
        <p:nvSpPr>
          <p:cNvPr id="5" name="文本框 4"/>
          <p:cNvSpPr txBox="1"/>
          <p:nvPr/>
        </p:nvSpPr>
        <p:spPr>
          <a:xfrm>
            <a:off x="4050464" y="4022577"/>
            <a:ext cx="4665274" cy="923330"/>
          </a:xfrm>
          <a:prstGeom prst="rect">
            <a:avLst/>
          </a:prstGeom>
          <a:noFill/>
        </p:spPr>
        <p:txBody>
          <a:bodyPr wrap="square" rtlCol="0">
            <a:spAutoFit/>
          </a:bodyPr>
          <a:lstStyle/>
          <a:p>
            <a:r>
              <a:rPr lang="zh-CN" altLang="en-US" sz="5400" b="1" dirty="0">
                <a:solidFill>
                  <a:schemeClr val="bg1"/>
                </a:solidFill>
                <a:latin typeface="仓耳玄三M W05" panose="02020400000000000000" pitchFamily="18" charset="-122"/>
                <a:ea typeface="仓耳玄三M W05" panose="02020400000000000000" pitchFamily="18" charset="-122"/>
              </a:rPr>
              <a:t>活动总体思路</a:t>
            </a:r>
            <a:endParaRPr lang="zh-CN" altLang="en-US" sz="5400" b="1" dirty="0">
              <a:solidFill>
                <a:schemeClr val="bg1"/>
              </a:solidFill>
              <a:latin typeface="仓耳玄三M W05" panose="02020400000000000000" pitchFamily="18" charset="-122"/>
              <a:ea typeface="仓耳玄三M W05" panose="02020400000000000000" pitchFamily="18"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extLst>
              <a:ext uri="{BEBA8EAE-BF5A-486C-A8C5-ECC9F3942E4B}">
                <a14:imgProps xmlns:a14="http://schemas.microsoft.com/office/drawing/2010/main">
                  <a14:imgLayer r:embed="rId2">
                    <a14:imgEffect>
                      <a14:colorTemperature colorTemp="4700"/>
                    </a14:imgEffect>
                    <a14:imgEffect>
                      <a14:saturation sat="200000"/>
                    </a14:imgEffect>
                  </a14:imgLayer>
                </a14:imgProps>
              </a:ext>
              <a:ext uri="{28A0092B-C50C-407E-A947-70E740481C1C}">
                <a14:useLocalDpi xmlns:a14="http://schemas.microsoft.com/office/drawing/2010/main" val="0"/>
              </a:ext>
            </a:extLst>
          </a:blip>
          <a:stretch>
            <a:fillRect/>
          </a:stretch>
        </p:blipFill>
        <p:spPr>
          <a:xfrm rot="5400000">
            <a:off x="2667000" y="-2667000"/>
            <a:ext cx="6858000" cy="12192000"/>
          </a:xfrm>
          <a:prstGeom prst="rect">
            <a:avLst/>
          </a:prstGeom>
        </p:spPr>
      </p:pic>
      <p:sp>
        <p:nvSpPr>
          <p:cNvPr id="3" name="文本框 2"/>
          <p:cNvSpPr txBox="1"/>
          <p:nvPr/>
        </p:nvSpPr>
        <p:spPr>
          <a:xfrm>
            <a:off x="751678" y="469148"/>
            <a:ext cx="3172139" cy="523220"/>
          </a:xfrm>
          <a:prstGeom prst="rect">
            <a:avLst/>
          </a:prstGeom>
          <a:noFill/>
        </p:spPr>
        <p:txBody>
          <a:bodyPr wrap="square" rtlCol="0">
            <a:spAutoFit/>
          </a:bodyPr>
          <a:lstStyle/>
          <a:p>
            <a:r>
              <a:rPr lang="en-US" altLang="zh-CN" sz="2800" b="1" dirty="0">
                <a:solidFill>
                  <a:schemeClr val="bg1"/>
                </a:solidFill>
                <a:latin typeface="仓耳玄三M W05" panose="02020400000000000000" pitchFamily="18" charset="-122"/>
                <a:ea typeface="仓耳玄三M W05" panose="02020400000000000000" pitchFamily="18" charset="-122"/>
              </a:rPr>
              <a:t>01.</a:t>
            </a:r>
            <a:r>
              <a:rPr lang="zh-CN" altLang="en-US" sz="2800" b="1" dirty="0">
                <a:solidFill>
                  <a:schemeClr val="bg1"/>
                </a:solidFill>
                <a:latin typeface="仓耳玄三M W05" panose="02020400000000000000" pitchFamily="18" charset="-122"/>
                <a:ea typeface="仓耳玄三M W05" panose="02020400000000000000" pitchFamily="18" charset="-122"/>
              </a:rPr>
              <a:t>活动总体思路</a:t>
            </a:r>
            <a:endParaRPr lang="zh-CN" altLang="en-US" sz="2800" b="1" dirty="0">
              <a:solidFill>
                <a:schemeClr val="bg1"/>
              </a:solidFill>
              <a:latin typeface="仓耳玄三M W05" panose="02020400000000000000" pitchFamily="18" charset="-122"/>
              <a:ea typeface="仓耳玄三M W05" panose="02020400000000000000" pitchFamily="18" charset="-122"/>
            </a:endParaRPr>
          </a:p>
        </p:txBody>
      </p:sp>
      <p:grpSp>
        <p:nvGrpSpPr>
          <p:cNvPr id="18" name="组合 17"/>
          <p:cNvGrpSpPr/>
          <p:nvPr/>
        </p:nvGrpSpPr>
        <p:grpSpPr>
          <a:xfrm>
            <a:off x="6096000" y="1627737"/>
            <a:ext cx="4980384" cy="4819362"/>
            <a:chOff x="5788662" y="1315220"/>
            <a:chExt cx="5350449" cy="5177462"/>
          </a:xfrm>
        </p:grpSpPr>
        <p:sp>
          <p:nvSpPr>
            <p:cNvPr id="4" name="Rectangle: Rounded Corners 70"/>
            <p:cNvSpPr/>
            <p:nvPr/>
          </p:nvSpPr>
          <p:spPr>
            <a:xfrm>
              <a:off x="8587202" y="1731516"/>
              <a:ext cx="2074293" cy="1869998"/>
            </a:xfrm>
            <a:prstGeom prst="roundRect">
              <a:avLst>
                <a:gd name="adj" fmla="val 2608"/>
              </a:avLst>
            </a:prstGeom>
            <a:solidFill>
              <a:schemeClr val="bg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125" dirty="0">
                <a:solidFill>
                  <a:schemeClr val="tx1"/>
                </a:solidFill>
                <a:latin typeface="仓耳玄三M W05" panose="02020400000000000000" pitchFamily="18" charset="-122"/>
              </a:endParaRPr>
            </a:p>
          </p:txBody>
        </p:sp>
        <p:sp>
          <p:nvSpPr>
            <p:cNvPr id="5" name="文本框 4"/>
            <p:cNvSpPr txBox="1"/>
            <p:nvPr/>
          </p:nvSpPr>
          <p:spPr>
            <a:xfrm>
              <a:off x="8587203" y="2004796"/>
              <a:ext cx="2074293" cy="1190325"/>
            </a:xfrm>
            <a:prstGeom prst="rect">
              <a:avLst/>
            </a:prstGeom>
            <a:noFill/>
          </p:spPr>
          <p:txBody>
            <a:bodyPr wrap="square" rtlCol="0">
              <a:spAutoFit/>
            </a:bodyPr>
            <a:lstStyle/>
            <a:p>
              <a:r>
                <a:rPr lang="en-US" altLang="zh-CN" sz="6600" b="1" i="1" dirty="0">
                  <a:latin typeface="仓耳玄三M W05" panose="02020400000000000000" pitchFamily="18" charset="-122"/>
                  <a:ea typeface="仓耳玄三M W05" panose="02020400000000000000" pitchFamily="18" charset="-122"/>
                  <a:cs typeface="851tegakizatsu" panose="02000600000000000000" pitchFamily="2" charset="-122"/>
                </a:rPr>
                <a:t>14%</a:t>
              </a:r>
              <a:endParaRPr lang="zh-CN" altLang="en-US" sz="6600" b="1" i="1" dirty="0">
                <a:latin typeface="仓耳玄三M W05" panose="02020400000000000000" pitchFamily="18" charset="-122"/>
                <a:ea typeface="仓耳玄三M W05" panose="02020400000000000000" pitchFamily="18" charset="-122"/>
                <a:cs typeface="851tegakizatsu" panose="02000600000000000000" pitchFamily="2" charset="-122"/>
              </a:endParaRPr>
            </a:p>
          </p:txBody>
        </p:sp>
        <p:sp>
          <p:nvSpPr>
            <p:cNvPr id="6" name="Rectangle: Rounded Corners 70"/>
            <p:cNvSpPr/>
            <p:nvPr/>
          </p:nvSpPr>
          <p:spPr>
            <a:xfrm>
              <a:off x="8587202" y="3826790"/>
              <a:ext cx="2551909" cy="2300574"/>
            </a:xfrm>
            <a:prstGeom prst="roundRect">
              <a:avLst>
                <a:gd name="adj" fmla="val 2608"/>
              </a:avLst>
            </a:prstGeom>
            <a:solidFill>
              <a:schemeClr val="bg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125" dirty="0">
                <a:solidFill>
                  <a:schemeClr val="tx1"/>
                </a:solidFill>
                <a:latin typeface="仓耳玄三M W05" panose="02020400000000000000" pitchFamily="18" charset="-122"/>
              </a:endParaRPr>
            </a:p>
          </p:txBody>
        </p:sp>
        <p:sp>
          <p:nvSpPr>
            <p:cNvPr id="7" name="Rectangle: Rounded Corners 70"/>
            <p:cNvSpPr/>
            <p:nvPr/>
          </p:nvSpPr>
          <p:spPr>
            <a:xfrm>
              <a:off x="5788662" y="1315220"/>
              <a:ext cx="2536069" cy="2286294"/>
            </a:xfrm>
            <a:prstGeom prst="roundRect">
              <a:avLst>
                <a:gd name="adj" fmla="val 2608"/>
              </a:avLst>
            </a:prstGeom>
            <a:solidFill>
              <a:sysClr val="window" lastClr="FFFFFF"/>
            </a:solidFill>
            <a:ln w="12700" cap="flat" cmpd="sng" algn="ctr">
              <a:noFill/>
              <a:prstDash val="solid"/>
              <a:miter lim="800000"/>
            </a:ln>
            <a:effectLst>
              <a:outerShdw blurRad="584200" dist="215900" dir="5400000" sx="95000" sy="95000" algn="t" rotWithShape="0">
                <a:prstClr val="black">
                  <a:alpha val="21000"/>
                </a:prstClr>
              </a:outerShdw>
            </a:effectLst>
          </p:spPr>
          <p:txBody>
            <a:bodyPr rtlCol="0" anchor="ctr"/>
            <a:lstStyle/>
            <a:p>
              <a:pPr algn="ctr" defTabSz="914400"/>
              <a:endParaRPr lang="id-ID" kern="0" dirty="0">
                <a:solidFill>
                  <a:prstClr val="white"/>
                </a:solidFill>
                <a:latin typeface="等线" panose="02010600030101010101"/>
              </a:endParaRPr>
            </a:p>
          </p:txBody>
        </p:sp>
        <p:sp>
          <p:nvSpPr>
            <p:cNvPr id="8" name="Rectangle: Rounded Corners 70"/>
            <p:cNvSpPr/>
            <p:nvPr/>
          </p:nvSpPr>
          <p:spPr>
            <a:xfrm>
              <a:off x="6276043" y="3917408"/>
              <a:ext cx="2074293" cy="1869998"/>
            </a:xfrm>
            <a:prstGeom prst="roundRect">
              <a:avLst>
                <a:gd name="adj" fmla="val 2608"/>
              </a:avLst>
            </a:prstGeom>
            <a:solidFill>
              <a:schemeClr val="bg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125" dirty="0">
                <a:solidFill>
                  <a:schemeClr val="tx1"/>
                </a:solidFill>
                <a:latin typeface="仓耳玄三M W05" panose="02020400000000000000" pitchFamily="18" charset="-122"/>
              </a:endParaRPr>
            </a:p>
          </p:txBody>
        </p:sp>
        <p:sp>
          <p:nvSpPr>
            <p:cNvPr id="9" name="文本框 8"/>
            <p:cNvSpPr txBox="1"/>
            <p:nvPr/>
          </p:nvSpPr>
          <p:spPr>
            <a:xfrm>
              <a:off x="6276044" y="4190688"/>
              <a:ext cx="2074293" cy="1190325"/>
            </a:xfrm>
            <a:prstGeom prst="rect">
              <a:avLst/>
            </a:prstGeom>
            <a:noFill/>
          </p:spPr>
          <p:txBody>
            <a:bodyPr wrap="square" rtlCol="0">
              <a:spAutoFit/>
            </a:bodyPr>
            <a:lstStyle/>
            <a:p>
              <a:r>
                <a:rPr lang="en-US" altLang="zh-CN" sz="6600" b="1" i="1" dirty="0">
                  <a:latin typeface="仓耳玄三M W05" panose="02020400000000000000" pitchFamily="18" charset="-122"/>
                  <a:ea typeface="仓耳玄三M W05" panose="02020400000000000000" pitchFamily="18" charset="-122"/>
                  <a:cs typeface="851tegakizatsu" panose="02000600000000000000" pitchFamily="2" charset="-122"/>
                </a:rPr>
                <a:t>23%</a:t>
              </a:r>
              <a:endParaRPr lang="zh-CN" altLang="en-US" sz="6600" b="1" i="1" dirty="0">
                <a:latin typeface="仓耳玄三M W05" panose="02020400000000000000" pitchFamily="18" charset="-122"/>
                <a:ea typeface="仓耳玄三M W05" panose="02020400000000000000" pitchFamily="18" charset="-122"/>
                <a:cs typeface="851tegakizatsu" panose="02000600000000000000" pitchFamily="2" charset="-122"/>
              </a:endParaRPr>
            </a:p>
          </p:txBody>
        </p:sp>
        <p:sp>
          <p:nvSpPr>
            <p:cNvPr id="10" name="íṩ1íḓè"/>
            <p:cNvSpPr/>
            <p:nvPr/>
          </p:nvSpPr>
          <p:spPr>
            <a:xfrm>
              <a:off x="6677090" y="1609560"/>
              <a:ext cx="759214" cy="759214"/>
            </a:xfrm>
            <a:prstGeom prst="ellipse">
              <a:avLst/>
            </a:prstGeom>
            <a:noFill/>
            <a:ln w="19050" cap="flat" cmpd="sng">
              <a:solidFill>
                <a:schemeClr val="tx1"/>
              </a:solidFill>
              <a:prstDash val="solid"/>
              <a:miter lim="800000"/>
              <a:headEnd type="none" w="sm" len="sm"/>
              <a:tailEnd type="none" w="sm" len="sm"/>
            </a:ln>
          </p:spPr>
          <p:txBody>
            <a:bodyPr spcFirstLastPara="1" wrap="square" lIns="91440" tIns="45720" rIns="91440" bIns="45720" anchor="ctr"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0" indent="0" algn="ctr" rtl="0">
                <a:spcBef>
                  <a:spcPts val="0"/>
                </a:spcBef>
                <a:spcAft>
                  <a:spcPts val="0"/>
                </a:spcAft>
                <a:buNone/>
              </a:pPr>
              <a:endParaRPr sz="1600" dirty="0">
                <a:latin typeface="仓耳玄三M W05" panose="02020400000000000000" pitchFamily="18" charset="-122"/>
              </a:endParaRPr>
            </a:p>
          </p:txBody>
        </p:sp>
        <p:sp>
          <p:nvSpPr>
            <p:cNvPr id="11" name="iṧliḓe"/>
            <p:cNvSpPr/>
            <p:nvPr/>
          </p:nvSpPr>
          <p:spPr>
            <a:xfrm>
              <a:off x="6898653" y="1859864"/>
              <a:ext cx="316088" cy="235480"/>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 name="connsiteX31" fmla="*/ 373273 h 605239"/>
                <a:gd name="connsiteY31" fmla="*/ 373273 h 605239"/>
                <a:gd name="connsiteX32" fmla="*/ 373273 h 605239"/>
                <a:gd name="connsiteY32" fmla="*/ 373273 h 605239"/>
                <a:gd name="connsiteX33" fmla="*/ 373273 h 605239"/>
                <a:gd name="connsiteY33" fmla="*/ 373273 h 605239"/>
                <a:gd name="connsiteX34" fmla="*/ 373273 h 605239"/>
                <a:gd name="connsiteY34" fmla="*/ 373273 h 605239"/>
                <a:gd name="connsiteX35" fmla="*/ 373273 h 605239"/>
                <a:gd name="connsiteY35" fmla="*/ 373273 h 605239"/>
                <a:gd name="connsiteX36" fmla="*/ 373273 h 605239"/>
                <a:gd name="connsiteY36" fmla="*/ 373273 h 605239"/>
                <a:gd name="connsiteX37" fmla="*/ 373273 h 605239"/>
                <a:gd name="connsiteY37" fmla="*/ 373273 h 605239"/>
                <a:gd name="connsiteX38" fmla="*/ 373273 h 605239"/>
                <a:gd name="connsiteY38" fmla="*/ 373273 h 605239"/>
                <a:gd name="connsiteX39" fmla="*/ 373273 h 605239"/>
                <a:gd name="connsiteY39" fmla="*/ 373273 h 605239"/>
                <a:gd name="connsiteX40" fmla="*/ 373273 h 605239"/>
                <a:gd name="connsiteY40" fmla="*/ 373273 h 605239"/>
                <a:gd name="connsiteX41" fmla="*/ 373273 h 605239"/>
                <a:gd name="connsiteY41" fmla="*/ 373273 h 605239"/>
                <a:gd name="connsiteX42" fmla="*/ 373273 h 605239"/>
                <a:gd name="connsiteY42" fmla="*/ 373273 h 605239"/>
                <a:gd name="connsiteX43" fmla="*/ 373273 h 605239"/>
                <a:gd name="connsiteY43" fmla="*/ 373273 h 605239"/>
                <a:gd name="connsiteX44" fmla="*/ 373273 h 605239"/>
                <a:gd name="connsiteY44" fmla="*/ 373273 h 605239"/>
                <a:gd name="connsiteX45" fmla="*/ 373273 h 605239"/>
                <a:gd name="connsiteY45" fmla="*/ 373273 h 605239"/>
                <a:gd name="connsiteX46" fmla="*/ 373273 h 605239"/>
                <a:gd name="connsiteY46" fmla="*/ 373273 h 605239"/>
                <a:gd name="connsiteX47" fmla="*/ 373273 h 605239"/>
                <a:gd name="connsiteY47"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608485" h="453312">
                  <a:moveTo>
                    <a:pt x="318126" y="321610"/>
                  </a:moveTo>
                  <a:lnTo>
                    <a:pt x="302639" y="335139"/>
                  </a:lnTo>
                  <a:lnTo>
                    <a:pt x="400999" y="415854"/>
                  </a:lnTo>
                  <a:cubicBezTo>
                    <a:pt x="402843" y="417326"/>
                    <a:pt x="405147" y="418155"/>
                    <a:pt x="407452" y="418155"/>
                  </a:cubicBezTo>
                  <a:cubicBezTo>
                    <a:pt x="410402" y="418155"/>
                    <a:pt x="413260" y="416866"/>
                    <a:pt x="415288" y="414381"/>
                  </a:cubicBezTo>
                  <a:cubicBezTo>
                    <a:pt x="418883" y="410056"/>
                    <a:pt x="418237" y="403705"/>
                    <a:pt x="413905" y="400116"/>
                  </a:cubicBezTo>
                  <a:close/>
                  <a:moveTo>
                    <a:pt x="134127" y="321518"/>
                  </a:moveTo>
                  <a:lnTo>
                    <a:pt x="38348" y="400116"/>
                  </a:lnTo>
                  <a:cubicBezTo>
                    <a:pt x="34016" y="403705"/>
                    <a:pt x="33370" y="410056"/>
                    <a:pt x="36965" y="414381"/>
                  </a:cubicBezTo>
                  <a:cubicBezTo>
                    <a:pt x="38993" y="416866"/>
                    <a:pt x="41851" y="418155"/>
                    <a:pt x="44801" y="418155"/>
                  </a:cubicBezTo>
                  <a:cubicBezTo>
                    <a:pt x="47106" y="418155"/>
                    <a:pt x="49410" y="417326"/>
                    <a:pt x="51254" y="415854"/>
                  </a:cubicBezTo>
                  <a:lnTo>
                    <a:pt x="149614" y="335139"/>
                  </a:lnTo>
                  <a:close/>
                  <a:moveTo>
                    <a:pt x="61394" y="188953"/>
                  </a:moveTo>
                  <a:cubicBezTo>
                    <a:pt x="57499" y="189194"/>
                    <a:pt x="53697" y="190920"/>
                    <a:pt x="50885" y="194049"/>
                  </a:cubicBezTo>
                  <a:cubicBezTo>
                    <a:pt x="45354" y="200400"/>
                    <a:pt x="45907" y="209971"/>
                    <a:pt x="52268" y="215585"/>
                  </a:cubicBezTo>
                  <a:lnTo>
                    <a:pt x="193217" y="339741"/>
                  </a:lnTo>
                  <a:cubicBezTo>
                    <a:pt x="202619" y="348024"/>
                    <a:pt x="214327" y="352166"/>
                    <a:pt x="226126" y="352166"/>
                  </a:cubicBezTo>
                  <a:cubicBezTo>
                    <a:pt x="237834" y="352166"/>
                    <a:pt x="249633" y="348024"/>
                    <a:pt x="259036" y="339741"/>
                  </a:cubicBezTo>
                  <a:lnTo>
                    <a:pt x="399985" y="215585"/>
                  </a:lnTo>
                  <a:cubicBezTo>
                    <a:pt x="406254" y="209971"/>
                    <a:pt x="406899" y="200400"/>
                    <a:pt x="401368" y="194049"/>
                  </a:cubicBezTo>
                  <a:cubicBezTo>
                    <a:pt x="395745" y="187791"/>
                    <a:pt x="386157" y="187146"/>
                    <a:pt x="379796" y="192761"/>
                  </a:cubicBezTo>
                  <a:lnTo>
                    <a:pt x="238848" y="316916"/>
                  </a:lnTo>
                  <a:cubicBezTo>
                    <a:pt x="231565" y="323267"/>
                    <a:pt x="220687" y="323267"/>
                    <a:pt x="213405" y="316916"/>
                  </a:cubicBezTo>
                  <a:lnTo>
                    <a:pt x="72456" y="192761"/>
                  </a:lnTo>
                  <a:cubicBezTo>
                    <a:pt x="69276" y="189954"/>
                    <a:pt x="65289" y="188711"/>
                    <a:pt x="61394" y="188953"/>
                  </a:cubicBezTo>
                  <a:close/>
                  <a:moveTo>
                    <a:pt x="34476" y="152633"/>
                  </a:moveTo>
                  <a:lnTo>
                    <a:pt x="417777" y="152633"/>
                  </a:lnTo>
                  <a:cubicBezTo>
                    <a:pt x="436766" y="152633"/>
                    <a:pt x="452253" y="168003"/>
                    <a:pt x="452253" y="187054"/>
                  </a:cubicBezTo>
                  <a:lnTo>
                    <a:pt x="452253" y="418891"/>
                  </a:lnTo>
                  <a:cubicBezTo>
                    <a:pt x="452253" y="437850"/>
                    <a:pt x="436766" y="453312"/>
                    <a:pt x="417777" y="453312"/>
                  </a:cubicBezTo>
                  <a:lnTo>
                    <a:pt x="34476" y="453312"/>
                  </a:lnTo>
                  <a:cubicBezTo>
                    <a:pt x="15487" y="453312"/>
                    <a:pt x="0" y="437850"/>
                    <a:pt x="0" y="418891"/>
                  </a:cubicBezTo>
                  <a:lnTo>
                    <a:pt x="0" y="187054"/>
                  </a:lnTo>
                  <a:cubicBezTo>
                    <a:pt x="0" y="168003"/>
                    <a:pt x="15487" y="152633"/>
                    <a:pt x="34476" y="152633"/>
                  </a:cubicBezTo>
                  <a:close/>
                  <a:moveTo>
                    <a:pt x="432125" y="78398"/>
                  </a:moveTo>
                  <a:cubicBezTo>
                    <a:pt x="486060" y="78398"/>
                    <a:pt x="529946" y="122232"/>
                    <a:pt x="529946" y="176103"/>
                  </a:cubicBezTo>
                  <a:cubicBezTo>
                    <a:pt x="529946" y="187338"/>
                    <a:pt x="520819" y="196454"/>
                    <a:pt x="509571" y="196454"/>
                  </a:cubicBezTo>
                  <a:cubicBezTo>
                    <a:pt x="498323" y="196454"/>
                    <a:pt x="489195" y="187338"/>
                    <a:pt x="489195" y="176103"/>
                  </a:cubicBezTo>
                  <a:cubicBezTo>
                    <a:pt x="489195" y="144701"/>
                    <a:pt x="463564" y="119101"/>
                    <a:pt x="432125" y="119101"/>
                  </a:cubicBezTo>
                  <a:cubicBezTo>
                    <a:pt x="420877" y="119101"/>
                    <a:pt x="411749" y="109984"/>
                    <a:pt x="411749" y="98750"/>
                  </a:cubicBezTo>
                  <a:cubicBezTo>
                    <a:pt x="411749" y="87515"/>
                    <a:pt x="420877" y="78398"/>
                    <a:pt x="432125" y="78398"/>
                  </a:cubicBezTo>
                  <a:close/>
                  <a:moveTo>
                    <a:pt x="416102" y="0"/>
                  </a:moveTo>
                  <a:cubicBezTo>
                    <a:pt x="522111" y="0"/>
                    <a:pt x="608485" y="86167"/>
                    <a:pt x="608485" y="192127"/>
                  </a:cubicBezTo>
                  <a:cubicBezTo>
                    <a:pt x="608485" y="203358"/>
                    <a:pt x="599359" y="212472"/>
                    <a:pt x="588113" y="212472"/>
                  </a:cubicBezTo>
                  <a:cubicBezTo>
                    <a:pt x="576867" y="212472"/>
                    <a:pt x="567833" y="203358"/>
                    <a:pt x="567833" y="192127"/>
                  </a:cubicBezTo>
                  <a:cubicBezTo>
                    <a:pt x="567741" y="108630"/>
                    <a:pt x="499711" y="40690"/>
                    <a:pt x="416102" y="40690"/>
                  </a:cubicBezTo>
                  <a:cubicBezTo>
                    <a:pt x="404856" y="40690"/>
                    <a:pt x="395730" y="31576"/>
                    <a:pt x="395730" y="20345"/>
                  </a:cubicBezTo>
                  <a:cubicBezTo>
                    <a:pt x="395730" y="9114"/>
                    <a:pt x="404856" y="0"/>
                    <a:pt x="416102" y="0"/>
                  </a:cubicBezTo>
                  <a:close/>
                </a:path>
              </a:pathLst>
            </a:custGeom>
            <a:gradFill>
              <a:gsLst>
                <a:gs pos="100000">
                  <a:srgbClr val="4A8664"/>
                </a:gs>
                <a:gs pos="0">
                  <a:schemeClr val="tx1"/>
                </a:gs>
              </a:gsLst>
              <a:lin ang="2700000" scaled="1"/>
            </a:gradFill>
            <a:ln>
              <a:noFill/>
            </a:ln>
          </p:spPr>
          <p:txBody>
            <a:bodyPr spcFirstLastPara="1" wrap="square" lIns="91440" tIns="45720" rIns="91440" bIns="45720" anchor="t" anchorCtr="0">
              <a:normAutofit fontScale="62500" lnSpcReduction="200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0" indent="0" algn="l" rtl="0">
                <a:spcBef>
                  <a:spcPts val="0"/>
                </a:spcBef>
                <a:spcAft>
                  <a:spcPts val="0"/>
                </a:spcAft>
                <a:buNone/>
              </a:pPr>
              <a:endParaRPr sz="1600" dirty="0">
                <a:latin typeface="仓耳玄三M W05" panose="02020400000000000000" pitchFamily="18" charset="-122"/>
              </a:endParaRPr>
            </a:p>
          </p:txBody>
        </p:sp>
        <p:sp>
          <p:nvSpPr>
            <p:cNvPr id="12" name="ïSlïḓè"/>
            <p:cNvSpPr txBox="1"/>
            <p:nvPr/>
          </p:nvSpPr>
          <p:spPr>
            <a:xfrm>
              <a:off x="6128179" y="2493570"/>
              <a:ext cx="1857036" cy="1423838"/>
            </a:xfrm>
            <a:prstGeom prst="rect">
              <a:avLst/>
            </a:prstGeom>
            <a:noFill/>
            <a:ln>
              <a:noFill/>
            </a:ln>
          </p:spPr>
          <p:txBody>
            <a:bodyPr spcFirstLastPara="1" wrap="square" lIns="91440" tIns="45720" rIns="91440" bIns="45720" anchor="t" anchorCtr="0">
              <a:normAutofit lnSpcReduction="100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lnSpc>
                  <a:spcPct val="150000"/>
                </a:lnSpc>
              </a:pPr>
              <a:r>
                <a:rPr lang="en-US" altLang="zh-CN" sz="1100" dirty="0">
                  <a:latin typeface="仓耳玄三M W05" panose="02020400000000000000" pitchFamily="18" charset="-122"/>
                </a:rPr>
                <a:t>Copy paste fonts. Choose the only option to retain text.</a:t>
              </a:r>
              <a:endParaRPr lang="en-US" altLang="zh-CN" sz="800" dirty="0">
                <a:latin typeface="仓耳玄三M W05" panose="02020400000000000000" pitchFamily="18" charset="-122"/>
              </a:endParaRPr>
            </a:p>
            <a:p>
              <a:pPr algn="ctr">
                <a:lnSpc>
                  <a:spcPct val="150000"/>
                </a:lnSpc>
              </a:pPr>
              <a:endParaRPr lang="en-US" altLang="zh-CN" sz="1100" dirty="0">
                <a:latin typeface="仓耳玄三M W05" panose="02020400000000000000" pitchFamily="18" charset="-122"/>
              </a:endParaRPr>
            </a:p>
            <a:p>
              <a:pPr algn="ctr">
                <a:lnSpc>
                  <a:spcPct val="150000"/>
                </a:lnSpc>
              </a:pPr>
              <a:r>
                <a:rPr lang="en-US" altLang="zh-CN" sz="1100" dirty="0">
                  <a:latin typeface="仓耳玄三M W05" panose="02020400000000000000" pitchFamily="18" charset="-122"/>
                </a:rPr>
                <a:t>……</a:t>
              </a:r>
              <a:endParaRPr lang="en-US" altLang="zh-CN" sz="1100" dirty="0">
                <a:latin typeface="仓耳玄三M W05" panose="02020400000000000000" pitchFamily="18" charset="-122"/>
              </a:endParaRPr>
            </a:p>
          </p:txBody>
        </p:sp>
        <p:sp>
          <p:nvSpPr>
            <p:cNvPr id="13" name="íṩ1íḓè"/>
            <p:cNvSpPr/>
            <p:nvPr/>
          </p:nvSpPr>
          <p:spPr>
            <a:xfrm>
              <a:off x="9483549" y="4196536"/>
              <a:ext cx="759214" cy="759214"/>
            </a:xfrm>
            <a:prstGeom prst="ellipse">
              <a:avLst/>
            </a:prstGeom>
            <a:noFill/>
            <a:ln w="19050" cap="flat" cmpd="sng">
              <a:solidFill>
                <a:schemeClr val="tx1"/>
              </a:solidFill>
              <a:prstDash val="solid"/>
              <a:miter lim="800000"/>
              <a:headEnd type="none" w="sm" len="sm"/>
              <a:tailEnd type="none" w="sm" len="sm"/>
            </a:ln>
          </p:spPr>
          <p:txBody>
            <a:bodyPr spcFirstLastPara="1" wrap="square" lIns="91440" tIns="45720" rIns="91440" bIns="45720" anchor="ctr"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0" indent="0" algn="ctr" rtl="0">
                <a:spcBef>
                  <a:spcPts val="0"/>
                </a:spcBef>
                <a:spcAft>
                  <a:spcPts val="0"/>
                </a:spcAft>
                <a:buNone/>
              </a:pPr>
              <a:endParaRPr sz="1600" dirty="0">
                <a:latin typeface="仓耳玄三M W05" panose="02020400000000000000" pitchFamily="18" charset="-122"/>
              </a:endParaRPr>
            </a:p>
          </p:txBody>
        </p:sp>
        <p:sp>
          <p:nvSpPr>
            <p:cNvPr id="14" name="iṧliḓe"/>
            <p:cNvSpPr/>
            <p:nvPr/>
          </p:nvSpPr>
          <p:spPr>
            <a:xfrm>
              <a:off x="9756469" y="4458403"/>
              <a:ext cx="316088" cy="235480"/>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 name="connsiteX31" fmla="*/ 373273 h 605239"/>
                <a:gd name="connsiteY31" fmla="*/ 373273 h 605239"/>
                <a:gd name="connsiteX32" fmla="*/ 373273 h 605239"/>
                <a:gd name="connsiteY32" fmla="*/ 373273 h 605239"/>
                <a:gd name="connsiteX33" fmla="*/ 373273 h 605239"/>
                <a:gd name="connsiteY33" fmla="*/ 373273 h 605239"/>
                <a:gd name="connsiteX34" fmla="*/ 373273 h 605239"/>
                <a:gd name="connsiteY34" fmla="*/ 373273 h 605239"/>
                <a:gd name="connsiteX35" fmla="*/ 373273 h 605239"/>
                <a:gd name="connsiteY35" fmla="*/ 373273 h 605239"/>
                <a:gd name="connsiteX36" fmla="*/ 373273 h 605239"/>
                <a:gd name="connsiteY36" fmla="*/ 373273 h 605239"/>
                <a:gd name="connsiteX37" fmla="*/ 373273 h 605239"/>
                <a:gd name="connsiteY37" fmla="*/ 373273 h 605239"/>
                <a:gd name="connsiteX38" fmla="*/ 373273 h 605239"/>
                <a:gd name="connsiteY38" fmla="*/ 373273 h 605239"/>
                <a:gd name="connsiteX39" fmla="*/ 373273 h 605239"/>
                <a:gd name="connsiteY39" fmla="*/ 373273 h 605239"/>
                <a:gd name="connsiteX40" fmla="*/ 373273 h 605239"/>
                <a:gd name="connsiteY40" fmla="*/ 373273 h 605239"/>
                <a:gd name="connsiteX41" fmla="*/ 373273 h 605239"/>
                <a:gd name="connsiteY41" fmla="*/ 373273 h 605239"/>
                <a:gd name="connsiteX42" fmla="*/ 373273 h 605239"/>
                <a:gd name="connsiteY42" fmla="*/ 373273 h 605239"/>
                <a:gd name="connsiteX43" fmla="*/ 373273 h 605239"/>
                <a:gd name="connsiteY43" fmla="*/ 373273 h 605239"/>
                <a:gd name="connsiteX44" fmla="*/ 373273 h 605239"/>
                <a:gd name="connsiteY44" fmla="*/ 373273 h 605239"/>
                <a:gd name="connsiteX45" fmla="*/ 373273 h 605239"/>
                <a:gd name="connsiteY45" fmla="*/ 373273 h 605239"/>
                <a:gd name="connsiteX46" fmla="*/ 373273 h 605239"/>
                <a:gd name="connsiteY46" fmla="*/ 373273 h 605239"/>
                <a:gd name="connsiteX47" fmla="*/ 373273 h 605239"/>
                <a:gd name="connsiteY47"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608485" h="453312">
                  <a:moveTo>
                    <a:pt x="318126" y="321610"/>
                  </a:moveTo>
                  <a:lnTo>
                    <a:pt x="302639" y="335139"/>
                  </a:lnTo>
                  <a:lnTo>
                    <a:pt x="400999" y="415854"/>
                  </a:lnTo>
                  <a:cubicBezTo>
                    <a:pt x="402843" y="417326"/>
                    <a:pt x="405147" y="418155"/>
                    <a:pt x="407452" y="418155"/>
                  </a:cubicBezTo>
                  <a:cubicBezTo>
                    <a:pt x="410402" y="418155"/>
                    <a:pt x="413260" y="416866"/>
                    <a:pt x="415288" y="414381"/>
                  </a:cubicBezTo>
                  <a:cubicBezTo>
                    <a:pt x="418883" y="410056"/>
                    <a:pt x="418237" y="403705"/>
                    <a:pt x="413905" y="400116"/>
                  </a:cubicBezTo>
                  <a:close/>
                  <a:moveTo>
                    <a:pt x="134127" y="321518"/>
                  </a:moveTo>
                  <a:lnTo>
                    <a:pt x="38348" y="400116"/>
                  </a:lnTo>
                  <a:cubicBezTo>
                    <a:pt x="34016" y="403705"/>
                    <a:pt x="33370" y="410056"/>
                    <a:pt x="36965" y="414381"/>
                  </a:cubicBezTo>
                  <a:cubicBezTo>
                    <a:pt x="38993" y="416866"/>
                    <a:pt x="41851" y="418155"/>
                    <a:pt x="44801" y="418155"/>
                  </a:cubicBezTo>
                  <a:cubicBezTo>
                    <a:pt x="47106" y="418155"/>
                    <a:pt x="49410" y="417326"/>
                    <a:pt x="51254" y="415854"/>
                  </a:cubicBezTo>
                  <a:lnTo>
                    <a:pt x="149614" y="335139"/>
                  </a:lnTo>
                  <a:close/>
                  <a:moveTo>
                    <a:pt x="61394" y="188953"/>
                  </a:moveTo>
                  <a:cubicBezTo>
                    <a:pt x="57499" y="189194"/>
                    <a:pt x="53697" y="190920"/>
                    <a:pt x="50885" y="194049"/>
                  </a:cubicBezTo>
                  <a:cubicBezTo>
                    <a:pt x="45354" y="200400"/>
                    <a:pt x="45907" y="209971"/>
                    <a:pt x="52268" y="215585"/>
                  </a:cubicBezTo>
                  <a:lnTo>
                    <a:pt x="193217" y="339741"/>
                  </a:lnTo>
                  <a:cubicBezTo>
                    <a:pt x="202619" y="348024"/>
                    <a:pt x="214327" y="352166"/>
                    <a:pt x="226126" y="352166"/>
                  </a:cubicBezTo>
                  <a:cubicBezTo>
                    <a:pt x="237834" y="352166"/>
                    <a:pt x="249633" y="348024"/>
                    <a:pt x="259036" y="339741"/>
                  </a:cubicBezTo>
                  <a:lnTo>
                    <a:pt x="399985" y="215585"/>
                  </a:lnTo>
                  <a:cubicBezTo>
                    <a:pt x="406254" y="209971"/>
                    <a:pt x="406899" y="200400"/>
                    <a:pt x="401368" y="194049"/>
                  </a:cubicBezTo>
                  <a:cubicBezTo>
                    <a:pt x="395745" y="187791"/>
                    <a:pt x="386157" y="187146"/>
                    <a:pt x="379796" y="192761"/>
                  </a:cubicBezTo>
                  <a:lnTo>
                    <a:pt x="238848" y="316916"/>
                  </a:lnTo>
                  <a:cubicBezTo>
                    <a:pt x="231565" y="323267"/>
                    <a:pt x="220687" y="323267"/>
                    <a:pt x="213405" y="316916"/>
                  </a:cubicBezTo>
                  <a:lnTo>
                    <a:pt x="72456" y="192761"/>
                  </a:lnTo>
                  <a:cubicBezTo>
                    <a:pt x="69276" y="189954"/>
                    <a:pt x="65289" y="188711"/>
                    <a:pt x="61394" y="188953"/>
                  </a:cubicBezTo>
                  <a:close/>
                  <a:moveTo>
                    <a:pt x="34476" y="152633"/>
                  </a:moveTo>
                  <a:lnTo>
                    <a:pt x="417777" y="152633"/>
                  </a:lnTo>
                  <a:cubicBezTo>
                    <a:pt x="436766" y="152633"/>
                    <a:pt x="452253" y="168003"/>
                    <a:pt x="452253" y="187054"/>
                  </a:cubicBezTo>
                  <a:lnTo>
                    <a:pt x="452253" y="418891"/>
                  </a:lnTo>
                  <a:cubicBezTo>
                    <a:pt x="452253" y="437850"/>
                    <a:pt x="436766" y="453312"/>
                    <a:pt x="417777" y="453312"/>
                  </a:cubicBezTo>
                  <a:lnTo>
                    <a:pt x="34476" y="453312"/>
                  </a:lnTo>
                  <a:cubicBezTo>
                    <a:pt x="15487" y="453312"/>
                    <a:pt x="0" y="437850"/>
                    <a:pt x="0" y="418891"/>
                  </a:cubicBezTo>
                  <a:lnTo>
                    <a:pt x="0" y="187054"/>
                  </a:lnTo>
                  <a:cubicBezTo>
                    <a:pt x="0" y="168003"/>
                    <a:pt x="15487" y="152633"/>
                    <a:pt x="34476" y="152633"/>
                  </a:cubicBezTo>
                  <a:close/>
                  <a:moveTo>
                    <a:pt x="432125" y="78398"/>
                  </a:moveTo>
                  <a:cubicBezTo>
                    <a:pt x="486060" y="78398"/>
                    <a:pt x="529946" y="122232"/>
                    <a:pt x="529946" y="176103"/>
                  </a:cubicBezTo>
                  <a:cubicBezTo>
                    <a:pt x="529946" y="187338"/>
                    <a:pt x="520819" y="196454"/>
                    <a:pt x="509571" y="196454"/>
                  </a:cubicBezTo>
                  <a:cubicBezTo>
                    <a:pt x="498323" y="196454"/>
                    <a:pt x="489195" y="187338"/>
                    <a:pt x="489195" y="176103"/>
                  </a:cubicBezTo>
                  <a:cubicBezTo>
                    <a:pt x="489195" y="144701"/>
                    <a:pt x="463564" y="119101"/>
                    <a:pt x="432125" y="119101"/>
                  </a:cubicBezTo>
                  <a:cubicBezTo>
                    <a:pt x="420877" y="119101"/>
                    <a:pt x="411749" y="109984"/>
                    <a:pt x="411749" y="98750"/>
                  </a:cubicBezTo>
                  <a:cubicBezTo>
                    <a:pt x="411749" y="87515"/>
                    <a:pt x="420877" y="78398"/>
                    <a:pt x="432125" y="78398"/>
                  </a:cubicBezTo>
                  <a:close/>
                  <a:moveTo>
                    <a:pt x="416102" y="0"/>
                  </a:moveTo>
                  <a:cubicBezTo>
                    <a:pt x="522111" y="0"/>
                    <a:pt x="608485" y="86167"/>
                    <a:pt x="608485" y="192127"/>
                  </a:cubicBezTo>
                  <a:cubicBezTo>
                    <a:pt x="608485" y="203358"/>
                    <a:pt x="599359" y="212472"/>
                    <a:pt x="588113" y="212472"/>
                  </a:cubicBezTo>
                  <a:cubicBezTo>
                    <a:pt x="576867" y="212472"/>
                    <a:pt x="567833" y="203358"/>
                    <a:pt x="567833" y="192127"/>
                  </a:cubicBezTo>
                  <a:cubicBezTo>
                    <a:pt x="567741" y="108630"/>
                    <a:pt x="499711" y="40690"/>
                    <a:pt x="416102" y="40690"/>
                  </a:cubicBezTo>
                  <a:cubicBezTo>
                    <a:pt x="404856" y="40690"/>
                    <a:pt x="395730" y="31576"/>
                    <a:pt x="395730" y="20345"/>
                  </a:cubicBezTo>
                  <a:cubicBezTo>
                    <a:pt x="395730" y="9114"/>
                    <a:pt x="404856" y="0"/>
                    <a:pt x="416102" y="0"/>
                  </a:cubicBezTo>
                  <a:close/>
                </a:path>
              </a:pathLst>
            </a:custGeom>
            <a:gradFill>
              <a:gsLst>
                <a:gs pos="100000">
                  <a:srgbClr val="4A8664"/>
                </a:gs>
                <a:gs pos="0">
                  <a:schemeClr val="tx1"/>
                </a:gs>
              </a:gsLst>
              <a:lin ang="2700000" scaled="1"/>
            </a:gradFill>
            <a:ln>
              <a:noFill/>
            </a:ln>
          </p:spPr>
          <p:txBody>
            <a:bodyPr spcFirstLastPara="1" wrap="square" lIns="91440" tIns="45720" rIns="91440" bIns="45720" anchor="t" anchorCtr="0">
              <a:normAutofit fontScale="62500" lnSpcReduction="200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0" indent="0" algn="l" rtl="0">
                <a:spcBef>
                  <a:spcPts val="0"/>
                </a:spcBef>
                <a:spcAft>
                  <a:spcPts val="0"/>
                </a:spcAft>
                <a:buNone/>
              </a:pPr>
              <a:endParaRPr sz="1600" dirty="0">
                <a:latin typeface="仓耳玄三M W05" panose="02020400000000000000" pitchFamily="18" charset="-122"/>
              </a:endParaRPr>
            </a:p>
          </p:txBody>
        </p:sp>
        <p:sp>
          <p:nvSpPr>
            <p:cNvPr id="15" name="ïSlïḓè"/>
            <p:cNvSpPr txBox="1"/>
            <p:nvPr/>
          </p:nvSpPr>
          <p:spPr>
            <a:xfrm>
              <a:off x="8952323" y="5068844"/>
              <a:ext cx="1857036" cy="1423838"/>
            </a:xfrm>
            <a:prstGeom prst="rect">
              <a:avLst/>
            </a:prstGeom>
            <a:noFill/>
            <a:ln>
              <a:noFill/>
            </a:ln>
          </p:spPr>
          <p:txBody>
            <a:bodyPr spcFirstLastPara="1" wrap="square" lIns="91440" tIns="45720" rIns="91440" bIns="45720" anchor="t" anchorCtr="0">
              <a:normAutofit lnSpcReduction="100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lnSpc>
                  <a:spcPct val="150000"/>
                </a:lnSpc>
              </a:pPr>
              <a:r>
                <a:rPr lang="en-US" altLang="zh-CN" sz="1100" dirty="0">
                  <a:latin typeface="仓耳玄三M W05" panose="02020400000000000000" pitchFamily="18" charset="-122"/>
                </a:rPr>
                <a:t>Copy paste fonts. Choose the only option to retain text.</a:t>
              </a:r>
              <a:endParaRPr lang="en-US" altLang="zh-CN" sz="800" dirty="0">
                <a:latin typeface="仓耳玄三M W05" panose="02020400000000000000" pitchFamily="18" charset="-122"/>
              </a:endParaRPr>
            </a:p>
            <a:p>
              <a:pPr algn="ctr">
                <a:lnSpc>
                  <a:spcPct val="150000"/>
                </a:lnSpc>
              </a:pPr>
              <a:endParaRPr lang="en-US" altLang="zh-CN" sz="1100" dirty="0">
                <a:latin typeface="仓耳玄三M W05" panose="02020400000000000000" pitchFamily="18" charset="-122"/>
              </a:endParaRPr>
            </a:p>
            <a:p>
              <a:pPr algn="ctr">
                <a:lnSpc>
                  <a:spcPct val="150000"/>
                </a:lnSpc>
              </a:pPr>
              <a:r>
                <a:rPr lang="en-US" altLang="zh-CN" sz="1100" dirty="0">
                  <a:latin typeface="仓耳玄三M W05" panose="02020400000000000000" pitchFamily="18" charset="-122"/>
                </a:rPr>
                <a:t>……</a:t>
              </a:r>
              <a:endParaRPr lang="en-US" altLang="zh-CN" sz="1100" dirty="0">
                <a:latin typeface="仓耳玄三M W05" panose="02020400000000000000" pitchFamily="18" charset="-122"/>
              </a:endParaRPr>
            </a:p>
          </p:txBody>
        </p:sp>
      </p:grpSp>
      <p:pic>
        <p:nvPicPr>
          <p:cNvPr id="17" name="图片 16"/>
          <p:cNvPicPr>
            <a:picLocks noChangeAspect="1"/>
          </p:cNvPicPr>
          <p:nvPr/>
        </p:nvPicPr>
        <p:blipFill rotWithShape="1">
          <a:blip r:embed="rId3" cstate="print">
            <a:extLst>
              <a:ext uri="{28A0092B-C50C-407E-A947-70E740481C1C}">
                <a14:useLocalDpi xmlns:a14="http://schemas.microsoft.com/office/drawing/2010/main" val="0"/>
              </a:ext>
            </a:extLst>
          </a:blip>
          <a:srcRect r="30532"/>
          <a:stretch>
            <a:fillRect/>
          </a:stretch>
        </p:blipFill>
        <p:spPr>
          <a:xfrm>
            <a:off x="1193999" y="1764935"/>
            <a:ext cx="4426616" cy="4248130"/>
          </a:xfrm>
          <a:prstGeom prst="round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extLst>
              <a:ext uri="{BEBA8EAE-BF5A-486C-A8C5-ECC9F3942E4B}">
                <a14:imgProps xmlns:a14="http://schemas.microsoft.com/office/drawing/2010/main">
                  <a14:imgLayer r:embed="rId2">
                    <a14:imgEffect>
                      <a14:colorTemperature colorTemp="4700"/>
                    </a14:imgEffect>
                    <a14:imgEffect>
                      <a14:saturation sat="200000"/>
                    </a14:imgEffect>
                  </a14:imgLayer>
                </a14:imgProps>
              </a:ext>
              <a:ext uri="{28A0092B-C50C-407E-A947-70E740481C1C}">
                <a14:useLocalDpi xmlns:a14="http://schemas.microsoft.com/office/drawing/2010/main" val="0"/>
              </a:ext>
            </a:extLst>
          </a:blip>
          <a:stretch>
            <a:fillRect/>
          </a:stretch>
        </p:blipFill>
        <p:spPr>
          <a:xfrm rot="5400000">
            <a:off x="2667000" y="-2667000"/>
            <a:ext cx="6858000" cy="12192000"/>
          </a:xfrm>
          <a:prstGeom prst="rect">
            <a:avLst/>
          </a:prstGeom>
        </p:spPr>
      </p:pic>
      <p:sp>
        <p:nvSpPr>
          <p:cNvPr id="3" name="文本框 2"/>
          <p:cNvSpPr txBox="1"/>
          <p:nvPr/>
        </p:nvSpPr>
        <p:spPr>
          <a:xfrm>
            <a:off x="751678" y="469148"/>
            <a:ext cx="3172139" cy="523220"/>
          </a:xfrm>
          <a:prstGeom prst="rect">
            <a:avLst/>
          </a:prstGeom>
          <a:noFill/>
        </p:spPr>
        <p:txBody>
          <a:bodyPr wrap="square" rtlCol="0">
            <a:spAutoFit/>
          </a:bodyPr>
          <a:lstStyle/>
          <a:p>
            <a:r>
              <a:rPr lang="en-US" altLang="zh-CN" sz="2800" b="1" dirty="0">
                <a:solidFill>
                  <a:schemeClr val="bg1"/>
                </a:solidFill>
                <a:latin typeface="仓耳玄三M W05" panose="02020400000000000000" pitchFamily="18" charset="-122"/>
                <a:ea typeface="仓耳玄三M W05" panose="02020400000000000000" pitchFamily="18" charset="-122"/>
              </a:rPr>
              <a:t>01.</a:t>
            </a:r>
            <a:r>
              <a:rPr lang="zh-CN" altLang="en-US" sz="2800" b="1" dirty="0">
                <a:solidFill>
                  <a:schemeClr val="bg1"/>
                </a:solidFill>
                <a:latin typeface="仓耳玄三M W05" panose="02020400000000000000" pitchFamily="18" charset="-122"/>
                <a:ea typeface="仓耳玄三M W05" panose="02020400000000000000" pitchFamily="18" charset="-122"/>
              </a:rPr>
              <a:t>活动总体思路</a:t>
            </a:r>
            <a:endParaRPr lang="zh-CN" altLang="en-US" sz="2800" b="1" dirty="0">
              <a:solidFill>
                <a:schemeClr val="bg1"/>
              </a:solidFill>
              <a:latin typeface="仓耳玄三M W05" panose="02020400000000000000" pitchFamily="18" charset="-122"/>
              <a:ea typeface="仓耳玄三M W05" panose="02020400000000000000" pitchFamily="18" charset="-122"/>
            </a:endParaRPr>
          </a:p>
        </p:txBody>
      </p:sp>
      <p:sp>
        <p:nvSpPr>
          <p:cNvPr id="4" name="Rectangle: Rounded Corners 9"/>
          <p:cNvSpPr/>
          <p:nvPr/>
        </p:nvSpPr>
        <p:spPr>
          <a:xfrm>
            <a:off x="7434185" y="1552757"/>
            <a:ext cx="2807922" cy="4377517"/>
          </a:xfrm>
          <a:prstGeom prst="roundRect">
            <a:avLst>
              <a:gd name="adj" fmla="val 4365"/>
            </a:avLst>
          </a:prstGeom>
          <a:solidFill>
            <a:sysClr val="window" lastClr="FFFFFF"/>
          </a:solidFill>
          <a:ln w="12700" cap="flat" cmpd="sng" algn="ctr">
            <a:noFill/>
            <a:prstDash val="solid"/>
            <a:miter lim="800000"/>
          </a:ln>
          <a:effectLst>
            <a:outerShdw blurRad="584200" dist="215900" dir="5400000" sx="95000" sy="95000" algn="t" rotWithShape="0">
              <a:prstClr val="black">
                <a:alpha val="21000"/>
              </a:prstClr>
            </a:outerShdw>
          </a:effectLst>
        </p:spPr>
        <p:txBody>
          <a:bodyPr rtlCol="0" anchor="ctr"/>
          <a:lstStyle/>
          <a:p>
            <a:pPr algn="ctr" defTabSz="914400"/>
            <a:endParaRPr lang="id-ID" kern="0" dirty="0">
              <a:latin typeface="等线" panose="02010600030101010101"/>
            </a:endParaRPr>
          </a:p>
        </p:txBody>
      </p:sp>
      <p:sp>
        <p:nvSpPr>
          <p:cNvPr id="5" name="文本框 4"/>
          <p:cNvSpPr txBox="1"/>
          <p:nvPr/>
        </p:nvSpPr>
        <p:spPr>
          <a:xfrm>
            <a:off x="7557986" y="2557008"/>
            <a:ext cx="2560320" cy="769441"/>
          </a:xfrm>
          <a:prstGeom prst="rect">
            <a:avLst/>
          </a:prstGeom>
          <a:noFill/>
        </p:spPr>
        <p:txBody>
          <a:bodyPr wrap="square" rtlCol="0">
            <a:spAutoFit/>
          </a:bodyPr>
          <a:lstStyle/>
          <a:p>
            <a:r>
              <a:rPr lang="en-US" altLang="zh-CN" sz="4400" b="1" i="1" dirty="0">
                <a:latin typeface="851tegakizatsu" panose="02000600000000000000" pitchFamily="2" charset="-122"/>
                <a:ea typeface="851tegakizatsu" panose="02000600000000000000" pitchFamily="2" charset="-122"/>
                <a:cs typeface="851tegakizatsu" panose="02000600000000000000" pitchFamily="2" charset="-122"/>
              </a:rPr>
              <a:t>Abstract    </a:t>
            </a:r>
            <a:endParaRPr lang="zh-CN" altLang="en-US" sz="4400" b="1" i="1" dirty="0">
              <a:latin typeface="851tegakizatsu" panose="02000600000000000000" pitchFamily="2" charset="-122"/>
              <a:ea typeface="851tegakizatsu" panose="02000600000000000000" pitchFamily="2" charset="-122"/>
              <a:cs typeface="851tegakizatsu" panose="02000600000000000000" pitchFamily="2" charset="-122"/>
            </a:endParaRPr>
          </a:p>
        </p:txBody>
      </p:sp>
      <p:sp>
        <p:nvSpPr>
          <p:cNvPr id="6" name="文本框 5"/>
          <p:cNvSpPr txBox="1"/>
          <p:nvPr/>
        </p:nvSpPr>
        <p:spPr>
          <a:xfrm>
            <a:off x="7255067" y="4495450"/>
            <a:ext cx="2987040" cy="1107996"/>
          </a:xfrm>
          <a:prstGeom prst="rect">
            <a:avLst/>
          </a:prstGeom>
          <a:noFill/>
        </p:spPr>
        <p:txBody>
          <a:bodyPr wrap="square" rtlCol="0">
            <a:spAutoFit/>
          </a:bodyPr>
          <a:lstStyle/>
          <a:p>
            <a:pPr algn="ctr"/>
            <a:r>
              <a:rPr lang="en-US" altLang="zh-CN" sz="6600" b="1" i="1" dirty="0">
                <a:latin typeface="Arial Nova" panose="020B0804020202090204" pitchFamily="34" charset="0"/>
              </a:rPr>
              <a:t>32%</a:t>
            </a:r>
            <a:endParaRPr lang="zh-CN" altLang="en-US" sz="6600" b="1" i="1" dirty="0">
              <a:latin typeface="Arial Nova" panose="020B0804020202090204" pitchFamily="34" charset="0"/>
            </a:endParaRPr>
          </a:p>
        </p:txBody>
      </p:sp>
      <p:sp>
        <p:nvSpPr>
          <p:cNvPr id="7" name="矩形 6"/>
          <p:cNvSpPr/>
          <p:nvPr/>
        </p:nvSpPr>
        <p:spPr>
          <a:xfrm>
            <a:off x="7466249" y="3484734"/>
            <a:ext cx="2560320" cy="894732"/>
          </a:xfrm>
          <a:prstGeom prst="rect">
            <a:avLst/>
          </a:prstGeom>
        </p:spPr>
        <p:txBody>
          <a:bodyPr wrap="square">
            <a:spAutoFit/>
          </a:bodyPr>
          <a:lstStyle/>
          <a:p>
            <a:pPr marL="171450" indent="-171450" algn="ctr">
              <a:lnSpc>
                <a:spcPct val="150000"/>
              </a:lnSpc>
              <a:spcBef>
                <a:spcPct val="0"/>
              </a:spcBef>
              <a:buFont typeface="Arial" panose="020B0604020202020204" pitchFamily="34" charset="0"/>
              <a:buChar char="•"/>
            </a:pPr>
            <a:r>
              <a:rPr lang="en-US" altLang="zh-CN" sz="1200" dirty="0">
                <a:latin typeface="仓耳玄三M W05" panose="02020400000000000000" pitchFamily="18" charset="-122"/>
              </a:rPr>
              <a:t>Copy paste fonts. Choose the only option to retain text.</a:t>
            </a:r>
            <a:endParaRPr lang="en-US" altLang="zh-CN" sz="1200" dirty="0">
              <a:latin typeface="仓耳玄三M W05" panose="02020400000000000000" pitchFamily="18" charset="-122"/>
            </a:endParaRPr>
          </a:p>
          <a:p>
            <a:pPr marL="171450" indent="-171450" algn="ctr">
              <a:lnSpc>
                <a:spcPct val="150000"/>
              </a:lnSpc>
              <a:spcBef>
                <a:spcPct val="0"/>
              </a:spcBef>
              <a:buFont typeface="Arial" panose="020B0604020202020204" pitchFamily="34" charset="0"/>
              <a:buChar char="•"/>
            </a:pPr>
            <a:r>
              <a:rPr lang="en-US" altLang="zh-CN" sz="1200" dirty="0">
                <a:latin typeface="仓耳玄三M W05" panose="02020400000000000000" pitchFamily="18" charset="-122"/>
              </a:rPr>
              <a:t>……</a:t>
            </a:r>
            <a:endParaRPr lang="en-US" altLang="zh-CN" sz="1200" dirty="0">
              <a:latin typeface="仓耳玄三M W05" panose="02020400000000000000" pitchFamily="18" charset="-122"/>
            </a:endParaRPr>
          </a:p>
        </p:txBody>
      </p:sp>
      <p:sp>
        <p:nvSpPr>
          <p:cNvPr id="8" name="iṧlídê"/>
          <p:cNvSpPr/>
          <p:nvPr/>
        </p:nvSpPr>
        <p:spPr bwMode="auto">
          <a:xfrm>
            <a:off x="8660707" y="1914688"/>
            <a:ext cx="354878" cy="354340"/>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 name="connsiteX31" fmla="*/ 373273 h 605239"/>
              <a:gd name="connsiteY31" fmla="*/ 373273 h 605239"/>
              <a:gd name="connsiteX32" fmla="*/ 373273 h 605239"/>
              <a:gd name="connsiteY32" fmla="*/ 373273 h 605239"/>
              <a:gd name="connsiteX33" fmla="*/ 373273 h 605239"/>
              <a:gd name="connsiteY33" fmla="*/ 373273 h 605239"/>
              <a:gd name="connsiteX34" fmla="*/ 373273 h 605239"/>
              <a:gd name="connsiteY34" fmla="*/ 373273 h 605239"/>
              <a:gd name="connsiteX35" fmla="*/ 373273 h 605239"/>
              <a:gd name="connsiteY35" fmla="*/ 373273 h 605239"/>
              <a:gd name="connsiteX36" fmla="*/ 373273 h 605239"/>
              <a:gd name="connsiteY36" fmla="*/ 373273 h 605239"/>
              <a:gd name="connsiteX37" fmla="*/ 373273 h 605239"/>
              <a:gd name="connsiteY37" fmla="*/ 373273 h 605239"/>
              <a:gd name="connsiteX38" fmla="*/ 373273 h 605239"/>
              <a:gd name="connsiteY38" fmla="*/ 373273 h 605239"/>
              <a:gd name="connsiteX39" fmla="*/ 373273 h 605239"/>
              <a:gd name="connsiteY39" fmla="*/ 373273 h 605239"/>
              <a:gd name="connsiteX40" fmla="*/ 373273 h 605239"/>
              <a:gd name="connsiteY40"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578649" h="594741">
                <a:moveTo>
                  <a:pt x="411175" y="315251"/>
                </a:moveTo>
                <a:cubicBezTo>
                  <a:pt x="392328" y="315251"/>
                  <a:pt x="373301" y="322420"/>
                  <a:pt x="358940" y="336757"/>
                </a:cubicBezTo>
                <a:cubicBezTo>
                  <a:pt x="330220" y="365432"/>
                  <a:pt x="330220" y="411311"/>
                  <a:pt x="358940" y="439986"/>
                </a:cubicBezTo>
                <a:cubicBezTo>
                  <a:pt x="387661" y="468660"/>
                  <a:pt x="435049" y="468660"/>
                  <a:pt x="462333" y="439986"/>
                </a:cubicBezTo>
                <a:cubicBezTo>
                  <a:pt x="491053" y="411311"/>
                  <a:pt x="491053" y="365432"/>
                  <a:pt x="462333" y="336757"/>
                </a:cubicBezTo>
                <a:cubicBezTo>
                  <a:pt x="448691" y="322420"/>
                  <a:pt x="430023" y="315251"/>
                  <a:pt x="411175" y="315251"/>
                </a:cubicBezTo>
                <a:close/>
                <a:moveTo>
                  <a:pt x="410816" y="276182"/>
                </a:moveTo>
                <a:cubicBezTo>
                  <a:pt x="439716" y="276182"/>
                  <a:pt x="468795" y="287293"/>
                  <a:pt x="491053" y="309516"/>
                </a:cubicBezTo>
                <a:cubicBezTo>
                  <a:pt x="525517" y="342492"/>
                  <a:pt x="532697" y="394106"/>
                  <a:pt x="514029" y="435685"/>
                </a:cubicBezTo>
                <a:lnTo>
                  <a:pt x="578649" y="500203"/>
                </a:lnTo>
                <a:lnTo>
                  <a:pt x="522645" y="556118"/>
                </a:lnTo>
                <a:lnTo>
                  <a:pt x="458025" y="491600"/>
                </a:lnTo>
                <a:cubicBezTo>
                  <a:pt x="416381" y="510239"/>
                  <a:pt x="366121" y="503070"/>
                  <a:pt x="331656" y="468660"/>
                </a:cubicBezTo>
                <a:cubicBezTo>
                  <a:pt x="287140" y="424215"/>
                  <a:pt x="287140" y="352528"/>
                  <a:pt x="331656" y="309516"/>
                </a:cubicBezTo>
                <a:cubicBezTo>
                  <a:pt x="353197" y="287293"/>
                  <a:pt x="381917" y="276182"/>
                  <a:pt x="410816" y="276182"/>
                </a:cubicBezTo>
                <a:close/>
                <a:moveTo>
                  <a:pt x="134949" y="20001"/>
                </a:moveTo>
                <a:lnTo>
                  <a:pt x="134949" y="144835"/>
                </a:lnTo>
                <a:lnTo>
                  <a:pt x="17242" y="144835"/>
                </a:lnTo>
                <a:close/>
                <a:moveTo>
                  <a:pt x="172278" y="0"/>
                </a:moveTo>
                <a:lnTo>
                  <a:pt x="480943" y="0"/>
                </a:lnTo>
                <a:lnTo>
                  <a:pt x="480943" y="276591"/>
                </a:lnTo>
                <a:cubicBezTo>
                  <a:pt x="460844" y="263693"/>
                  <a:pt x="436438" y="256527"/>
                  <a:pt x="410596" y="256527"/>
                </a:cubicBezTo>
                <a:cubicBezTo>
                  <a:pt x="381883" y="256527"/>
                  <a:pt x="354606" y="265126"/>
                  <a:pt x="331636" y="282323"/>
                </a:cubicBezTo>
                <a:lnTo>
                  <a:pt x="81832" y="282323"/>
                </a:lnTo>
                <a:lnTo>
                  <a:pt x="81832" y="322450"/>
                </a:lnTo>
                <a:lnTo>
                  <a:pt x="295744" y="322450"/>
                </a:lnTo>
                <a:cubicBezTo>
                  <a:pt x="288566" y="335348"/>
                  <a:pt x="282823" y="351112"/>
                  <a:pt x="279952" y="366877"/>
                </a:cubicBezTo>
                <a:lnTo>
                  <a:pt x="81832" y="366877"/>
                </a:lnTo>
                <a:lnTo>
                  <a:pt x="81832" y="407004"/>
                </a:lnTo>
                <a:lnTo>
                  <a:pt x="279952" y="407004"/>
                </a:lnTo>
                <a:cubicBezTo>
                  <a:pt x="281388" y="422768"/>
                  <a:pt x="287130" y="438532"/>
                  <a:pt x="294309" y="451430"/>
                </a:cubicBezTo>
                <a:lnTo>
                  <a:pt x="81832" y="451430"/>
                </a:lnTo>
                <a:lnTo>
                  <a:pt x="81832" y="491557"/>
                </a:lnTo>
                <a:lnTo>
                  <a:pt x="327329" y="491557"/>
                </a:lnTo>
                <a:cubicBezTo>
                  <a:pt x="350299" y="511621"/>
                  <a:pt x="380448" y="521653"/>
                  <a:pt x="410596" y="521653"/>
                </a:cubicBezTo>
                <a:cubicBezTo>
                  <a:pt x="424953" y="521653"/>
                  <a:pt x="439309" y="518786"/>
                  <a:pt x="453666" y="514487"/>
                </a:cubicBezTo>
                <a:lnTo>
                  <a:pt x="480943" y="543149"/>
                </a:lnTo>
                <a:lnTo>
                  <a:pt x="480943" y="594741"/>
                </a:lnTo>
                <a:lnTo>
                  <a:pt x="0" y="594741"/>
                </a:lnTo>
                <a:lnTo>
                  <a:pt x="0" y="180572"/>
                </a:lnTo>
                <a:lnTo>
                  <a:pt x="172278" y="180572"/>
                </a:lnTo>
                <a:close/>
              </a:path>
            </a:pathLst>
          </a:custGeom>
          <a:solidFill>
            <a:schemeClr val="tx1"/>
          </a:solidFill>
          <a:ln>
            <a:noFill/>
          </a:ln>
        </p:spPr>
        <p:txBody>
          <a:bodyPr wrap="square" lIns="91440" tIns="45720" rIns="91440" bIns="45720">
            <a:normAutofit lnSpcReduction="10000"/>
          </a:bodyPr>
          <a:lstStyle/>
          <a:p>
            <a:endParaRPr lang="zh-CN" altLang="en-US" dirty="0">
              <a:latin typeface="仓耳玄三M W05" panose="02020400000000000000" pitchFamily="18" charset="-122"/>
            </a:endParaRPr>
          </a:p>
        </p:txBody>
      </p:sp>
      <p:sp>
        <p:nvSpPr>
          <p:cNvPr id="9" name="Freeform 9"/>
          <p:cNvSpPr>
            <a:spLocks noEditPoints="1"/>
          </p:cNvSpPr>
          <p:nvPr/>
        </p:nvSpPr>
        <p:spPr bwMode="auto">
          <a:xfrm>
            <a:off x="1125045" y="1095153"/>
            <a:ext cx="5658891" cy="5292726"/>
          </a:xfrm>
          <a:custGeom>
            <a:avLst/>
            <a:gdLst>
              <a:gd name="T0" fmla="*/ 604 w 1329"/>
              <a:gd name="T1" fmla="*/ 170 h 1194"/>
              <a:gd name="T2" fmla="*/ 1162 w 1329"/>
              <a:gd name="T3" fmla="*/ 327 h 1194"/>
              <a:gd name="T4" fmla="*/ 1149 w 1329"/>
              <a:gd name="T5" fmla="*/ 421 h 1194"/>
              <a:gd name="T6" fmla="*/ 1156 w 1329"/>
              <a:gd name="T7" fmla="*/ 484 h 1194"/>
              <a:gd name="T8" fmla="*/ 229 w 1329"/>
              <a:gd name="T9" fmla="*/ 618 h 1194"/>
              <a:gd name="T10" fmla="*/ 176 w 1329"/>
              <a:gd name="T11" fmla="*/ 780 h 1194"/>
              <a:gd name="T12" fmla="*/ 970 w 1329"/>
              <a:gd name="T13" fmla="*/ 857 h 1194"/>
              <a:gd name="T14" fmla="*/ 1161 w 1329"/>
              <a:gd name="T15" fmla="*/ 921 h 1194"/>
              <a:gd name="T16" fmla="*/ 1072 w 1329"/>
              <a:gd name="T17" fmla="*/ 944 h 1194"/>
              <a:gd name="T18" fmla="*/ 1190 w 1329"/>
              <a:gd name="T19" fmla="*/ 976 h 1194"/>
              <a:gd name="T20" fmla="*/ 825 w 1329"/>
              <a:gd name="T21" fmla="*/ 1024 h 1194"/>
              <a:gd name="T22" fmla="*/ 718 w 1329"/>
              <a:gd name="T23" fmla="*/ 1059 h 1194"/>
              <a:gd name="T24" fmla="*/ 697 w 1329"/>
              <a:gd name="T25" fmla="*/ 1113 h 1194"/>
              <a:gd name="T26" fmla="*/ 569 w 1329"/>
              <a:gd name="T27" fmla="*/ 1181 h 1194"/>
              <a:gd name="T28" fmla="*/ 1207 w 1329"/>
              <a:gd name="T29" fmla="*/ 61 h 1194"/>
              <a:gd name="T30" fmla="*/ 1238 w 1329"/>
              <a:gd name="T31" fmla="*/ 471 h 1194"/>
              <a:gd name="T32" fmla="*/ 1086 w 1329"/>
              <a:gd name="T33" fmla="*/ 508 h 1194"/>
              <a:gd name="T34" fmla="*/ 1092 w 1329"/>
              <a:gd name="T35" fmla="*/ 407 h 1194"/>
              <a:gd name="T36" fmla="*/ 1102 w 1329"/>
              <a:gd name="T37" fmla="*/ 321 h 1194"/>
              <a:gd name="T38" fmla="*/ 1004 w 1329"/>
              <a:gd name="T39" fmla="*/ 192 h 1194"/>
              <a:gd name="T40" fmla="*/ 814 w 1329"/>
              <a:gd name="T41" fmla="*/ 113 h 1194"/>
              <a:gd name="T42" fmla="*/ 270 w 1329"/>
              <a:gd name="T43" fmla="*/ 179 h 1194"/>
              <a:gd name="T44" fmla="*/ 181 w 1329"/>
              <a:gd name="T45" fmla="*/ 539 h 1194"/>
              <a:gd name="T46" fmla="*/ 191 w 1329"/>
              <a:gd name="T47" fmla="*/ 774 h 1194"/>
              <a:gd name="T48" fmla="*/ 174 w 1329"/>
              <a:gd name="T49" fmla="*/ 943 h 1194"/>
              <a:gd name="T50" fmla="*/ 234 w 1329"/>
              <a:gd name="T51" fmla="*/ 1036 h 1194"/>
              <a:gd name="T52" fmla="*/ 531 w 1329"/>
              <a:gd name="T53" fmla="*/ 1101 h 1194"/>
              <a:gd name="T54" fmla="*/ 736 w 1329"/>
              <a:gd name="T55" fmla="*/ 1035 h 1194"/>
              <a:gd name="T56" fmla="*/ 1027 w 1329"/>
              <a:gd name="T57" fmla="*/ 896 h 1194"/>
              <a:gd name="T58" fmla="*/ 1140 w 1329"/>
              <a:gd name="T59" fmla="*/ 840 h 1194"/>
              <a:gd name="T60" fmla="*/ 1222 w 1329"/>
              <a:gd name="T61" fmla="*/ 812 h 1194"/>
              <a:gd name="T62" fmla="*/ 1200 w 1329"/>
              <a:gd name="T63" fmla="*/ 772 h 1194"/>
              <a:gd name="T64" fmla="*/ 1135 w 1329"/>
              <a:gd name="T65" fmla="*/ 676 h 1194"/>
              <a:gd name="T66" fmla="*/ 1181 w 1329"/>
              <a:gd name="T67" fmla="*/ 550 h 1194"/>
              <a:gd name="T68" fmla="*/ 168 w 1329"/>
              <a:gd name="T69" fmla="*/ 817 h 1194"/>
              <a:gd name="T70" fmla="*/ 270 w 1329"/>
              <a:gd name="T71" fmla="*/ 942 h 1194"/>
              <a:gd name="T72" fmla="*/ 583 w 1329"/>
              <a:gd name="T73" fmla="*/ 198 h 1194"/>
              <a:gd name="T74" fmla="*/ 736 w 1329"/>
              <a:gd name="T75" fmla="*/ 965 h 1194"/>
              <a:gd name="T76" fmla="*/ 1192 w 1329"/>
              <a:gd name="T77" fmla="*/ 759 h 1194"/>
              <a:gd name="T78" fmla="*/ 1000 w 1329"/>
              <a:gd name="T79" fmla="*/ 751 h 1194"/>
              <a:gd name="T80" fmla="*/ 949 w 1329"/>
              <a:gd name="T81" fmla="*/ 732 h 1194"/>
              <a:gd name="T82" fmla="*/ 915 w 1329"/>
              <a:gd name="T83" fmla="*/ 739 h 1194"/>
              <a:gd name="T84" fmla="*/ 868 w 1329"/>
              <a:gd name="T85" fmla="*/ 781 h 1194"/>
              <a:gd name="T86" fmla="*/ 1033 w 1329"/>
              <a:gd name="T87" fmla="*/ 827 h 1194"/>
              <a:gd name="T88" fmla="*/ 968 w 1329"/>
              <a:gd name="T89" fmla="*/ 836 h 1194"/>
              <a:gd name="T90" fmla="*/ 1026 w 1329"/>
              <a:gd name="T91" fmla="*/ 784 h 1194"/>
              <a:gd name="T92" fmla="*/ 1111 w 1329"/>
              <a:gd name="T93" fmla="*/ 821 h 1194"/>
              <a:gd name="T94" fmla="*/ 1113 w 1329"/>
              <a:gd name="T95" fmla="*/ 772 h 1194"/>
              <a:gd name="T96" fmla="*/ 1031 w 1329"/>
              <a:gd name="T97" fmla="*/ 716 h 1194"/>
              <a:gd name="T98" fmla="*/ 1175 w 1329"/>
              <a:gd name="T99" fmla="*/ 552 h 1194"/>
              <a:gd name="T100" fmla="*/ 1255 w 1329"/>
              <a:gd name="T101" fmla="*/ 404 h 1194"/>
              <a:gd name="T102" fmla="*/ 1125 w 1329"/>
              <a:gd name="T103" fmla="*/ 462 h 1194"/>
              <a:gd name="T104" fmla="*/ 1117 w 1329"/>
              <a:gd name="T105" fmla="*/ 846 h 1194"/>
              <a:gd name="T106" fmla="*/ 1097 w 1329"/>
              <a:gd name="T107" fmla="*/ 857 h 1194"/>
              <a:gd name="T108" fmla="*/ 1108 w 1329"/>
              <a:gd name="T109" fmla="*/ 916 h 1194"/>
              <a:gd name="T110" fmla="*/ 900 w 1329"/>
              <a:gd name="T111" fmla="*/ 1028 h 1194"/>
              <a:gd name="T112" fmla="*/ 885 w 1329"/>
              <a:gd name="T113" fmla="*/ 1008 h 1194"/>
              <a:gd name="T114" fmla="*/ 736 w 1329"/>
              <a:gd name="T115" fmla="*/ 1122 h 1194"/>
              <a:gd name="T116" fmla="*/ 837 w 1329"/>
              <a:gd name="T117" fmla="*/ 1067 h 1194"/>
              <a:gd name="T118" fmla="*/ 1076 w 1329"/>
              <a:gd name="T119" fmla="*/ 959 h 1194"/>
              <a:gd name="T120" fmla="*/ 940 w 1329"/>
              <a:gd name="T121" fmla="*/ 1053 h 1194"/>
              <a:gd name="T122" fmla="*/ 812 w 1329"/>
              <a:gd name="T123" fmla="*/ 1117 h 1194"/>
              <a:gd name="T124" fmla="*/ 813 w 1329"/>
              <a:gd name="T125" fmla="*/ 1168 h 1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29" h="1194">
                <a:moveTo>
                  <a:pt x="1270" y="436"/>
                </a:moveTo>
                <a:cubicBezTo>
                  <a:pt x="1273" y="435"/>
                  <a:pt x="1279" y="433"/>
                  <a:pt x="1278" y="430"/>
                </a:cubicBezTo>
                <a:cubicBezTo>
                  <a:pt x="1275" y="432"/>
                  <a:pt x="1271" y="433"/>
                  <a:pt x="1270" y="436"/>
                </a:cubicBezTo>
                <a:close/>
                <a:moveTo>
                  <a:pt x="1304" y="441"/>
                </a:moveTo>
                <a:cubicBezTo>
                  <a:pt x="1304" y="439"/>
                  <a:pt x="1303" y="438"/>
                  <a:pt x="1302" y="438"/>
                </a:cubicBezTo>
                <a:cubicBezTo>
                  <a:pt x="1302" y="439"/>
                  <a:pt x="1300" y="440"/>
                  <a:pt x="1299" y="440"/>
                </a:cubicBezTo>
                <a:cubicBezTo>
                  <a:pt x="1298" y="444"/>
                  <a:pt x="1302" y="442"/>
                  <a:pt x="1304" y="441"/>
                </a:cubicBezTo>
                <a:close/>
                <a:moveTo>
                  <a:pt x="1283" y="495"/>
                </a:moveTo>
                <a:cubicBezTo>
                  <a:pt x="1283" y="498"/>
                  <a:pt x="1276" y="498"/>
                  <a:pt x="1279" y="501"/>
                </a:cubicBezTo>
                <a:cubicBezTo>
                  <a:pt x="1280" y="499"/>
                  <a:pt x="1286" y="498"/>
                  <a:pt x="1283" y="495"/>
                </a:cubicBezTo>
                <a:close/>
                <a:moveTo>
                  <a:pt x="1286" y="505"/>
                </a:moveTo>
                <a:cubicBezTo>
                  <a:pt x="1291" y="500"/>
                  <a:pt x="1293" y="502"/>
                  <a:pt x="1301" y="503"/>
                </a:cubicBezTo>
                <a:cubicBezTo>
                  <a:pt x="1302" y="501"/>
                  <a:pt x="1305" y="501"/>
                  <a:pt x="1304" y="498"/>
                </a:cubicBezTo>
                <a:cubicBezTo>
                  <a:pt x="1296" y="495"/>
                  <a:pt x="1288" y="498"/>
                  <a:pt x="1286" y="505"/>
                </a:cubicBezTo>
                <a:close/>
                <a:moveTo>
                  <a:pt x="1327" y="419"/>
                </a:moveTo>
                <a:cubicBezTo>
                  <a:pt x="1326" y="420"/>
                  <a:pt x="1322" y="423"/>
                  <a:pt x="1325" y="425"/>
                </a:cubicBezTo>
                <a:cubicBezTo>
                  <a:pt x="1325" y="423"/>
                  <a:pt x="1329" y="420"/>
                  <a:pt x="1327" y="419"/>
                </a:cubicBezTo>
                <a:close/>
                <a:moveTo>
                  <a:pt x="1216" y="25"/>
                </a:moveTo>
                <a:cubicBezTo>
                  <a:pt x="1211" y="25"/>
                  <a:pt x="1209" y="27"/>
                  <a:pt x="1208" y="30"/>
                </a:cubicBezTo>
                <a:cubicBezTo>
                  <a:pt x="1212" y="30"/>
                  <a:pt x="1217" y="30"/>
                  <a:pt x="1216" y="25"/>
                </a:cubicBezTo>
                <a:close/>
                <a:moveTo>
                  <a:pt x="982" y="81"/>
                </a:moveTo>
                <a:cubicBezTo>
                  <a:pt x="976" y="80"/>
                  <a:pt x="972" y="85"/>
                  <a:pt x="973" y="89"/>
                </a:cubicBezTo>
                <a:cubicBezTo>
                  <a:pt x="976" y="86"/>
                  <a:pt x="980" y="84"/>
                  <a:pt x="982" y="81"/>
                </a:cubicBezTo>
                <a:close/>
                <a:moveTo>
                  <a:pt x="731" y="93"/>
                </a:moveTo>
                <a:cubicBezTo>
                  <a:pt x="728" y="93"/>
                  <a:pt x="726" y="93"/>
                  <a:pt x="726" y="95"/>
                </a:cubicBezTo>
                <a:cubicBezTo>
                  <a:pt x="727" y="97"/>
                  <a:pt x="731" y="96"/>
                  <a:pt x="731" y="93"/>
                </a:cubicBezTo>
                <a:close/>
                <a:moveTo>
                  <a:pt x="827" y="111"/>
                </a:moveTo>
                <a:cubicBezTo>
                  <a:pt x="826" y="112"/>
                  <a:pt x="823" y="112"/>
                  <a:pt x="823" y="114"/>
                </a:cubicBezTo>
                <a:cubicBezTo>
                  <a:pt x="827" y="113"/>
                  <a:pt x="829" y="110"/>
                  <a:pt x="830" y="107"/>
                </a:cubicBezTo>
                <a:cubicBezTo>
                  <a:pt x="827" y="108"/>
                  <a:pt x="821" y="107"/>
                  <a:pt x="820" y="111"/>
                </a:cubicBezTo>
                <a:cubicBezTo>
                  <a:pt x="822" y="111"/>
                  <a:pt x="826" y="108"/>
                  <a:pt x="827" y="111"/>
                </a:cubicBezTo>
                <a:close/>
                <a:moveTo>
                  <a:pt x="1020" y="108"/>
                </a:moveTo>
                <a:cubicBezTo>
                  <a:pt x="1017" y="108"/>
                  <a:pt x="1017" y="110"/>
                  <a:pt x="1016" y="112"/>
                </a:cubicBezTo>
                <a:cubicBezTo>
                  <a:pt x="1019" y="113"/>
                  <a:pt x="1019" y="110"/>
                  <a:pt x="1020" y="108"/>
                </a:cubicBezTo>
                <a:close/>
                <a:moveTo>
                  <a:pt x="552" y="137"/>
                </a:moveTo>
                <a:cubicBezTo>
                  <a:pt x="553" y="133"/>
                  <a:pt x="559" y="133"/>
                  <a:pt x="558" y="127"/>
                </a:cubicBezTo>
                <a:cubicBezTo>
                  <a:pt x="553" y="122"/>
                  <a:pt x="545" y="134"/>
                  <a:pt x="552" y="137"/>
                </a:cubicBezTo>
                <a:close/>
                <a:moveTo>
                  <a:pt x="343" y="134"/>
                </a:moveTo>
                <a:cubicBezTo>
                  <a:pt x="338" y="134"/>
                  <a:pt x="336" y="136"/>
                  <a:pt x="335" y="139"/>
                </a:cubicBezTo>
                <a:cubicBezTo>
                  <a:pt x="340" y="140"/>
                  <a:pt x="342" y="137"/>
                  <a:pt x="343" y="134"/>
                </a:cubicBezTo>
                <a:close/>
                <a:moveTo>
                  <a:pt x="1239" y="143"/>
                </a:moveTo>
                <a:cubicBezTo>
                  <a:pt x="1235" y="146"/>
                  <a:pt x="1230" y="147"/>
                  <a:pt x="1227" y="151"/>
                </a:cubicBezTo>
                <a:cubicBezTo>
                  <a:pt x="1233" y="150"/>
                  <a:pt x="1232" y="148"/>
                  <a:pt x="1238" y="147"/>
                </a:cubicBezTo>
                <a:cubicBezTo>
                  <a:pt x="1238" y="145"/>
                  <a:pt x="1239" y="145"/>
                  <a:pt x="1239" y="143"/>
                </a:cubicBezTo>
                <a:close/>
                <a:moveTo>
                  <a:pt x="1168" y="160"/>
                </a:moveTo>
                <a:cubicBezTo>
                  <a:pt x="1165" y="157"/>
                  <a:pt x="1158" y="159"/>
                  <a:pt x="1158" y="163"/>
                </a:cubicBezTo>
                <a:cubicBezTo>
                  <a:pt x="1160" y="166"/>
                  <a:pt x="1166" y="163"/>
                  <a:pt x="1168" y="160"/>
                </a:cubicBezTo>
                <a:close/>
                <a:moveTo>
                  <a:pt x="1005" y="166"/>
                </a:moveTo>
                <a:cubicBezTo>
                  <a:pt x="1009" y="167"/>
                  <a:pt x="1012" y="164"/>
                  <a:pt x="1014" y="162"/>
                </a:cubicBezTo>
                <a:cubicBezTo>
                  <a:pt x="1011" y="160"/>
                  <a:pt x="1006" y="162"/>
                  <a:pt x="1005" y="166"/>
                </a:cubicBezTo>
                <a:close/>
                <a:moveTo>
                  <a:pt x="611" y="163"/>
                </a:moveTo>
                <a:cubicBezTo>
                  <a:pt x="608" y="164"/>
                  <a:pt x="605" y="163"/>
                  <a:pt x="603" y="165"/>
                </a:cubicBezTo>
                <a:cubicBezTo>
                  <a:pt x="603" y="167"/>
                  <a:pt x="603" y="169"/>
                  <a:pt x="604" y="170"/>
                </a:cubicBezTo>
                <a:cubicBezTo>
                  <a:pt x="607" y="169"/>
                  <a:pt x="610" y="167"/>
                  <a:pt x="611" y="163"/>
                </a:cubicBezTo>
                <a:close/>
                <a:moveTo>
                  <a:pt x="1165" y="179"/>
                </a:moveTo>
                <a:cubicBezTo>
                  <a:pt x="1168" y="177"/>
                  <a:pt x="1168" y="173"/>
                  <a:pt x="1171" y="171"/>
                </a:cubicBezTo>
                <a:cubicBezTo>
                  <a:pt x="1165" y="170"/>
                  <a:pt x="1171" y="167"/>
                  <a:pt x="1170" y="163"/>
                </a:cubicBezTo>
                <a:cubicBezTo>
                  <a:pt x="1163" y="165"/>
                  <a:pt x="1159" y="170"/>
                  <a:pt x="1157" y="177"/>
                </a:cubicBezTo>
                <a:cubicBezTo>
                  <a:pt x="1160" y="176"/>
                  <a:pt x="1160" y="180"/>
                  <a:pt x="1165" y="179"/>
                </a:cubicBezTo>
                <a:close/>
                <a:moveTo>
                  <a:pt x="1070" y="192"/>
                </a:moveTo>
                <a:cubicBezTo>
                  <a:pt x="1075" y="192"/>
                  <a:pt x="1078" y="189"/>
                  <a:pt x="1085" y="188"/>
                </a:cubicBezTo>
                <a:cubicBezTo>
                  <a:pt x="1086" y="186"/>
                  <a:pt x="1088" y="185"/>
                  <a:pt x="1087" y="181"/>
                </a:cubicBezTo>
                <a:cubicBezTo>
                  <a:pt x="1083" y="181"/>
                  <a:pt x="1080" y="184"/>
                  <a:pt x="1079" y="181"/>
                </a:cubicBezTo>
                <a:cubicBezTo>
                  <a:pt x="1079" y="179"/>
                  <a:pt x="1080" y="178"/>
                  <a:pt x="1081" y="177"/>
                </a:cubicBezTo>
                <a:cubicBezTo>
                  <a:pt x="1072" y="167"/>
                  <a:pt x="1059" y="185"/>
                  <a:pt x="1070" y="192"/>
                </a:cubicBezTo>
                <a:close/>
                <a:moveTo>
                  <a:pt x="262" y="175"/>
                </a:moveTo>
                <a:cubicBezTo>
                  <a:pt x="259" y="175"/>
                  <a:pt x="259" y="179"/>
                  <a:pt x="257" y="181"/>
                </a:cubicBezTo>
                <a:cubicBezTo>
                  <a:pt x="260" y="180"/>
                  <a:pt x="263" y="179"/>
                  <a:pt x="262" y="175"/>
                </a:cubicBezTo>
                <a:close/>
                <a:moveTo>
                  <a:pt x="1056" y="194"/>
                </a:moveTo>
                <a:cubicBezTo>
                  <a:pt x="1056" y="191"/>
                  <a:pt x="1054" y="191"/>
                  <a:pt x="1053" y="190"/>
                </a:cubicBezTo>
                <a:cubicBezTo>
                  <a:pt x="1051" y="193"/>
                  <a:pt x="1044" y="192"/>
                  <a:pt x="1043" y="196"/>
                </a:cubicBezTo>
                <a:cubicBezTo>
                  <a:pt x="1049" y="197"/>
                  <a:pt x="1051" y="194"/>
                  <a:pt x="1056" y="194"/>
                </a:cubicBezTo>
                <a:close/>
                <a:moveTo>
                  <a:pt x="1041" y="196"/>
                </a:moveTo>
                <a:cubicBezTo>
                  <a:pt x="1036" y="197"/>
                  <a:pt x="1038" y="200"/>
                  <a:pt x="1037" y="203"/>
                </a:cubicBezTo>
                <a:cubicBezTo>
                  <a:pt x="1041" y="202"/>
                  <a:pt x="1040" y="199"/>
                  <a:pt x="1041" y="196"/>
                </a:cubicBezTo>
                <a:close/>
                <a:moveTo>
                  <a:pt x="1106" y="201"/>
                </a:moveTo>
                <a:cubicBezTo>
                  <a:pt x="1106" y="204"/>
                  <a:pt x="1106" y="206"/>
                  <a:pt x="1109" y="206"/>
                </a:cubicBezTo>
                <a:cubicBezTo>
                  <a:pt x="1109" y="203"/>
                  <a:pt x="1113" y="201"/>
                  <a:pt x="1109" y="200"/>
                </a:cubicBezTo>
                <a:cubicBezTo>
                  <a:pt x="1109" y="201"/>
                  <a:pt x="1108" y="201"/>
                  <a:pt x="1106" y="201"/>
                </a:cubicBezTo>
                <a:close/>
                <a:moveTo>
                  <a:pt x="1023" y="204"/>
                </a:moveTo>
                <a:cubicBezTo>
                  <a:pt x="1021" y="206"/>
                  <a:pt x="1018" y="206"/>
                  <a:pt x="1018" y="209"/>
                </a:cubicBezTo>
                <a:cubicBezTo>
                  <a:pt x="1020" y="209"/>
                  <a:pt x="1020" y="210"/>
                  <a:pt x="1021" y="210"/>
                </a:cubicBezTo>
                <a:cubicBezTo>
                  <a:pt x="1020" y="207"/>
                  <a:pt x="1026" y="207"/>
                  <a:pt x="1023" y="204"/>
                </a:cubicBezTo>
                <a:close/>
                <a:moveTo>
                  <a:pt x="1001" y="222"/>
                </a:moveTo>
                <a:cubicBezTo>
                  <a:pt x="1004" y="223"/>
                  <a:pt x="1011" y="220"/>
                  <a:pt x="1013" y="216"/>
                </a:cubicBezTo>
                <a:cubicBezTo>
                  <a:pt x="1008" y="217"/>
                  <a:pt x="1002" y="217"/>
                  <a:pt x="1001" y="222"/>
                </a:cubicBezTo>
                <a:close/>
                <a:moveTo>
                  <a:pt x="985" y="221"/>
                </a:moveTo>
                <a:cubicBezTo>
                  <a:pt x="981" y="221"/>
                  <a:pt x="979" y="223"/>
                  <a:pt x="977" y="225"/>
                </a:cubicBezTo>
                <a:cubicBezTo>
                  <a:pt x="980" y="224"/>
                  <a:pt x="985" y="226"/>
                  <a:pt x="985" y="221"/>
                </a:cubicBezTo>
                <a:close/>
                <a:moveTo>
                  <a:pt x="1122" y="240"/>
                </a:moveTo>
                <a:cubicBezTo>
                  <a:pt x="1124" y="240"/>
                  <a:pt x="1124" y="243"/>
                  <a:pt x="1126" y="244"/>
                </a:cubicBezTo>
                <a:cubicBezTo>
                  <a:pt x="1127" y="243"/>
                  <a:pt x="1128" y="243"/>
                  <a:pt x="1129" y="243"/>
                </a:cubicBezTo>
                <a:cubicBezTo>
                  <a:pt x="1129" y="241"/>
                  <a:pt x="1129" y="239"/>
                  <a:pt x="1128" y="239"/>
                </a:cubicBezTo>
                <a:cubicBezTo>
                  <a:pt x="1128" y="241"/>
                  <a:pt x="1126" y="237"/>
                  <a:pt x="1126" y="236"/>
                </a:cubicBezTo>
                <a:cubicBezTo>
                  <a:pt x="1128" y="237"/>
                  <a:pt x="1129" y="235"/>
                  <a:pt x="1127" y="234"/>
                </a:cubicBezTo>
                <a:cubicBezTo>
                  <a:pt x="1126" y="236"/>
                  <a:pt x="1124" y="236"/>
                  <a:pt x="1124" y="238"/>
                </a:cubicBezTo>
                <a:cubicBezTo>
                  <a:pt x="1127" y="241"/>
                  <a:pt x="1122" y="238"/>
                  <a:pt x="1122" y="240"/>
                </a:cubicBezTo>
                <a:close/>
                <a:moveTo>
                  <a:pt x="1145" y="258"/>
                </a:moveTo>
                <a:cubicBezTo>
                  <a:pt x="1141" y="259"/>
                  <a:pt x="1141" y="256"/>
                  <a:pt x="1138" y="256"/>
                </a:cubicBezTo>
                <a:cubicBezTo>
                  <a:pt x="1138" y="257"/>
                  <a:pt x="1138" y="259"/>
                  <a:pt x="1137" y="259"/>
                </a:cubicBezTo>
                <a:cubicBezTo>
                  <a:pt x="1141" y="260"/>
                  <a:pt x="1143" y="259"/>
                  <a:pt x="1145" y="258"/>
                </a:cubicBezTo>
                <a:close/>
                <a:moveTo>
                  <a:pt x="1140" y="326"/>
                </a:moveTo>
                <a:cubicBezTo>
                  <a:pt x="1136" y="328"/>
                  <a:pt x="1140" y="321"/>
                  <a:pt x="1136" y="323"/>
                </a:cubicBezTo>
                <a:cubicBezTo>
                  <a:pt x="1136" y="326"/>
                  <a:pt x="1139" y="330"/>
                  <a:pt x="1140" y="326"/>
                </a:cubicBezTo>
                <a:close/>
                <a:moveTo>
                  <a:pt x="1151" y="341"/>
                </a:moveTo>
                <a:cubicBezTo>
                  <a:pt x="1158" y="341"/>
                  <a:pt x="1164" y="334"/>
                  <a:pt x="1162" y="327"/>
                </a:cubicBezTo>
                <a:cubicBezTo>
                  <a:pt x="1153" y="326"/>
                  <a:pt x="1148" y="336"/>
                  <a:pt x="1151" y="341"/>
                </a:cubicBezTo>
                <a:close/>
                <a:moveTo>
                  <a:pt x="119" y="329"/>
                </a:moveTo>
                <a:cubicBezTo>
                  <a:pt x="115" y="329"/>
                  <a:pt x="113" y="330"/>
                  <a:pt x="111" y="333"/>
                </a:cubicBezTo>
                <a:cubicBezTo>
                  <a:pt x="116" y="334"/>
                  <a:pt x="116" y="331"/>
                  <a:pt x="119" y="329"/>
                </a:cubicBezTo>
                <a:close/>
                <a:moveTo>
                  <a:pt x="1131" y="342"/>
                </a:moveTo>
                <a:cubicBezTo>
                  <a:pt x="1132" y="338"/>
                  <a:pt x="1134" y="336"/>
                  <a:pt x="1136" y="334"/>
                </a:cubicBezTo>
                <a:cubicBezTo>
                  <a:pt x="1131" y="335"/>
                  <a:pt x="1129" y="335"/>
                  <a:pt x="1127" y="337"/>
                </a:cubicBezTo>
                <a:cubicBezTo>
                  <a:pt x="1131" y="336"/>
                  <a:pt x="1126" y="342"/>
                  <a:pt x="1131" y="342"/>
                </a:cubicBezTo>
                <a:close/>
                <a:moveTo>
                  <a:pt x="1136" y="343"/>
                </a:moveTo>
                <a:cubicBezTo>
                  <a:pt x="1132" y="343"/>
                  <a:pt x="1128" y="341"/>
                  <a:pt x="1128" y="347"/>
                </a:cubicBezTo>
                <a:cubicBezTo>
                  <a:pt x="1131" y="349"/>
                  <a:pt x="1136" y="346"/>
                  <a:pt x="1136" y="343"/>
                </a:cubicBezTo>
                <a:close/>
                <a:moveTo>
                  <a:pt x="1208" y="347"/>
                </a:moveTo>
                <a:cubicBezTo>
                  <a:pt x="1208" y="345"/>
                  <a:pt x="1208" y="344"/>
                  <a:pt x="1209" y="343"/>
                </a:cubicBezTo>
                <a:cubicBezTo>
                  <a:pt x="1202" y="345"/>
                  <a:pt x="1195" y="346"/>
                  <a:pt x="1192" y="351"/>
                </a:cubicBezTo>
                <a:cubicBezTo>
                  <a:pt x="1199" y="351"/>
                  <a:pt x="1202" y="345"/>
                  <a:pt x="1208" y="347"/>
                </a:cubicBezTo>
                <a:close/>
                <a:moveTo>
                  <a:pt x="1191" y="376"/>
                </a:moveTo>
                <a:cubicBezTo>
                  <a:pt x="1204" y="374"/>
                  <a:pt x="1208" y="366"/>
                  <a:pt x="1215" y="359"/>
                </a:cubicBezTo>
                <a:cubicBezTo>
                  <a:pt x="1204" y="358"/>
                  <a:pt x="1200" y="365"/>
                  <a:pt x="1191" y="367"/>
                </a:cubicBezTo>
                <a:cubicBezTo>
                  <a:pt x="1192" y="371"/>
                  <a:pt x="1193" y="374"/>
                  <a:pt x="1191" y="376"/>
                </a:cubicBezTo>
                <a:close/>
                <a:moveTo>
                  <a:pt x="1212" y="393"/>
                </a:moveTo>
                <a:cubicBezTo>
                  <a:pt x="1211" y="399"/>
                  <a:pt x="1207" y="394"/>
                  <a:pt x="1203" y="400"/>
                </a:cubicBezTo>
                <a:cubicBezTo>
                  <a:pt x="1208" y="400"/>
                  <a:pt x="1209" y="398"/>
                  <a:pt x="1212" y="398"/>
                </a:cubicBezTo>
                <a:cubicBezTo>
                  <a:pt x="1213" y="399"/>
                  <a:pt x="1212" y="400"/>
                  <a:pt x="1212" y="401"/>
                </a:cubicBezTo>
                <a:cubicBezTo>
                  <a:pt x="1218" y="401"/>
                  <a:pt x="1216" y="395"/>
                  <a:pt x="1212" y="393"/>
                </a:cubicBezTo>
                <a:close/>
                <a:moveTo>
                  <a:pt x="1108" y="408"/>
                </a:moveTo>
                <a:cubicBezTo>
                  <a:pt x="1110" y="408"/>
                  <a:pt x="1110" y="408"/>
                  <a:pt x="1110" y="408"/>
                </a:cubicBezTo>
                <a:cubicBezTo>
                  <a:pt x="1110" y="409"/>
                  <a:pt x="1109" y="413"/>
                  <a:pt x="1111" y="413"/>
                </a:cubicBezTo>
                <a:cubicBezTo>
                  <a:pt x="1113" y="411"/>
                  <a:pt x="1110" y="410"/>
                  <a:pt x="1111" y="407"/>
                </a:cubicBezTo>
                <a:cubicBezTo>
                  <a:pt x="1110" y="407"/>
                  <a:pt x="1108" y="407"/>
                  <a:pt x="1108" y="408"/>
                </a:cubicBezTo>
                <a:close/>
                <a:moveTo>
                  <a:pt x="1147" y="417"/>
                </a:moveTo>
                <a:cubicBezTo>
                  <a:pt x="1150" y="416"/>
                  <a:pt x="1152" y="414"/>
                  <a:pt x="1155" y="414"/>
                </a:cubicBezTo>
                <a:cubicBezTo>
                  <a:pt x="1156" y="410"/>
                  <a:pt x="1152" y="413"/>
                  <a:pt x="1152" y="411"/>
                </a:cubicBezTo>
                <a:cubicBezTo>
                  <a:pt x="1153" y="411"/>
                  <a:pt x="1154" y="411"/>
                  <a:pt x="1154" y="410"/>
                </a:cubicBezTo>
                <a:cubicBezTo>
                  <a:pt x="1150" y="409"/>
                  <a:pt x="1149" y="411"/>
                  <a:pt x="1147" y="412"/>
                </a:cubicBezTo>
                <a:cubicBezTo>
                  <a:pt x="1147" y="413"/>
                  <a:pt x="1145" y="417"/>
                  <a:pt x="1147" y="417"/>
                </a:cubicBezTo>
                <a:close/>
                <a:moveTo>
                  <a:pt x="1179" y="431"/>
                </a:moveTo>
                <a:cubicBezTo>
                  <a:pt x="1183" y="429"/>
                  <a:pt x="1188" y="427"/>
                  <a:pt x="1193" y="425"/>
                </a:cubicBezTo>
                <a:cubicBezTo>
                  <a:pt x="1195" y="426"/>
                  <a:pt x="1192" y="428"/>
                  <a:pt x="1194" y="429"/>
                </a:cubicBezTo>
                <a:cubicBezTo>
                  <a:pt x="1200" y="429"/>
                  <a:pt x="1200" y="429"/>
                  <a:pt x="1200" y="429"/>
                </a:cubicBezTo>
                <a:cubicBezTo>
                  <a:pt x="1202" y="426"/>
                  <a:pt x="1204" y="421"/>
                  <a:pt x="1209" y="419"/>
                </a:cubicBezTo>
                <a:cubicBezTo>
                  <a:pt x="1210" y="418"/>
                  <a:pt x="1206" y="416"/>
                  <a:pt x="1209" y="416"/>
                </a:cubicBezTo>
                <a:cubicBezTo>
                  <a:pt x="1210" y="411"/>
                  <a:pt x="1197" y="413"/>
                  <a:pt x="1191" y="416"/>
                </a:cubicBezTo>
                <a:cubicBezTo>
                  <a:pt x="1191" y="421"/>
                  <a:pt x="1179" y="427"/>
                  <a:pt x="1179" y="431"/>
                </a:cubicBezTo>
                <a:close/>
                <a:moveTo>
                  <a:pt x="1073" y="425"/>
                </a:moveTo>
                <a:cubicBezTo>
                  <a:pt x="1075" y="425"/>
                  <a:pt x="1075" y="426"/>
                  <a:pt x="1077" y="426"/>
                </a:cubicBezTo>
                <a:cubicBezTo>
                  <a:pt x="1076" y="420"/>
                  <a:pt x="1083" y="422"/>
                  <a:pt x="1082" y="416"/>
                </a:cubicBezTo>
                <a:cubicBezTo>
                  <a:pt x="1079" y="416"/>
                  <a:pt x="1079" y="416"/>
                  <a:pt x="1079" y="416"/>
                </a:cubicBezTo>
                <a:cubicBezTo>
                  <a:pt x="1080" y="420"/>
                  <a:pt x="1075" y="418"/>
                  <a:pt x="1074" y="420"/>
                </a:cubicBezTo>
                <a:cubicBezTo>
                  <a:pt x="1077" y="422"/>
                  <a:pt x="1072" y="422"/>
                  <a:pt x="1073" y="425"/>
                </a:cubicBezTo>
                <a:close/>
                <a:moveTo>
                  <a:pt x="1152" y="425"/>
                </a:moveTo>
                <a:cubicBezTo>
                  <a:pt x="1154" y="425"/>
                  <a:pt x="1157" y="425"/>
                  <a:pt x="1158" y="424"/>
                </a:cubicBezTo>
                <a:cubicBezTo>
                  <a:pt x="1160" y="417"/>
                  <a:pt x="1152" y="422"/>
                  <a:pt x="1157" y="417"/>
                </a:cubicBezTo>
                <a:cubicBezTo>
                  <a:pt x="1154" y="418"/>
                  <a:pt x="1150" y="418"/>
                  <a:pt x="1149" y="421"/>
                </a:cubicBezTo>
                <a:cubicBezTo>
                  <a:pt x="1152" y="422"/>
                  <a:pt x="1154" y="419"/>
                  <a:pt x="1154" y="421"/>
                </a:cubicBezTo>
                <a:cubicBezTo>
                  <a:pt x="1152" y="421"/>
                  <a:pt x="1152" y="423"/>
                  <a:pt x="1152" y="425"/>
                </a:cubicBezTo>
                <a:close/>
                <a:moveTo>
                  <a:pt x="1104" y="424"/>
                </a:moveTo>
                <a:cubicBezTo>
                  <a:pt x="1107" y="423"/>
                  <a:pt x="1110" y="420"/>
                  <a:pt x="1109" y="418"/>
                </a:cubicBezTo>
                <a:cubicBezTo>
                  <a:pt x="1108" y="420"/>
                  <a:pt x="1104" y="420"/>
                  <a:pt x="1104" y="424"/>
                </a:cubicBezTo>
                <a:close/>
                <a:moveTo>
                  <a:pt x="68" y="432"/>
                </a:moveTo>
                <a:cubicBezTo>
                  <a:pt x="68" y="429"/>
                  <a:pt x="68" y="429"/>
                  <a:pt x="68" y="429"/>
                </a:cubicBezTo>
                <a:cubicBezTo>
                  <a:pt x="67" y="429"/>
                  <a:pt x="65" y="428"/>
                  <a:pt x="65" y="429"/>
                </a:cubicBezTo>
                <a:cubicBezTo>
                  <a:pt x="66" y="430"/>
                  <a:pt x="65" y="433"/>
                  <a:pt x="68" y="432"/>
                </a:cubicBezTo>
                <a:close/>
                <a:moveTo>
                  <a:pt x="1185" y="436"/>
                </a:moveTo>
                <a:cubicBezTo>
                  <a:pt x="1190" y="436"/>
                  <a:pt x="1193" y="434"/>
                  <a:pt x="1195" y="431"/>
                </a:cubicBezTo>
                <a:cubicBezTo>
                  <a:pt x="1192" y="430"/>
                  <a:pt x="1187" y="434"/>
                  <a:pt x="1185" y="436"/>
                </a:cubicBezTo>
                <a:close/>
                <a:moveTo>
                  <a:pt x="1159" y="432"/>
                </a:moveTo>
                <a:cubicBezTo>
                  <a:pt x="1158" y="436"/>
                  <a:pt x="1154" y="437"/>
                  <a:pt x="1153" y="441"/>
                </a:cubicBezTo>
                <a:cubicBezTo>
                  <a:pt x="1158" y="440"/>
                  <a:pt x="1161" y="438"/>
                  <a:pt x="1164" y="435"/>
                </a:cubicBezTo>
                <a:cubicBezTo>
                  <a:pt x="1161" y="435"/>
                  <a:pt x="1162" y="432"/>
                  <a:pt x="1159" y="432"/>
                </a:cubicBezTo>
                <a:close/>
                <a:moveTo>
                  <a:pt x="1201" y="437"/>
                </a:moveTo>
                <a:cubicBezTo>
                  <a:pt x="1199" y="437"/>
                  <a:pt x="1199" y="437"/>
                  <a:pt x="1199" y="437"/>
                </a:cubicBezTo>
                <a:cubicBezTo>
                  <a:pt x="1198" y="442"/>
                  <a:pt x="1192" y="441"/>
                  <a:pt x="1191" y="445"/>
                </a:cubicBezTo>
                <a:cubicBezTo>
                  <a:pt x="1194" y="442"/>
                  <a:pt x="1201" y="443"/>
                  <a:pt x="1201" y="437"/>
                </a:cubicBezTo>
                <a:close/>
                <a:moveTo>
                  <a:pt x="1240" y="443"/>
                </a:moveTo>
                <a:cubicBezTo>
                  <a:pt x="1239" y="440"/>
                  <a:pt x="1241" y="439"/>
                  <a:pt x="1241" y="437"/>
                </a:cubicBezTo>
                <a:cubicBezTo>
                  <a:pt x="1234" y="438"/>
                  <a:pt x="1228" y="441"/>
                  <a:pt x="1226" y="447"/>
                </a:cubicBezTo>
                <a:cubicBezTo>
                  <a:pt x="1233" y="448"/>
                  <a:pt x="1234" y="443"/>
                  <a:pt x="1240" y="443"/>
                </a:cubicBezTo>
                <a:close/>
                <a:moveTo>
                  <a:pt x="1059" y="439"/>
                </a:moveTo>
                <a:cubicBezTo>
                  <a:pt x="1051" y="438"/>
                  <a:pt x="1048" y="443"/>
                  <a:pt x="1048" y="450"/>
                </a:cubicBezTo>
                <a:cubicBezTo>
                  <a:pt x="1043" y="453"/>
                  <a:pt x="1037" y="456"/>
                  <a:pt x="1032" y="459"/>
                </a:cubicBezTo>
                <a:cubicBezTo>
                  <a:pt x="1031" y="463"/>
                  <a:pt x="1033" y="464"/>
                  <a:pt x="1035" y="466"/>
                </a:cubicBezTo>
                <a:cubicBezTo>
                  <a:pt x="1039" y="464"/>
                  <a:pt x="1042" y="461"/>
                  <a:pt x="1048" y="461"/>
                </a:cubicBezTo>
                <a:cubicBezTo>
                  <a:pt x="1049" y="458"/>
                  <a:pt x="1045" y="460"/>
                  <a:pt x="1046" y="457"/>
                </a:cubicBezTo>
                <a:cubicBezTo>
                  <a:pt x="1051" y="456"/>
                  <a:pt x="1055" y="454"/>
                  <a:pt x="1058" y="451"/>
                </a:cubicBezTo>
                <a:cubicBezTo>
                  <a:pt x="1055" y="450"/>
                  <a:pt x="1054" y="452"/>
                  <a:pt x="1052" y="452"/>
                </a:cubicBezTo>
                <a:cubicBezTo>
                  <a:pt x="1055" y="449"/>
                  <a:pt x="1050" y="450"/>
                  <a:pt x="1050" y="449"/>
                </a:cubicBezTo>
                <a:cubicBezTo>
                  <a:pt x="1051" y="444"/>
                  <a:pt x="1057" y="444"/>
                  <a:pt x="1059" y="439"/>
                </a:cubicBezTo>
                <a:close/>
                <a:moveTo>
                  <a:pt x="1030" y="451"/>
                </a:moveTo>
                <a:cubicBezTo>
                  <a:pt x="1032" y="453"/>
                  <a:pt x="1034" y="451"/>
                  <a:pt x="1037" y="451"/>
                </a:cubicBezTo>
                <a:cubicBezTo>
                  <a:pt x="1037" y="448"/>
                  <a:pt x="1035" y="448"/>
                  <a:pt x="1036" y="446"/>
                </a:cubicBezTo>
                <a:cubicBezTo>
                  <a:pt x="1032" y="446"/>
                  <a:pt x="1031" y="448"/>
                  <a:pt x="1030" y="451"/>
                </a:cubicBezTo>
                <a:close/>
                <a:moveTo>
                  <a:pt x="1194" y="448"/>
                </a:moveTo>
                <a:cubicBezTo>
                  <a:pt x="1193" y="449"/>
                  <a:pt x="1193" y="451"/>
                  <a:pt x="1193" y="453"/>
                </a:cubicBezTo>
                <a:cubicBezTo>
                  <a:pt x="1196" y="452"/>
                  <a:pt x="1198" y="451"/>
                  <a:pt x="1199" y="449"/>
                </a:cubicBezTo>
                <a:cubicBezTo>
                  <a:pt x="1197" y="449"/>
                  <a:pt x="1197" y="447"/>
                  <a:pt x="1194" y="448"/>
                </a:cubicBezTo>
                <a:close/>
                <a:moveTo>
                  <a:pt x="1245" y="449"/>
                </a:moveTo>
                <a:cubicBezTo>
                  <a:pt x="1243" y="449"/>
                  <a:pt x="1243" y="450"/>
                  <a:pt x="1241" y="450"/>
                </a:cubicBezTo>
                <a:cubicBezTo>
                  <a:pt x="1241" y="449"/>
                  <a:pt x="1240" y="448"/>
                  <a:pt x="1239" y="448"/>
                </a:cubicBezTo>
                <a:cubicBezTo>
                  <a:pt x="1239" y="450"/>
                  <a:pt x="1237" y="452"/>
                  <a:pt x="1238" y="455"/>
                </a:cubicBezTo>
                <a:cubicBezTo>
                  <a:pt x="1241" y="454"/>
                  <a:pt x="1242" y="451"/>
                  <a:pt x="1245" y="449"/>
                </a:cubicBezTo>
                <a:close/>
                <a:moveTo>
                  <a:pt x="1212" y="456"/>
                </a:moveTo>
                <a:cubicBezTo>
                  <a:pt x="1213" y="457"/>
                  <a:pt x="1211" y="452"/>
                  <a:pt x="1209" y="452"/>
                </a:cubicBezTo>
                <a:cubicBezTo>
                  <a:pt x="1207" y="455"/>
                  <a:pt x="1205" y="452"/>
                  <a:pt x="1203" y="453"/>
                </a:cubicBezTo>
                <a:cubicBezTo>
                  <a:pt x="1195" y="454"/>
                  <a:pt x="1192" y="462"/>
                  <a:pt x="1185" y="466"/>
                </a:cubicBezTo>
                <a:cubicBezTo>
                  <a:pt x="1177" y="470"/>
                  <a:pt x="1168" y="473"/>
                  <a:pt x="1159" y="477"/>
                </a:cubicBezTo>
                <a:cubicBezTo>
                  <a:pt x="1159" y="480"/>
                  <a:pt x="1156" y="481"/>
                  <a:pt x="1156" y="484"/>
                </a:cubicBezTo>
                <a:cubicBezTo>
                  <a:pt x="1168" y="484"/>
                  <a:pt x="1178" y="470"/>
                  <a:pt x="1195" y="468"/>
                </a:cubicBezTo>
                <a:cubicBezTo>
                  <a:pt x="1200" y="463"/>
                  <a:pt x="1207" y="460"/>
                  <a:pt x="1212" y="456"/>
                </a:cubicBezTo>
                <a:close/>
                <a:moveTo>
                  <a:pt x="1055" y="455"/>
                </a:moveTo>
                <a:cubicBezTo>
                  <a:pt x="1055" y="457"/>
                  <a:pt x="1051" y="456"/>
                  <a:pt x="1051" y="458"/>
                </a:cubicBezTo>
                <a:cubicBezTo>
                  <a:pt x="1053" y="458"/>
                  <a:pt x="1052" y="461"/>
                  <a:pt x="1054" y="461"/>
                </a:cubicBezTo>
                <a:cubicBezTo>
                  <a:pt x="1053" y="459"/>
                  <a:pt x="1058" y="457"/>
                  <a:pt x="1055" y="455"/>
                </a:cubicBezTo>
                <a:close/>
                <a:moveTo>
                  <a:pt x="128" y="500"/>
                </a:moveTo>
                <a:cubicBezTo>
                  <a:pt x="131" y="500"/>
                  <a:pt x="133" y="499"/>
                  <a:pt x="134" y="497"/>
                </a:cubicBezTo>
                <a:cubicBezTo>
                  <a:pt x="132" y="495"/>
                  <a:pt x="129" y="498"/>
                  <a:pt x="128" y="500"/>
                </a:cubicBezTo>
                <a:close/>
                <a:moveTo>
                  <a:pt x="123" y="531"/>
                </a:moveTo>
                <a:cubicBezTo>
                  <a:pt x="127" y="529"/>
                  <a:pt x="131" y="527"/>
                  <a:pt x="137" y="528"/>
                </a:cubicBezTo>
                <a:cubicBezTo>
                  <a:pt x="141" y="524"/>
                  <a:pt x="139" y="514"/>
                  <a:pt x="144" y="511"/>
                </a:cubicBezTo>
                <a:cubicBezTo>
                  <a:pt x="141" y="507"/>
                  <a:pt x="134" y="509"/>
                  <a:pt x="130" y="512"/>
                </a:cubicBezTo>
                <a:cubicBezTo>
                  <a:pt x="134" y="516"/>
                  <a:pt x="131" y="519"/>
                  <a:pt x="133" y="521"/>
                </a:cubicBezTo>
                <a:cubicBezTo>
                  <a:pt x="131" y="526"/>
                  <a:pt x="126" y="527"/>
                  <a:pt x="123" y="531"/>
                </a:cubicBezTo>
                <a:close/>
                <a:moveTo>
                  <a:pt x="1252" y="521"/>
                </a:moveTo>
                <a:cubicBezTo>
                  <a:pt x="1255" y="520"/>
                  <a:pt x="1259" y="520"/>
                  <a:pt x="1260" y="517"/>
                </a:cubicBezTo>
                <a:cubicBezTo>
                  <a:pt x="1256" y="517"/>
                  <a:pt x="1253" y="518"/>
                  <a:pt x="1252" y="521"/>
                </a:cubicBezTo>
                <a:close/>
                <a:moveTo>
                  <a:pt x="163" y="524"/>
                </a:moveTo>
                <a:cubicBezTo>
                  <a:pt x="162" y="528"/>
                  <a:pt x="157" y="529"/>
                  <a:pt x="154" y="533"/>
                </a:cubicBezTo>
                <a:cubicBezTo>
                  <a:pt x="160" y="533"/>
                  <a:pt x="160" y="533"/>
                  <a:pt x="160" y="533"/>
                </a:cubicBezTo>
                <a:cubicBezTo>
                  <a:pt x="160" y="530"/>
                  <a:pt x="166" y="527"/>
                  <a:pt x="163" y="524"/>
                </a:cubicBezTo>
                <a:close/>
                <a:moveTo>
                  <a:pt x="143" y="551"/>
                </a:moveTo>
                <a:cubicBezTo>
                  <a:pt x="142" y="551"/>
                  <a:pt x="143" y="548"/>
                  <a:pt x="141" y="548"/>
                </a:cubicBezTo>
                <a:cubicBezTo>
                  <a:pt x="140" y="549"/>
                  <a:pt x="139" y="549"/>
                  <a:pt x="138" y="549"/>
                </a:cubicBezTo>
                <a:cubicBezTo>
                  <a:pt x="136" y="554"/>
                  <a:pt x="143" y="554"/>
                  <a:pt x="143" y="551"/>
                </a:cubicBezTo>
                <a:close/>
                <a:moveTo>
                  <a:pt x="133" y="576"/>
                </a:moveTo>
                <a:cubicBezTo>
                  <a:pt x="130" y="576"/>
                  <a:pt x="126" y="580"/>
                  <a:pt x="128" y="582"/>
                </a:cubicBezTo>
                <a:cubicBezTo>
                  <a:pt x="129" y="580"/>
                  <a:pt x="132" y="579"/>
                  <a:pt x="133" y="576"/>
                </a:cubicBezTo>
                <a:close/>
                <a:moveTo>
                  <a:pt x="139" y="587"/>
                </a:moveTo>
                <a:cubicBezTo>
                  <a:pt x="145" y="585"/>
                  <a:pt x="152" y="583"/>
                  <a:pt x="153" y="576"/>
                </a:cubicBezTo>
                <a:cubicBezTo>
                  <a:pt x="145" y="576"/>
                  <a:pt x="145" y="585"/>
                  <a:pt x="139" y="587"/>
                </a:cubicBezTo>
                <a:close/>
                <a:moveTo>
                  <a:pt x="129" y="597"/>
                </a:moveTo>
                <a:cubicBezTo>
                  <a:pt x="128" y="600"/>
                  <a:pt x="135" y="597"/>
                  <a:pt x="136" y="597"/>
                </a:cubicBezTo>
                <a:cubicBezTo>
                  <a:pt x="134" y="595"/>
                  <a:pt x="131" y="596"/>
                  <a:pt x="129" y="597"/>
                </a:cubicBezTo>
                <a:close/>
                <a:moveTo>
                  <a:pt x="1159" y="601"/>
                </a:moveTo>
                <a:cubicBezTo>
                  <a:pt x="1154" y="604"/>
                  <a:pt x="1147" y="604"/>
                  <a:pt x="1147" y="611"/>
                </a:cubicBezTo>
                <a:cubicBezTo>
                  <a:pt x="1152" y="610"/>
                  <a:pt x="1163" y="605"/>
                  <a:pt x="1159" y="601"/>
                </a:cubicBezTo>
                <a:close/>
                <a:moveTo>
                  <a:pt x="95" y="617"/>
                </a:moveTo>
                <a:cubicBezTo>
                  <a:pt x="100" y="616"/>
                  <a:pt x="103" y="611"/>
                  <a:pt x="105" y="607"/>
                </a:cubicBezTo>
                <a:cubicBezTo>
                  <a:pt x="99" y="607"/>
                  <a:pt x="96" y="612"/>
                  <a:pt x="95" y="617"/>
                </a:cubicBezTo>
                <a:close/>
                <a:moveTo>
                  <a:pt x="1184" y="609"/>
                </a:moveTo>
                <a:cubicBezTo>
                  <a:pt x="1182" y="610"/>
                  <a:pt x="1179" y="611"/>
                  <a:pt x="1177" y="612"/>
                </a:cubicBezTo>
                <a:cubicBezTo>
                  <a:pt x="1176" y="614"/>
                  <a:pt x="1177" y="617"/>
                  <a:pt x="1179" y="619"/>
                </a:cubicBezTo>
                <a:cubicBezTo>
                  <a:pt x="1181" y="616"/>
                  <a:pt x="1184" y="613"/>
                  <a:pt x="1184" y="609"/>
                </a:cubicBezTo>
                <a:close/>
                <a:moveTo>
                  <a:pt x="1170" y="621"/>
                </a:moveTo>
                <a:cubicBezTo>
                  <a:pt x="1172" y="623"/>
                  <a:pt x="1173" y="620"/>
                  <a:pt x="1175" y="620"/>
                </a:cubicBezTo>
                <a:cubicBezTo>
                  <a:pt x="1175" y="618"/>
                  <a:pt x="1175" y="616"/>
                  <a:pt x="1172" y="616"/>
                </a:cubicBezTo>
                <a:cubicBezTo>
                  <a:pt x="1172" y="618"/>
                  <a:pt x="1171" y="619"/>
                  <a:pt x="1170" y="621"/>
                </a:cubicBezTo>
                <a:close/>
                <a:moveTo>
                  <a:pt x="229" y="618"/>
                </a:moveTo>
                <a:cubicBezTo>
                  <a:pt x="222" y="620"/>
                  <a:pt x="218" y="616"/>
                  <a:pt x="208" y="617"/>
                </a:cubicBezTo>
                <a:cubicBezTo>
                  <a:pt x="209" y="621"/>
                  <a:pt x="212" y="624"/>
                  <a:pt x="215" y="626"/>
                </a:cubicBezTo>
                <a:cubicBezTo>
                  <a:pt x="223" y="627"/>
                  <a:pt x="227" y="623"/>
                  <a:pt x="229" y="618"/>
                </a:cubicBezTo>
                <a:close/>
                <a:moveTo>
                  <a:pt x="131" y="618"/>
                </a:moveTo>
                <a:cubicBezTo>
                  <a:pt x="131" y="620"/>
                  <a:pt x="129" y="620"/>
                  <a:pt x="129" y="622"/>
                </a:cubicBezTo>
                <a:cubicBezTo>
                  <a:pt x="131" y="622"/>
                  <a:pt x="135" y="623"/>
                  <a:pt x="135" y="620"/>
                </a:cubicBezTo>
                <a:cubicBezTo>
                  <a:pt x="132" y="621"/>
                  <a:pt x="134" y="617"/>
                  <a:pt x="131" y="618"/>
                </a:cubicBezTo>
                <a:close/>
                <a:moveTo>
                  <a:pt x="119" y="637"/>
                </a:moveTo>
                <a:cubicBezTo>
                  <a:pt x="114" y="634"/>
                  <a:pt x="123" y="630"/>
                  <a:pt x="118" y="626"/>
                </a:cubicBezTo>
                <a:cubicBezTo>
                  <a:pt x="116" y="630"/>
                  <a:pt x="113" y="622"/>
                  <a:pt x="111" y="625"/>
                </a:cubicBezTo>
                <a:cubicBezTo>
                  <a:pt x="113" y="626"/>
                  <a:pt x="114" y="627"/>
                  <a:pt x="114" y="629"/>
                </a:cubicBezTo>
                <a:cubicBezTo>
                  <a:pt x="113" y="631"/>
                  <a:pt x="109" y="630"/>
                  <a:pt x="109" y="633"/>
                </a:cubicBezTo>
                <a:cubicBezTo>
                  <a:pt x="110" y="636"/>
                  <a:pt x="106" y="641"/>
                  <a:pt x="105" y="645"/>
                </a:cubicBezTo>
                <a:cubicBezTo>
                  <a:pt x="109" y="642"/>
                  <a:pt x="116" y="641"/>
                  <a:pt x="119" y="637"/>
                </a:cubicBezTo>
                <a:close/>
                <a:moveTo>
                  <a:pt x="126" y="633"/>
                </a:moveTo>
                <a:cubicBezTo>
                  <a:pt x="127" y="632"/>
                  <a:pt x="128" y="631"/>
                  <a:pt x="128" y="629"/>
                </a:cubicBezTo>
                <a:cubicBezTo>
                  <a:pt x="125" y="628"/>
                  <a:pt x="123" y="628"/>
                  <a:pt x="121" y="630"/>
                </a:cubicBezTo>
                <a:cubicBezTo>
                  <a:pt x="124" y="630"/>
                  <a:pt x="123" y="633"/>
                  <a:pt x="126" y="633"/>
                </a:cubicBezTo>
                <a:close/>
                <a:moveTo>
                  <a:pt x="85" y="656"/>
                </a:moveTo>
                <a:cubicBezTo>
                  <a:pt x="90" y="653"/>
                  <a:pt x="99" y="656"/>
                  <a:pt x="101" y="646"/>
                </a:cubicBezTo>
                <a:cubicBezTo>
                  <a:pt x="98" y="647"/>
                  <a:pt x="96" y="645"/>
                  <a:pt x="95" y="644"/>
                </a:cubicBezTo>
                <a:cubicBezTo>
                  <a:pt x="94" y="646"/>
                  <a:pt x="92" y="648"/>
                  <a:pt x="93" y="651"/>
                </a:cubicBezTo>
                <a:cubicBezTo>
                  <a:pt x="90" y="653"/>
                  <a:pt x="86" y="653"/>
                  <a:pt x="85" y="656"/>
                </a:cubicBezTo>
                <a:close/>
                <a:moveTo>
                  <a:pt x="1150" y="651"/>
                </a:moveTo>
                <a:cubicBezTo>
                  <a:pt x="1149" y="649"/>
                  <a:pt x="1145" y="650"/>
                  <a:pt x="1145" y="651"/>
                </a:cubicBezTo>
                <a:cubicBezTo>
                  <a:pt x="1146" y="652"/>
                  <a:pt x="1145" y="655"/>
                  <a:pt x="1148" y="654"/>
                </a:cubicBezTo>
                <a:cubicBezTo>
                  <a:pt x="1148" y="652"/>
                  <a:pt x="1150" y="652"/>
                  <a:pt x="1150" y="651"/>
                </a:cubicBezTo>
                <a:close/>
                <a:moveTo>
                  <a:pt x="1164" y="657"/>
                </a:moveTo>
                <a:cubicBezTo>
                  <a:pt x="1165" y="654"/>
                  <a:pt x="1165" y="652"/>
                  <a:pt x="1162" y="651"/>
                </a:cubicBezTo>
                <a:cubicBezTo>
                  <a:pt x="1160" y="653"/>
                  <a:pt x="1162" y="656"/>
                  <a:pt x="1164" y="657"/>
                </a:cubicBezTo>
                <a:close/>
                <a:moveTo>
                  <a:pt x="1195" y="662"/>
                </a:moveTo>
                <a:cubicBezTo>
                  <a:pt x="1195" y="659"/>
                  <a:pt x="1193" y="658"/>
                  <a:pt x="1192" y="657"/>
                </a:cubicBezTo>
                <a:cubicBezTo>
                  <a:pt x="1191" y="659"/>
                  <a:pt x="1189" y="660"/>
                  <a:pt x="1187" y="661"/>
                </a:cubicBezTo>
                <a:cubicBezTo>
                  <a:pt x="1186" y="664"/>
                  <a:pt x="1188" y="665"/>
                  <a:pt x="1188" y="668"/>
                </a:cubicBezTo>
                <a:cubicBezTo>
                  <a:pt x="1193" y="669"/>
                  <a:pt x="1190" y="661"/>
                  <a:pt x="1195" y="662"/>
                </a:cubicBezTo>
                <a:close/>
                <a:moveTo>
                  <a:pt x="1196" y="671"/>
                </a:moveTo>
                <a:cubicBezTo>
                  <a:pt x="1196" y="672"/>
                  <a:pt x="1195" y="672"/>
                  <a:pt x="1194" y="671"/>
                </a:cubicBezTo>
                <a:cubicBezTo>
                  <a:pt x="1194" y="674"/>
                  <a:pt x="1191" y="675"/>
                  <a:pt x="1188" y="675"/>
                </a:cubicBezTo>
                <a:cubicBezTo>
                  <a:pt x="1188" y="676"/>
                  <a:pt x="1187" y="677"/>
                  <a:pt x="1187" y="678"/>
                </a:cubicBezTo>
                <a:cubicBezTo>
                  <a:pt x="1192" y="680"/>
                  <a:pt x="1192" y="675"/>
                  <a:pt x="1196" y="676"/>
                </a:cubicBezTo>
                <a:cubicBezTo>
                  <a:pt x="1195" y="673"/>
                  <a:pt x="1199" y="672"/>
                  <a:pt x="1196" y="671"/>
                </a:cubicBezTo>
                <a:close/>
                <a:moveTo>
                  <a:pt x="1161" y="690"/>
                </a:moveTo>
                <a:cubicBezTo>
                  <a:pt x="1171" y="690"/>
                  <a:pt x="1166" y="685"/>
                  <a:pt x="1161" y="690"/>
                </a:cubicBezTo>
                <a:close/>
                <a:moveTo>
                  <a:pt x="1213" y="728"/>
                </a:moveTo>
                <a:cubicBezTo>
                  <a:pt x="1210" y="728"/>
                  <a:pt x="1208" y="730"/>
                  <a:pt x="1207" y="733"/>
                </a:cubicBezTo>
                <a:cubicBezTo>
                  <a:pt x="1208" y="735"/>
                  <a:pt x="1209" y="736"/>
                  <a:pt x="1211" y="737"/>
                </a:cubicBezTo>
                <a:cubicBezTo>
                  <a:pt x="1210" y="735"/>
                  <a:pt x="1213" y="736"/>
                  <a:pt x="1213" y="734"/>
                </a:cubicBezTo>
                <a:cubicBezTo>
                  <a:pt x="1211" y="733"/>
                  <a:pt x="1214" y="730"/>
                  <a:pt x="1213" y="728"/>
                </a:cubicBezTo>
                <a:close/>
                <a:moveTo>
                  <a:pt x="1152" y="730"/>
                </a:moveTo>
                <a:cubicBezTo>
                  <a:pt x="1149" y="731"/>
                  <a:pt x="1145" y="734"/>
                  <a:pt x="1149" y="735"/>
                </a:cubicBezTo>
                <a:cubicBezTo>
                  <a:pt x="1149" y="732"/>
                  <a:pt x="1152" y="733"/>
                  <a:pt x="1152" y="730"/>
                </a:cubicBezTo>
                <a:close/>
                <a:moveTo>
                  <a:pt x="1090" y="772"/>
                </a:moveTo>
                <a:cubicBezTo>
                  <a:pt x="1090" y="770"/>
                  <a:pt x="1094" y="771"/>
                  <a:pt x="1093" y="768"/>
                </a:cubicBezTo>
                <a:cubicBezTo>
                  <a:pt x="1092" y="768"/>
                  <a:pt x="1092" y="766"/>
                  <a:pt x="1091" y="767"/>
                </a:cubicBezTo>
                <a:cubicBezTo>
                  <a:pt x="1090" y="768"/>
                  <a:pt x="1087" y="771"/>
                  <a:pt x="1090" y="772"/>
                </a:cubicBezTo>
                <a:close/>
                <a:moveTo>
                  <a:pt x="176" y="780"/>
                </a:moveTo>
                <a:cubicBezTo>
                  <a:pt x="173" y="779"/>
                  <a:pt x="167" y="778"/>
                  <a:pt x="165" y="782"/>
                </a:cubicBezTo>
                <a:cubicBezTo>
                  <a:pt x="170" y="783"/>
                  <a:pt x="175" y="783"/>
                  <a:pt x="176" y="780"/>
                </a:cubicBezTo>
                <a:close/>
                <a:moveTo>
                  <a:pt x="1020" y="798"/>
                </a:moveTo>
                <a:cubicBezTo>
                  <a:pt x="1020" y="795"/>
                  <a:pt x="1022" y="794"/>
                  <a:pt x="1023" y="792"/>
                </a:cubicBezTo>
                <a:cubicBezTo>
                  <a:pt x="1021" y="792"/>
                  <a:pt x="1022" y="789"/>
                  <a:pt x="1019" y="790"/>
                </a:cubicBezTo>
                <a:cubicBezTo>
                  <a:pt x="1022" y="794"/>
                  <a:pt x="1016" y="796"/>
                  <a:pt x="1020" y="798"/>
                </a:cubicBezTo>
                <a:close/>
                <a:moveTo>
                  <a:pt x="1191" y="812"/>
                </a:moveTo>
                <a:cubicBezTo>
                  <a:pt x="1191" y="811"/>
                  <a:pt x="1191" y="810"/>
                  <a:pt x="1191" y="810"/>
                </a:cubicBezTo>
                <a:cubicBezTo>
                  <a:pt x="1191" y="814"/>
                  <a:pt x="1190" y="815"/>
                  <a:pt x="1192" y="817"/>
                </a:cubicBezTo>
                <a:cubicBezTo>
                  <a:pt x="1193" y="815"/>
                  <a:pt x="1198" y="811"/>
                  <a:pt x="1200" y="813"/>
                </a:cubicBezTo>
                <a:cubicBezTo>
                  <a:pt x="1200" y="817"/>
                  <a:pt x="1197" y="812"/>
                  <a:pt x="1198" y="816"/>
                </a:cubicBezTo>
                <a:cubicBezTo>
                  <a:pt x="1199" y="816"/>
                  <a:pt x="1200" y="816"/>
                  <a:pt x="1201" y="817"/>
                </a:cubicBezTo>
                <a:cubicBezTo>
                  <a:pt x="1201" y="813"/>
                  <a:pt x="1205" y="811"/>
                  <a:pt x="1204" y="809"/>
                </a:cubicBezTo>
                <a:cubicBezTo>
                  <a:pt x="1207" y="809"/>
                  <a:pt x="1207" y="812"/>
                  <a:pt x="1208" y="813"/>
                </a:cubicBezTo>
                <a:cubicBezTo>
                  <a:pt x="1212" y="812"/>
                  <a:pt x="1213" y="808"/>
                  <a:pt x="1218" y="808"/>
                </a:cubicBezTo>
                <a:cubicBezTo>
                  <a:pt x="1217" y="803"/>
                  <a:pt x="1218" y="802"/>
                  <a:pt x="1220" y="798"/>
                </a:cubicBezTo>
                <a:cubicBezTo>
                  <a:pt x="1208" y="801"/>
                  <a:pt x="1205" y="811"/>
                  <a:pt x="1191" y="812"/>
                </a:cubicBezTo>
                <a:close/>
                <a:moveTo>
                  <a:pt x="1157" y="815"/>
                </a:moveTo>
                <a:cubicBezTo>
                  <a:pt x="1158" y="815"/>
                  <a:pt x="1159" y="816"/>
                  <a:pt x="1160" y="816"/>
                </a:cubicBezTo>
                <a:cubicBezTo>
                  <a:pt x="1161" y="813"/>
                  <a:pt x="1164" y="813"/>
                  <a:pt x="1164" y="810"/>
                </a:cubicBezTo>
                <a:cubicBezTo>
                  <a:pt x="1163" y="810"/>
                  <a:pt x="1162" y="810"/>
                  <a:pt x="1161" y="809"/>
                </a:cubicBezTo>
                <a:cubicBezTo>
                  <a:pt x="1160" y="812"/>
                  <a:pt x="1157" y="812"/>
                  <a:pt x="1157" y="815"/>
                </a:cubicBezTo>
                <a:close/>
                <a:moveTo>
                  <a:pt x="963" y="823"/>
                </a:moveTo>
                <a:cubicBezTo>
                  <a:pt x="963" y="825"/>
                  <a:pt x="961" y="824"/>
                  <a:pt x="961" y="825"/>
                </a:cubicBezTo>
                <a:cubicBezTo>
                  <a:pt x="961" y="827"/>
                  <a:pt x="961" y="830"/>
                  <a:pt x="962" y="831"/>
                </a:cubicBezTo>
                <a:cubicBezTo>
                  <a:pt x="963" y="829"/>
                  <a:pt x="966" y="829"/>
                  <a:pt x="967" y="828"/>
                </a:cubicBezTo>
                <a:cubicBezTo>
                  <a:pt x="966" y="826"/>
                  <a:pt x="966" y="824"/>
                  <a:pt x="963" y="823"/>
                </a:cubicBezTo>
                <a:close/>
                <a:moveTo>
                  <a:pt x="928" y="831"/>
                </a:moveTo>
                <a:cubicBezTo>
                  <a:pt x="928" y="834"/>
                  <a:pt x="922" y="838"/>
                  <a:pt x="927" y="840"/>
                </a:cubicBezTo>
                <a:cubicBezTo>
                  <a:pt x="927" y="838"/>
                  <a:pt x="931" y="833"/>
                  <a:pt x="928" y="831"/>
                </a:cubicBezTo>
                <a:close/>
                <a:moveTo>
                  <a:pt x="991" y="831"/>
                </a:moveTo>
                <a:cubicBezTo>
                  <a:pt x="991" y="833"/>
                  <a:pt x="988" y="832"/>
                  <a:pt x="989" y="834"/>
                </a:cubicBezTo>
                <a:cubicBezTo>
                  <a:pt x="991" y="834"/>
                  <a:pt x="991" y="836"/>
                  <a:pt x="992" y="836"/>
                </a:cubicBezTo>
                <a:cubicBezTo>
                  <a:pt x="991" y="835"/>
                  <a:pt x="993" y="831"/>
                  <a:pt x="991" y="831"/>
                </a:cubicBezTo>
                <a:close/>
                <a:moveTo>
                  <a:pt x="1016" y="833"/>
                </a:moveTo>
                <a:cubicBezTo>
                  <a:pt x="1013" y="830"/>
                  <a:pt x="1010" y="834"/>
                  <a:pt x="1010" y="837"/>
                </a:cubicBezTo>
                <a:cubicBezTo>
                  <a:pt x="1013" y="837"/>
                  <a:pt x="1016" y="837"/>
                  <a:pt x="1016" y="833"/>
                </a:cubicBezTo>
                <a:close/>
                <a:moveTo>
                  <a:pt x="1096" y="833"/>
                </a:moveTo>
                <a:cubicBezTo>
                  <a:pt x="1096" y="834"/>
                  <a:pt x="1096" y="834"/>
                  <a:pt x="1096" y="834"/>
                </a:cubicBezTo>
                <a:cubicBezTo>
                  <a:pt x="1095" y="835"/>
                  <a:pt x="1093" y="834"/>
                  <a:pt x="1092" y="835"/>
                </a:cubicBezTo>
                <a:cubicBezTo>
                  <a:pt x="1094" y="836"/>
                  <a:pt x="1094" y="837"/>
                  <a:pt x="1096" y="836"/>
                </a:cubicBezTo>
                <a:cubicBezTo>
                  <a:pt x="1096" y="836"/>
                  <a:pt x="1098" y="833"/>
                  <a:pt x="1096" y="833"/>
                </a:cubicBezTo>
                <a:close/>
                <a:moveTo>
                  <a:pt x="1012" y="845"/>
                </a:moveTo>
                <a:cubicBezTo>
                  <a:pt x="1012" y="840"/>
                  <a:pt x="1017" y="846"/>
                  <a:pt x="1019" y="840"/>
                </a:cubicBezTo>
                <a:cubicBezTo>
                  <a:pt x="1015" y="841"/>
                  <a:pt x="1019" y="838"/>
                  <a:pt x="1019" y="836"/>
                </a:cubicBezTo>
                <a:cubicBezTo>
                  <a:pt x="1016" y="838"/>
                  <a:pt x="1009" y="840"/>
                  <a:pt x="1012" y="845"/>
                </a:cubicBezTo>
                <a:close/>
                <a:moveTo>
                  <a:pt x="111" y="855"/>
                </a:moveTo>
                <a:cubicBezTo>
                  <a:pt x="108" y="856"/>
                  <a:pt x="107" y="858"/>
                  <a:pt x="105" y="860"/>
                </a:cubicBezTo>
                <a:cubicBezTo>
                  <a:pt x="108" y="861"/>
                  <a:pt x="113" y="857"/>
                  <a:pt x="111" y="855"/>
                </a:cubicBezTo>
                <a:close/>
                <a:moveTo>
                  <a:pt x="967" y="855"/>
                </a:moveTo>
                <a:cubicBezTo>
                  <a:pt x="968" y="860"/>
                  <a:pt x="965" y="856"/>
                  <a:pt x="962" y="857"/>
                </a:cubicBezTo>
                <a:cubicBezTo>
                  <a:pt x="962" y="859"/>
                  <a:pt x="963" y="861"/>
                  <a:pt x="964" y="861"/>
                </a:cubicBezTo>
                <a:cubicBezTo>
                  <a:pt x="965" y="859"/>
                  <a:pt x="969" y="860"/>
                  <a:pt x="970" y="857"/>
                </a:cubicBezTo>
                <a:cubicBezTo>
                  <a:pt x="968" y="857"/>
                  <a:pt x="969" y="854"/>
                  <a:pt x="967" y="855"/>
                </a:cubicBezTo>
                <a:close/>
                <a:moveTo>
                  <a:pt x="100" y="870"/>
                </a:moveTo>
                <a:cubicBezTo>
                  <a:pt x="102" y="869"/>
                  <a:pt x="105" y="869"/>
                  <a:pt x="105" y="866"/>
                </a:cubicBezTo>
                <a:cubicBezTo>
                  <a:pt x="102" y="866"/>
                  <a:pt x="102" y="866"/>
                  <a:pt x="102" y="866"/>
                </a:cubicBezTo>
                <a:cubicBezTo>
                  <a:pt x="103" y="869"/>
                  <a:pt x="100" y="868"/>
                  <a:pt x="100" y="870"/>
                </a:cubicBezTo>
                <a:close/>
                <a:moveTo>
                  <a:pt x="177" y="879"/>
                </a:moveTo>
                <a:cubicBezTo>
                  <a:pt x="172" y="873"/>
                  <a:pt x="164" y="880"/>
                  <a:pt x="161" y="885"/>
                </a:cubicBezTo>
                <a:cubicBezTo>
                  <a:pt x="166" y="888"/>
                  <a:pt x="174" y="884"/>
                  <a:pt x="177" y="879"/>
                </a:cubicBezTo>
                <a:close/>
                <a:moveTo>
                  <a:pt x="1111" y="885"/>
                </a:moveTo>
                <a:cubicBezTo>
                  <a:pt x="1109" y="888"/>
                  <a:pt x="1105" y="888"/>
                  <a:pt x="1104" y="892"/>
                </a:cubicBezTo>
                <a:cubicBezTo>
                  <a:pt x="1112" y="898"/>
                  <a:pt x="1111" y="900"/>
                  <a:pt x="1112" y="909"/>
                </a:cubicBezTo>
                <a:cubicBezTo>
                  <a:pt x="1116" y="907"/>
                  <a:pt x="1118" y="904"/>
                  <a:pt x="1120" y="899"/>
                </a:cubicBezTo>
                <a:cubicBezTo>
                  <a:pt x="1114" y="899"/>
                  <a:pt x="1113" y="889"/>
                  <a:pt x="1111" y="885"/>
                </a:cubicBezTo>
                <a:close/>
                <a:moveTo>
                  <a:pt x="146" y="887"/>
                </a:moveTo>
                <a:cubicBezTo>
                  <a:pt x="139" y="888"/>
                  <a:pt x="134" y="892"/>
                  <a:pt x="132" y="898"/>
                </a:cubicBezTo>
                <a:cubicBezTo>
                  <a:pt x="137" y="895"/>
                  <a:pt x="152" y="890"/>
                  <a:pt x="145" y="887"/>
                </a:cubicBezTo>
                <a:cubicBezTo>
                  <a:pt x="146" y="887"/>
                  <a:pt x="146" y="887"/>
                  <a:pt x="146" y="887"/>
                </a:cubicBezTo>
                <a:close/>
                <a:moveTo>
                  <a:pt x="152" y="894"/>
                </a:moveTo>
                <a:cubicBezTo>
                  <a:pt x="155" y="894"/>
                  <a:pt x="155" y="894"/>
                  <a:pt x="155" y="894"/>
                </a:cubicBezTo>
                <a:cubicBezTo>
                  <a:pt x="156" y="891"/>
                  <a:pt x="154" y="891"/>
                  <a:pt x="152" y="890"/>
                </a:cubicBezTo>
                <a:cubicBezTo>
                  <a:pt x="152" y="891"/>
                  <a:pt x="151" y="892"/>
                  <a:pt x="152" y="894"/>
                </a:cubicBezTo>
                <a:close/>
                <a:moveTo>
                  <a:pt x="1199" y="891"/>
                </a:moveTo>
                <a:cubicBezTo>
                  <a:pt x="1195" y="894"/>
                  <a:pt x="1193" y="894"/>
                  <a:pt x="1192" y="900"/>
                </a:cubicBezTo>
                <a:cubicBezTo>
                  <a:pt x="1195" y="898"/>
                  <a:pt x="1199" y="899"/>
                  <a:pt x="1201" y="896"/>
                </a:cubicBezTo>
                <a:cubicBezTo>
                  <a:pt x="1198" y="895"/>
                  <a:pt x="1203" y="891"/>
                  <a:pt x="1199" y="891"/>
                </a:cubicBezTo>
                <a:close/>
                <a:moveTo>
                  <a:pt x="1133" y="913"/>
                </a:moveTo>
                <a:cubicBezTo>
                  <a:pt x="1134" y="916"/>
                  <a:pt x="1142" y="909"/>
                  <a:pt x="1141" y="915"/>
                </a:cubicBezTo>
                <a:cubicBezTo>
                  <a:pt x="1149" y="915"/>
                  <a:pt x="1144" y="910"/>
                  <a:pt x="1147" y="906"/>
                </a:cubicBezTo>
                <a:cubicBezTo>
                  <a:pt x="1141" y="905"/>
                  <a:pt x="1136" y="909"/>
                  <a:pt x="1133" y="913"/>
                </a:cubicBezTo>
                <a:close/>
                <a:moveTo>
                  <a:pt x="118" y="907"/>
                </a:moveTo>
                <a:cubicBezTo>
                  <a:pt x="117" y="911"/>
                  <a:pt x="113" y="910"/>
                  <a:pt x="111" y="913"/>
                </a:cubicBezTo>
                <a:cubicBezTo>
                  <a:pt x="116" y="915"/>
                  <a:pt x="116" y="912"/>
                  <a:pt x="120" y="913"/>
                </a:cubicBezTo>
                <a:cubicBezTo>
                  <a:pt x="120" y="910"/>
                  <a:pt x="121" y="906"/>
                  <a:pt x="118" y="907"/>
                </a:cubicBezTo>
                <a:close/>
                <a:moveTo>
                  <a:pt x="1122" y="910"/>
                </a:moveTo>
                <a:cubicBezTo>
                  <a:pt x="1121" y="910"/>
                  <a:pt x="1121" y="908"/>
                  <a:pt x="1121" y="907"/>
                </a:cubicBezTo>
                <a:cubicBezTo>
                  <a:pt x="1118" y="907"/>
                  <a:pt x="1118" y="907"/>
                  <a:pt x="1118" y="907"/>
                </a:cubicBezTo>
                <a:cubicBezTo>
                  <a:pt x="1118" y="909"/>
                  <a:pt x="1117" y="909"/>
                  <a:pt x="1117" y="911"/>
                </a:cubicBezTo>
                <a:cubicBezTo>
                  <a:pt x="1119" y="910"/>
                  <a:pt x="1122" y="912"/>
                  <a:pt x="1122" y="910"/>
                </a:cubicBezTo>
                <a:close/>
                <a:moveTo>
                  <a:pt x="47" y="910"/>
                </a:moveTo>
                <a:cubicBezTo>
                  <a:pt x="44" y="907"/>
                  <a:pt x="38" y="912"/>
                  <a:pt x="41" y="914"/>
                </a:cubicBezTo>
                <a:cubicBezTo>
                  <a:pt x="42" y="912"/>
                  <a:pt x="46" y="913"/>
                  <a:pt x="47" y="910"/>
                </a:cubicBezTo>
                <a:close/>
                <a:moveTo>
                  <a:pt x="1167" y="913"/>
                </a:moveTo>
                <a:cubicBezTo>
                  <a:pt x="1168" y="914"/>
                  <a:pt x="1168" y="915"/>
                  <a:pt x="1170" y="914"/>
                </a:cubicBezTo>
                <a:cubicBezTo>
                  <a:pt x="1170" y="912"/>
                  <a:pt x="1171" y="911"/>
                  <a:pt x="1171" y="909"/>
                </a:cubicBezTo>
                <a:cubicBezTo>
                  <a:pt x="1169" y="909"/>
                  <a:pt x="1167" y="911"/>
                  <a:pt x="1167" y="913"/>
                </a:cubicBezTo>
                <a:close/>
                <a:moveTo>
                  <a:pt x="1158" y="911"/>
                </a:moveTo>
                <a:cubicBezTo>
                  <a:pt x="1157" y="914"/>
                  <a:pt x="1153" y="913"/>
                  <a:pt x="1151" y="913"/>
                </a:cubicBezTo>
                <a:cubicBezTo>
                  <a:pt x="1151" y="915"/>
                  <a:pt x="1148" y="916"/>
                  <a:pt x="1146" y="917"/>
                </a:cubicBezTo>
                <a:cubicBezTo>
                  <a:pt x="1145" y="922"/>
                  <a:pt x="1145" y="922"/>
                  <a:pt x="1146" y="926"/>
                </a:cubicBezTo>
                <a:cubicBezTo>
                  <a:pt x="1149" y="926"/>
                  <a:pt x="1152" y="923"/>
                  <a:pt x="1155" y="925"/>
                </a:cubicBezTo>
                <a:cubicBezTo>
                  <a:pt x="1154" y="926"/>
                  <a:pt x="1153" y="927"/>
                  <a:pt x="1153" y="928"/>
                </a:cubicBezTo>
                <a:cubicBezTo>
                  <a:pt x="1157" y="926"/>
                  <a:pt x="1161" y="925"/>
                  <a:pt x="1158" y="921"/>
                </a:cubicBezTo>
                <a:cubicBezTo>
                  <a:pt x="1161" y="921"/>
                  <a:pt x="1161" y="921"/>
                  <a:pt x="1161" y="921"/>
                </a:cubicBezTo>
                <a:cubicBezTo>
                  <a:pt x="1161" y="923"/>
                  <a:pt x="1160" y="924"/>
                  <a:pt x="1162" y="926"/>
                </a:cubicBezTo>
                <a:cubicBezTo>
                  <a:pt x="1163" y="921"/>
                  <a:pt x="1166" y="919"/>
                  <a:pt x="1165" y="914"/>
                </a:cubicBezTo>
                <a:cubicBezTo>
                  <a:pt x="1159" y="916"/>
                  <a:pt x="1160" y="911"/>
                  <a:pt x="1158" y="911"/>
                </a:cubicBezTo>
                <a:close/>
                <a:moveTo>
                  <a:pt x="1147" y="923"/>
                </a:moveTo>
                <a:cubicBezTo>
                  <a:pt x="1146" y="920"/>
                  <a:pt x="1149" y="921"/>
                  <a:pt x="1148" y="917"/>
                </a:cubicBezTo>
                <a:cubicBezTo>
                  <a:pt x="1149" y="918"/>
                  <a:pt x="1150" y="918"/>
                  <a:pt x="1151" y="918"/>
                </a:cubicBezTo>
                <a:cubicBezTo>
                  <a:pt x="1151" y="921"/>
                  <a:pt x="1150" y="923"/>
                  <a:pt x="1147" y="923"/>
                </a:cubicBezTo>
                <a:close/>
                <a:moveTo>
                  <a:pt x="88" y="926"/>
                </a:moveTo>
                <a:cubicBezTo>
                  <a:pt x="92" y="922"/>
                  <a:pt x="97" y="920"/>
                  <a:pt x="101" y="916"/>
                </a:cubicBezTo>
                <a:cubicBezTo>
                  <a:pt x="95" y="911"/>
                  <a:pt x="91" y="920"/>
                  <a:pt x="87" y="923"/>
                </a:cubicBezTo>
                <a:cubicBezTo>
                  <a:pt x="88" y="923"/>
                  <a:pt x="87" y="925"/>
                  <a:pt x="88" y="926"/>
                </a:cubicBezTo>
                <a:close/>
                <a:moveTo>
                  <a:pt x="994" y="937"/>
                </a:moveTo>
                <a:cubicBezTo>
                  <a:pt x="1001" y="937"/>
                  <a:pt x="1006" y="930"/>
                  <a:pt x="1012" y="931"/>
                </a:cubicBezTo>
                <a:cubicBezTo>
                  <a:pt x="1013" y="927"/>
                  <a:pt x="1012" y="927"/>
                  <a:pt x="1012" y="922"/>
                </a:cubicBezTo>
                <a:cubicBezTo>
                  <a:pt x="1002" y="920"/>
                  <a:pt x="1004" y="933"/>
                  <a:pt x="996" y="931"/>
                </a:cubicBezTo>
                <a:cubicBezTo>
                  <a:pt x="998" y="927"/>
                  <a:pt x="1001" y="926"/>
                  <a:pt x="1005" y="924"/>
                </a:cubicBezTo>
                <a:cubicBezTo>
                  <a:pt x="1001" y="923"/>
                  <a:pt x="997" y="922"/>
                  <a:pt x="994" y="925"/>
                </a:cubicBezTo>
                <a:cubicBezTo>
                  <a:pt x="997" y="930"/>
                  <a:pt x="993" y="931"/>
                  <a:pt x="994" y="937"/>
                </a:cubicBezTo>
                <a:close/>
                <a:moveTo>
                  <a:pt x="178" y="931"/>
                </a:moveTo>
                <a:cubicBezTo>
                  <a:pt x="175" y="931"/>
                  <a:pt x="176" y="933"/>
                  <a:pt x="174" y="935"/>
                </a:cubicBezTo>
                <a:cubicBezTo>
                  <a:pt x="178" y="935"/>
                  <a:pt x="178" y="933"/>
                  <a:pt x="178" y="931"/>
                </a:cubicBezTo>
                <a:close/>
                <a:moveTo>
                  <a:pt x="1184" y="948"/>
                </a:moveTo>
                <a:cubicBezTo>
                  <a:pt x="1186" y="945"/>
                  <a:pt x="1188" y="942"/>
                  <a:pt x="1189" y="939"/>
                </a:cubicBezTo>
                <a:cubicBezTo>
                  <a:pt x="1184" y="941"/>
                  <a:pt x="1188" y="934"/>
                  <a:pt x="1184" y="935"/>
                </a:cubicBezTo>
                <a:cubicBezTo>
                  <a:pt x="1177" y="945"/>
                  <a:pt x="1160" y="942"/>
                  <a:pt x="1160" y="956"/>
                </a:cubicBezTo>
                <a:cubicBezTo>
                  <a:pt x="1159" y="954"/>
                  <a:pt x="1158" y="957"/>
                  <a:pt x="1158" y="955"/>
                </a:cubicBezTo>
                <a:cubicBezTo>
                  <a:pt x="1158" y="954"/>
                  <a:pt x="1159" y="953"/>
                  <a:pt x="1158" y="952"/>
                </a:cubicBezTo>
                <a:cubicBezTo>
                  <a:pt x="1156" y="954"/>
                  <a:pt x="1155" y="956"/>
                  <a:pt x="1154" y="958"/>
                </a:cubicBezTo>
                <a:cubicBezTo>
                  <a:pt x="1149" y="959"/>
                  <a:pt x="1153" y="956"/>
                  <a:pt x="1149" y="955"/>
                </a:cubicBezTo>
                <a:cubicBezTo>
                  <a:pt x="1150" y="963"/>
                  <a:pt x="1143" y="964"/>
                  <a:pt x="1135" y="964"/>
                </a:cubicBezTo>
                <a:cubicBezTo>
                  <a:pt x="1132" y="973"/>
                  <a:pt x="1125" y="977"/>
                  <a:pt x="1117" y="980"/>
                </a:cubicBezTo>
                <a:cubicBezTo>
                  <a:pt x="1114" y="975"/>
                  <a:pt x="1120" y="972"/>
                  <a:pt x="1122" y="969"/>
                </a:cubicBezTo>
                <a:cubicBezTo>
                  <a:pt x="1117" y="969"/>
                  <a:pt x="1126" y="967"/>
                  <a:pt x="1122" y="965"/>
                </a:cubicBezTo>
                <a:cubicBezTo>
                  <a:pt x="1121" y="968"/>
                  <a:pt x="1119" y="965"/>
                  <a:pt x="1118" y="965"/>
                </a:cubicBezTo>
                <a:cubicBezTo>
                  <a:pt x="1116" y="966"/>
                  <a:pt x="1115" y="969"/>
                  <a:pt x="1114" y="972"/>
                </a:cubicBezTo>
                <a:cubicBezTo>
                  <a:pt x="1109" y="971"/>
                  <a:pt x="1108" y="974"/>
                  <a:pt x="1106" y="977"/>
                </a:cubicBezTo>
                <a:cubicBezTo>
                  <a:pt x="1110" y="976"/>
                  <a:pt x="1110" y="973"/>
                  <a:pt x="1114" y="974"/>
                </a:cubicBezTo>
                <a:cubicBezTo>
                  <a:pt x="1118" y="982"/>
                  <a:pt x="1110" y="982"/>
                  <a:pt x="1107" y="987"/>
                </a:cubicBezTo>
                <a:cubicBezTo>
                  <a:pt x="1115" y="986"/>
                  <a:pt x="1119" y="980"/>
                  <a:pt x="1127" y="978"/>
                </a:cubicBezTo>
                <a:cubicBezTo>
                  <a:pt x="1128" y="981"/>
                  <a:pt x="1129" y="983"/>
                  <a:pt x="1130" y="984"/>
                </a:cubicBezTo>
                <a:cubicBezTo>
                  <a:pt x="1134" y="981"/>
                  <a:pt x="1140" y="978"/>
                  <a:pt x="1143" y="973"/>
                </a:cubicBezTo>
                <a:cubicBezTo>
                  <a:pt x="1153" y="977"/>
                  <a:pt x="1151" y="960"/>
                  <a:pt x="1158" y="958"/>
                </a:cubicBezTo>
                <a:cubicBezTo>
                  <a:pt x="1161" y="958"/>
                  <a:pt x="1161" y="961"/>
                  <a:pt x="1164" y="960"/>
                </a:cubicBezTo>
                <a:cubicBezTo>
                  <a:pt x="1171" y="957"/>
                  <a:pt x="1174" y="946"/>
                  <a:pt x="1184" y="948"/>
                </a:cubicBezTo>
                <a:close/>
                <a:moveTo>
                  <a:pt x="215" y="940"/>
                </a:moveTo>
                <a:cubicBezTo>
                  <a:pt x="216" y="940"/>
                  <a:pt x="218" y="940"/>
                  <a:pt x="218" y="942"/>
                </a:cubicBezTo>
                <a:cubicBezTo>
                  <a:pt x="219" y="942"/>
                  <a:pt x="221" y="942"/>
                  <a:pt x="221" y="940"/>
                </a:cubicBezTo>
                <a:cubicBezTo>
                  <a:pt x="220" y="940"/>
                  <a:pt x="220" y="940"/>
                  <a:pt x="220" y="939"/>
                </a:cubicBezTo>
                <a:cubicBezTo>
                  <a:pt x="218" y="939"/>
                  <a:pt x="215" y="938"/>
                  <a:pt x="215" y="940"/>
                </a:cubicBezTo>
                <a:close/>
                <a:moveTo>
                  <a:pt x="1064" y="943"/>
                </a:moveTo>
                <a:cubicBezTo>
                  <a:pt x="1065" y="946"/>
                  <a:pt x="1063" y="946"/>
                  <a:pt x="1062" y="948"/>
                </a:cubicBezTo>
                <a:cubicBezTo>
                  <a:pt x="1066" y="947"/>
                  <a:pt x="1065" y="950"/>
                  <a:pt x="1068" y="950"/>
                </a:cubicBezTo>
                <a:cubicBezTo>
                  <a:pt x="1069" y="948"/>
                  <a:pt x="1073" y="948"/>
                  <a:pt x="1072" y="944"/>
                </a:cubicBezTo>
                <a:cubicBezTo>
                  <a:pt x="1070" y="943"/>
                  <a:pt x="1069" y="948"/>
                  <a:pt x="1069" y="945"/>
                </a:cubicBezTo>
                <a:cubicBezTo>
                  <a:pt x="1069" y="944"/>
                  <a:pt x="1070" y="943"/>
                  <a:pt x="1070" y="942"/>
                </a:cubicBezTo>
                <a:cubicBezTo>
                  <a:pt x="1068" y="942"/>
                  <a:pt x="1067" y="940"/>
                  <a:pt x="1064" y="939"/>
                </a:cubicBezTo>
                <a:cubicBezTo>
                  <a:pt x="1063" y="944"/>
                  <a:pt x="1057" y="942"/>
                  <a:pt x="1058" y="948"/>
                </a:cubicBezTo>
                <a:cubicBezTo>
                  <a:pt x="1063" y="949"/>
                  <a:pt x="1061" y="944"/>
                  <a:pt x="1064" y="943"/>
                </a:cubicBezTo>
                <a:close/>
                <a:moveTo>
                  <a:pt x="942" y="948"/>
                </a:moveTo>
                <a:cubicBezTo>
                  <a:pt x="942" y="944"/>
                  <a:pt x="942" y="944"/>
                  <a:pt x="942" y="944"/>
                </a:cubicBezTo>
                <a:cubicBezTo>
                  <a:pt x="939" y="943"/>
                  <a:pt x="939" y="949"/>
                  <a:pt x="942" y="948"/>
                </a:cubicBezTo>
                <a:close/>
                <a:moveTo>
                  <a:pt x="1171" y="961"/>
                </a:moveTo>
                <a:cubicBezTo>
                  <a:pt x="1171" y="966"/>
                  <a:pt x="1164" y="965"/>
                  <a:pt x="1164" y="970"/>
                </a:cubicBezTo>
                <a:cubicBezTo>
                  <a:pt x="1176" y="963"/>
                  <a:pt x="1186" y="960"/>
                  <a:pt x="1195" y="950"/>
                </a:cubicBezTo>
                <a:cubicBezTo>
                  <a:pt x="1185" y="945"/>
                  <a:pt x="1181" y="960"/>
                  <a:pt x="1171" y="961"/>
                </a:cubicBezTo>
                <a:close/>
                <a:moveTo>
                  <a:pt x="199" y="950"/>
                </a:moveTo>
                <a:cubicBezTo>
                  <a:pt x="197" y="950"/>
                  <a:pt x="194" y="950"/>
                  <a:pt x="195" y="952"/>
                </a:cubicBezTo>
                <a:cubicBezTo>
                  <a:pt x="197" y="952"/>
                  <a:pt x="199" y="952"/>
                  <a:pt x="199" y="950"/>
                </a:cubicBezTo>
                <a:close/>
                <a:moveTo>
                  <a:pt x="72" y="952"/>
                </a:moveTo>
                <a:cubicBezTo>
                  <a:pt x="70" y="949"/>
                  <a:pt x="65" y="951"/>
                  <a:pt x="64" y="954"/>
                </a:cubicBezTo>
                <a:cubicBezTo>
                  <a:pt x="67" y="954"/>
                  <a:pt x="71" y="955"/>
                  <a:pt x="72" y="952"/>
                </a:cubicBezTo>
                <a:close/>
                <a:moveTo>
                  <a:pt x="1136" y="954"/>
                </a:moveTo>
                <a:cubicBezTo>
                  <a:pt x="1139" y="955"/>
                  <a:pt x="1141" y="954"/>
                  <a:pt x="1140" y="951"/>
                </a:cubicBezTo>
                <a:cubicBezTo>
                  <a:pt x="1137" y="951"/>
                  <a:pt x="1137" y="951"/>
                  <a:pt x="1137" y="951"/>
                </a:cubicBezTo>
                <a:cubicBezTo>
                  <a:pt x="1138" y="952"/>
                  <a:pt x="1136" y="953"/>
                  <a:pt x="1136" y="954"/>
                </a:cubicBezTo>
                <a:close/>
                <a:moveTo>
                  <a:pt x="90" y="958"/>
                </a:moveTo>
                <a:cubicBezTo>
                  <a:pt x="89" y="960"/>
                  <a:pt x="87" y="960"/>
                  <a:pt x="87" y="962"/>
                </a:cubicBezTo>
                <a:cubicBezTo>
                  <a:pt x="91" y="962"/>
                  <a:pt x="91" y="962"/>
                  <a:pt x="91" y="962"/>
                </a:cubicBezTo>
                <a:cubicBezTo>
                  <a:pt x="91" y="960"/>
                  <a:pt x="91" y="958"/>
                  <a:pt x="90" y="958"/>
                </a:cubicBezTo>
                <a:close/>
                <a:moveTo>
                  <a:pt x="130" y="964"/>
                </a:moveTo>
                <a:cubicBezTo>
                  <a:pt x="134" y="965"/>
                  <a:pt x="135" y="959"/>
                  <a:pt x="133" y="958"/>
                </a:cubicBezTo>
                <a:cubicBezTo>
                  <a:pt x="132" y="959"/>
                  <a:pt x="128" y="961"/>
                  <a:pt x="130" y="964"/>
                </a:cubicBezTo>
                <a:close/>
                <a:moveTo>
                  <a:pt x="236" y="965"/>
                </a:moveTo>
                <a:cubicBezTo>
                  <a:pt x="236" y="967"/>
                  <a:pt x="236" y="968"/>
                  <a:pt x="237" y="969"/>
                </a:cubicBezTo>
                <a:cubicBezTo>
                  <a:pt x="243" y="967"/>
                  <a:pt x="247" y="971"/>
                  <a:pt x="248" y="975"/>
                </a:cubicBezTo>
                <a:cubicBezTo>
                  <a:pt x="248" y="967"/>
                  <a:pt x="247" y="967"/>
                  <a:pt x="247" y="960"/>
                </a:cubicBezTo>
                <a:cubicBezTo>
                  <a:pt x="242" y="960"/>
                  <a:pt x="240" y="963"/>
                  <a:pt x="236" y="965"/>
                </a:cubicBezTo>
                <a:close/>
                <a:moveTo>
                  <a:pt x="171" y="965"/>
                </a:moveTo>
                <a:cubicBezTo>
                  <a:pt x="167" y="965"/>
                  <a:pt x="167" y="968"/>
                  <a:pt x="164" y="969"/>
                </a:cubicBezTo>
                <a:cubicBezTo>
                  <a:pt x="168" y="969"/>
                  <a:pt x="170" y="968"/>
                  <a:pt x="171" y="965"/>
                </a:cubicBezTo>
                <a:close/>
                <a:moveTo>
                  <a:pt x="1060" y="970"/>
                </a:moveTo>
                <a:cubicBezTo>
                  <a:pt x="1064" y="970"/>
                  <a:pt x="1066" y="969"/>
                  <a:pt x="1067" y="966"/>
                </a:cubicBezTo>
                <a:cubicBezTo>
                  <a:pt x="1064" y="967"/>
                  <a:pt x="1061" y="967"/>
                  <a:pt x="1060" y="970"/>
                </a:cubicBezTo>
                <a:close/>
                <a:moveTo>
                  <a:pt x="187" y="977"/>
                </a:moveTo>
                <a:cubicBezTo>
                  <a:pt x="187" y="978"/>
                  <a:pt x="188" y="981"/>
                  <a:pt x="186" y="981"/>
                </a:cubicBezTo>
                <a:cubicBezTo>
                  <a:pt x="182" y="981"/>
                  <a:pt x="178" y="982"/>
                  <a:pt x="176" y="985"/>
                </a:cubicBezTo>
                <a:cubicBezTo>
                  <a:pt x="173" y="986"/>
                  <a:pt x="175" y="982"/>
                  <a:pt x="172" y="983"/>
                </a:cubicBezTo>
                <a:cubicBezTo>
                  <a:pt x="166" y="985"/>
                  <a:pt x="164" y="989"/>
                  <a:pt x="161" y="992"/>
                </a:cubicBezTo>
                <a:cubicBezTo>
                  <a:pt x="156" y="997"/>
                  <a:pt x="149" y="999"/>
                  <a:pt x="145" y="1001"/>
                </a:cubicBezTo>
                <a:cubicBezTo>
                  <a:pt x="159" y="1005"/>
                  <a:pt x="173" y="992"/>
                  <a:pt x="179" y="985"/>
                </a:cubicBezTo>
                <a:cubicBezTo>
                  <a:pt x="191" y="984"/>
                  <a:pt x="196" y="977"/>
                  <a:pt x="204" y="972"/>
                </a:cubicBezTo>
                <a:cubicBezTo>
                  <a:pt x="196" y="971"/>
                  <a:pt x="193" y="975"/>
                  <a:pt x="187" y="977"/>
                </a:cubicBezTo>
                <a:close/>
                <a:moveTo>
                  <a:pt x="1174" y="972"/>
                </a:moveTo>
                <a:cubicBezTo>
                  <a:pt x="1175" y="975"/>
                  <a:pt x="1171" y="974"/>
                  <a:pt x="1172" y="977"/>
                </a:cubicBezTo>
                <a:cubicBezTo>
                  <a:pt x="1175" y="977"/>
                  <a:pt x="1177" y="973"/>
                  <a:pt x="1174" y="972"/>
                </a:cubicBezTo>
                <a:close/>
                <a:moveTo>
                  <a:pt x="1190" y="976"/>
                </a:moveTo>
                <a:cubicBezTo>
                  <a:pt x="1185" y="977"/>
                  <a:pt x="1178" y="975"/>
                  <a:pt x="1177" y="980"/>
                </a:cubicBezTo>
                <a:cubicBezTo>
                  <a:pt x="1183" y="977"/>
                  <a:pt x="1187" y="984"/>
                  <a:pt x="1190" y="980"/>
                </a:cubicBezTo>
                <a:cubicBezTo>
                  <a:pt x="1185" y="980"/>
                  <a:pt x="1188" y="977"/>
                  <a:pt x="1190" y="976"/>
                </a:cubicBezTo>
                <a:close/>
                <a:moveTo>
                  <a:pt x="989" y="985"/>
                </a:moveTo>
                <a:cubicBezTo>
                  <a:pt x="991" y="985"/>
                  <a:pt x="991" y="986"/>
                  <a:pt x="991" y="988"/>
                </a:cubicBezTo>
                <a:cubicBezTo>
                  <a:pt x="995" y="986"/>
                  <a:pt x="997" y="983"/>
                  <a:pt x="999" y="979"/>
                </a:cubicBezTo>
                <a:cubicBezTo>
                  <a:pt x="994" y="980"/>
                  <a:pt x="991" y="982"/>
                  <a:pt x="989" y="985"/>
                </a:cubicBezTo>
                <a:close/>
                <a:moveTo>
                  <a:pt x="207" y="982"/>
                </a:moveTo>
                <a:cubicBezTo>
                  <a:pt x="210" y="985"/>
                  <a:pt x="216" y="983"/>
                  <a:pt x="219" y="982"/>
                </a:cubicBezTo>
                <a:cubicBezTo>
                  <a:pt x="217" y="981"/>
                  <a:pt x="211" y="979"/>
                  <a:pt x="207" y="982"/>
                </a:cubicBezTo>
                <a:close/>
                <a:moveTo>
                  <a:pt x="4" y="982"/>
                </a:moveTo>
                <a:cubicBezTo>
                  <a:pt x="2" y="983"/>
                  <a:pt x="1" y="985"/>
                  <a:pt x="0" y="988"/>
                </a:cubicBezTo>
                <a:cubicBezTo>
                  <a:pt x="4" y="987"/>
                  <a:pt x="6" y="990"/>
                  <a:pt x="9" y="991"/>
                </a:cubicBezTo>
                <a:cubicBezTo>
                  <a:pt x="9" y="987"/>
                  <a:pt x="15" y="989"/>
                  <a:pt x="14" y="985"/>
                </a:cubicBezTo>
                <a:cubicBezTo>
                  <a:pt x="9" y="987"/>
                  <a:pt x="8" y="984"/>
                  <a:pt x="4" y="982"/>
                </a:cubicBezTo>
                <a:close/>
                <a:moveTo>
                  <a:pt x="1088" y="991"/>
                </a:moveTo>
                <a:cubicBezTo>
                  <a:pt x="1090" y="987"/>
                  <a:pt x="1095" y="986"/>
                  <a:pt x="1099" y="986"/>
                </a:cubicBezTo>
                <a:cubicBezTo>
                  <a:pt x="1098" y="977"/>
                  <a:pt x="1086" y="988"/>
                  <a:pt x="1088" y="991"/>
                </a:cubicBezTo>
                <a:close/>
                <a:moveTo>
                  <a:pt x="1136" y="986"/>
                </a:moveTo>
                <a:cubicBezTo>
                  <a:pt x="1138" y="986"/>
                  <a:pt x="1138" y="987"/>
                  <a:pt x="1139" y="988"/>
                </a:cubicBezTo>
                <a:cubicBezTo>
                  <a:pt x="1138" y="985"/>
                  <a:pt x="1142" y="987"/>
                  <a:pt x="1141" y="984"/>
                </a:cubicBezTo>
                <a:cubicBezTo>
                  <a:pt x="1139" y="984"/>
                  <a:pt x="1137" y="985"/>
                  <a:pt x="1136" y="986"/>
                </a:cubicBezTo>
                <a:close/>
                <a:moveTo>
                  <a:pt x="1151" y="990"/>
                </a:moveTo>
                <a:cubicBezTo>
                  <a:pt x="1152" y="990"/>
                  <a:pt x="1153" y="991"/>
                  <a:pt x="1154" y="991"/>
                </a:cubicBezTo>
                <a:cubicBezTo>
                  <a:pt x="1153" y="998"/>
                  <a:pt x="1147" y="992"/>
                  <a:pt x="1146" y="995"/>
                </a:cubicBezTo>
                <a:cubicBezTo>
                  <a:pt x="1150" y="996"/>
                  <a:pt x="1151" y="999"/>
                  <a:pt x="1154" y="1000"/>
                </a:cubicBezTo>
                <a:cubicBezTo>
                  <a:pt x="1152" y="997"/>
                  <a:pt x="1153" y="993"/>
                  <a:pt x="1157" y="992"/>
                </a:cubicBezTo>
                <a:cubicBezTo>
                  <a:pt x="1156" y="991"/>
                  <a:pt x="1156" y="989"/>
                  <a:pt x="1155" y="988"/>
                </a:cubicBezTo>
                <a:cubicBezTo>
                  <a:pt x="1155" y="990"/>
                  <a:pt x="1150" y="987"/>
                  <a:pt x="1151" y="990"/>
                </a:cubicBezTo>
                <a:close/>
                <a:moveTo>
                  <a:pt x="845" y="991"/>
                </a:moveTo>
                <a:cubicBezTo>
                  <a:pt x="842" y="993"/>
                  <a:pt x="834" y="994"/>
                  <a:pt x="836" y="998"/>
                </a:cubicBezTo>
                <a:cubicBezTo>
                  <a:pt x="839" y="996"/>
                  <a:pt x="843" y="995"/>
                  <a:pt x="845" y="991"/>
                </a:cubicBezTo>
                <a:close/>
                <a:moveTo>
                  <a:pt x="996" y="992"/>
                </a:moveTo>
                <a:cubicBezTo>
                  <a:pt x="994" y="993"/>
                  <a:pt x="992" y="994"/>
                  <a:pt x="991" y="995"/>
                </a:cubicBezTo>
                <a:cubicBezTo>
                  <a:pt x="994" y="995"/>
                  <a:pt x="996" y="995"/>
                  <a:pt x="996" y="992"/>
                </a:cubicBezTo>
                <a:close/>
                <a:moveTo>
                  <a:pt x="1031" y="997"/>
                </a:moveTo>
                <a:cubicBezTo>
                  <a:pt x="1031" y="995"/>
                  <a:pt x="1034" y="996"/>
                  <a:pt x="1035" y="994"/>
                </a:cubicBezTo>
                <a:cubicBezTo>
                  <a:pt x="1033" y="992"/>
                  <a:pt x="1028" y="996"/>
                  <a:pt x="1031" y="997"/>
                </a:cubicBezTo>
                <a:close/>
                <a:moveTo>
                  <a:pt x="856" y="1002"/>
                </a:moveTo>
                <a:cubicBezTo>
                  <a:pt x="861" y="1004"/>
                  <a:pt x="865" y="997"/>
                  <a:pt x="869" y="995"/>
                </a:cubicBezTo>
                <a:cubicBezTo>
                  <a:pt x="865" y="998"/>
                  <a:pt x="858" y="994"/>
                  <a:pt x="854" y="1000"/>
                </a:cubicBezTo>
                <a:cubicBezTo>
                  <a:pt x="856" y="1001"/>
                  <a:pt x="858" y="997"/>
                  <a:pt x="859" y="999"/>
                </a:cubicBezTo>
                <a:cubicBezTo>
                  <a:pt x="858" y="999"/>
                  <a:pt x="857" y="1000"/>
                  <a:pt x="856" y="1002"/>
                </a:cubicBezTo>
                <a:close/>
                <a:moveTo>
                  <a:pt x="882" y="994"/>
                </a:moveTo>
                <a:cubicBezTo>
                  <a:pt x="880" y="996"/>
                  <a:pt x="873" y="997"/>
                  <a:pt x="876" y="1001"/>
                </a:cubicBezTo>
                <a:cubicBezTo>
                  <a:pt x="880" y="1001"/>
                  <a:pt x="884" y="997"/>
                  <a:pt x="882" y="994"/>
                </a:cubicBezTo>
                <a:close/>
                <a:moveTo>
                  <a:pt x="327" y="1005"/>
                </a:moveTo>
                <a:cubicBezTo>
                  <a:pt x="328" y="1004"/>
                  <a:pt x="332" y="1005"/>
                  <a:pt x="331" y="1002"/>
                </a:cubicBezTo>
                <a:cubicBezTo>
                  <a:pt x="329" y="1002"/>
                  <a:pt x="325" y="1004"/>
                  <a:pt x="327" y="1005"/>
                </a:cubicBezTo>
                <a:close/>
                <a:moveTo>
                  <a:pt x="126" y="1017"/>
                </a:moveTo>
                <a:cubicBezTo>
                  <a:pt x="133" y="1015"/>
                  <a:pt x="141" y="1013"/>
                  <a:pt x="143" y="1006"/>
                </a:cubicBezTo>
                <a:cubicBezTo>
                  <a:pt x="136" y="1000"/>
                  <a:pt x="127" y="1008"/>
                  <a:pt x="126" y="1017"/>
                </a:cubicBezTo>
                <a:close/>
                <a:moveTo>
                  <a:pt x="825" y="1024"/>
                </a:moveTo>
                <a:cubicBezTo>
                  <a:pt x="837" y="1021"/>
                  <a:pt x="845" y="1013"/>
                  <a:pt x="852" y="1005"/>
                </a:cubicBezTo>
                <a:cubicBezTo>
                  <a:pt x="840" y="1006"/>
                  <a:pt x="834" y="1017"/>
                  <a:pt x="825" y="1018"/>
                </a:cubicBezTo>
                <a:cubicBezTo>
                  <a:pt x="827" y="1021"/>
                  <a:pt x="822" y="1022"/>
                  <a:pt x="825" y="1024"/>
                </a:cubicBezTo>
                <a:close/>
                <a:moveTo>
                  <a:pt x="834" y="1010"/>
                </a:moveTo>
                <a:cubicBezTo>
                  <a:pt x="836" y="1007"/>
                  <a:pt x="840" y="1009"/>
                  <a:pt x="840" y="1006"/>
                </a:cubicBezTo>
                <a:cubicBezTo>
                  <a:pt x="838" y="1004"/>
                  <a:pt x="830" y="1007"/>
                  <a:pt x="834" y="1010"/>
                </a:cubicBezTo>
                <a:close/>
                <a:moveTo>
                  <a:pt x="828" y="1006"/>
                </a:moveTo>
                <a:cubicBezTo>
                  <a:pt x="828" y="1009"/>
                  <a:pt x="824" y="1008"/>
                  <a:pt x="824" y="1011"/>
                </a:cubicBezTo>
                <a:cubicBezTo>
                  <a:pt x="827" y="1012"/>
                  <a:pt x="830" y="1012"/>
                  <a:pt x="832" y="1011"/>
                </a:cubicBezTo>
                <a:cubicBezTo>
                  <a:pt x="831" y="1009"/>
                  <a:pt x="830" y="1007"/>
                  <a:pt x="828" y="1006"/>
                </a:cubicBezTo>
                <a:close/>
                <a:moveTo>
                  <a:pt x="985" y="1009"/>
                </a:moveTo>
                <a:cubicBezTo>
                  <a:pt x="977" y="1010"/>
                  <a:pt x="972" y="1015"/>
                  <a:pt x="967" y="1019"/>
                </a:cubicBezTo>
                <a:cubicBezTo>
                  <a:pt x="976" y="1019"/>
                  <a:pt x="982" y="1015"/>
                  <a:pt x="985" y="1009"/>
                </a:cubicBezTo>
                <a:close/>
                <a:moveTo>
                  <a:pt x="1131" y="1012"/>
                </a:moveTo>
                <a:cubicBezTo>
                  <a:pt x="1133" y="1012"/>
                  <a:pt x="1135" y="1011"/>
                  <a:pt x="1136" y="1009"/>
                </a:cubicBezTo>
                <a:cubicBezTo>
                  <a:pt x="1133" y="1009"/>
                  <a:pt x="1131" y="1009"/>
                  <a:pt x="1131" y="1012"/>
                </a:cubicBezTo>
                <a:close/>
                <a:moveTo>
                  <a:pt x="816" y="1013"/>
                </a:moveTo>
                <a:cubicBezTo>
                  <a:pt x="813" y="1013"/>
                  <a:pt x="810" y="1014"/>
                  <a:pt x="808" y="1016"/>
                </a:cubicBezTo>
                <a:cubicBezTo>
                  <a:pt x="811" y="1015"/>
                  <a:pt x="815" y="1015"/>
                  <a:pt x="816" y="1013"/>
                </a:cubicBezTo>
                <a:close/>
                <a:moveTo>
                  <a:pt x="937" y="1026"/>
                </a:moveTo>
                <a:cubicBezTo>
                  <a:pt x="942" y="1026"/>
                  <a:pt x="945" y="1024"/>
                  <a:pt x="948" y="1021"/>
                </a:cubicBezTo>
                <a:cubicBezTo>
                  <a:pt x="947" y="1020"/>
                  <a:pt x="947" y="1017"/>
                  <a:pt x="946" y="1017"/>
                </a:cubicBezTo>
                <a:cubicBezTo>
                  <a:pt x="945" y="1018"/>
                  <a:pt x="942" y="1019"/>
                  <a:pt x="943" y="1016"/>
                </a:cubicBezTo>
                <a:cubicBezTo>
                  <a:pt x="938" y="1018"/>
                  <a:pt x="940" y="1022"/>
                  <a:pt x="937" y="1026"/>
                </a:cubicBezTo>
                <a:close/>
                <a:moveTo>
                  <a:pt x="239" y="1024"/>
                </a:moveTo>
                <a:cubicBezTo>
                  <a:pt x="239" y="1023"/>
                  <a:pt x="244" y="1021"/>
                  <a:pt x="241" y="1019"/>
                </a:cubicBezTo>
                <a:cubicBezTo>
                  <a:pt x="241" y="1021"/>
                  <a:pt x="235" y="1022"/>
                  <a:pt x="239" y="1024"/>
                </a:cubicBezTo>
                <a:close/>
                <a:moveTo>
                  <a:pt x="976" y="1035"/>
                </a:moveTo>
                <a:cubicBezTo>
                  <a:pt x="977" y="1036"/>
                  <a:pt x="983" y="1034"/>
                  <a:pt x="983" y="1030"/>
                </a:cubicBezTo>
                <a:cubicBezTo>
                  <a:pt x="976" y="1034"/>
                  <a:pt x="962" y="1038"/>
                  <a:pt x="956" y="1044"/>
                </a:cubicBezTo>
                <a:cubicBezTo>
                  <a:pt x="965" y="1044"/>
                  <a:pt x="970" y="1039"/>
                  <a:pt x="976" y="1035"/>
                </a:cubicBezTo>
                <a:close/>
                <a:moveTo>
                  <a:pt x="978" y="1043"/>
                </a:moveTo>
                <a:cubicBezTo>
                  <a:pt x="975" y="1043"/>
                  <a:pt x="973" y="1045"/>
                  <a:pt x="972" y="1046"/>
                </a:cubicBezTo>
                <a:cubicBezTo>
                  <a:pt x="974" y="1046"/>
                  <a:pt x="978" y="1046"/>
                  <a:pt x="978" y="1043"/>
                </a:cubicBezTo>
                <a:close/>
                <a:moveTo>
                  <a:pt x="245" y="1049"/>
                </a:moveTo>
                <a:cubicBezTo>
                  <a:pt x="243" y="1053"/>
                  <a:pt x="242" y="1059"/>
                  <a:pt x="240" y="1062"/>
                </a:cubicBezTo>
                <a:cubicBezTo>
                  <a:pt x="248" y="1060"/>
                  <a:pt x="255" y="1056"/>
                  <a:pt x="258" y="1048"/>
                </a:cubicBezTo>
                <a:cubicBezTo>
                  <a:pt x="254" y="1051"/>
                  <a:pt x="250" y="1050"/>
                  <a:pt x="245" y="1049"/>
                </a:cubicBezTo>
                <a:close/>
                <a:moveTo>
                  <a:pt x="921" y="1054"/>
                </a:moveTo>
                <a:cubicBezTo>
                  <a:pt x="923" y="1053"/>
                  <a:pt x="932" y="1052"/>
                  <a:pt x="933" y="1048"/>
                </a:cubicBezTo>
                <a:cubicBezTo>
                  <a:pt x="930" y="1050"/>
                  <a:pt x="923" y="1050"/>
                  <a:pt x="921" y="1054"/>
                </a:cubicBezTo>
                <a:close/>
                <a:moveTo>
                  <a:pt x="926" y="1062"/>
                </a:moveTo>
                <a:cubicBezTo>
                  <a:pt x="928" y="1057"/>
                  <a:pt x="934" y="1057"/>
                  <a:pt x="938" y="1054"/>
                </a:cubicBezTo>
                <a:cubicBezTo>
                  <a:pt x="931" y="1054"/>
                  <a:pt x="925" y="1057"/>
                  <a:pt x="921" y="1060"/>
                </a:cubicBezTo>
                <a:cubicBezTo>
                  <a:pt x="922" y="1061"/>
                  <a:pt x="925" y="1061"/>
                  <a:pt x="926" y="1062"/>
                </a:cubicBezTo>
                <a:close/>
                <a:moveTo>
                  <a:pt x="768" y="1057"/>
                </a:moveTo>
                <a:cubicBezTo>
                  <a:pt x="762" y="1054"/>
                  <a:pt x="760" y="1062"/>
                  <a:pt x="755" y="1060"/>
                </a:cubicBezTo>
                <a:cubicBezTo>
                  <a:pt x="755" y="1063"/>
                  <a:pt x="757" y="1063"/>
                  <a:pt x="758" y="1064"/>
                </a:cubicBezTo>
                <a:cubicBezTo>
                  <a:pt x="761" y="1060"/>
                  <a:pt x="766" y="1061"/>
                  <a:pt x="768" y="1057"/>
                </a:cubicBezTo>
                <a:close/>
                <a:moveTo>
                  <a:pt x="718" y="1059"/>
                </a:moveTo>
                <a:cubicBezTo>
                  <a:pt x="715" y="1059"/>
                  <a:pt x="713" y="1060"/>
                  <a:pt x="712" y="1062"/>
                </a:cubicBezTo>
                <a:cubicBezTo>
                  <a:pt x="713" y="1062"/>
                  <a:pt x="713" y="1063"/>
                  <a:pt x="712" y="1064"/>
                </a:cubicBezTo>
                <a:cubicBezTo>
                  <a:pt x="715" y="1063"/>
                  <a:pt x="718" y="1062"/>
                  <a:pt x="718" y="1059"/>
                </a:cubicBezTo>
                <a:close/>
                <a:moveTo>
                  <a:pt x="906" y="1070"/>
                </a:moveTo>
                <a:cubicBezTo>
                  <a:pt x="911" y="1069"/>
                  <a:pt x="915" y="1067"/>
                  <a:pt x="919" y="1064"/>
                </a:cubicBezTo>
                <a:cubicBezTo>
                  <a:pt x="919" y="1064"/>
                  <a:pt x="918" y="1063"/>
                  <a:pt x="918" y="1062"/>
                </a:cubicBezTo>
                <a:cubicBezTo>
                  <a:pt x="914" y="1065"/>
                  <a:pt x="906" y="1064"/>
                  <a:pt x="906" y="1070"/>
                </a:cubicBezTo>
                <a:close/>
                <a:moveTo>
                  <a:pt x="524" y="1069"/>
                </a:moveTo>
                <a:cubicBezTo>
                  <a:pt x="524" y="1066"/>
                  <a:pt x="526" y="1066"/>
                  <a:pt x="526" y="1063"/>
                </a:cubicBezTo>
                <a:cubicBezTo>
                  <a:pt x="523" y="1062"/>
                  <a:pt x="523" y="1065"/>
                  <a:pt x="522" y="1063"/>
                </a:cubicBezTo>
                <a:cubicBezTo>
                  <a:pt x="522" y="1069"/>
                  <a:pt x="515" y="1064"/>
                  <a:pt x="515" y="1068"/>
                </a:cubicBezTo>
                <a:cubicBezTo>
                  <a:pt x="516" y="1070"/>
                  <a:pt x="521" y="1068"/>
                  <a:pt x="524" y="1069"/>
                </a:cubicBezTo>
                <a:close/>
                <a:moveTo>
                  <a:pt x="678" y="1074"/>
                </a:moveTo>
                <a:cubicBezTo>
                  <a:pt x="691" y="1077"/>
                  <a:pt x="702" y="1069"/>
                  <a:pt x="710" y="1063"/>
                </a:cubicBezTo>
                <a:cubicBezTo>
                  <a:pt x="699" y="1065"/>
                  <a:pt x="688" y="1067"/>
                  <a:pt x="682" y="1073"/>
                </a:cubicBezTo>
                <a:cubicBezTo>
                  <a:pt x="682" y="1072"/>
                  <a:pt x="682" y="1071"/>
                  <a:pt x="681" y="1070"/>
                </a:cubicBezTo>
                <a:cubicBezTo>
                  <a:pt x="682" y="1074"/>
                  <a:pt x="677" y="1071"/>
                  <a:pt x="678" y="1074"/>
                </a:cubicBezTo>
                <a:close/>
                <a:moveTo>
                  <a:pt x="747" y="1066"/>
                </a:moveTo>
                <a:cubicBezTo>
                  <a:pt x="736" y="1067"/>
                  <a:pt x="724" y="1073"/>
                  <a:pt x="716" y="1078"/>
                </a:cubicBezTo>
                <a:cubicBezTo>
                  <a:pt x="727" y="1080"/>
                  <a:pt x="733" y="1070"/>
                  <a:pt x="744" y="1070"/>
                </a:cubicBezTo>
                <a:cubicBezTo>
                  <a:pt x="743" y="1067"/>
                  <a:pt x="746" y="1067"/>
                  <a:pt x="747" y="1066"/>
                </a:cubicBezTo>
                <a:close/>
                <a:moveTo>
                  <a:pt x="1029" y="1088"/>
                </a:moveTo>
                <a:cubicBezTo>
                  <a:pt x="1035" y="1088"/>
                  <a:pt x="1051" y="1081"/>
                  <a:pt x="1048" y="1075"/>
                </a:cubicBezTo>
                <a:cubicBezTo>
                  <a:pt x="1043" y="1080"/>
                  <a:pt x="1034" y="1083"/>
                  <a:pt x="1029" y="1088"/>
                </a:cubicBezTo>
                <a:close/>
                <a:moveTo>
                  <a:pt x="402" y="1084"/>
                </a:moveTo>
                <a:cubicBezTo>
                  <a:pt x="402" y="1086"/>
                  <a:pt x="399" y="1085"/>
                  <a:pt x="399" y="1086"/>
                </a:cubicBezTo>
                <a:cubicBezTo>
                  <a:pt x="402" y="1085"/>
                  <a:pt x="399" y="1089"/>
                  <a:pt x="402" y="1089"/>
                </a:cubicBezTo>
                <a:cubicBezTo>
                  <a:pt x="403" y="1088"/>
                  <a:pt x="405" y="1085"/>
                  <a:pt x="402" y="1084"/>
                </a:cubicBezTo>
                <a:close/>
                <a:moveTo>
                  <a:pt x="710" y="1088"/>
                </a:moveTo>
                <a:cubicBezTo>
                  <a:pt x="708" y="1090"/>
                  <a:pt x="702" y="1089"/>
                  <a:pt x="702" y="1093"/>
                </a:cubicBezTo>
                <a:cubicBezTo>
                  <a:pt x="704" y="1094"/>
                  <a:pt x="707" y="1094"/>
                  <a:pt x="711" y="1094"/>
                </a:cubicBezTo>
                <a:cubicBezTo>
                  <a:pt x="712" y="1092"/>
                  <a:pt x="713" y="1089"/>
                  <a:pt x="710" y="1088"/>
                </a:cubicBezTo>
                <a:close/>
                <a:moveTo>
                  <a:pt x="710" y="1097"/>
                </a:moveTo>
                <a:cubicBezTo>
                  <a:pt x="712" y="1098"/>
                  <a:pt x="715" y="1096"/>
                  <a:pt x="714" y="1099"/>
                </a:cubicBezTo>
                <a:cubicBezTo>
                  <a:pt x="709" y="1100"/>
                  <a:pt x="709" y="1101"/>
                  <a:pt x="709" y="1105"/>
                </a:cubicBezTo>
                <a:cubicBezTo>
                  <a:pt x="711" y="1105"/>
                  <a:pt x="713" y="1105"/>
                  <a:pt x="714" y="1107"/>
                </a:cubicBezTo>
                <a:cubicBezTo>
                  <a:pt x="711" y="1108"/>
                  <a:pt x="710" y="1107"/>
                  <a:pt x="710" y="1109"/>
                </a:cubicBezTo>
                <a:cubicBezTo>
                  <a:pt x="715" y="1109"/>
                  <a:pt x="718" y="1106"/>
                  <a:pt x="721" y="1104"/>
                </a:cubicBezTo>
                <a:cubicBezTo>
                  <a:pt x="718" y="1103"/>
                  <a:pt x="716" y="1107"/>
                  <a:pt x="714" y="1104"/>
                </a:cubicBezTo>
                <a:cubicBezTo>
                  <a:pt x="717" y="1103"/>
                  <a:pt x="722" y="1099"/>
                  <a:pt x="725" y="1101"/>
                </a:cubicBezTo>
                <a:cubicBezTo>
                  <a:pt x="725" y="1103"/>
                  <a:pt x="722" y="1102"/>
                  <a:pt x="722" y="1104"/>
                </a:cubicBezTo>
                <a:cubicBezTo>
                  <a:pt x="725" y="1106"/>
                  <a:pt x="729" y="1104"/>
                  <a:pt x="731" y="1102"/>
                </a:cubicBezTo>
                <a:cubicBezTo>
                  <a:pt x="728" y="1102"/>
                  <a:pt x="726" y="1099"/>
                  <a:pt x="728" y="1097"/>
                </a:cubicBezTo>
                <a:cubicBezTo>
                  <a:pt x="726" y="1097"/>
                  <a:pt x="724" y="1098"/>
                  <a:pt x="724" y="1096"/>
                </a:cubicBezTo>
                <a:cubicBezTo>
                  <a:pt x="724" y="1094"/>
                  <a:pt x="727" y="1095"/>
                  <a:pt x="727" y="1094"/>
                </a:cubicBezTo>
                <a:cubicBezTo>
                  <a:pt x="725" y="1092"/>
                  <a:pt x="723" y="1090"/>
                  <a:pt x="721" y="1089"/>
                </a:cubicBezTo>
                <a:cubicBezTo>
                  <a:pt x="720" y="1095"/>
                  <a:pt x="712" y="1092"/>
                  <a:pt x="710" y="1097"/>
                </a:cubicBezTo>
                <a:close/>
                <a:moveTo>
                  <a:pt x="939" y="1102"/>
                </a:moveTo>
                <a:cubicBezTo>
                  <a:pt x="932" y="1106"/>
                  <a:pt x="924" y="1109"/>
                  <a:pt x="917" y="1113"/>
                </a:cubicBezTo>
                <a:cubicBezTo>
                  <a:pt x="928" y="1113"/>
                  <a:pt x="933" y="1105"/>
                  <a:pt x="940" y="1105"/>
                </a:cubicBezTo>
                <a:cubicBezTo>
                  <a:pt x="940" y="1104"/>
                  <a:pt x="941" y="1102"/>
                  <a:pt x="939" y="1102"/>
                </a:cubicBezTo>
                <a:close/>
                <a:moveTo>
                  <a:pt x="625" y="1108"/>
                </a:moveTo>
                <a:cubicBezTo>
                  <a:pt x="629" y="1107"/>
                  <a:pt x="634" y="1107"/>
                  <a:pt x="635" y="1104"/>
                </a:cubicBezTo>
                <a:cubicBezTo>
                  <a:pt x="631" y="1105"/>
                  <a:pt x="628" y="1105"/>
                  <a:pt x="625" y="1108"/>
                </a:cubicBezTo>
                <a:close/>
                <a:moveTo>
                  <a:pt x="682" y="1117"/>
                </a:moveTo>
                <a:cubicBezTo>
                  <a:pt x="685" y="1117"/>
                  <a:pt x="695" y="1117"/>
                  <a:pt x="697" y="1113"/>
                </a:cubicBezTo>
                <a:cubicBezTo>
                  <a:pt x="693" y="1112"/>
                  <a:pt x="692" y="1113"/>
                  <a:pt x="688" y="1113"/>
                </a:cubicBezTo>
                <a:cubicBezTo>
                  <a:pt x="684" y="1110"/>
                  <a:pt x="689" y="1110"/>
                  <a:pt x="689" y="1108"/>
                </a:cubicBezTo>
                <a:cubicBezTo>
                  <a:pt x="682" y="1108"/>
                  <a:pt x="687" y="1111"/>
                  <a:pt x="682" y="1113"/>
                </a:cubicBezTo>
                <a:cubicBezTo>
                  <a:pt x="686" y="1115"/>
                  <a:pt x="683" y="1115"/>
                  <a:pt x="682" y="1117"/>
                </a:cubicBezTo>
                <a:close/>
                <a:moveTo>
                  <a:pt x="561" y="1110"/>
                </a:moveTo>
                <a:cubicBezTo>
                  <a:pt x="558" y="1112"/>
                  <a:pt x="550" y="1108"/>
                  <a:pt x="547" y="1112"/>
                </a:cubicBezTo>
                <a:cubicBezTo>
                  <a:pt x="551" y="1114"/>
                  <a:pt x="560" y="1114"/>
                  <a:pt x="561" y="1110"/>
                </a:cubicBezTo>
                <a:close/>
                <a:moveTo>
                  <a:pt x="870" y="1113"/>
                </a:moveTo>
                <a:cubicBezTo>
                  <a:pt x="867" y="1113"/>
                  <a:pt x="866" y="1115"/>
                  <a:pt x="863" y="1115"/>
                </a:cubicBezTo>
                <a:cubicBezTo>
                  <a:pt x="865" y="1119"/>
                  <a:pt x="863" y="1120"/>
                  <a:pt x="862" y="1122"/>
                </a:cubicBezTo>
                <a:cubicBezTo>
                  <a:pt x="871" y="1122"/>
                  <a:pt x="869" y="1120"/>
                  <a:pt x="870" y="1113"/>
                </a:cubicBezTo>
                <a:close/>
                <a:moveTo>
                  <a:pt x="809" y="1121"/>
                </a:moveTo>
                <a:cubicBezTo>
                  <a:pt x="806" y="1121"/>
                  <a:pt x="802" y="1120"/>
                  <a:pt x="801" y="1123"/>
                </a:cubicBezTo>
                <a:cubicBezTo>
                  <a:pt x="804" y="1123"/>
                  <a:pt x="807" y="1122"/>
                  <a:pt x="809" y="1121"/>
                </a:cubicBezTo>
                <a:close/>
                <a:moveTo>
                  <a:pt x="742" y="1145"/>
                </a:moveTo>
                <a:cubicBezTo>
                  <a:pt x="746" y="1144"/>
                  <a:pt x="748" y="1141"/>
                  <a:pt x="749" y="1137"/>
                </a:cubicBezTo>
                <a:cubicBezTo>
                  <a:pt x="745" y="1140"/>
                  <a:pt x="743" y="1140"/>
                  <a:pt x="742" y="1145"/>
                </a:cubicBezTo>
                <a:close/>
                <a:moveTo>
                  <a:pt x="571" y="1138"/>
                </a:moveTo>
                <a:cubicBezTo>
                  <a:pt x="568" y="1141"/>
                  <a:pt x="562" y="1142"/>
                  <a:pt x="559" y="1145"/>
                </a:cubicBezTo>
                <a:cubicBezTo>
                  <a:pt x="564" y="1147"/>
                  <a:pt x="569" y="1142"/>
                  <a:pt x="571" y="1138"/>
                </a:cubicBezTo>
                <a:close/>
                <a:moveTo>
                  <a:pt x="611" y="1147"/>
                </a:moveTo>
                <a:cubicBezTo>
                  <a:pt x="609" y="1143"/>
                  <a:pt x="603" y="1146"/>
                  <a:pt x="602" y="1148"/>
                </a:cubicBezTo>
                <a:cubicBezTo>
                  <a:pt x="606" y="1148"/>
                  <a:pt x="610" y="1149"/>
                  <a:pt x="611" y="1147"/>
                </a:cubicBezTo>
                <a:close/>
                <a:moveTo>
                  <a:pt x="634" y="1152"/>
                </a:moveTo>
                <a:cubicBezTo>
                  <a:pt x="638" y="1153"/>
                  <a:pt x="644" y="1149"/>
                  <a:pt x="649" y="1148"/>
                </a:cubicBezTo>
                <a:cubicBezTo>
                  <a:pt x="644" y="1148"/>
                  <a:pt x="637" y="1148"/>
                  <a:pt x="634" y="1152"/>
                </a:cubicBezTo>
                <a:close/>
                <a:moveTo>
                  <a:pt x="695" y="1156"/>
                </a:moveTo>
                <a:cubicBezTo>
                  <a:pt x="689" y="1154"/>
                  <a:pt x="686" y="1160"/>
                  <a:pt x="681" y="1161"/>
                </a:cubicBezTo>
                <a:cubicBezTo>
                  <a:pt x="681" y="1161"/>
                  <a:pt x="680" y="1159"/>
                  <a:pt x="678" y="1160"/>
                </a:cubicBezTo>
                <a:cubicBezTo>
                  <a:pt x="674" y="1160"/>
                  <a:pt x="669" y="1166"/>
                  <a:pt x="662" y="1165"/>
                </a:cubicBezTo>
                <a:cubicBezTo>
                  <a:pt x="667" y="1171"/>
                  <a:pt x="677" y="1165"/>
                  <a:pt x="686" y="1162"/>
                </a:cubicBezTo>
                <a:cubicBezTo>
                  <a:pt x="693" y="1160"/>
                  <a:pt x="701" y="1159"/>
                  <a:pt x="708" y="1157"/>
                </a:cubicBezTo>
                <a:cubicBezTo>
                  <a:pt x="706" y="1151"/>
                  <a:pt x="697" y="1151"/>
                  <a:pt x="695" y="1156"/>
                </a:cubicBezTo>
                <a:close/>
                <a:moveTo>
                  <a:pt x="557" y="1166"/>
                </a:moveTo>
                <a:cubicBezTo>
                  <a:pt x="557" y="1170"/>
                  <a:pt x="558" y="1171"/>
                  <a:pt x="559" y="1174"/>
                </a:cubicBezTo>
                <a:cubicBezTo>
                  <a:pt x="571" y="1173"/>
                  <a:pt x="577" y="1170"/>
                  <a:pt x="582" y="1160"/>
                </a:cubicBezTo>
                <a:cubicBezTo>
                  <a:pt x="572" y="1156"/>
                  <a:pt x="566" y="1165"/>
                  <a:pt x="557" y="1166"/>
                </a:cubicBezTo>
                <a:close/>
                <a:moveTo>
                  <a:pt x="605" y="1161"/>
                </a:moveTo>
                <a:cubicBezTo>
                  <a:pt x="607" y="1163"/>
                  <a:pt x="614" y="1162"/>
                  <a:pt x="615" y="1160"/>
                </a:cubicBezTo>
                <a:cubicBezTo>
                  <a:pt x="612" y="1161"/>
                  <a:pt x="605" y="1158"/>
                  <a:pt x="605" y="1161"/>
                </a:cubicBezTo>
                <a:close/>
                <a:moveTo>
                  <a:pt x="606" y="1170"/>
                </a:moveTo>
                <a:cubicBezTo>
                  <a:pt x="606" y="1168"/>
                  <a:pt x="604" y="1167"/>
                  <a:pt x="605" y="1164"/>
                </a:cubicBezTo>
                <a:cubicBezTo>
                  <a:pt x="601" y="1165"/>
                  <a:pt x="602" y="1162"/>
                  <a:pt x="599" y="1162"/>
                </a:cubicBezTo>
                <a:cubicBezTo>
                  <a:pt x="599" y="1164"/>
                  <a:pt x="599" y="1164"/>
                  <a:pt x="599" y="1164"/>
                </a:cubicBezTo>
                <a:cubicBezTo>
                  <a:pt x="598" y="1164"/>
                  <a:pt x="598" y="1164"/>
                  <a:pt x="598" y="1165"/>
                </a:cubicBezTo>
                <a:cubicBezTo>
                  <a:pt x="601" y="1165"/>
                  <a:pt x="604" y="1165"/>
                  <a:pt x="604" y="1168"/>
                </a:cubicBezTo>
                <a:cubicBezTo>
                  <a:pt x="601" y="1168"/>
                  <a:pt x="598" y="1169"/>
                  <a:pt x="595" y="1171"/>
                </a:cubicBezTo>
                <a:cubicBezTo>
                  <a:pt x="599" y="1174"/>
                  <a:pt x="602" y="1170"/>
                  <a:pt x="606" y="1170"/>
                </a:cubicBezTo>
                <a:close/>
                <a:moveTo>
                  <a:pt x="811" y="1194"/>
                </a:moveTo>
                <a:cubicBezTo>
                  <a:pt x="821" y="1191"/>
                  <a:pt x="837" y="1185"/>
                  <a:pt x="847" y="1179"/>
                </a:cubicBezTo>
                <a:cubicBezTo>
                  <a:pt x="838" y="1180"/>
                  <a:pt x="830" y="1185"/>
                  <a:pt x="822" y="1188"/>
                </a:cubicBezTo>
                <a:cubicBezTo>
                  <a:pt x="819" y="1189"/>
                  <a:pt x="811" y="1188"/>
                  <a:pt x="811" y="1194"/>
                </a:cubicBezTo>
                <a:close/>
                <a:moveTo>
                  <a:pt x="569" y="1181"/>
                </a:moveTo>
                <a:cubicBezTo>
                  <a:pt x="567" y="1182"/>
                  <a:pt x="563" y="1182"/>
                  <a:pt x="563" y="1185"/>
                </a:cubicBezTo>
                <a:cubicBezTo>
                  <a:pt x="566" y="1184"/>
                  <a:pt x="574" y="1187"/>
                  <a:pt x="577" y="1184"/>
                </a:cubicBezTo>
                <a:cubicBezTo>
                  <a:pt x="574" y="1183"/>
                  <a:pt x="568" y="1186"/>
                  <a:pt x="569" y="1181"/>
                </a:cubicBezTo>
                <a:close/>
                <a:moveTo>
                  <a:pt x="596" y="1188"/>
                </a:moveTo>
                <a:cubicBezTo>
                  <a:pt x="598" y="1188"/>
                  <a:pt x="599" y="1189"/>
                  <a:pt x="599" y="1191"/>
                </a:cubicBezTo>
                <a:cubicBezTo>
                  <a:pt x="604" y="1191"/>
                  <a:pt x="609" y="1191"/>
                  <a:pt x="612" y="1188"/>
                </a:cubicBezTo>
                <a:cubicBezTo>
                  <a:pt x="606" y="1188"/>
                  <a:pt x="602" y="1187"/>
                  <a:pt x="596" y="1188"/>
                </a:cubicBezTo>
                <a:close/>
                <a:moveTo>
                  <a:pt x="1057" y="131"/>
                </a:moveTo>
                <a:cubicBezTo>
                  <a:pt x="1067" y="127"/>
                  <a:pt x="1072" y="123"/>
                  <a:pt x="1082" y="118"/>
                </a:cubicBezTo>
                <a:cubicBezTo>
                  <a:pt x="1083" y="123"/>
                  <a:pt x="1077" y="128"/>
                  <a:pt x="1081" y="129"/>
                </a:cubicBezTo>
                <a:cubicBezTo>
                  <a:pt x="1086" y="124"/>
                  <a:pt x="1095" y="123"/>
                  <a:pt x="1102" y="116"/>
                </a:cubicBezTo>
                <a:cubicBezTo>
                  <a:pt x="1102" y="118"/>
                  <a:pt x="1103" y="117"/>
                  <a:pt x="1103" y="118"/>
                </a:cubicBezTo>
                <a:cubicBezTo>
                  <a:pt x="1104" y="130"/>
                  <a:pt x="1088" y="126"/>
                  <a:pt x="1085" y="135"/>
                </a:cubicBezTo>
                <a:cubicBezTo>
                  <a:pt x="1086" y="136"/>
                  <a:pt x="1089" y="136"/>
                  <a:pt x="1089" y="139"/>
                </a:cubicBezTo>
                <a:cubicBezTo>
                  <a:pt x="1103" y="136"/>
                  <a:pt x="1112" y="135"/>
                  <a:pt x="1125" y="131"/>
                </a:cubicBezTo>
                <a:cubicBezTo>
                  <a:pt x="1135" y="149"/>
                  <a:pt x="1100" y="141"/>
                  <a:pt x="1105" y="156"/>
                </a:cubicBezTo>
                <a:cubicBezTo>
                  <a:pt x="1108" y="158"/>
                  <a:pt x="1109" y="155"/>
                  <a:pt x="1111" y="157"/>
                </a:cubicBezTo>
                <a:cubicBezTo>
                  <a:pt x="1106" y="157"/>
                  <a:pt x="1109" y="161"/>
                  <a:pt x="1111" y="162"/>
                </a:cubicBezTo>
                <a:cubicBezTo>
                  <a:pt x="1108" y="165"/>
                  <a:pt x="1099" y="166"/>
                  <a:pt x="1100" y="169"/>
                </a:cubicBezTo>
                <a:cubicBezTo>
                  <a:pt x="1104" y="167"/>
                  <a:pt x="1110" y="164"/>
                  <a:pt x="1115" y="165"/>
                </a:cubicBezTo>
                <a:cubicBezTo>
                  <a:pt x="1115" y="161"/>
                  <a:pt x="1118" y="161"/>
                  <a:pt x="1118" y="158"/>
                </a:cubicBezTo>
                <a:cubicBezTo>
                  <a:pt x="1116" y="158"/>
                  <a:pt x="1115" y="157"/>
                  <a:pt x="1115" y="154"/>
                </a:cubicBezTo>
                <a:cubicBezTo>
                  <a:pt x="1118" y="152"/>
                  <a:pt x="1119" y="148"/>
                  <a:pt x="1123" y="146"/>
                </a:cubicBezTo>
                <a:cubicBezTo>
                  <a:pt x="1127" y="146"/>
                  <a:pt x="1129" y="150"/>
                  <a:pt x="1129" y="154"/>
                </a:cubicBezTo>
                <a:cubicBezTo>
                  <a:pt x="1143" y="157"/>
                  <a:pt x="1173" y="157"/>
                  <a:pt x="1180" y="143"/>
                </a:cubicBezTo>
                <a:cubicBezTo>
                  <a:pt x="1182" y="144"/>
                  <a:pt x="1184" y="144"/>
                  <a:pt x="1184" y="146"/>
                </a:cubicBezTo>
                <a:cubicBezTo>
                  <a:pt x="1184" y="154"/>
                  <a:pt x="1178" y="159"/>
                  <a:pt x="1185" y="163"/>
                </a:cubicBezTo>
                <a:cubicBezTo>
                  <a:pt x="1184" y="166"/>
                  <a:pt x="1181" y="166"/>
                  <a:pt x="1179" y="167"/>
                </a:cubicBezTo>
                <a:cubicBezTo>
                  <a:pt x="1189" y="181"/>
                  <a:pt x="1172" y="189"/>
                  <a:pt x="1167" y="197"/>
                </a:cubicBezTo>
                <a:cubicBezTo>
                  <a:pt x="1178" y="197"/>
                  <a:pt x="1189" y="194"/>
                  <a:pt x="1195" y="190"/>
                </a:cubicBezTo>
                <a:cubicBezTo>
                  <a:pt x="1191" y="185"/>
                  <a:pt x="1196" y="177"/>
                  <a:pt x="1201" y="176"/>
                </a:cubicBezTo>
                <a:cubicBezTo>
                  <a:pt x="1201" y="177"/>
                  <a:pt x="1202" y="178"/>
                  <a:pt x="1201" y="180"/>
                </a:cubicBezTo>
                <a:cubicBezTo>
                  <a:pt x="1205" y="178"/>
                  <a:pt x="1208" y="175"/>
                  <a:pt x="1213" y="175"/>
                </a:cubicBezTo>
                <a:cubicBezTo>
                  <a:pt x="1213" y="173"/>
                  <a:pt x="1212" y="172"/>
                  <a:pt x="1214" y="170"/>
                </a:cubicBezTo>
                <a:cubicBezTo>
                  <a:pt x="1217" y="170"/>
                  <a:pt x="1214" y="175"/>
                  <a:pt x="1216" y="174"/>
                </a:cubicBezTo>
                <a:cubicBezTo>
                  <a:pt x="1218" y="172"/>
                  <a:pt x="1221" y="172"/>
                  <a:pt x="1221" y="168"/>
                </a:cubicBezTo>
                <a:cubicBezTo>
                  <a:pt x="1216" y="171"/>
                  <a:pt x="1214" y="167"/>
                  <a:pt x="1212" y="164"/>
                </a:cubicBezTo>
                <a:cubicBezTo>
                  <a:pt x="1214" y="162"/>
                  <a:pt x="1218" y="163"/>
                  <a:pt x="1220" y="161"/>
                </a:cubicBezTo>
                <a:cubicBezTo>
                  <a:pt x="1217" y="153"/>
                  <a:pt x="1223" y="145"/>
                  <a:pt x="1223" y="138"/>
                </a:cubicBezTo>
                <a:cubicBezTo>
                  <a:pt x="1229" y="135"/>
                  <a:pt x="1233" y="128"/>
                  <a:pt x="1236" y="122"/>
                </a:cubicBezTo>
                <a:cubicBezTo>
                  <a:pt x="1228" y="125"/>
                  <a:pt x="1216" y="140"/>
                  <a:pt x="1208" y="128"/>
                </a:cubicBezTo>
                <a:cubicBezTo>
                  <a:pt x="1211" y="116"/>
                  <a:pt x="1226" y="108"/>
                  <a:pt x="1230" y="97"/>
                </a:cubicBezTo>
                <a:cubicBezTo>
                  <a:pt x="1225" y="99"/>
                  <a:pt x="1221" y="103"/>
                  <a:pt x="1214" y="102"/>
                </a:cubicBezTo>
                <a:cubicBezTo>
                  <a:pt x="1215" y="98"/>
                  <a:pt x="1211" y="94"/>
                  <a:pt x="1210" y="89"/>
                </a:cubicBezTo>
                <a:cubicBezTo>
                  <a:pt x="1211" y="84"/>
                  <a:pt x="1215" y="81"/>
                  <a:pt x="1219" y="78"/>
                </a:cubicBezTo>
                <a:cubicBezTo>
                  <a:pt x="1206" y="82"/>
                  <a:pt x="1196" y="91"/>
                  <a:pt x="1182" y="89"/>
                </a:cubicBezTo>
                <a:cubicBezTo>
                  <a:pt x="1182" y="86"/>
                  <a:pt x="1184" y="85"/>
                  <a:pt x="1186" y="85"/>
                </a:cubicBezTo>
                <a:cubicBezTo>
                  <a:pt x="1187" y="85"/>
                  <a:pt x="1187" y="88"/>
                  <a:pt x="1190" y="87"/>
                </a:cubicBezTo>
                <a:cubicBezTo>
                  <a:pt x="1192" y="86"/>
                  <a:pt x="1191" y="83"/>
                  <a:pt x="1193" y="82"/>
                </a:cubicBezTo>
                <a:cubicBezTo>
                  <a:pt x="1197" y="82"/>
                  <a:pt x="1199" y="79"/>
                  <a:pt x="1202" y="76"/>
                </a:cubicBezTo>
                <a:cubicBezTo>
                  <a:pt x="1208" y="74"/>
                  <a:pt x="1214" y="73"/>
                  <a:pt x="1213" y="65"/>
                </a:cubicBezTo>
                <a:cubicBezTo>
                  <a:pt x="1211" y="63"/>
                  <a:pt x="1211" y="66"/>
                  <a:pt x="1208" y="65"/>
                </a:cubicBezTo>
                <a:cubicBezTo>
                  <a:pt x="1209" y="63"/>
                  <a:pt x="1207" y="63"/>
                  <a:pt x="1207" y="61"/>
                </a:cubicBezTo>
                <a:cubicBezTo>
                  <a:pt x="1211" y="57"/>
                  <a:pt x="1216" y="53"/>
                  <a:pt x="1220" y="49"/>
                </a:cubicBezTo>
                <a:cubicBezTo>
                  <a:pt x="1211" y="49"/>
                  <a:pt x="1207" y="54"/>
                  <a:pt x="1197" y="53"/>
                </a:cubicBezTo>
                <a:cubicBezTo>
                  <a:pt x="1201" y="47"/>
                  <a:pt x="1207" y="43"/>
                  <a:pt x="1211" y="37"/>
                </a:cubicBezTo>
                <a:cubicBezTo>
                  <a:pt x="1204" y="37"/>
                  <a:pt x="1197" y="45"/>
                  <a:pt x="1191" y="40"/>
                </a:cubicBezTo>
                <a:cubicBezTo>
                  <a:pt x="1187" y="33"/>
                  <a:pt x="1196" y="30"/>
                  <a:pt x="1195" y="27"/>
                </a:cubicBezTo>
                <a:cubicBezTo>
                  <a:pt x="1195" y="29"/>
                  <a:pt x="1190" y="29"/>
                  <a:pt x="1191" y="27"/>
                </a:cubicBezTo>
                <a:cubicBezTo>
                  <a:pt x="1191" y="24"/>
                  <a:pt x="1191" y="24"/>
                  <a:pt x="1193" y="21"/>
                </a:cubicBezTo>
                <a:cubicBezTo>
                  <a:pt x="1188" y="22"/>
                  <a:pt x="1187" y="19"/>
                  <a:pt x="1185" y="17"/>
                </a:cubicBezTo>
                <a:cubicBezTo>
                  <a:pt x="1186" y="13"/>
                  <a:pt x="1192" y="14"/>
                  <a:pt x="1191" y="9"/>
                </a:cubicBezTo>
                <a:cubicBezTo>
                  <a:pt x="1169" y="0"/>
                  <a:pt x="1158" y="26"/>
                  <a:pt x="1138" y="26"/>
                </a:cubicBezTo>
                <a:cubicBezTo>
                  <a:pt x="1138" y="30"/>
                  <a:pt x="1137" y="33"/>
                  <a:pt x="1135" y="37"/>
                </a:cubicBezTo>
                <a:cubicBezTo>
                  <a:pt x="1139" y="37"/>
                  <a:pt x="1144" y="31"/>
                  <a:pt x="1146" y="36"/>
                </a:cubicBezTo>
                <a:cubicBezTo>
                  <a:pt x="1134" y="51"/>
                  <a:pt x="1109" y="51"/>
                  <a:pt x="1093" y="63"/>
                </a:cubicBezTo>
                <a:cubicBezTo>
                  <a:pt x="1096" y="62"/>
                  <a:pt x="1095" y="64"/>
                  <a:pt x="1094" y="65"/>
                </a:cubicBezTo>
                <a:cubicBezTo>
                  <a:pt x="1098" y="66"/>
                  <a:pt x="1101" y="68"/>
                  <a:pt x="1103" y="70"/>
                </a:cubicBezTo>
                <a:cubicBezTo>
                  <a:pt x="1104" y="74"/>
                  <a:pt x="1100" y="74"/>
                  <a:pt x="1101" y="78"/>
                </a:cubicBezTo>
                <a:cubicBezTo>
                  <a:pt x="1108" y="90"/>
                  <a:pt x="1107" y="106"/>
                  <a:pt x="1094" y="112"/>
                </a:cubicBezTo>
                <a:cubicBezTo>
                  <a:pt x="1090" y="108"/>
                  <a:pt x="1082" y="112"/>
                  <a:pt x="1079" y="109"/>
                </a:cubicBezTo>
                <a:cubicBezTo>
                  <a:pt x="1080" y="106"/>
                  <a:pt x="1082" y="105"/>
                  <a:pt x="1084" y="104"/>
                </a:cubicBezTo>
                <a:cubicBezTo>
                  <a:pt x="1085" y="106"/>
                  <a:pt x="1086" y="106"/>
                  <a:pt x="1085" y="108"/>
                </a:cubicBezTo>
                <a:cubicBezTo>
                  <a:pt x="1094" y="106"/>
                  <a:pt x="1099" y="95"/>
                  <a:pt x="1098" y="86"/>
                </a:cubicBezTo>
                <a:cubicBezTo>
                  <a:pt x="1096" y="85"/>
                  <a:pt x="1094" y="88"/>
                  <a:pt x="1093" y="86"/>
                </a:cubicBezTo>
                <a:cubicBezTo>
                  <a:pt x="1095" y="83"/>
                  <a:pt x="1094" y="83"/>
                  <a:pt x="1093" y="79"/>
                </a:cubicBezTo>
                <a:cubicBezTo>
                  <a:pt x="1083" y="79"/>
                  <a:pt x="1080" y="86"/>
                  <a:pt x="1074" y="90"/>
                </a:cubicBezTo>
                <a:cubicBezTo>
                  <a:pt x="1076" y="96"/>
                  <a:pt x="1078" y="103"/>
                  <a:pt x="1074" y="108"/>
                </a:cubicBezTo>
                <a:cubicBezTo>
                  <a:pt x="1065" y="111"/>
                  <a:pt x="1061" y="120"/>
                  <a:pt x="1055" y="127"/>
                </a:cubicBezTo>
                <a:cubicBezTo>
                  <a:pt x="1057" y="127"/>
                  <a:pt x="1055" y="131"/>
                  <a:pt x="1057" y="131"/>
                </a:cubicBezTo>
                <a:close/>
                <a:moveTo>
                  <a:pt x="1218" y="20"/>
                </a:moveTo>
                <a:cubicBezTo>
                  <a:pt x="1212" y="21"/>
                  <a:pt x="1203" y="24"/>
                  <a:pt x="1201" y="26"/>
                </a:cubicBezTo>
                <a:cubicBezTo>
                  <a:pt x="1208" y="25"/>
                  <a:pt x="1214" y="25"/>
                  <a:pt x="1218" y="20"/>
                </a:cubicBezTo>
                <a:close/>
                <a:moveTo>
                  <a:pt x="1239" y="43"/>
                </a:moveTo>
                <a:cubicBezTo>
                  <a:pt x="1239" y="44"/>
                  <a:pt x="1237" y="44"/>
                  <a:pt x="1236" y="43"/>
                </a:cubicBezTo>
                <a:cubicBezTo>
                  <a:pt x="1236" y="41"/>
                  <a:pt x="1239" y="42"/>
                  <a:pt x="1239" y="40"/>
                </a:cubicBezTo>
                <a:cubicBezTo>
                  <a:pt x="1237" y="41"/>
                  <a:pt x="1237" y="38"/>
                  <a:pt x="1236" y="37"/>
                </a:cubicBezTo>
                <a:cubicBezTo>
                  <a:pt x="1238" y="36"/>
                  <a:pt x="1238" y="33"/>
                  <a:pt x="1240" y="32"/>
                </a:cubicBezTo>
                <a:cubicBezTo>
                  <a:pt x="1237" y="32"/>
                  <a:pt x="1236" y="35"/>
                  <a:pt x="1234" y="37"/>
                </a:cubicBezTo>
                <a:cubicBezTo>
                  <a:pt x="1238" y="42"/>
                  <a:pt x="1223" y="44"/>
                  <a:pt x="1221" y="50"/>
                </a:cubicBezTo>
                <a:cubicBezTo>
                  <a:pt x="1228" y="50"/>
                  <a:pt x="1239" y="48"/>
                  <a:pt x="1239" y="43"/>
                </a:cubicBezTo>
                <a:close/>
                <a:moveTo>
                  <a:pt x="1204" y="47"/>
                </a:moveTo>
                <a:cubicBezTo>
                  <a:pt x="1210" y="48"/>
                  <a:pt x="1212" y="45"/>
                  <a:pt x="1214" y="43"/>
                </a:cubicBezTo>
                <a:cubicBezTo>
                  <a:pt x="1211" y="45"/>
                  <a:pt x="1206" y="42"/>
                  <a:pt x="1204" y="47"/>
                </a:cubicBezTo>
                <a:close/>
                <a:moveTo>
                  <a:pt x="1117" y="481"/>
                </a:moveTo>
                <a:cubicBezTo>
                  <a:pt x="1118" y="481"/>
                  <a:pt x="1118" y="481"/>
                  <a:pt x="1119" y="481"/>
                </a:cubicBezTo>
                <a:cubicBezTo>
                  <a:pt x="1118" y="481"/>
                  <a:pt x="1118" y="481"/>
                  <a:pt x="1117" y="481"/>
                </a:cubicBezTo>
                <a:close/>
                <a:moveTo>
                  <a:pt x="1284" y="478"/>
                </a:moveTo>
                <a:cubicBezTo>
                  <a:pt x="1280" y="478"/>
                  <a:pt x="1276" y="483"/>
                  <a:pt x="1274" y="481"/>
                </a:cubicBezTo>
                <a:cubicBezTo>
                  <a:pt x="1274" y="479"/>
                  <a:pt x="1277" y="479"/>
                  <a:pt x="1277" y="476"/>
                </a:cubicBezTo>
                <a:cubicBezTo>
                  <a:pt x="1263" y="476"/>
                  <a:pt x="1257" y="490"/>
                  <a:pt x="1237" y="485"/>
                </a:cubicBezTo>
                <a:cubicBezTo>
                  <a:pt x="1236" y="486"/>
                  <a:pt x="1232" y="490"/>
                  <a:pt x="1229" y="487"/>
                </a:cubicBezTo>
                <a:cubicBezTo>
                  <a:pt x="1233" y="485"/>
                  <a:pt x="1236" y="483"/>
                  <a:pt x="1239" y="480"/>
                </a:cubicBezTo>
                <a:cubicBezTo>
                  <a:pt x="1236" y="480"/>
                  <a:pt x="1232" y="485"/>
                  <a:pt x="1230" y="483"/>
                </a:cubicBezTo>
                <a:cubicBezTo>
                  <a:pt x="1233" y="480"/>
                  <a:pt x="1237" y="479"/>
                  <a:pt x="1240" y="475"/>
                </a:cubicBezTo>
                <a:cubicBezTo>
                  <a:pt x="1239" y="474"/>
                  <a:pt x="1238" y="473"/>
                  <a:pt x="1238" y="471"/>
                </a:cubicBezTo>
                <a:cubicBezTo>
                  <a:pt x="1239" y="471"/>
                  <a:pt x="1240" y="470"/>
                  <a:pt x="1242" y="469"/>
                </a:cubicBezTo>
                <a:cubicBezTo>
                  <a:pt x="1250" y="479"/>
                  <a:pt x="1256" y="465"/>
                  <a:pt x="1266" y="463"/>
                </a:cubicBezTo>
                <a:cubicBezTo>
                  <a:pt x="1266" y="467"/>
                  <a:pt x="1266" y="467"/>
                  <a:pt x="1266" y="467"/>
                </a:cubicBezTo>
                <a:cubicBezTo>
                  <a:pt x="1269" y="468"/>
                  <a:pt x="1272" y="463"/>
                  <a:pt x="1270" y="462"/>
                </a:cubicBezTo>
                <a:cubicBezTo>
                  <a:pt x="1270" y="463"/>
                  <a:pt x="1268" y="463"/>
                  <a:pt x="1267" y="462"/>
                </a:cubicBezTo>
                <a:cubicBezTo>
                  <a:pt x="1270" y="457"/>
                  <a:pt x="1282" y="456"/>
                  <a:pt x="1281" y="451"/>
                </a:cubicBezTo>
                <a:cubicBezTo>
                  <a:pt x="1277" y="456"/>
                  <a:pt x="1269" y="456"/>
                  <a:pt x="1263" y="457"/>
                </a:cubicBezTo>
                <a:cubicBezTo>
                  <a:pt x="1265" y="462"/>
                  <a:pt x="1259" y="464"/>
                  <a:pt x="1256" y="465"/>
                </a:cubicBezTo>
                <a:cubicBezTo>
                  <a:pt x="1253" y="461"/>
                  <a:pt x="1247" y="466"/>
                  <a:pt x="1244" y="465"/>
                </a:cubicBezTo>
                <a:cubicBezTo>
                  <a:pt x="1244" y="467"/>
                  <a:pt x="1243" y="468"/>
                  <a:pt x="1242" y="468"/>
                </a:cubicBezTo>
                <a:cubicBezTo>
                  <a:pt x="1230" y="469"/>
                  <a:pt x="1219" y="479"/>
                  <a:pt x="1209" y="485"/>
                </a:cubicBezTo>
                <a:cubicBezTo>
                  <a:pt x="1212" y="487"/>
                  <a:pt x="1210" y="494"/>
                  <a:pt x="1208" y="496"/>
                </a:cubicBezTo>
                <a:cubicBezTo>
                  <a:pt x="1205" y="497"/>
                  <a:pt x="1202" y="498"/>
                  <a:pt x="1200" y="499"/>
                </a:cubicBezTo>
                <a:cubicBezTo>
                  <a:pt x="1200" y="504"/>
                  <a:pt x="1204" y="505"/>
                  <a:pt x="1203" y="510"/>
                </a:cubicBezTo>
                <a:cubicBezTo>
                  <a:pt x="1199" y="511"/>
                  <a:pt x="1195" y="513"/>
                  <a:pt x="1192" y="508"/>
                </a:cubicBezTo>
                <a:cubicBezTo>
                  <a:pt x="1188" y="507"/>
                  <a:pt x="1188" y="510"/>
                  <a:pt x="1184" y="510"/>
                </a:cubicBezTo>
                <a:cubicBezTo>
                  <a:pt x="1184" y="504"/>
                  <a:pt x="1184" y="504"/>
                  <a:pt x="1184" y="504"/>
                </a:cubicBezTo>
                <a:cubicBezTo>
                  <a:pt x="1192" y="501"/>
                  <a:pt x="1199" y="497"/>
                  <a:pt x="1204" y="491"/>
                </a:cubicBezTo>
                <a:cubicBezTo>
                  <a:pt x="1200" y="491"/>
                  <a:pt x="1199" y="495"/>
                  <a:pt x="1194" y="494"/>
                </a:cubicBezTo>
                <a:cubicBezTo>
                  <a:pt x="1194" y="493"/>
                  <a:pt x="1194" y="492"/>
                  <a:pt x="1193" y="492"/>
                </a:cubicBezTo>
                <a:cubicBezTo>
                  <a:pt x="1191" y="493"/>
                  <a:pt x="1189" y="495"/>
                  <a:pt x="1186" y="495"/>
                </a:cubicBezTo>
                <a:cubicBezTo>
                  <a:pt x="1184" y="494"/>
                  <a:pt x="1185" y="491"/>
                  <a:pt x="1182" y="490"/>
                </a:cubicBezTo>
                <a:cubicBezTo>
                  <a:pt x="1181" y="492"/>
                  <a:pt x="1181" y="496"/>
                  <a:pt x="1178" y="496"/>
                </a:cubicBezTo>
                <a:cubicBezTo>
                  <a:pt x="1180" y="496"/>
                  <a:pt x="1180" y="499"/>
                  <a:pt x="1179" y="501"/>
                </a:cubicBezTo>
                <a:cubicBezTo>
                  <a:pt x="1179" y="504"/>
                  <a:pt x="1172" y="505"/>
                  <a:pt x="1173" y="508"/>
                </a:cubicBezTo>
                <a:cubicBezTo>
                  <a:pt x="1177" y="507"/>
                  <a:pt x="1179" y="501"/>
                  <a:pt x="1183" y="504"/>
                </a:cubicBezTo>
                <a:cubicBezTo>
                  <a:pt x="1179" y="506"/>
                  <a:pt x="1175" y="509"/>
                  <a:pt x="1173" y="514"/>
                </a:cubicBezTo>
                <a:cubicBezTo>
                  <a:pt x="1170" y="513"/>
                  <a:pt x="1170" y="516"/>
                  <a:pt x="1168" y="516"/>
                </a:cubicBezTo>
                <a:cubicBezTo>
                  <a:pt x="1166" y="512"/>
                  <a:pt x="1166" y="512"/>
                  <a:pt x="1167" y="508"/>
                </a:cubicBezTo>
                <a:cubicBezTo>
                  <a:pt x="1159" y="508"/>
                  <a:pt x="1160" y="498"/>
                  <a:pt x="1156" y="494"/>
                </a:cubicBezTo>
                <a:cubicBezTo>
                  <a:pt x="1152" y="493"/>
                  <a:pt x="1153" y="496"/>
                  <a:pt x="1150" y="495"/>
                </a:cubicBezTo>
                <a:cubicBezTo>
                  <a:pt x="1150" y="493"/>
                  <a:pt x="1147" y="493"/>
                  <a:pt x="1147" y="492"/>
                </a:cubicBezTo>
                <a:cubicBezTo>
                  <a:pt x="1147" y="490"/>
                  <a:pt x="1149" y="486"/>
                  <a:pt x="1147" y="485"/>
                </a:cubicBezTo>
                <a:cubicBezTo>
                  <a:pt x="1146" y="487"/>
                  <a:pt x="1141" y="485"/>
                  <a:pt x="1140" y="484"/>
                </a:cubicBezTo>
                <a:cubicBezTo>
                  <a:pt x="1140" y="481"/>
                  <a:pt x="1140" y="478"/>
                  <a:pt x="1144" y="476"/>
                </a:cubicBezTo>
                <a:cubicBezTo>
                  <a:pt x="1139" y="475"/>
                  <a:pt x="1138" y="476"/>
                  <a:pt x="1134" y="477"/>
                </a:cubicBezTo>
                <a:cubicBezTo>
                  <a:pt x="1133" y="470"/>
                  <a:pt x="1145" y="471"/>
                  <a:pt x="1145" y="467"/>
                </a:cubicBezTo>
                <a:cubicBezTo>
                  <a:pt x="1135" y="466"/>
                  <a:pt x="1132" y="477"/>
                  <a:pt x="1127" y="481"/>
                </a:cubicBezTo>
                <a:cubicBezTo>
                  <a:pt x="1127" y="477"/>
                  <a:pt x="1127" y="477"/>
                  <a:pt x="1127" y="477"/>
                </a:cubicBezTo>
                <a:cubicBezTo>
                  <a:pt x="1123" y="478"/>
                  <a:pt x="1122" y="480"/>
                  <a:pt x="1119" y="481"/>
                </a:cubicBezTo>
                <a:cubicBezTo>
                  <a:pt x="1120" y="481"/>
                  <a:pt x="1118" y="482"/>
                  <a:pt x="1118" y="483"/>
                </a:cubicBezTo>
                <a:cubicBezTo>
                  <a:pt x="1120" y="484"/>
                  <a:pt x="1121" y="479"/>
                  <a:pt x="1123" y="482"/>
                </a:cubicBezTo>
                <a:cubicBezTo>
                  <a:pt x="1122" y="483"/>
                  <a:pt x="1121" y="485"/>
                  <a:pt x="1122" y="487"/>
                </a:cubicBezTo>
                <a:cubicBezTo>
                  <a:pt x="1123" y="489"/>
                  <a:pt x="1126" y="488"/>
                  <a:pt x="1127" y="490"/>
                </a:cubicBezTo>
                <a:cubicBezTo>
                  <a:pt x="1126" y="492"/>
                  <a:pt x="1125" y="494"/>
                  <a:pt x="1122" y="494"/>
                </a:cubicBezTo>
                <a:cubicBezTo>
                  <a:pt x="1122" y="493"/>
                  <a:pt x="1123" y="492"/>
                  <a:pt x="1122" y="492"/>
                </a:cubicBezTo>
                <a:cubicBezTo>
                  <a:pt x="1121" y="496"/>
                  <a:pt x="1117" y="492"/>
                  <a:pt x="1114" y="495"/>
                </a:cubicBezTo>
                <a:cubicBezTo>
                  <a:pt x="1115" y="494"/>
                  <a:pt x="1116" y="493"/>
                  <a:pt x="1116" y="492"/>
                </a:cubicBezTo>
                <a:cubicBezTo>
                  <a:pt x="1113" y="491"/>
                  <a:pt x="1112" y="493"/>
                  <a:pt x="1108" y="493"/>
                </a:cubicBezTo>
                <a:cubicBezTo>
                  <a:pt x="1107" y="497"/>
                  <a:pt x="1110" y="498"/>
                  <a:pt x="1112" y="499"/>
                </a:cubicBezTo>
                <a:cubicBezTo>
                  <a:pt x="1106" y="505"/>
                  <a:pt x="1101" y="501"/>
                  <a:pt x="1094" y="505"/>
                </a:cubicBezTo>
                <a:cubicBezTo>
                  <a:pt x="1094" y="504"/>
                  <a:pt x="1094" y="502"/>
                  <a:pt x="1093" y="502"/>
                </a:cubicBezTo>
                <a:cubicBezTo>
                  <a:pt x="1092" y="505"/>
                  <a:pt x="1090" y="508"/>
                  <a:pt x="1086" y="508"/>
                </a:cubicBezTo>
                <a:cubicBezTo>
                  <a:pt x="1086" y="508"/>
                  <a:pt x="1085" y="507"/>
                  <a:pt x="1085" y="507"/>
                </a:cubicBezTo>
                <a:cubicBezTo>
                  <a:pt x="1089" y="500"/>
                  <a:pt x="1096" y="497"/>
                  <a:pt x="1104" y="494"/>
                </a:cubicBezTo>
                <a:cubicBezTo>
                  <a:pt x="1104" y="490"/>
                  <a:pt x="1109" y="491"/>
                  <a:pt x="1111" y="488"/>
                </a:cubicBezTo>
                <a:cubicBezTo>
                  <a:pt x="1100" y="492"/>
                  <a:pt x="1093" y="498"/>
                  <a:pt x="1083" y="499"/>
                </a:cubicBezTo>
                <a:cubicBezTo>
                  <a:pt x="1083" y="498"/>
                  <a:pt x="1082" y="496"/>
                  <a:pt x="1080" y="496"/>
                </a:cubicBezTo>
                <a:cubicBezTo>
                  <a:pt x="1080" y="500"/>
                  <a:pt x="1077" y="501"/>
                  <a:pt x="1075" y="498"/>
                </a:cubicBezTo>
                <a:cubicBezTo>
                  <a:pt x="1075" y="502"/>
                  <a:pt x="1070" y="500"/>
                  <a:pt x="1070" y="504"/>
                </a:cubicBezTo>
                <a:cubicBezTo>
                  <a:pt x="1071" y="504"/>
                  <a:pt x="1072" y="505"/>
                  <a:pt x="1072" y="506"/>
                </a:cubicBezTo>
                <a:cubicBezTo>
                  <a:pt x="1068" y="506"/>
                  <a:pt x="1068" y="510"/>
                  <a:pt x="1066" y="511"/>
                </a:cubicBezTo>
                <a:cubicBezTo>
                  <a:pt x="1054" y="509"/>
                  <a:pt x="1047" y="530"/>
                  <a:pt x="1036" y="521"/>
                </a:cubicBezTo>
                <a:cubicBezTo>
                  <a:pt x="1048" y="505"/>
                  <a:pt x="1064" y="499"/>
                  <a:pt x="1084" y="493"/>
                </a:cubicBezTo>
                <a:cubicBezTo>
                  <a:pt x="1088" y="495"/>
                  <a:pt x="1101" y="492"/>
                  <a:pt x="1103" y="487"/>
                </a:cubicBezTo>
                <a:cubicBezTo>
                  <a:pt x="1101" y="484"/>
                  <a:pt x="1097" y="487"/>
                  <a:pt x="1095" y="485"/>
                </a:cubicBezTo>
                <a:cubicBezTo>
                  <a:pt x="1098" y="482"/>
                  <a:pt x="1097" y="480"/>
                  <a:pt x="1096" y="477"/>
                </a:cubicBezTo>
                <a:cubicBezTo>
                  <a:pt x="1096" y="479"/>
                  <a:pt x="1090" y="480"/>
                  <a:pt x="1089" y="479"/>
                </a:cubicBezTo>
                <a:cubicBezTo>
                  <a:pt x="1093" y="475"/>
                  <a:pt x="1099" y="467"/>
                  <a:pt x="1101" y="463"/>
                </a:cubicBezTo>
                <a:cubicBezTo>
                  <a:pt x="1094" y="466"/>
                  <a:pt x="1087" y="474"/>
                  <a:pt x="1081" y="469"/>
                </a:cubicBezTo>
                <a:cubicBezTo>
                  <a:pt x="1082" y="477"/>
                  <a:pt x="1084" y="475"/>
                  <a:pt x="1083" y="483"/>
                </a:cubicBezTo>
                <a:cubicBezTo>
                  <a:pt x="1078" y="485"/>
                  <a:pt x="1073" y="492"/>
                  <a:pt x="1066" y="489"/>
                </a:cubicBezTo>
                <a:cubicBezTo>
                  <a:pt x="1074" y="487"/>
                  <a:pt x="1061" y="482"/>
                  <a:pt x="1067" y="480"/>
                </a:cubicBezTo>
                <a:cubicBezTo>
                  <a:pt x="1058" y="477"/>
                  <a:pt x="1056" y="487"/>
                  <a:pt x="1049" y="489"/>
                </a:cubicBezTo>
                <a:cubicBezTo>
                  <a:pt x="1044" y="477"/>
                  <a:pt x="1060" y="474"/>
                  <a:pt x="1067" y="467"/>
                </a:cubicBezTo>
                <a:cubicBezTo>
                  <a:pt x="1061" y="466"/>
                  <a:pt x="1059" y="471"/>
                  <a:pt x="1053" y="471"/>
                </a:cubicBezTo>
                <a:cubicBezTo>
                  <a:pt x="1053" y="469"/>
                  <a:pt x="1059" y="468"/>
                  <a:pt x="1057" y="467"/>
                </a:cubicBezTo>
                <a:cubicBezTo>
                  <a:pt x="1053" y="469"/>
                  <a:pt x="1047" y="472"/>
                  <a:pt x="1042" y="471"/>
                </a:cubicBezTo>
                <a:cubicBezTo>
                  <a:pt x="1040" y="468"/>
                  <a:pt x="1047" y="468"/>
                  <a:pt x="1044" y="466"/>
                </a:cubicBezTo>
                <a:cubicBezTo>
                  <a:pt x="1042" y="469"/>
                  <a:pt x="1039" y="470"/>
                  <a:pt x="1036" y="471"/>
                </a:cubicBezTo>
                <a:cubicBezTo>
                  <a:pt x="1035" y="474"/>
                  <a:pt x="1036" y="473"/>
                  <a:pt x="1036" y="477"/>
                </a:cubicBezTo>
                <a:cubicBezTo>
                  <a:pt x="1031" y="479"/>
                  <a:pt x="1028" y="483"/>
                  <a:pt x="1022" y="483"/>
                </a:cubicBezTo>
                <a:cubicBezTo>
                  <a:pt x="1012" y="476"/>
                  <a:pt x="1004" y="492"/>
                  <a:pt x="995" y="493"/>
                </a:cubicBezTo>
                <a:cubicBezTo>
                  <a:pt x="995" y="493"/>
                  <a:pt x="995" y="494"/>
                  <a:pt x="993" y="493"/>
                </a:cubicBezTo>
                <a:cubicBezTo>
                  <a:pt x="993" y="493"/>
                  <a:pt x="994" y="493"/>
                  <a:pt x="995" y="493"/>
                </a:cubicBezTo>
                <a:cubicBezTo>
                  <a:pt x="994" y="492"/>
                  <a:pt x="993" y="490"/>
                  <a:pt x="994" y="490"/>
                </a:cubicBezTo>
                <a:cubicBezTo>
                  <a:pt x="996" y="486"/>
                  <a:pt x="1004" y="483"/>
                  <a:pt x="999" y="478"/>
                </a:cubicBezTo>
                <a:cubicBezTo>
                  <a:pt x="995" y="481"/>
                  <a:pt x="990" y="480"/>
                  <a:pt x="986" y="483"/>
                </a:cubicBezTo>
                <a:cubicBezTo>
                  <a:pt x="986" y="490"/>
                  <a:pt x="982" y="493"/>
                  <a:pt x="977" y="494"/>
                </a:cubicBezTo>
                <a:cubicBezTo>
                  <a:pt x="977" y="498"/>
                  <a:pt x="980" y="498"/>
                  <a:pt x="980" y="502"/>
                </a:cubicBezTo>
                <a:cubicBezTo>
                  <a:pt x="977" y="504"/>
                  <a:pt x="971" y="509"/>
                  <a:pt x="968" y="505"/>
                </a:cubicBezTo>
                <a:cubicBezTo>
                  <a:pt x="975" y="501"/>
                  <a:pt x="976" y="488"/>
                  <a:pt x="979" y="482"/>
                </a:cubicBezTo>
                <a:cubicBezTo>
                  <a:pt x="980" y="482"/>
                  <a:pt x="981" y="483"/>
                  <a:pt x="982" y="483"/>
                </a:cubicBezTo>
                <a:cubicBezTo>
                  <a:pt x="987" y="475"/>
                  <a:pt x="1000" y="476"/>
                  <a:pt x="1005" y="467"/>
                </a:cubicBezTo>
                <a:cubicBezTo>
                  <a:pt x="1000" y="465"/>
                  <a:pt x="999" y="471"/>
                  <a:pt x="996" y="468"/>
                </a:cubicBezTo>
                <a:cubicBezTo>
                  <a:pt x="998" y="466"/>
                  <a:pt x="998" y="464"/>
                  <a:pt x="997" y="463"/>
                </a:cubicBezTo>
                <a:cubicBezTo>
                  <a:pt x="993" y="468"/>
                  <a:pt x="992" y="476"/>
                  <a:pt x="985" y="476"/>
                </a:cubicBezTo>
                <a:cubicBezTo>
                  <a:pt x="982" y="476"/>
                  <a:pt x="983" y="472"/>
                  <a:pt x="980" y="474"/>
                </a:cubicBezTo>
                <a:cubicBezTo>
                  <a:pt x="980" y="470"/>
                  <a:pt x="980" y="470"/>
                  <a:pt x="980" y="470"/>
                </a:cubicBezTo>
                <a:cubicBezTo>
                  <a:pt x="978" y="470"/>
                  <a:pt x="976" y="473"/>
                  <a:pt x="975" y="470"/>
                </a:cubicBezTo>
                <a:cubicBezTo>
                  <a:pt x="980" y="468"/>
                  <a:pt x="982" y="453"/>
                  <a:pt x="988" y="457"/>
                </a:cubicBezTo>
                <a:cubicBezTo>
                  <a:pt x="988" y="455"/>
                  <a:pt x="990" y="453"/>
                  <a:pt x="993" y="451"/>
                </a:cubicBezTo>
                <a:cubicBezTo>
                  <a:pt x="1007" y="446"/>
                  <a:pt x="1018" y="439"/>
                  <a:pt x="1033" y="433"/>
                </a:cubicBezTo>
                <a:cubicBezTo>
                  <a:pt x="1035" y="435"/>
                  <a:pt x="1033" y="435"/>
                  <a:pt x="1032" y="437"/>
                </a:cubicBezTo>
                <a:cubicBezTo>
                  <a:pt x="1043" y="428"/>
                  <a:pt x="1057" y="419"/>
                  <a:pt x="1073" y="417"/>
                </a:cubicBezTo>
                <a:cubicBezTo>
                  <a:pt x="1079" y="415"/>
                  <a:pt x="1084" y="406"/>
                  <a:pt x="1092" y="407"/>
                </a:cubicBezTo>
                <a:cubicBezTo>
                  <a:pt x="1094" y="401"/>
                  <a:pt x="1100" y="400"/>
                  <a:pt x="1106" y="398"/>
                </a:cubicBezTo>
                <a:cubicBezTo>
                  <a:pt x="1105" y="404"/>
                  <a:pt x="1099" y="401"/>
                  <a:pt x="1095" y="406"/>
                </a:cubicBezTo>
                <a:cubicBezTo>
                  <a:pt x="1097" y="407"/>
                  <a:pt x="1096" y="410"/>
                  <a:pt x="1098" y="411"/>
                </a:cubicBezTo>
                <a:cubicBezTo>
                  <a:pt x="1103" y="409"/>
                  <a:pt x="1105" y="404"/>
                  <a:pt x="1109" y="402"/>
                </a:cubicBezTo>
                <a:cubicBezTo>
                  <a:pt x="1110" y="403"/>
                  <a:pt x="1111" y="404"/>
                  <a:pt x="1110" y="405"/>
                </a:cubicBezTo>
                <a:cubicBezTo>
                  <a:pt x="1113" y="405"/>
                  <a:pt x="1114" y="404"/>
                  <a:pt x="1118" y="404"/>
                </a:cubicBezTo>
                <a:cubicBezTo>
                  <a:pt x="1117" y="397"/>
                  <a:pt x="1121" y="395"/>
                  <a:pt x="1125" y="392"/>
                </a:cubicBezTo>
                <a:cubicBezTo>
                  <a:pt x="1122" y="392"/>
                  <a:pt x="1120" y="394"/>
                  <a:pt x="1117" y="394"/>
                </a:cubicBezTo>
                <a:cubicBezTo>
                  <a:pt x="1117" y="393"/>
                  <a:pt x="1116" y="393"/>
                  <a:pt x="1116" y="392"/>
                </a:cubicBezTo>
                <a:cubicBezTo>
                  <a:pt x="1121" y="387"/>
                  <a:pt x="1128" y="383"/>
                  <a:pt x="1136" y="382"/>
                </a:cubicBezTo>
                <a:cubicBezTo>
                  <a:pt x="1134" y="384"/>
                  <a:pt x="1142" y="385"/>
                  <a:pt x="1137" y="389"/>
                </a:cubicBezTo>
                <a:cubicBezTo>
                  <a:pt x="1138" y="386"/>
                  <a:pt x="1134" y="386"/>
                  <a:pt x="1136" y="389"/>
                </a:cubicBezTo>
                <a:cubicBezTo>
                  <a:pt x="1133" y="390"/>
                  <a:pt x="1138" y="387"/>
                  <a:pt x="1137" y="390"/>
                </a:cubicBezTo>
                <a:cubicBezTo>
                  <a:pt x="1136" y="394"/>
                  <a:pt x="1131" y="397"/>
                  <a:pt x="1132" y="400"/>
                </a:cubicBezTo>
                <a:cubicBezTo>
                  <a:pt x="1132" y="397"/>
                  <a:pt x="1135" y="398"/>
                  <a:pt x="1136" y="400"/>
                </a:cubicBezTo>
                <a:cubicBezTo>
                  <a:pt x="1135" y="402"/>
                  <a:pt x="1131" y="402"/>
                  <a:pt x="1132" y="405"/>
                </a:cubicBezTo>
                <a:cubicBezTo>
                  <a:pt x="1135" y="407"/>
                  <a:pt x="1136" y="402"/>
                  <a:pt x="1136" y="404"/>
                </a:cubicBezTo>
                <a:cubicBezTo>
                  <a:pt x="1137" y="407"/>
                  <a:pt x="1134" y="407"/>
                  <a:pt x="1135" y="410"/>
                </a:cubicBezTo>
                <a:cubicBezTo>
                  <a:pt x="1138" y="411"/>
                  <a:pt x="1143" y="405"/>
                  <a:pt x="1146" y="403"/>
                </a:cubicBezTo>
                <a:cubicBezTo>
                  <a:pt x="1144" y="400"/>
                  <a:pt x="1139" y="405"/>
                  <a:pt x="1137" y="403"/>
                </a:cubicBezTo>
                <a:cubicBezTo>
                  <a:pt x="1147" y="401"/>
                  <a:pt x="1150" y="392"/>
                  <a:pt x="1158" y="387"/>
                </a:cubicBezTo>
                <a:cubicBezTo>
                  <a:pt x="1156" y="387"/>
                  <a:pt x="1154" y="387"/>
                  <a:pt x="1154" y="386"/>
                </a:cubicBezTo>
                <a:cubicBezTo>
                  <a:pt x="1160" y="382"/>
                  <a:pt x="1155" y="378"/>
                  <a:pt x="1162" y="374"/>
                </a:cubicBezTo>
                <a:cubicBezTo>
                  <a:pt x="1159" y="373"/>
                  <a:pt x="1157" y="376"/>
                  <a:pt x="1157" y="373"/>
                </a:cubicBezTo>
                <a:cubicBezTo>
                  <a:pt x="1159" y="370"/>
                  <a:pt x="1166" y="366"/>
                  <a:pt x="1165" y="364"/>
                </a:cubicBezTo>
                <a:cubicBezTo>
                  <a:pt x="1164" y="363"/>
                  <a:pt x="1155" y="366"/>
                  <a:pt x="1153" y="370"/>
                </a:cubicBezTo>
                <a:cubicBezTo>
                  <a:pt x="1152" y="370"/>
                  <a:pt x="1151" y="369"/>
                  <a:pt x="1149" y="368"/>
                </a:cubicBezTo>
                <a:cubicBezTo>
                  <a:pt x="1146" y="370"/>
                  <a:pt x="1145" y="373"/>
                  <a:pt x="1140" y="373"/>
                </a:cubicBezTo>
                <a:cubicBezTo>
                  <a:pt x="1140" y="371"/>
                  <a:pt x="1141" y="367"/>
                  <a:pt x="1139" y="366"/>
                </a:cubicBezTo>
                <a:cubicBezTo>
                  <a:pt x="1129" y="369"/>
                  <a:pt x="1120" y="381"/>
                  <a:pt x="1111" y="377"/>
                </a:cubicBezTo>
                <a:cubicBezTo>
                  <a:pt x="1104" y="387"/>
                  <a:pt x="1093" y="386"/>
                  <a:pt x="1083" y="390"/>
                </a:cubicBezTo>
                <a:cubicBezTo>
                  <a:pt x="1083" y="400"/>
                  <a:pt x="1069" y="397"/>
                  <a:pt x="1063" y="403"/>
                </a:cubicBezTo>
                <a:cubicBezTo>
                  <a:pt x="1061" y="400"/>
                  <a:pt x="1065" y="398"/>
                  <a:pt x="1061" y="397"/>
                </a:cubicBezTo>
                <a:cubicBezTo>
                  <a:pt x="1069" y="390"/>
                  <a:pt x="1076" y="376"/>
                  <a:pt x="1091" y="383"/>
                </a:cubicBezTo>
                <a:cubicBezTo>
                  <a:pt x="1093" y="381"/>
                  <a:pt x="1094" y="379"/>
                  <a:pt x="1098" y="378"/>
                </a:cubicBezTo>
                <a:cubicBezTo>
                  <a:pt x="1099" y="375"/>
                  <a:pt x="1097" y="376"/>
                  <a:pt x="1096" y="375"/>
                </a:cubicBezTo>
                <a:cubicBezTo>
                  <a:pt x="1099" y="373"/>
                  <a:pt x="1099" y="373"/>
                  <a:pt x="1098" y="370"/>
                </a:cubicBezTo>
                <a:cubicBezTo>
                  <a:pt x="1102" y="369"/>
                  <a:pt x="1104" y="366"/>
                  <a:pt x="1109" y="365"/>
                </a:cubicBezTo>
                <a:cubicBezTo>
                  <a:pt x="1112" y="365"/>
                  <a:pt x="1111" y="369"/>
                  <a:pt x="1114" y="369"/>
                </a:cubicBezTo>
                <a:cubicBezTo>
                  <a:pt x="1120" y="367"/>
                  <a:pt x="1124" y="363"/>
                  <a:pt x="1126" y="357"/>
                </a:cubicBezTo>
                <a:cubicBezTo>
                  <a:pt x="1121" y="356"/>
                  <a:pt x="1122" y="353"/>
                  <a:pt x="1122" y="350"/>
                </a:cubicBezTo>
                <a:cubicBezTo>
                  <a:pt x="1117" y="349"/>
                  <a:pt x="1117" y="344"/>
                  <a:pt x="1111" y="345"/>
                </a:cubicBezTo>
                <a:cubicBezTo>
                  <a:pt x="1111" y="342"/>
                  <a:pt x="1109" y="342"/>
                  <a:pt x="1110" y="339"/>
                </a:cubicBezTo>
                <a:cubicBezTo>
                  <a:pt x="1115" y="336"/>
                  <a:pt x="1120" y="333"/>
                  <a:pt x="1126" y="330"/>
                </a:cubicBezTo>
                <a:cubicBezTo>
                  <a:pt x="1125" y="323"/>
                  <a:pt x="1139" y="315"/>
                  <a:pt x="1144" y="318"/>
                </a:cubicBezTo>
                <a:cubicBezTo>
                  <a:pt x="1143" y="320"/>
                  <a:pt x="1139" y="320"/>
                  <a:pt x="1138" y="322"/>
                </a:cubicBezTo>
                <a:cubicBezTo>
                  <a:pt x="1147" y="322"/>
                  <a:pt x="1152" y="319"/>
                  <a:pt x="1158" y="315"/>
                </a:cubicBezTo>
                <a:cubicBezTo>
                  <a:pt x="1156" y="304"/>
                  <a:pt x="1167" y="311"/>
                  <a:pt x="1167" y="304"/>
                </a:cubicBezTo>
                <a:cubicBezTo>
                  <a:pt x="1159" y="307"/>
                  <a:pt x="1154" y="304"/>
                  <a:pt x="1147" y="308"/>
                </a:cubicBezTo>
                <a:cubicBezTo>
                  <a:pt x="1144" y="309"/>
                  <a:pt x="1142" y="315"/>
                  <a:pt x="1139" y="316"/>
                </a:cubicBezTo>
                <a:cubicBezTo>
                  <a:pt x="1139" y="316"/>
                  <a:pt x="1118" y="311"/>
                  <a:pt x="1116" y="311"/>
                </a:cubicBezTo>
                <a:cubicBezTo>
                  <a:pt x="1115" y="312"/>
                  <a:pt x="1112" y="316"/>
                  <a:pt x="1110" y="316"/>
                </a:cubicBezTo>
                <a:cubicBezTo>
                  <a:pt x="1107" y="317"/>
                  <a:pt x="1104" y="317"/>
                  <a:pt x="1102" y="321"/>
                </a:cubicBezTo>
                <a:cubicBezTo>
                  <a:pt x="1095" y="314"/>
                  <a:pt x="1088" y="326"/>
                  <a:pt x="1081" y="327"/>
                </a:cubicBezTo>
                <a:cubicBezTo>
                  <a:pt x="1076" y="326"/>
                  <a:pt x="1073" y="326"/>
                  <a:pt x="1070" y="324"/>
                </a:cubicBezTo>
                <a:cubicBezTo>
                  <a:pt x="1073" y="318"/>
                  <a:pt x="1078" y="314"/>
                  <a:pt x="1085" y="311"/>
                </a:cubicBezTo>
                <a:cubicBezTo>
                  <a:pt x="1087" y="312"/>
                  <a:pt x="1087" y="314"/>
                  <a:pt x="1089" y="315"/>
                </a:cubicBezTo>
                <a:cubicBezTo>
                  <a:pt x="1089" y="311"/>
                  <a:pt x="1089" y="312"/>
                  <a:pt x="1090" y="309"/>
                </a:cubicBezTo>
                <a:cubicBezTo>
                  <a:pt x="1098" y="307"/>
                  <a:pt x="1102" y="300"/>
                  <a:pt x="1108" y="295"/>
                </a:cubicBezTo>
                <a:cubicBezTo>
                  <a:pt x="1104" y="295"/>
                  <a:pt x="1104" y="297"/>
                  <a:pt x="1102" y="295"/>
                </a:cubicBezTo>
                <a:cubicBezTo>
                  <a:pt x="1107" y="291"/>
                  <a:pt x="1113" y="287"/>
                  <a:pt x="1121" y="285"/>
                </a:cubicBezTo>
                <a:cubicBezTo>
                  <a:pt x="1121" y="289"/>
                  <a:pt x="1124" y="288"/>
                  <a:pt x="1126" y="287"/>
                </a:cubicBezTo>
                <a:cubicBezTo>
                  <a:pt x="1126" y="286"/>
                  <a:pt x="1126" y="283"/>
                  <a:pt x="1125" y="282"/>
                </a:cubicBezTo>
                <a:cubicBezTo>
                  <a:pt x="1125" y="283"/>
                  <a:pt x="1120" y="283"/>
                  <a:pt x="1121" y="282"/>
                </a:cubicBezTo>
                <a:cubicBezTo>
                  <a:pt x="1121" y="281"/>
                  <a:pt x="1120" y="281"/>
                  <a:pt x="1120" y="280"/>
                </a:cubicBezTo>
                <a:cubicBezTo>
                  <a:pt x="1126" y="276"/>
                  <a:pt x="1130" y="273"/>
                  <a:pt x="1130" y="267"/>
                </a:cubicBezTo>
                <a:cubicBezTo>
                  <a:pt x="1126" y="267"/>
                  <a:pt x="1126" y="262"/>
                  <a:pt x="1122" y="262"/>
                </a:cubicBezTo>
                <a:cubicBezTo>
                  <a:pt x="1125" y="256"/>
                  <a:pt x="1132" y="253"/>
                  <a:pt x="1135" y="246"/>
                </a:cubicBezTo>
                <a:cubicBezTo>
                  <a:pt x="1123" y="249"/>
                  <a:pt x="1107" y="239"/>
                  <a:pt x="1098" y="249"/>
                </a:cubicBezTo>
                <a:cubicBezTo>
                  <a:pt x="1100" y="249"/>
                  <a:pt x="1099" y="253"/>
                  <a:pt x="1101" y="254"/>
                </a:cubicBezTo>
                <a:cubicBezTo>
                  <a:pt x="1096" y="256"/>
                  <a:pt x="1087" y="262"/>
                  <a:pt x="1082" y="259"/>
                </a:cubicBezTo>
                <a:cubicBezTo>
                  <a:pt x="1082" y="253"/>
                  <a:pt x="1083" y="249"/>
                  <a:pt x="1088" y="248"/>
                </a:cubicBezTo>
                <a:cubicBezTo>
                  <a:pt x="1093" y="241"/>
                  <a:pt x="1097" y="232"/>
                  <a:pt x="1099" y="224"/>
                </a:cubicBezTo>
                <a:cubicBezTo>
                  <a:pt x="1094" y="223"/>
                  <a:pt x="1092" y="222"/>
                  <a:pt x="1086" y="223"/>
                </a:cubicBezTo>
                <a:cubicBezTo>
                  <a:pt x="1085" y="221"/>
                  <a:pt x="1084" y="219"/>
                  <a:pt x="1083" y="216"/>
                </a:cubicBezTo>
                <a:cubicBezTo>
                  <a:pt x="1085" y="215"/>
                  <a:pt x="1087" y="214"/>
                  <a:pt x="1088" y="212"/>
                </a:cubicBezTo>
                <a:cubicBezTo>
                  <a:pt x="1077" y="213"/>
                  <a:pt x="1065" y="213"/>
                  <a:pt x="1061" y="223"/>
                </a:cubicBezTo>
                <a:cubicBezTo>
                  <a:pt x="1063" y="227"/>
                  <a:pt x="1066" y="228"/>
                  <a:pt x="1067" y="233"/>
                </a:cubicBezTo>
                <a:cubicBezTo>
                  <a:pt x="1062" y="235"/>
                  <a:pt x="1053" y="238"/>
                  <a:pt x="1047" y="235"/>
                </a:cubicBezTo>
                <a:cubicBezTo>
                  <a:pt x="1048" y="233"/>
                  <a:pt x="1050" y="230"/>
                  <a:pt x="1052" y="228"/>
                </a:cubicBezTo>
                <a:cubicBezTo>
                  <a:pt x="1049" y="228"/>
                  <a:pt x="1049" y="232"/>
                  <a:pt x="1046" y="233"/>
                </a:cubicBezTo>
                <a:cubicBezTo>
                  <a:pt x="1046" y="230"/>
                  <a:pt x="1043" y="230"/>
                  <a:pt x="1042" y="229"/>
                </a:cubicBezTo>
                <a:cubicBezTo>
                  <a:pt x="1047" y="219"/>
                  <a:pt x="1049" y="222"/>
                  <a:pt x="1051" y="211"/>
                </a:cubicBezTo>
                <a:cubicBezTo>
                  <a:pt x="1047" y="209"/>
                  <a:pt x="1038" y="216"/>
                  <a:pt x="1035" y="211"/>
                </a:cubicBezTo>
                <a:cubicBezTo>
                  <a:pt x="1035" y="210"/>
                  <a:pt x="1036" y="210"/>
                  <a:pt x="1037" y="208"/>
                </a:cubicBezTo>
                <a:cubicBezTo>
                  <a:pt x="1027" y="209"/>
                  <a:pt x="1025" y="218"/>
                  <a:pt x="1019" y="222"/>
                </a:cubicBezTo>
                <a:cubicBezTo>
                  <a:pt x="1014" y="227"/>
                  <a:pt x="1006" y="228"/>
                  <a:pt x="997" y="229"/>
                </a:cubicBezTo>
                <a:cubicBezTo>
                  <a:pt x="997" y="227"/>
                  <a:pt x="999" y="226"/>
                  <a:pt x="997" y="224"/>
                </a:cubicBezTo>
                <a:cubicBezTo>
                  <a:pt x="988" y="224"/>
                  <a:pt x="984" y="232"/>
                  <a:pt x="973" y="233"/>
                </a:cubicBezTo>
                <a:cubicBezTo>
                  <a:pt x="973" y="229"/>
                  <a:pt x="975" y="229"/>
                  <a:pt x="973" y="226"/>
                </a:cubicBezTo>
                <a:cubicBezTo>
                  <a:pt x="969" y="225"/>
                  <a:pt x="970" y="230"/>
                  <a:pt x="965" y="229"/>
                </a:cubicBezTo>
                <a:cubicBezTo>
                  <a:pt x="965" y="228"/>
                  <a:pt x="964" y="228"/>
                  <a:pt x="964" y="227"/>
                </a:cubicBezTo>
                <a:cubicBezTo>
                  <a:pt x="967" y="224"/>
                  <a:pt x="968" y="220"/>
                  <a:pt x="972" y="220"/>
                </a:cubicBezTo>
                <a:cubicBezTo>
                  <a:pt x="972" y="217"/>
                  <a:pt x="971" y="215"/>
                  <a:pt x="970" y="214"/>
                </a:cubicBezTo>
                <a:cubicBezTo>
                  <a:pt x="972" y="210"/>
                  <a:pt x="976" y="208"/>
                  <a:pt x="981" y="210"/>
                </a:cubicBezTo>
                <a:cubicBezTo>
                  <a:pt x="982" y="203"/>
                  <a:pt x="991" y="205"/>
                  <a:pt x="994" y="200"/>
                </a:cubicBezTo>
                <a:cubicBezTo>
                  <a:pt x="996" y="202"/>
                  <a:pt x="993" y="203"/>
                  <a:pt x="995" y="205"/>
                </a:cubicBezTo>
                <a:cubicBezTo>
                  <a:pt x="1000" y="205"/>
                  <a:pt x="1003" y="198"/>
                  <a:pt x="1007" y="202"/>
                </a:cubicBezTo>
                <a:cubicBezTo>
                  <a:pt x="1006" y="203"/>
                  <a:pt x="1007" y="206"/>
                  <a:pt x="1005" y="207"/>
                </a:cubicBezTo>
                <a:cubicBezTo>
                  <a:pt x="1008" y="208"/>
                  <a:pt x="1008" y="211"/>
                  <a:pt x="1012" y="210"/>
                </a:cubicBezTo>
                <a:cubicBezTo>
                  <a:pt x="1012" y="207"/>
                  <a:pt x="1012" y="207"/>
                  <a:pt x="1012" y="207"/>
                </a:cubicBezTo>
                <a:cubicBezTo>
                  <a:pt x="1012" y="205"/>
                  <a:pt x="1009" y="206"/>
                  <a:pt x="1009" y="205"/>
                </a:cubicBezTo>
                <a:cubicBezTo>
                  <a:pt x="1010" y="202"/>
                  <a:pt x="1011" y="203"/>
                  <a:pt x="1010" y="200"/>
                </a:cubicBezTo>
                <a:cubicBezTo>
                  <a:pt x="1022" y="195"/>
                  <a:pt x="1030" y="186"/>
                  <a:pt x="1037" y="176"/>
                </a:cubicBezTo>
                <a:cubicBezTo>
                  <a:pt x="1021" y="180"/>
                  <a:pt x="1012" y="194"/>
                  <a:pt x="998" y="197"/>
                </a:cubicBezTo>
                <a:cubicBezTo>
                  <a:pt x="1000" y="195"/>
                  <a:pt x="1002" y="194"/>
                  <a:pt x="1004" y="192"/>
                </a:cubicBezTo>
                <a:cubicBezTo>
                  <a:pt x="992" y="198"/>
                  <a:pt x="975" y="200"/>
                  <a:pt x="965" y="209"/>
                </a:cubicBezTo>
                <a:cubicBezTo>
                  <a:pt x="959" y="208"/>
                  <a:pt x="956" y="205"/>
                  <a:pt x="954" y="200"/>
                </a:cubicBezTo>
                <a:cubicBezTo>
                  <a:pt x="956" y="192"/>
                  <a:pt x="966" y="192"/>
                  <a:pt x="969" y="185"/>
                </a:cubicBezTo>
                <a:cubicBezTo>
                  <a:pt x="961" y="190"/>
                  <a:pt x="951" y="197"/>
                  <a:pt x="940" y="196"/>
                </a:cubicBezTo>
                <a:cubicBezTo>
                  <a:pt x="940" y="190"/>
                  <a:pt x="946" y="191"/>
                  <a:pt x="949" y="188"/>
                </a:cubicBezTo>
                <a:cubicBezTo>
                  <a:pt x="945" y="187"/>
                  <a:pt x="941" y="190"/>
                  <a:pt x="939" y="188"/>
                </a:cubicBezTo>
                <a:cubicBezTo>
                  <a:pt x="955" y="185"/>
                  <a:pt x="955" y="167"/>
                  <a:pt x="972" y="168"/>
                </a:cubicBezTo>
                <a:cubicBezTo>
                  <a:pt x="973" y="161"/>
                  <a:pt x="983" y="156"/>
                  <a:pt x="990" y="162"/>
                </a:cubicBezTo>
                <a:cubicBezTo>
                  <a:pt x="1000" y="158"/>
                  <a:pt x="993" y="135"/>
                  <a:pt x="1009" y="139"/>
                </a:cubicBezTo>
                <a:cubicBezTo>
                  <a:pt x="1006" y="143"/>
                  <a:pt x="1004" y="147"/>
                  <a:pt x="1002" y="152"/>
                </a:cubicBezTo>
                <a:cubicBezTo>
                  <a:pt x="1002" y="155"/>
                  <a:pt x="1007" y="157"/>
                  <a:pt x="1004" y="160"/>
                </a:cubicBezTo>
                <a:cubicBezTo>
                  <a:pt x="1010" y="160"/>
                  <a:pt x="1014" y="152"/>
                  <a:pt x="1021" y="155"/>
                </a:cubicBezTo>
                <a:cubicBezTo>
                  <a:pt x="1021" y="158"/>
                  <a:pt x="1018" y="156"/>
                  <a:pt x="1017" y="158"/>
                </a:cubicBezTo>
                <a:cubicBezTo>
                  <a:pt x="1029" y="158"/>
                  <a:pt x="1033" y="150"/>
                  <a:pt x="1038" y="143"/>
                </a:cubicBezTo>
                <a:cubicBezTo>
                  <a:pt x="1034" y="137"/>
                  <a:pt x="1039" y="133"/>
                  <a:pt x="1041" y="130"/>
                </a:cubicBezTo>
                <a:cubicBezTo>
                  <a:pt x="1034" y="132"/>
                  <a:pt x="1025" y="134"/>
                  <a:pt x="1022" y="128"/>
                </a:cubicBezTo>
                <a:cubicBezTo>
                  <a:pt x="1024" y="126"/>
                  <a:pt x="1025" y="125"/>
                  <a:pt x="1027" y="124"/>
                </a:cubicBezTo>
                <a:cubicBezTo>
                  <a:pt x="1024" y="123"/>
                  <a:pt x="1021" y="121"/>
                  <a:pt x="1016" y="122"/>
                </a:cubicBezTo>
                <a:cubicBezTo>
                  <a:pt x="1016" y="121"/>
                  <a:pt x="1017" y="120"/>
                  <a:pt x="1017" y="119"/>
                </a:cubicBezTo>
                <a:cubicBezTo>
                  <a:pt x="1014" y="118"/>
                  <a:pt x="1010" y="119"/>
                  <a:pt x="1007" y="121"/>
                </a:cubicBezTo>
                <a:cubicBezTo>
                  <a:pt x="1011" y="128"/>
                  <a:pt x="1002" y="129"/>
                  <a:pt x="997" y="131"/>
                </a:cubicBezTo>
                <a:cubicBezTo>
                  <a:pt x="997" y="128"/>
                  <a:pt x="1000" y="129"/>
                  <a:pt x="1000" y="127"/>
                </a:cubicBezTo>
                <a:cubicBezTo>
                  <a:pt x="997" y="126"/>
                  <a:pt x="993" y="128"/>
                  <a:pt x="992" y="126"/>
                </a:cubicBezTo>
                <a:cubicBezTo>
                  <a:pt x="990" y="124"/>
                  <a:pt x="993" y="121"/>
                  <a:pt x="991" y="119"/>
                </a:cubicBezTo>
                <a:cubicBezTo>
                  <a:pt x="979" y="119"/>
                  <a:pt x="971" y="128"/>
                  <a:pt x="960" y="125"/>
                </a:cubicBezTo>
                <a:cubicBezTo>
                  <a:pt x="962" y="117"/>
                  <a:pt x="978" y="122"/>
                  <a:pt x="980" y="113"/>
                </a:cubicBezTo>
                <a:cubicBezTo>
                  <a:pt x="976" y="111"/>
                  <a:pt x="976" y="112"/>
                  <a:pt x="978" y="109"/>
                </a:cubicBezTo>
                <a:cubicBezTo>
                  <a:pt x="976" y="107"/>
                  <a:pt x="967" y="113"/>
                  <a:pt x="964" y="108"/>
                </a:cubicBezTo>
                <a:cubicBezTo>
                  <a:pt x="966" y="107"/>
                  <a:pt x="973" y="102"/>
                  <a:pt x="971" y="103"/>
                </a:cubicBezTo>
                <a:cubicBezTo>
                  <a:pt x="963" y="105"/>
                  <a:pt x="956" y="107"/>
                  <a:pt x="949" y="108"/>
                </a:cubicBezTo>
                <a:cubicBezTo>
                  <a:pt x="946" y="106"/>
                  <a:pt x="944" y="104"/>
                  <a:pt x="942" y="101"/>
                </a:cubicBezTo>
                <a:cubicBezTo>
                  <a:pt x="943" y="98"/>
                  <a:pt x="946" y="97"/>
                  <a:pt x="950" y="97"/>
                </a:cubicBezTo>
                <a:cubicBezTo>
                  <a:pt x="949" y="98"/>
                  <a:pt x="948" y="98"/>
                  <a:pt x="949" y="100"/>
                </a:cubicBezTo>
                <a:cubicBezTo>
                  <a:pt x="951" y="99"/>
                  <a:pt x="954" y="99"/>
                  <a:pt x="954" y="97"/>
                </a:cubicBezTo>
                <a:cubicBezTo>
                  <a:pt x="952" y="95"/>
                  <a:pt x="949" y="93"/>
                  <a:pt x="947" y="91"/>
                </a:cubicBezTo>
                <a:cubicBezTo>
                  <a:pt x="937" y="94"/>
                  <a:pt x="931" y="100"/>
                  <a:pt x="928" y="109"/>
                </a:cubicBezTo>
                <a:cubicBezTo>
                  <a:pt x="925" y="108"/>
                  <a:pt x="923" y="106"/>
                  <a:pt x="920" y="105"/>
                </a:cubicBezTo>
                <a:cubicBezTo>
                  <a:pt x="924" y="104"/>
                  <a:pt x="923" y="98"/>
                  <a:pt x="922" y="96"/>
                </a:cubicBezTo>
                <a:cubicBezTo>
                  <a:pt x="921" y="97"/>
                  <a:pt x="922" y="100"/>
                  <a:pt x="920" y="100"/>
                </a:cubicBezTo>
                <a:cubicBezTo>
                  <a:pt x="919" y="100"/>
                  <a:pt x="917" y="100"/>
                  <a:pt x="917" y="101"/>
                </a:cubicBezTo>
                <a:cubicBezTo>
                  <a:pt x="919" y="98"/>
                  <a:pt x="914" y="97"/>
                  <a:pt x="913" y="95"/>
                </a:cubicBezTo>
                <a:cubicBezTo>
                  <a:pt x="902" y="97"/>
                  <a:pt x="897" y="105"/>
                  <a:pt x="885" y="103"/>
                </a:cubicBezTo>
                <a:cubicBezTo>
                  <a:pt x="883" y="100"/>
                  <a:pt x="889" y="98"/>
                  <a:pt x="889" y="95"/>
                </a:cubicBezTo>
                <a:cubicBezTo>
                  <a:pt x="886" y="94"/>
                  <a:pt x="885" y="89"/>
                  <a:pt x="882" y="88"/>
                </a:cubicBezTo>
                <a:cubicBezTo>
                  <a:pt x="882" y="87"/>
                  <a:pt x="888" y="86"/>
                  <a:pt x="885" y="85"/>
                </a:cubicBezTo>
                <a:cubicBezTo>
                  <a:pt x="881" y="88"/>
                  <a:pt x="880" y="82"/>
                  <a:pt x="876" y="85"/>
                </a:cubicBezTo>
                <a:cubicBezTo>
                  <a:pt x="864" y="96"/>
                  <a:pt x="859" y="114"/>
                  <a:pt x="848" y="126"/>
                </a:cubicBezTo>
                <a:cubicBezTo>
                  <a:pt x="848" y="132"/>
                  <a:pt x="848" y="132"/>
                  <a:pt x="848" y="132"/>
                </a:cubicBezTo>
                <a:cubicBezTo>
                  <a:pt x="843" y="134"/>
                  <a:pt x="831" y="140"/>
                  <a:pt x="830" y="129"/>
                </a:cubicBezTo>
                <a:cubicBezTo>
                  <a:pt x="827" y="131"/>
                  <a:pt x="824" y="128"/>
                  <a:pt x="819" y="128"/>
                </a:cubicBezTo>
                <a:cubicBezTo>
                  <a:pt x="817" y="127"/>
                  <a:pt x="820" y="124"/>
                  <a:pt x="819" y="123"/>
                </a:cubicBezTo>
                <a:cubicBezTo>
                  <a:pt x="816" y="123"/>
                  <a:pt x="815" y="125"/>
                  <a:pt x="814" y="122"/>
                </a:cubicBezTo>
                <a:cubicBezTo>
                  <a:pt x="816" y="117"/>
                  <a:pt x="813" y="115"/>
                  <a:pt x="814" y="113"/>
                </a:cubicBezTo>
                <a:cubicBezTo>
                  <a:pt x="803" y="117"/>
                  <a:pt x="788" y="117"/>
                  <a:pt x="783" y="128"/>
                </a:cubicBezTo>
                <a:cubicBezTo>
                  <a:pt x="780" y="127"/>
                  <a:pt x="776" y="129"/>
                  <a:pt x="778" y="130"/>
                </a:cubicBezTo>
                <a:cubicBezTo>
                  <a:pt x="787" y="126"/>
                  <a:pt x="797" y="127"/>
                  <a:pt x="805" y="121"/>
                </a:cubicBezTo>
                <a:cubicBezTo>
                  <a:pt x="806" y="122"/>
                  <a:pt x="809" y="123"/>
                  <a:pt x="809" y="125"/>
                </a:cubicBezTo>
                <a:cubicBezTo>
                  <a:pt x="807" y="125"/>
                  <a:pt x="806" y="127"/>
                  <a:pt x="806" y="128"/>
                </a:cubicBezTo>
                <a:cubicBezTo>
                  <a:pt x="808" y="130"/>
                  <a:pt x="811" y="127"/>
                  <a:pt x="811" y="128"/>
                </a:cubicBezTo>
                <a:cubicBezTo>
                  <a:pt x="808" y="130"/>
                  <a:pt x="807" y="133"/>
                  <a:pt x="808" y="137"/>
                </a:cubicBezTo>
                <a:cubicBezTo>
                  <a:pt x="804" y="138"/>
                  <a:pt x="798" y="138"/>
                  <a:pt x="794" y="137"/>
                </a:cubicBezTo>
                <a:cubicBezTo>
                  <a:pt x="792" y="137"/>
                  <a:pt x="794" y="141"/>
                  <a:pt x="792" y="141"/>
                </a:cubicBezTo>
                <a:cubicBezTo>
                  <a:pt x="781" y="142"/>
                  <a:pt x="775" y="147"/>
                  <a:pt x="769" y="153"/>
                </a:cubicBezTo>
                <a:cubicBezTo>
                  <a:pt x="761" y="150"/>
                  <a:pt x="756" y="155"/>
                  <a:pt x="750" y="157"/>
                </a:cubicBezTo>
                <a:cubicBezTo>
                  <a:pt x="750" y="161"/>
                  <a:pt x="753" y="161"/>
                  <a:pt x="753" y="165"/>
                </a:cubicBezTo>
                <a:cubicBezTo>
                  <a:pt x="757" y="164"/>
                  <a:pt x="759" y="160"/>
                  <a:pt x="762" y="158"/>
                </a:cubicBezTo>
                <a:cubicBezTo>
                  <a:pt x="764" y="160"/>
                  <a:pt x="768" y="160"/>
                  <a:pt x="770" y="162"/>
                </a:cubicBezTo>
                <a:cubicBezTo>
                  <a:pt x="759" y="170"/>
                  <a:pt x="749" y="184"/>
                  <a:pt x="731" y="179"/>
                </a:cubicBezTo>
                <a:cubicBezTo>
                  <a:pt x="727" y="172"/>
                  <a:pt x="723" y="166"/>
                  <a:pt x="722" y="156"/>
                </a:cubicBezTo>
                <a:cubicBezTo>
                  <a:pt x="714" y="156"/>
                  <a:pt x="714" y="142"/>
                  <a:pt x="716" y="138"/>
                </a:cubicBezTo>
                <a:cubicBezTo>
                  <a:pt x="719" y="129"/>
                  <a:pt x="741" y="128"/>
                  <a:pt x="735" y="115"/>
                </a:cubicBezTo>
                <a:cubicBezTo>
                  <a:pt x="734" y="114"/>
                  <a:pt x="731" y="115"/>
                  <a:pt x="729" y="115"/>
                </a:cubicBezTo>
                <a:cubicBezTo>
                  <a:pt x="723" y="109"/>
                  <a:pt x="723" y="96"/>
                  <a:pt x="715" y="94"/>
                </a:cubicBezTo>
                <a:cubicBezTo>
                  <a:pt x="712" y="93"/>
                  <a:pt x="709" y="98"/>
                  <a:pt x="707" y="93"/>
                </a:cubicBezTo>
                <a:cubicBezTo>
                  <a:pt x="714" y="88"/>
                  <a:pt x="716" y="77"/>
                  <a:pt x="721" y="70"/>
                </a:cubicBezTo>
                <a:cubicBezTo>
                  <a:pt x="708" y="72"/>
                  <a:pt x="691" y="71"/>
                  <a:pt x="678" y="76"/>
                </a:cubicBezTo>
                <a:cubicBezTo>
                  <a:pt x="679" y="74"/>
                  <a:pt x="682" y="74"/>
                  <a:pt x="682" y="72"/>
                </a:cubicBezTo>
                <a:cubicBezTo>
                  <a:pt x="678" y="74"/>
                  <a:pt x="676" y="74"/>
                  <a:pt x="672" y="75"/>
                </a:cubicBezTo>
                <a:cubicBezTo>
                  <a:pt x="672" y="77"/>
                  <a:pt x="672" y="79"/>
                  <a:pt x="673" y="80"/>
                </a:cubicBezTo>
                <a:cubicBezTo>
                  <a:pt x="668" y="83"/>
                  <a:pt x="661" y="91"/>
                  <a:pt x="655" y="87"/>
                </a:cubicBezTo>
                <a:cubicBezTo>
                  <a:pt x="648" y="89"/>
                  <a:pt x="648" y="97"/>
                  <a:pt x="640" y="98"/>
                </a:cubicBezTo>
                <a:cubicBezTo>
                  <a:pt x="638" y="96"/>
                  <a:pt x="641" y="96"/>
                  <a:pt x="639" y="95"/>
                </a:cubicBezTo>
                <a:cubicBezTo>
                  <a:pt x="634" y="108"/>
                  <a:pt x="620" y="113"/>
                  <a:pt x="611" y="123"/>
                </a:cubicBezTo>
                <a:cubicBezTo>
                  <a:pt x="615" y="123"/>
                  <a:pt x="609" y="127"/>
                  <a:pt x="612" y="128"/>
                </a:cubicBezTo>
                <a:cubicBezTo>
                  <a:pt x="613" y="125"/>
                  <a:pt x="616" y="127"/>
                  <a:pt x="616" y="128"/>
                </a:cubicBezTo>
                <a:cubicBezTo>
                  <a:pt x="612" y="133"/>
                  <a:pt x="604" y="133"/>
                  <a:pt x="598" y="136"/>
                </a:cubicBezTo>
                <a:cubicBezTo>
                  <a:pt x="591" y="128"/>
                  <a:pt x="572" y="131"/>
                  <a:pt x="566" y="137"/>
                </a:cubicBezTo>
                <a:cubicBezTo>
                  <a:pt x="537" y="144"/>
                  <a:pt x="518" y="160"/>
                  <a:pt x="491" y="170"/>
                </a:cubicBezTo>
                <a:cubicBezTo>
                  <a:pt x="489" y="168"/>
                  <a:pt x="486" y="167"/>
                  <a:pt x="484" y="166"/>
                </a:cubicBezTo>
                <a:cubicBezTo>
                  <a:pt x="486" y="164"/>
                  <a:pt x="486" y="158"/>
                  <a:pt x="484" y="156"/>
                </a:cubicBezTo>
                <a:cubicBezTo>
                  <a:pt x="480" y="156"/>
                  <a:pt x="480" y="159"/>
                  <a:pt x="477" y="159"/>
                </a:cubicBezTo>
                <a:cubicBezTo>
                  <a:pt x="477" y="155"/>
                  <a:pt x="480" y="153"/>
                  <a:pt x="480" y="150"/>
                </a:cubicBezTo>
                <a:cubicBezTo>
                  <a:pt x="454" y="144"/>
                  <a:pt x="433" y="163"/>
                  <a:pt x="415" y="167"/>
                </a:cubicBezTo>
                <a:cubicBezTo>
                  <a:pt x="424" y="161"/>
                  <a:pt x="430" y="153"/>
                  <a:pt x="438" y="148"/>
                </a:cubicBezTo>
                <a:cubicBezTo>
                  <a:pt x="439" y="145"/>
                  <a:pt x="437" y="146"/>
                  <a:pt x="437" y="143"/>
                </a:cubicBezTo>
                <a:cubicBezTo>
                  <a:pt x="438" y="143"/>
                  <a:pt x="440" y="142"/>
                  <a:pt x="442" y="142"/>
                </a:cubicBezTo>
                <a:cubicBezTo>
                  <a:pt x="442" y="130"/>
                  <a:pt x="459" y="133"/>
                  <a:pt x="461" y="123"/>
                </a:cubicBezTo>
                <a:cubicBezTo>
                  <a:pt x="461" y="120"/>
                  <a:pt x="456" y="121"/>
                  <a:pt x="455" y="118"/>
                </a:cubicBezTo>
                <a:cubicBezTo>
                  <a:pt x="454" y="114"/>
                  <a:pt x="456" y="112"/>
                  <a:pt x="456" y="108"/>
                </a:cubicBezTo>
                <a:cubicBezTo>
                  <a:pt x="451" y="103"/>
                  <a:pt x="446" y="105"/>
                  <a:pt x="441" y="106"/>
                </a:cubicBezTo>
                <a:cubicBezTo>
                  <a:pt x="426" y="109"/>
                  <a:pt x="417" y="110"/>
                  <a:pt x="406" y="115"/>
                </a:cubicBezTo>
                <a:cubicBezTo>
                  <a:pt x="401" y="117"/>
                  <a:pt x="397" y="121"/>
                  <a:pt x="391" y="123"/>
                </a:cubicBezTo>
                <a:cubicBezTo>
                  <a:pt x="387" y="124"/>
                  <a:pt x="383" y="124"/>
                  <a:pt x="380" y="125"/>
                </a:cubicBezTo>
                <a:cubicBezTo>
                  <a:pt x="340" y="136"/>
                  <a:pt x="304" y="163"/>
                  <a:pt x="273" y="177"/>
                </a:cubicBezTo>
                <a:cubicBezTo>
                  <a:pt x="273" y="176"/>
                  <a:pt x="273" y="175"/>
                  <a:pt x="272" y="175"/>
                </a:cubicBezTo>
                <a:cubicBezTo>
                  <a:pt x="271" y="177"/>
                  <a:pt x="271" y="178"/>
                  <a:pt x="270" y="179"/>
                </a:cubicBezTo>
                <a:cubicBezTo>
                  <a:pt x="252" y="188"/>
                  <a:pt x="234" y="197"/>
                  <a:pt x="220" y="210"/>
                </a:cubicBezTo>
                <a:cubicBezTo>
                  <a:pt x="225" y="224"/>
                  <a:pt x="199" y="227"/>
                  <a:pt x="196" y="237"/>
                </a:cubicBezTo>
                <a:cubicBezTo>
                  <a:pt x="198" y="237"/>
                  <a:pt x="201" y="236"/>
                  <a:pt x="203" y="237"/>
                </a:cubicBezTo>
                <a:cubicBezTo>
                  <a:pt x="197" y="239"/>
                  <a:pt x="194" y="243"/>
                  <a:pt x="190" y="246"/>
                </a:cubicBezTo>
                <a:cubicBezTo>
                  <a:pt x="202" y="242"/>
                  <a:pt x="216" y="236"/>
                  <a:pt x="226" y="241"/>
                </a:cubicBezTo>
                <a:cubicBezTo>
                  <a:pt x="224" y="244"/>
                  <a:pt x="219" y="244"/>
                  <a:pt x="219" y="249"/>
                </a:cubicBezTo>
                <a:cubicBezTo>
                  <a:pt x="227" y="247"/>
                  <a:pt x="229" y="247"/>
                  <a:pt x="238" y="246"/>
                </a:cubicBezTo>
                <a:cubicBezTo>
                  <a:pt x="238" y="244"/>
                  <a:pt x="237" y="242"/>
                  <a:pt x="239" y="242"/>
                </a:cubicBezTo>
                <a:cubicBezTo>
                  <a:pt x="247" y="246"/>
                  <a:pt x="251" y="236"/>
                  <a:pt x="258" y="235"/>
                </a:cubicBezTo>
                <a:cubicBezTo>
                  <a:pt x="261" y="240"/>
                  <a:pt x="269" y="242"/>
                  <a:pt x="267" y="249"/>
                </a:cubicBezTo>
                <a:cubicBezTo>
                  <a:pt x="272" y="253"/>
                  <a:pt x="282" y="242"/>
                  <a:pt x="282" y="252"/>
                </a:cubicBezTo>
                <a:cubicBezTo>
                  <a:pt x="289" y="251"/>
                  <a:pt x="293" y="255"/>
                  <a:pt x="298" y="257"/>
                </a:cubicBezTo>
                <a:cubicBezTo>
                  <a:pt x="298" y="258"/>
                  <a:pt x="297" y="259"/>
                  <a:pt x="297" y="260"/>
                </a:cubicBezTo>
                <a:cubicBezTo>
                  <a:pt x="300" y="260"/>
                  <a:pt x="308" y="256"/>
                  <a:pt x="308" y="261"/>
                </a:cubicBezTo>
                <a:cubicBezTo>
                  <a:pt x="278" y="290"/>
                  <a:pt x="235" y="307"/>
                  <a:pt x="198" y="329"/>
                </a:cubicBezTo>
                <a:cubicBezTo>
                  <a:pt x="198" y="326"/>
                  <a:pt x="195" y="328"/>
                  <a:pt x="193" y="328"/>
                </a:cubicBezTo>
                <a:cubicBezTo>
                  <a:pt x="193" y="333"/>
                  <a:pt x="193" y="333"/>
                  <a:pt x="193" y="333"/>
                </a:cubicBezTo>
                <a:cubicBezTo>
                  <a:pt x="183" y="339"/>
                  <a:pt x="172" y="344"/>
                  <a:pt x="160" y="343"/>
                </a:cubicBezTo>
                <a:cubicBezTo>
                  <a:pt x="159" y="346"/>
                  <a:pt x="160" y="345"/>
                  <a:pt x="160" y="349"/>
                </a:cubicBezTo>
                <a:cubicBezTo>
                  <a:pt x="157" y="350"/>
                  <a:pt x="155" y="353"/>
                  <a:pt x="152" y="354"/>
                </a:cubicBezTo>
                <a:cubicBezTo>
                  <a:pt x="143" y="348"/>
                  <a:pt x="138" y="361"/>
                  <a:pt x="130" y="358"/>
                </a:cubicBezTo>
                <a:cubicBezTo>
                  <a:pt x="127" y="373"/>
                  <a:pt x="112" y="371"/>
                  <a:pt x="104" y="380"/>
                </a:cubicBezTo>
                <a:cubicBezTo>
                  <a:pt x="100" y="377"/>
                  <a:pt x="95" y="382"/>
                  <a:pt x="97" y="388"/>
                </a:cubicBezTo>
                <a:cubicBezTo>
                  <a:pt x="90" y="391"/>
                  <a:pt x="86" y="391"/>
                  <a:pt x="79" y="389"/>
                </a:cubicBezTo>
                <a:cubicBezTo>
                  <a:pt x="76" y="393"/>
                  <a:pt x="72" y="396"/>
                  <a:pt x="65" y="394"/>
                </a:cubicBezTo>
                <a:cubicBezTo>
                  <a:pt x="64" y="397"/>
                  <a:pt x="61" y="400"/>
                  <a:pt x="63" y="404"/>
                </a:cubicBezTo>
                <a:cubicBezTo>
                  <a:pt x="62" y="402"/>
                  <a:pt x="64" y="401"/>
                  <a:pt x="66" y="402"/>
                </a:cubicBezTo>
                <a:cubicBezTo>
                  <a:pt x="63" y="411"/>
                  <a:pt x="51" y="417"/>
                  <a:pt x="48" y="424"/>
                </a:cubicBezTo>
                <a:cubicBezTo>
                  <a:pt x="52" y="424"/>
                  <a:pt x="57" y="420"/>
                  <a:pt x="60" y="422"/>
                </a:cubicBezTo>
                <a:cubicBezTo>
                  <a:pt x="60" y="425"/>
                  <a:pt x="56" y="424"/>
                  <a:pt x="56" y="427"/>
                </a:cubicBezTo>
                <a:cubicBezTo>
                  <a:pt x="62" y="428"/>
                  <a:pt x="74" y="422"/>
                  <a:pt x="78" y="429"/>
                </a:cubicBezTo>
                <a:cubicBezTo>
                  <a:pt x="77" y="430"/>
                  <a:pt x="76" y="432"/>
                  <a:pt x="76" y="435"/>
                </a:cubicBezTo>
                <a:cubicBezTo>
                  <a:pt x="81" y="441"/>
                  <a:pt x="92" y="436"/>
                  <a:pt x="97" y="434"/>
                </a:cubicBezTo>
                <a:cubicBezTo>
                  <a:pt x="97" y="435"/>
                  <a:pt x="97" y="435"/>
                  <a:pt x="98" y="436"/>
                </a:cubicBezTo>
                <a:cubicBezTo>
                  <a:pt x="99" y="440"/>
                  <a:pt x="96" y="440"/>
                  <a:pt x="96" y="442"/>
                </a:cubicBezTo>
                <a:cubicBezTo>
                  <a:pt x="104" y="446"/>
                  <a:pt x="118" y="444"/>
                  <a:pt x="118" y="456"/>
                </a:cubicBezTo>
                <a:cubicBezTo>
                  <a:pt x="141" y="448"/>
                  <a:pt x="161" y="432"/>
                  <a:pt x="185" y="422"/>
                </a:cubicBezTo>
                <a:cubicBezTo>
                  <a:pt x="185" y="430"/>
                  <a:pt x="181" y="436"/>
                  <a:pt x="176" y="440"/>
                </a:cubicBezTo>
                <a:cubicBezTo>
                  <a:pt x="178" y="440"/>
                  <a:pt x="181" y="439"/>
                  <a:pt x="181" y="441"/>
                </a:cubicBezTo>
                <a:cubicBezTo>
                  <a:pt x="178" y="445"/>
                  <a:pt x="175" y="449"/>
                  <a:pt x="170" y="451"/>
                </a:cubicBezTo>
                <a:cubicBezTo>
                  <a:pt x="169" y="456"/>
                  <a:pt x="164" y="461"/>
                  <a:pt x="159" y="459"/>
                </a:cubicBezTo>
                <a:cubicBezTo>
                  <a:pt x="153" y="466"/>
                  <a:pt x="156" y="482"/>
                  <a:pt x="146" y="488"/>
                </a:cubicBezTo>
                <a:cubicBezTo>
                  <a:pt x="143" y="486"/>
                  <a:pt x="143" y="491"/>
                  <a:pt x="141" y="492"/>
                </a:cubicBezTo>
                <a:cubicBezTo>
                  <a:pt x="145" y="493"/>
                  <a:pt x="153" y="487"/>
                  <a:pt x="156" y="494"/>
                </a:cubicBezTo>
                <a:cubicBezTo>
                  <a:pt x="157" y="498"/>
                  <a:pt x="152" y="496"/>
                  <a:pt x="152" y="500"/>
                </a:cubicBezTo>
                <a:cubicBezTo>
                  <a:pt x="158" y="500"/>
                  <a:pt x="166" y="497"/>
                  <a:pt x="167" y="503"/>
                </a:cubicBezTo>
                <a:cubicBezTo>
                  <a:pt x="163" y="508"/>
                  <a:pt x="154" y="509"/>
                  <a:pt x="150" y="514"/>
                </a:cubicBezTo>
                <a:cubicBezTo>
                  <a:pt x="158" y="511"/>
                  <a:pt x="180" y="494"/>
                  <a:pt x="177" y="515"/>
                </a:cubicBezTo>
                <a:cubicBezTo>
                  <a:pt x="184" y="519"/>
                  <a:pt x="191" y="507"/>
                  <a:pt x="196" y="512"/>
                </a:cubicBezTo>
                <a:cubicBezTo>
                  <a:pt x="196" y="514"/>
                  <a:pt x="194" y="513"/>
                  <a:pt x="195" y="516"/>
                </a:cubicBezTo>
                <a:cubicBezTo>
                  <a:pt x="197" y="516"/>
                  <a:pt x="198" y="518"/>
                  <a:pt x="199" y="519"/>
                </a:cubicBezTo>
                <a:cubicBezTo>
                  <a:pt x="202" y="531"/>
                  <a:pt x="200" y="545"/>
                  <a:pt x="185" y="547"/>
                </a:cubicBezTo>
                <a:cubicBezTo>
                  <a:pt x="183" y="545"/>
                  <a:pt x="180" y="544"/>
                  <a:pt x="181" y="539"/>
                </a:cubicBezTo>
                <a:cubicBezTo>
                  <a:pt x="180" y="539"/>
                  <a:pt x="176" y="540"/>
                  <a:pt x="176" y="538"/>
                </a:cubicBezTo>
                <a:cubicBezTo>
                  <a:pt x="174" y="534"/>
                  <a:pt x="179" y="533"/>
                  <a:pt x="183" y="534"/>
                </a:cubicBezTo>
                <a:cubicBezTo>
                  <a:pt x="182" y="531"/>
                  <a:pt x="183" y="530"/>
                  <a:pt x="184" y="528"/>
                </a:cubicBezTo>
                <a:cubicBezTo>
                  <a:pt x="170" y="529"/>
                  <a:pt x="162" y="535"/>
                  <a:pt x="152" y="540"/>
                </a:cubicBezTo>
                <a:cubicBezTo>
                  <a:pt x="157" y="544"/>
                  <a:pt x="155" y="556"/>
                  <a:pt x="154" y="561"/>
                </a:cubicBezTo>
                <a:cubicBezTo>
                  <a:pt x="159" y="559"/>
                  <a:pt x="166" y="561"/>
                  <a:pt x="173" y="560"/>
                </a:cubicBezTo>
                <a:cubicBezTo>
                  <a:pt x="172" y="564"/>
                  <a:pt x="168" y="564"/>
                  <a:pt x="168" y="569"/>
                </a:cubicBezTo>
                <a:cubicBezTo>
                  <a:pt x="173" y="570"/>
                  <a:pt x="183" y="570"/>
                  <a:pt x="184" y="563"/>
                </a:cubicBezTo>
                <a:cubicBezTo>
                  <a:pt x="181" y="563"/>
                  <a:pt x="175" y="566"/>
                  <a:pt x="174" y="562"/>
                </a:cubicBezTo>
                <a:cubicBezTo>
                  <a:pt x="178" y="558"/>
                  <a:pt x="181" y="560"/>
                  <a:pt x="187" y="559"/>
                </a:cubicBezTo>
                <a:cubicBezTo>
                  <a:pt x="188" y="546"/>
                  <a:pt x="202" y="543"/>
                  <a:pt x="209" y="540"/>
                </a:cubicBezTo>
                <a:cubicBezTo>
                  <a:pt x="209" y="542"/>
                  <a:pt x="207" y="542"/>
                  <a:pt x="207" y="544"/>
                </a:cubicBezTo>
                <a:cubicBezTo>
                  <a:pt x="208" y="544"/>
                  <a:pt x="209" y="544"/>
                  <a:pt x="209" y="546"/>
                </a:cubicBezTo>
                <a:cubicBezTo>
                  <a:pt x="208" y="547"/>
                  <a:pt x="207" y="549"/>
                  <a:pt x="206" y="550"/>
                </a:cubicBezTo>
                <a:cubicBezTo>
                  <a:pt x="212" y="550"/>
                  <a:pt x="215" y="547"/>
                  <a:pt x="219" y="545"/>
                </a:cubicBezTo>
                <a:cubicBezTo>
                  <a:pt x="221" y="547"/>
                  <a:pt x="223" y="545"/>
                  <a:pt x="225" y="547"/>
                </a:cubicBezTo>
                <a:cubicBezTo>
                  <a:pt x="226" y="540"/>
                  <a:pt x="228" y="536"/>
                  <a:pt x="235" y="535"/>
                </a:cubicBezTo>
                <a:cubicBezTo>
                  <a:pt x="235" y="532"/>
                  <a:pt x="238" y="530"/>
                  <a:pt x="243" y="529"/>
                </a:cubicBezTo>
                <a:cubicBezTo>
                  <a:pt x="243" y="530"/>
                  <a:pt x="242" y="531"/>
                  <a:pt x="243" y="532"/>
                </a:cubicBezTo>
                <a:cubicBezTo>
                  <a:pt x="247" y="532"/>
                  <a:pt x="257" y="528"/>
                  <a:pt x="262" y="533"/>
                </a:cubicBezTo>
                <a:cubicBezTo>
                  <a:pt x="263" y="537"/>
                  <a:pt x="261" y="539"/>
                  <a:pt x="259" y="542"/>
                </a:cubicBezTo>
                <a:cubicBezTo>
                  <a:pt x="262" y="541"/>
                  <a:pt x="262" y="545"/>
                  <a:pt x="262" y="547"/>
                </a:cubicBezTo>
                <a:cubicBezTo>
                  <a:pt x="261" y="549"/>
                  <a:pt x="260" y="552"/>
                  <a:pt x="258" y="553"/>
                </a:cubicBezTo>
                <a:cubicBezTo>
                  <a:pt x="244" y="550"/>
                  <a:pt x="243" y="562"/>
                  <a:pt x="237" y="566"/>
                </a:cubicBezTo>
                <a:cubicBezTo>
                  <a:pt x="233" y="568"/>
                  <a:pt x="230" y="568"/>
                  <a:pt x="229" y="573"/>
                </a:cubicBezTo>
                <a:cubicBezTo>
                  <a:pt x="230" y="573"/>
                  <a:pt x="232" y="572"/>
                  <a:pt x="231" y="574"/>
                </a:cubicBezTo>
                <a:cubicBezTo>
                  <a:pt x="227" y="580"/>
                  <a:pt x="221" y="583"/>
                  <a:pt x="221" y="592"/>
                </a:cubicBezTo>
                <a:cubicBezTo>
                  <a:pt x="225" y="596"/>
                  <a:pt x="220" y="604"/>
                  <a:pt x="215" y="603"/>
                </a:cubicBezTo>
                <a:cubicBezTo>
                  <a:pt x="217" y="607"/>
                  <a:pt x="215" y="608"/>
                  <a:pt x="214" y="611"/>
                </a:cubicBezTo>
                <a:cubicBezTo>
                  <a:pt x="221" y="612"/>
                  <a:pt x="227" y="616"/>
                  <a:pt x="233" y="617"/>
                </a:cubicBezTo>
                <a:cubicBezTo>
                  <a:pt x="241" y="619"/>
                  <a:pt x="252" y="615"/>
                  <a:pt x="259" y="615"/>
                </a:cubicBezTo>
                <a:cubicBezTo>
                  <a:pt x="265" y="615"/>
                  <a:pt x="273" y="622"/>
                  <a:pt x="281" y="619"/>
                </a:cubicBezTo>
                <a:cubicBezTo>
                  <a:pt x="269" y="621"/>
                  <a:pt x="263" y="628"/>
                  <a:pt x="255" y="634"/>
                </a:cubicBezTo>
                <a:cubicBezTo>
                  <a:pt x="232" y="636"/>
                  <a:pt x="212" y="624"/>
                  <a:pt x="196" y="630"/>
                </a:cubicBezTo>
                <a:cubicBezTo>
                  <a:pt x="192" y="641"/>
                  <a:pt x="209" y="638"/>
                  <a:pt x="204" y="645"/>
                </a:cubicBezTo>
                <a:cubicBezTo>
                  <a:pt x="208" y="642"/>
                  <a:pt x="217" y="644"/>
                  <a:pt x="218" y="650"/>
                </a:cubicBezTo>
                <a:cubicBezTo>
                  <a:pt x="210" y="649"/>
                  <a:pt x="209" y="655"/>
                  <a:pt x="206" y="658"/>
                </a:cubicBezTo>
                <a:cubicBezTo>
                  <a:pt x="211" y="655"/>
                  <a:pt x="218" y="655"/>
                  <a:pt x="219" y="648"/>
                </a:cubicBezTo>
                <a:cubicBezTo>
                  <a:pt x="223" y="649"/>
                  <a:pt x="221" y="651"/>
                  <a:pt x="222" y="652"/>
                </a:cubicBezTo>
                <a:cubicBezTo>
                  <a:pt x="222" y="651"/>
                  <a:pt x="224" y="651"/>
                  <a:pt x="225" y="651"/>
                </a:cubicBezTo>
                <a:cubicBezTo>
                  <a:pt x="234" y="657"/>
                  <a:pt x="249" y="651"/>
                  <a:pt x="256" y="658"/>
                </a:cubicBezTo>
                <a:cubicBezTo>
                  <a:pt x="252" y="671"/>
                  <a:pt x="237" y="674"/>
                  <a:pt x="234" y="689"/>
                </a:cubicBezTo>
                <a:cubicBezTo>
                  <a:pt x="231" y="688"/>
                  <a:pt x="231" y="690"/>
                  <a:pt x="229" y="691"/>
                </a:cubicBezTo>
                <a:cubicBezTo>
                  <a:pt x="230" y="694"/>
                  <a:pt x="231" y="697"/>
                  <a:pt x="230" y="701"/>
                </a:cubicBezTo>
                <a:cubicBezTo>
                  <a:pt x="218" y="704"/>
                  <a:pt x="215" y="717"/>
                  <a:pt x="201" y="719"/>
                </a:cubicBezTo>
                <a:cubicBezTo>
                  <a:pt x="198" y="725"/>
                  <a:pt x="196" y="728"/>
                  <a:pt x="196" y="735"/>
                </a:cubicBezTo>
                <a:cubicBezTo>
                  <a:pt x="186" y="742"/>
                  <a:pt x="177" y="752"/>
                  <a:pt x="177" y="765"/>
                </a:cubicBezTo>
                <a:cubicBezTo>
                  <a:pt x="178" y="767"/>
                  <a:pt x="183" y="764"/>
                  <a:pt x="183" y="766"/>
                </a:cubicBezTo>
                <a:cubicBezTo>
                  <a:pt x="181" y="766"/>
                  <a:pt x="182" y="768"/>
                  <a:pt x="183" y="769"/>
                </a:cubicBezTo>
                <a:cubicBezTo>
                  <a:pt x="180" y="769"/>
                  <a:pt x="179" y="770"/>
                  <a:pt x="177" y="771"/>
                </a:cubicBezTo>
                <a:cubicBezTo>
                  <a:pt x="180" y="773"/>
                  <a:pt x="184" y="772"/>
                  <a:pt x="186" y="774"/>
                </a:cubicBezTo>
                <a:cubicBezTo>
                  <a:pt x="185" y="776"/>
                  <a:pt x="180" y="776"/>
                  <a:pt x="179" y="779"/>
                </a:cubicBezTo>
                <a:cubicBezTo>
                  <a:pt x="185" y="779"/>
                  <a:pt x="190" y="779"/>
                  <a:pt x="191" y="774"/>
                </a:cubicBezTo>
                <a:cubicBezTo>
                  <a:pt x="194" y="775"/>
                  <a:pt x="195" y="776"/>
                  <a:pt x="197" y="778"/>
                </a:cubicBezTo>
                <a:cubicBezTo>
                  <a:pt x="197" y="780"/>
                  <a:pt x="195" y="781"/>
                  <a:pt x="194" y="783"/>
                </a:cubicBezTo>
                <a:cubicBezTo>
                  <a:pt x="199" y="780"/>
                  <a:pt x="205" y="777"/>
                  <a:pt x="210" y="781"/>
                </a:cubicBezTo>
                <a:cubicBezTo>
                  <a:pt x="203" y="785"/>
                  <a:pt x="199" y="793"/>
                  <a:pt x="192" y="798"/>
                </a:cubicBezTo>
                <a:cubicBezTo>
                  <a:pt x="188" y="797"/>
                  <a:pt x="187" y="800"/>
                  <a:pt x="184" y="800"/>
                </a:cubicBezTo>
                <a:cubicBezTo>
                  <a:pt x="178" y="811"/>
                  <a:pt x="164" y="813"/>
                  <a:pt x="157" y="821"/>
                </a:cubicBezTo>
                <a:cubicBezTo>
                  <a:pt x="159" y="822"/>
                  <a:pt x="161" y="819"/>
                  <a:pt x="162" y="821"/>
                </a:cubicBezTo>
                <a:cubicBezTo>
                  <a:pt x="162" y="824"/>
                  <a:pt x="161" y="825"/>
                  <a:pt x="161" y="827"/>
                </a:cubicBezTo>
                <a:cubicBezTo>
                  <a:pt x="163" y="827"/>
                  <a:pt x="165" y="828"/>
                  <a:pt x="166" y="829"/>
                </a:cubicBezTo>
                <a:cubicBezTo>
                  <a:pt x="166" y="831"/>
                  <a:pt x="165" y="834"/>
                  <a:pt x="164" y="835"/>
                </a:cubicBezTo>
                <a:cubicBezTo>
                  <a:pt x="167" y="836"/>
                  <a:pt x="167" y="834"/>
                  <a:pt x="170" y="834"/>
                </a:cubicBezTo>
                <a:cubicBezTo>
                  <a:pt x="173" y="836"/>
                  <a:pt x="168" y="839"/>
                  <a:pt x="171" y="840"/>
                </a:cubicBezTo>
                <a:cubicBezTo>
                  <a:pt x="172" y="839"/>
                  <a:pt x="174" y="837"/>
                  <a:pt x="177" y="837"/>
                </a:cubicBezTo>
                <a:cubicBezTo>
                  <a:pt x="174" y="843"/>
                  <a:pt x="166" y="842"/>
                  <a:pt x="165" y="849"/>
                </a:cubicBezTo>
                <a:cubicBezTo>
                  <a:pt x="171" y="853"/>
                  <a:pt x="177" y="848"/>
                  <a:pt x="181" y="844"/>
                </a:cubicBezTo>
                <a:cubicBezTo>
                  <a:pt x="188" y="844"/>
                  <a:pt x="190" y="839"/>
                  <a:pt x="195" y="836"/>
                </a:cubicBezTo>
                <a:cubicBezTo>
                  <a:pt x="194" y="834"/>
                  <a:pt x="192" y="829"/>
                  <a:pt x="195" y="828"/>
                </a:cubicBezTo>
                <a:cubicBezTo>
                  <a:pt x="198" y="829"/>
                  <a:pt x="198" y="828"/>
                  <a:pt x="201" y="828"/>
                </a:cubicBezTo>
                <a:cubicBezTo>
                  <a:pt x="201" y="829"/>
                  <a:pt x="201" y="831"/>
                  <a:pt x="202" y="832"/>
                </a:cubicBezTo>
                <a:cubicBezTo>
                  <a:pt x="204" y="829"/>
                  <a:pt x="209" y="829"/>
                  <a:pt x="212" y="827"/>
                </a:cubicBezTo>
                <a:cubicBezTo>
                  <a:pt x="212" y="828"/>
                  <a:pt x="214" y="828"/>
                  <a:pt x="214" y="829"/>
                </a:cubicBezTo>
                <a:cubicBezTo>
                  <a:pt x="214" y="834"/>
                  <a:pt x="214" y="834"/>
                  <a:pt x="214" y="834"/>
                </a:cubicBezTo>
                <a:cubicBezTo>
                  <a:pt x="207" y="834"/>
                  <a:pt x="206" y="841"/>
                  <a:pt x="201" y="844"/>
                </a:cubicBezTo>
                <a:cubicBezTo>
                  <a:pt x="207" y="841"/>
                  <a:pt x="209" y="842"/>
                  <a:pt x="217" y="843"/>
                </a:cubicBezTo>
                <a:cubicBezTo>
                  <a:pt x="216" y="845"/>
                  <a:pt x="214" y="845"/>
                  <a:pt x="214" y="847"/>
                </a:cubicBezTo>
                <a:cubicBezTo>
                  <a:pt x="215" y="848"/>
                  <a:pt x="217" y="848"/>
                  <a:pt x="218" y="849"/>
                </a:cubicBezTo>
                <a:cubicBezTo>
                  <a:pt x="216" y="853"/>
                  <a:pt x="213" y="860"/>
                  <a:pt x="208" y="860"/>
                </a:cubicBezTo>
                <a:cubicBezTo>
                  <a:pt x="208" y="863"/>
                  <a:pt x="211" y="862"/>
                  <a:pt x="210" y="865"/>
                </a:cubicBezTo>
                <a:cubicBezTo>
                  <a:pt x="197" y="876"/>
                  <a:pt x="185" y="889"/>
                  <a:pt x="169" y="898"/>
                </a:cubicBezTo>
                <a:cubicBezTo>
                  <a:pt x="169" y="897"/>
                  <a:pt x="168" y="897"/>
                  <a:pt x="168" y="896"/>
                </a:cubicBezTo>
                <a:cubicBezTo>
                  <a:pt x="167" y="892"/>
                  <a:pt x="173" y="890"/>
                  <a:pt x="172" y="888"/>
                </a:cubicBezTo>
                <a:cubicBezTo>
                  <a:pt x="165" y="891"/>
                  <a:pt x="162" y="898"/>
                  <a:pt x="154" y="900"/>
                </a:cubicBezTo>
                <a:cubicBezTo>
                  <a:pt x="153" y="903"/>
                  <a:pt x="156" y="906"/>
                  <a:pt x="152" y="908"/>
                </a:cubicBezTo>
                <a:cubicBezTo>
                  <a:pt x="149" y="908"/>
                  <a:pt x="147" y="908"/>
                  <a:pt x="144" y="909"/>
                </a:cubicBezTo>
                <a:cubicBezTo>
                  <a:pt x="141" y="921"/>
                  <a:pt x="124" y="923"/>
                  <a:pt x="119" y="931"/>
                </a:cubicBezTo>
                <a:cubicBezTo>
                  <a:pt x="117" y="931"/>
                  <a:pt x="107" y="936"/>
                  <a:pt x="108" y="939"/>
                </a:cubicBezTo>
                <a:cubicBezTo>
                  <a:pt x="114" y="935"/>
                  <a:pt x="117" y="932"/>
                  <a:pt x="125" y="930"/>
                </a:cubicBezTo>
                <a:cubicBezTo>
                  <a:pt x="124" y="930"/>
                  <a:pt x="123" y="929"/>
                  <a:pt x="123" y="927"/>
                </a:cubicBezTo>
                <a:cubicBezTo>
                  <a:pt x="139" y="919"/>
                  <a:pt x="157" y="910"/>
                  <a:pt x="170" y="901"/>
                </a:cubicBezTo>
                <a:cubicBezTo>
                  <a:pt x="170" y="903"/>
                  <a:pt x="170" y="904"/>
                  <a:pt x="172" y="903"/>
                </a:cubicBezTo>
                <a:cubicBezTo>
                  <a:pt x="174" y="897"/>
                  <a:pt x="179" y="894"/>
                  <a:pt x="185" y="892"/>
                </a:cubicBezTo>
                <a:cubicBezTo>
                  <a:pt x="187" y="891"/>
                  <a:pt x="184" y="888"/>
                  <a:pt x="187" y="887"/>
                </a:cubicBezTo>
                <a:cubicBezTo>
                  <a:pt x="189" y="890"/>
                  <a:pt x="192" y="886"/>
                  <a:pt x="193" y="888"/>
                </a:cubicBezTo>
                <a:cubicBezTo>
                  <a:pt x="193" y="892"/>
                  <a:pt x="190" y="895"/>
                  <a:pt x="187" y="893"/>
                </a:cubicBezTo>
                <a:cubicBezTo>
                  <a:pt x="183" y="898"/>
                  <a:pt x="180" y="903"/>
                  <a:pt x="176" y="908"/>
                </a:cubicBezTo>
                <a:cubicBezTo>
                  <a:pt x="178" y="908"/>
                  <a:pt x="181" y="905"/>
                  <a:pt x="182" y="907"/>
                </a:cubicBezTo>
                <a:cubicBezTo>
                  <a:pt x="183" y="919"/>
                  <a:pt x="166" y="918"/>
                  <a:pt x="164" y="925"/>
                </a:cubicBezTo>
                <a:cubicBezTo>
                  <a:pt x="175" y="921"/>
                  <a:pt x="188" y="915"/>
                  <a:pt x="199" y="914"/>
                </a:cubicBezTo>
                <a:cubicBezTo>
                  <a:pt x="200" y="912"/>
                  <a:pt x="201" y="911"/>
                  <a:pt x="204" y="911"/>
                </a:cubicBezTo>
                <a:cubicBezTo>
                  <a:pt x="204" y="914"/>
                  <a:pt x="201" y="914"/>
                  <a:pt x="199" y="915"/>
                </a:cubicBezTo>
                <a:cubicBezTo>
                  <a:pt x="202" y="915"/>
                  <a:pt x="203" y="916"/>
                  <a:pt x="203" y="918"/>
                </a:cubicBezTo>
                <a:cubicBezTo>
                  <a:pt x="196" y="933"/>
                  <a:pt x="176" y="935"/>
                  <a:pt x="165" y="947"/>
                </a:cubicBezTo>
                <a:cubicBezTo>
                  <a:pt x="170" y="948"/>
                  <a:pt x="172" y="945"/>
                  <a:pt x="174" y="943"/>
                </a:cubicBezTo>
                <a:cubicBezTo>
                  <a:pt x="185" y="944"/>
                  <a:pt x="191" y="934"/>
                  <a:pt x="199" y="929"/>
                </a:cubicBezTo>
                <a:cubicBezTo>
                  <a:pt x="209" y="924"/>
                  <a:pt x="222" y="921"/>
                  <a:pt x="231" y="915"/>
                </a:cubicBezTo>
                <a:cubicBezTo>
                  <a:pt x="232" y="917"/>
                  <a:pt x="234" y="917"/>
                  <a:pt x="236" y="917"/>
                </a:cubicBezTo>
                <a:cubicBezTo>
                  <a:pt x="238" y="916"/>
                  <a:pt x="239" y="915"/>
                  <a:pt x="242" y="915"/>
                </a:cubicBezTo>
                <a:cubicBezTo>
                  <a:pt x="242" y="918"/>
                  <a:pt x="238" y="918"/>
                  <a:pt x="238" y="920"/>
                </a:cubicBezTo>
                <a:cubicBezTo>
                  <a:pt x="240" y="923"/>
                  <a:pt x="245" y="920"/>
                  <a:pt x="247" y="921"/>
                </a:cubicBezTo>
                <a:cubicBezTo>
                  <a:pt x="241" y="923"/>
                  <a:pt x="242" y="927"/>
                  <a:pt x="238" y="930"/>
                </a:cubicBezTo>
                <a:cubicBezTo>
                  <a:pt x="237" y="928"/>
                  <a:pt x="234" y="928"/>
                  <a:pt x="232" y="927"/>
                </a:cubicBezTo>
                <a:cubicBezTo>
                  <a:pt x="231" y="930"/>
                  <a:pt x="228" y="931"/>
                  <a:pt x="225" y="932"/>
                </a:cubicBezTo>
                <a:cubicBezTo>
                  <a:pt x="225" y="934"/>
                  <a:pt x="224" y="938"/>
                  <a:pt x="226" y="939"/>
                </a:cubicBezTo>
                <a:cubicBezTo>
                  <a:pt x="233" y="932"/>
                  <a:pt x="239" y="930"/>
                  <a:pt x="251" y="929"/>
                </a:cubicBezTo>
                <a:cubicBezTo>
                  <a:pt x="250" y="932"/>
                  <a:pt x="252" y="933"/>
                  <a:pt x="251" y="936"/>
                </a:cubicBezTo>
                <a:cubicBezTo>
                  <a:pt x="251" y="936"/>
                  <a:pt x="250" y="937"/>
                  <a:pt x="250" y="937"/>
                </a:cubicBezTo>
                <a:cubicBezTo>
                  <a:pt x="247" y="936"/>
                  <a:pt x="243" y="936"/>
                  <a:pt x="240" y="936"/>
                </a:cubicBezTo>
                <a:cubicBezTo>
                  <a:pt x="234" y="943"/>
                  <a:pt x="227" y="949"/>
                  <a:pt x="221" y="956"/>
                </a:cubicBezTo>
                <a:cubicBezTo>
                  <a:pt x="214" y="957"/>
                  <a:pt x="211" y="962"/>
                  <a:pt x="207" y="966"/>
                </a:cubicBezTo>
                <a:cubicBezTo>
                  <a:pt x="206" y="966"/>
                  <a:pt x="202" y="967"/>
                  <a:pt x="205" y="967"/>
                </a:cubicBezTo>
                <a:cubicBezTo>
                  <a:pt x="212" y="968"/>
                  <a:pt x="212" y="961"/>
                  <a:pt x="220" y="964"/>
                </a:cubicBezTo>
                <a:cubicBezTo>
                  <a:pt x="221" y="958"/>
                  <a:pt x="229" y="960"/>
                  <a:pt x="231" y="956"/>
                </a:cubicBezTo>
                <a:cubicBezTo>
                  <a:pt x="234" y="958"/>
                  <a:pt x="233" y="959"/>
                  <a:pt x="234" y="961"/>
                </a:cubicBezTo>
                <a:cubicBezTo>
                  <a:pt x="234" y="958"/>
                  <a:pt x="238" y="963"/>
                  <a:pt x="237" y="959"/>
                </a:cubicBezTo>
                <a:cubicBezTo>
                  <a:pt x="236" y="958"/>
                  <a:pt x="233" y="960"/>
                  <a:pt x="234" y="955"/>
                </a:cubicBezTo>
                <a:cubicBezTo>
                  <a:pt x="236" y="954"/>
                  <a:pt x="238" y="950"/>
                  <a:pt x="240" y="952"/>
                </a:cubicBezTo>
                <a:cubicBezTo>
                  <a:pt x="241" y="956"/>
                  <a:pt x="235" y="954"/>
                  <a:pt x="238" y="957"/>
                </a:cubicBezTo>
                <a:cubicBezTo>
                  <a:pt x="240" y="956"/>
                  <a:pt x="243" y="956"/>
                  <a:pt x="246" y="955"/>
                </a:cubicBezTo>
                <a:cubicBezTo>
                  <a:pt x="242" y="950"/>
                  <a:pt x="251" y="954"/>
                  <a:pt x="252" y="952"/>
                </a:cubicBezTo>
                <a:cubicBezTo>
                  <a:pt x="248" y="950"/>
                  <a:pt x="253" y="948"/>
                  <a:pt x="253" y="946"/>
                </a:cubicBezTo>
                <a:cubicBezTo>
                  <a:pt x="249" y="944"/>
                  <a:pt x="250" y="949"/>
                  <a:pt x="248" y="947"/>
                </a:cubicBezTo>
                <a:cubicBezTo>
                  <a:pt x="248" y="946"/>
                  <a:pt x="249" y="945"/>
                  <a:pt x="251" y="944"/>
                </a:cubicBezTo>
                <a:cubicBezTo>
                  <a:pt x="258" y="946"/>
                  <a:pt x="261" y="934"/>
                  <a:pt x="266" y="936"/>
                </a:cubicBezTo>
                <a:cubicBezTo>
                  <a:pt x="263" y="938"/>
                  <a:pt x="265" y="939"/>
                  <a:pt x="264" y="942"/>
                </a:cubicBezTo>
                <a:cubicBezTo>
                  <a:pt x="261" y="940"/>
                  <a:pt x="260" y="947"/>
                  <a:pt x="256" y="948"/>
                </a:cubicBezTo>
                <a:cubicBezTo>
                  <a:pt x="258" y="949"/>
                  <a:pt x="257" y="955"/>
                  <a:pt x="254" y="957"/>
                </a:cubicBezTo>
                <a:cubicBezTo>
                  <a:pt x="262" y="956"/>
                  <a:pt x="271" y="953"/>
                  <a:pt x="272" y="963"/>
                </a:cubicBezTo>
                <a:cubicBezTo>
                  <a:pt x="269" y="966"/>
                  <a:pt x="259" y="967"/>
                  <a:pt x="262" y="972"/>
                </a:cubicBezTo>
                <a:cubicBezTo>
                  <a:pt x="266" y="967"/>
                  <a:pt x="273" y="964"/>
                  <a:pt x="278" y="960"/>
                </a:cubicBezTo>
                <a:cubicBezTo>
                  <a:pt x="277" y="959"/>
                  <a:pt x="273" y="961"/>
                  <a:pt x="273" y="959"/>
                </a:cubicBezTo>
                <a:cubicBezTo>
                  <a:pt x="276" y="959"/>
                  <a:pt x="278" y="957"/>
                  <a:pt x="276" y="955"/>
                </a:cubicBezTo>
                <a:cubicBezTo>
                  <a:pt x="276" y="953"/>
                  <a:pt x="272" y="955"/>
                  <a:pt x="272" y="952"/>
                </a:cubicBezTo>
                <a:cubicBezTo>
                  <a:pt x="277" y="948"/>
                  <a:pt x="283" y="945"/>
                  <a:pt x="289" y="941"/>
                </a:cubicBezTo>
                <a:cubicBezTo>
                  <a:pt x="292" y="944"/>
                  <a:pt x="286" y="947"/>
                  <a:pt x="290" y="949"/>
                </a:cubicBezTo>
                <a:cubicBezTo>
                  <a:pt x="287" y="953"/>
                  <a:pt x="283" y="956"/>
                  <a:pt x="280" y="960"/>
                </a:cubicBezTo>
                <a:cubicBezTo>
                  <a:pt x="283" y="959"/>
                  <a:pt x="281" y="963"/>
                  <a:pt x="282" y="965"/>
                </a:cubicBezTo>
                <a:cubicBezTo>
                  <a:pt x="275" y="968"/>
                  <a:pt x="273" y="977"/>
                  <a:pt x="263" y="978"/>
                </a:cubicBezTo>
                <a:cubicBezTo>
                  <a:pt x="266" y="983"/>
                  <a:pt x="257" y="979"/>
                  <a:pt x="257" y="983"/>
                </a:cubicBezTo>
                <a:cubicBezTo>
                  <a:pt x="271" y="983"/>
                  <a:pt x="278" y="967"/>
                  <a:pt x="296" y="968"/>
                </a:cubicBezTo>
                <a:cubicBezTo>
                  <a:pt x="298" y="973"/>
                  <a:pt x="297" y="975"/>
                  <a:pt x="300" y="978"/>
                </a:cubicBezTo>
                <a:cubicBezTo>
                  <a:pt x="297" y="992"/>
                  <a:pt x="280" y="991"/>
                  <a:pt x="273" y="1001"/>
                </a:cubicBezTo>
                <a:cubicBezTo>
                  <a:pt x="276" y="1001"/>
                  <a:pt x="278" y="998"/>
                  <a:pt x="279" y="1002"/>
                </a:cubicBezTo>
                <a:cubicBezTo>
                  <a:pt x="279" y="1006"/>
                  <a:pt x="275" y="1007"/>
                  <a:pt x="274" y="1011"/>
                </a:cubicBezTo>
                <a:cubicBezTo>
                  <a:pt x="277" y="1011"/>
                  <a:pt x="280" y="1010"/>
                  <a:pt x="280" y="1013"/>
                </a:cubicBezTo>
                <a:cubicBezTo>
                  <a:pt x="278" y="1017"/>
                  <a:pt x="269" y="1020"/>
                  <a:pt x="265" y="1015"/>
                </a:cubicBezTo>
                <a:cubicBezTo>
                  <a:pt x="256" y="1023"/>
                  <a:pt x="242" y="1026"/>
                  <a:pt x="234" y="1036"/>
                </a:cubicBezTo>
                <a:cubicBezTo>
                  <a:pt x="240" y="1036"/>
                  <a:pt x="237" y="1041"/>
                  <a:pt x="240" y="1043"/>
                </a:cubicBezTo>
                <a:cubicBezTo>
                  <a:pt x="243" y="1041"/>
                  <a:pt x="246" y="1040"/>
                  <a:pt x="251" y="1039"/>
                </a:cubicBezTo>
                <a:cubicBezTo>
                  <a:pt x="251" y="1042"/>
                  <a:pt x="247" y="1041"/>
                  <a:pt x="248" y="1044"/>
                </a:cubicBezTo>
                <a:cubicBezTo>
                  <a:pt x="258" y="1041"/>
                  <a:pt x="273" y="1045"/>
                  <a:pt x="280" y="1034"/>
                </a:cubicBezTo>
                <a:cubicBezTo>
                  <a:pt x="277" y="1034"/>
                  <a:pt x="276" y="1034"/>
                  <a:pt x="276" y="1031"/>
                </a:cubicBezTo>
                <a:cubicBezTo>
                  <a:pt x="278" y="1023"/>
                  <a:pt x="285" y="1020"/>
                  <a:pt x="290" y="1015"/>
                </a:cubicBezTo>
                <a:cubicBezTo>
                  <a:pt x="296" y="1015"/>
                  <a:pt x="304" y="1015"/>
                  <a:pt x="311" y="1015"/>
                </a:cubicBezTo>
                <a:cubicBezTo>
                  <a:pt x="314" y="1006"/>
                  <a:pt x="323" y="1003"/>
                  <a:pt x="327" y="995"/>
                </a:cubicBezTo>
                <a:cubicBezTo>
                  <a:pt x="326" y="991"/>
                  <a:pt x="327" y="989"/>
                  <a:pt x="328" y="986"/>
                </a:cubicBezTo>
                <a:cubicBezTo>
                  <a:pt x="326" y="985"/>
                  <a:pt x="326" y="982"/>
                  <a:pt x="325" y="980"/>
                </a:cubicBezTo>
                <a:cubicBezTo>
                  <a:pt x="328" y="973"/>
                  <a:pt x="341" y="971"/>
                  <a:pt x="338" y="985"/>
                </a:cubicBezTo>
                <a:cubicBezTo>
                  <a:pt x="342" y="986"/>
                  <a:pt x="345" y="990"/>
                  <a:pt x="349" y="992"/>
                </a:cubicBezTo>
                <a:cubicBezTo>
                  <a:pt x="350" y="996"/>
                  <a:pt x="347" y="996"/>
                  <a:pt x="347" y="999"/>
                </a:cubicBezTo>
                <a:cubicBezTo>
                  <a:pt x="349" y="999"/>
                  <a:pt x="351" y="1003"/>
                  <a:pt x="349" y="1005"/>
                </a:cubicBezTo>
                <a:cubicBezTo>
                  <a:pt x="356" y="1006"/>
                  <a:pt x="363" y="1007"/>
                  <a:pt x="364" y="1011"/>
                </a:cubicBezTo>
                <a:cubicBezTo>
                  <a:pt x="369" y="1008"/>
                  <a:pt x="375" y="1011"/>
                  <a:pt x="378" y="1015"/>
                </a:cubicBezTo>
                <a:cubicBezTo>
                  <a:pt x="378" y="1017"/>
                  <a:pt x="375" y="1016"/>
                  <a:pt x="376" y="1018"/>
                </a:cubicBezTo>
                <a:cubicBezTo>
                  <a:pt x="379" y="1019"/>
                  <a:pt x="380" y="1016"/>
                  <a:pt x="381" y="1019"/>
                </a:cubicBezTo>
                <a:cubicBezTo>
                  <a:pt x="381" y="1021"/>
                  <a:pt x="378" y="1020"/>
                  <a:pt x="378" y="1022"/>
                </a:cubicBezTo>
                <a:cubicBezTo>
                  <a:pt x="382" y="1022"/>
                  <a:pt x="383" y="1020"/>
                  <a:pt x="387" y="1020"/>
                </a:cubicBezTo>
                <a:cubicBezTo>
                  <a:pt x="389" y="1023"/>
                  <a:pt x="388" y="1024"/>
                  <a:pt x="390" y="1027"/>
                </a:cubicBezTo>
                <a:cubicBezTo>
                  <a:pt x="394" y="1025"/>
                  <a:pt x="396" y="1030"/>
                  <a:pt x="398" y="1033"/>
                </a:cubicBezTo>
                <a:cubicBezTo>
                  <a:pt x="385" y="1041"/>
                  <a:pt x="383" y="1053"/>
                  <a:pt x="378" y="1067"/>
                </a:cubicBezTo>
                <a:cubicBezTo>
                  <a:pt x="387" y="1070"/>
                  <a:pt x="401" y="1068"/>
                  <a:pt x="402" y="1080"/>
                </a:cubicBezTo>
                <a:cubicBezTo>
                  <a:pt x="407" y="1084"/>
                  <a:pt x="411" y="1089"/>
                  <a:pt x="417" y="1092"/>
                </a:cubicBezTo>
                <a:cubicBezTo>
                  <a:pt x="415" y="1096"/>
                  <a:pt x="418" y="1100"/>
                  <a:pt x="416" y="1103"/>
                </a:cubicBezTo>
                <a:cubicBezTo>
                  <a:pt x="420" y="1104"/>
                  <a:pt x="424" y="1105"/>
                  <a:pt x="428" y="1106"/>
                </a:cubicBezTo>
                <a:cubicBezTo>
                  <a:pt x="433" y="1104"/>
                  <a:pt x="435" y="1099"/>
                  <a:pt x="440" y="1096"/>
                </a:cubicBezTo>
                <a:cubicBezTo>
                  <a:pt x="451" y="1082"/>
                  <a:pt x="471" y="1076"/>
                  <a:pt x="486" y="1066"/>
                </a:cubicBezTo>
                <a:cubicBezTo>
                  <a:pt x="493" y="1070"/>
                  <a:pt x="499" y="1058"/>
                  <a:pt x="504" y="1054"/>
                </a:cubicBezTo>
                <a:cubicBezTo>
                  <a:pt x="507" y="1054"/>
                  <a:pt x="508" y="1057"/>
                  <a:pt x="512" y="1056"/>
                </a:cubicBezTo>
                <a:cubicBezTo>
                  <a:pt x="512" y="1049"/>
                  <a:pt x="522" y="1050"/>
                  <a:pt x="524" y="1051"/>
                </a:cubicBezTo>
                <a:cubicBezTo>
                  <a:pt x="520" y="1049"/>
                  <a:pt x="527" y="1043"/>
                  <a:pt x="530" y="1042"/>
                </a:cubicBezTo>
                <a:cubicBezTo>
                  <a:pt x="530" y="1048"/>
                  <a:pt x="540" y="1051"/>
                  <a:pt x="541" y="1059"/>
                </a:cubicBezTo>
                <a:cubicBezTo>
                  <a:pt x="538" y="1058"/>
                  <a:pt x="537" y="1062"/>
                  <a:pt x="533" y="1059"/>
                </a:cubicBezTo>
                <a:cubicBezTo>
                  <a:pt x="532" y="1065"/>
                  <a:pt x="533" y="1067"/>
                  <a:pt x="533" y="1073"/>
                </a:cubicBezTo>
                <a:cubicBezTo>
                  <a:pt x="537" y="1073"/>
                  <a:pt x="537" y="1078"/>
                  <a:pt x="541" y="1078"/>
                </a:cubicBezTo>
                <a:cubicBezTo>
                  <a:pt x="542" y="1074"/>
                  <a:pt x="540" y="1072"/>
                  <a:pt x="545" y="1072"/>
                </a:cubicBezTo>
                <a:cubicBezTo>
                  <a:pt x="545" y="1075"/>
                  <a:pt x="540" y="1077"/>
                  <a:pt x="545" y="1077"/>
                </a:cubicBezTo>
                <a:cubicBezTo>
                  <a:pt x="547" y="1078"/>
                  <a:pt x="544" y="1073"/>
                  <a:pt x="546" y="1073"/>
                </a:cubicBezTo>
                <a:cubicBezTo>
                  <a:pt x="549" y="1074"/>
                  <a:pt x="553" y="1074"/>
                  <a:pt x="553" y="1078"/>
                </a:cubicBezTo>
                <a:cubicBezTo>
                  <a:pt x="551" y="1078"/>
                  <a:pt x="551" y="1076"/>
                  <a:pt x="548" y="1077"/>
                </a:cubicBezTo>
                <a:cubicBezTo>
                  <a:pt x="548" y="1081"/>
                  <a:pt x="548" y="1085"/>
                  <a:pt x="545" y="1085"/>
                </a:cubicBezTo>
                <a:cubicBezTo>
                  <a:pt x="546" y="1080"/>
                  <a:pt x="541" y="1086"/>
                  <a:pt x="541" y="1082"/>
                </a:cubicBezTo>
                <a:cubicBezTo>
                  <a:pt x="542" y="1080"/>
                  <a:pt x="544" y="1079"/>
                  <a:pt x="541" y="1078"/>
                </a:cubicBezTo>
                <a:cubicBezTo>
                  <a:pt x="539" y="1079"/>
                  <a:pt x="541" y="1082"/>
                  <a:pt x="538" y="1082"/>
                </a:cubicBezTo>
                <a:cubicBezTo>
                  <a:pt x="541" y="1079"/>
                  <a:pt x="533" y="1082"/>
                  <a:pt x="532" y="1078"/>
                </a:cubicBezTo>
                <a:cubicBezTo>
                  <a:pt x="531" y="1080"/>
                  <a:pt x="530" y="1082"/>
                  <a:pt x="529" y="1085"/>
                </a:cubicBezTo>
                <a:cubicBezTo>
                  <a:pt x="533" y="1085"/>
                  <a:pt x="536" y="1088"/>
                  <a:pt x="533" y="1090"/>
                </a:cubicBezTo>
                <a:cubicBezTo>
                  <a:pt x="534" y="1091"/>
                  <a:pt x="538" y="1089"/>
                  <a:pt x="538" y="1091"/>
                </a:cubicBezTo>
                <a:cubicBezTo>
                  <a:pt x="529" y="1095"/>
                  <a:pt x="513" y="1093"/>
                  <a:pt x="508" y="1101"/>
                </a:cubicBezTo>
                <a:cubicBezTo>
                  <a:pt x="518" y="1101"/>
                  <a:pt x="530" y="1093"/>
                  <a:pt x="539" y="1097"/>
                </a:cubicBezTo>
                <a:cubicBezTo>
                  <a:pt x="538" y="1103"/>
                  <a:pt x="532" y="1097"/>
                  <a:pt x="531" y="1101"/>
                </a:cubicBezTo>
                <a:cubicBezTo>
                  <a:pt x="533" y="1104"/>
                  <a:pt x="541" y="1101"/>
                  <a:pt x="541" y="1106"/>
                </a:cubicBezTo>
                <a:cubicBezTo>
                  <a:pt x="541" y="1108"/>
                  <a:pt x="537" y="1107"/>
                  <a:pt x="537" y="1110"/>
                </a:cubicBezTo>
                <a:cubicBezTo>
                  <a:pt x="544" y="1109"/>
                  <a:pt x="552" y="1104"/>
                  <a:pt x="552" y="1098"/>
                </a:cubicBezTo>
                <a:cubicBezTo>
                  <a:pt x="570" y="1092"/>
                  <a:pt x="580" y="1083"/>
                  <a:pt x="601" y="1083"/>
                </a:cubicBezTo>
                <a:cubicBezTo>
                  <a:pt x="608" y="1079"/>
                  <a:pt x="621" y="1083"/>
                  <a:pt x="627" y="1088"/>
                </a:cubicBezTo>
                <a:cubicBezTo>
                  <a:pt x="639" y="1088"/>
                  <a:pt x="638" y="1074"/>
                  <a:pt x="651" y="1074"/>
                </a:cubicBezTo>
                <a:cubicBezTo>
                  <a:pt x="652" y="1077"/>
                  <a:pt x="650" y="1077"/>
                  <a:pt x="650" y="1079"/>
                </a:cubicBezTo>
                <a:cubicBezTo>
                  <a:pt x="665" y="1076"/>
                  <a:pt x="677" y="1070"/>
                  <a:pt x="688" y="1064"/>
                </a:cubicBezTo>
                <a:cubicBezTo>
                  <a:pt x="694" y="1064"/>
                  <a:pt x="699" y="1063"/>
                  <a:pt x="701" y="1059"/>
                </a:cubicBezTo>
                <a:cubicBezTo>
                  <a:pt x="693" y="1057"/>
                  <a:pt x="682" y="1067"/>
                  <a:pt x="672" y="1060"/>
                </a:cubicBezTo>
                <a:cubicBezTo>
                  <a:pt x="683" y="1053"/>
                  <a:pt x="695" y="1048"/>
                  <a:pt x="710" y="1044"/>
                </a:cubicBezTo>
                <a:cubicBezTo>
                  <a:pt x="712" y="1042"/>
                  <a:pt x="712" y="1039"/>
                  <a:pt x="714" y="1038"/>
                </a:cubicBezTo>
                <a:cubicBezTo>
                  <a:pt x="722" y="1040"/>
                  <a:pt x="729" y="1035"/>
                  <a:pt x="735" y="1031"/>
                </a:cubicBezTo>
                <a:cubicBezTo>
                  <a:pt x="736" y="1035"/>
                  <a:pt x="733" y="1036"/>
                  <a:pt x="735" y="1038"/>
                </a:cubicBezTo>
                <a:cubicBezTo>
                  <a:pt x="737" y="1040"/>
                  <a:pt x="739" y="1038"/>
                  <a:pt x="742" y="1038"/>
                </a:cubicBezTo>
                <a:cubicBezTo>
                  <a:pt x="742" y="1040"/>
                  <a:pt x="740" y="1040"/>
                  <a:pt x="742" y="1041"/>
                </a:cubicBezTo>
                <a:cubicBezTo>
                  <a:pt x="755" y="1034"/>
                  <a:pt x="772" y="1031"/>
                  <a:pt x="783" y="1021"/>
                </a:cubicBezTo>
                <a:cubicBezTo>
                  <a:pt x="788" y="1020"/>
                  <a:pt x="793" y="1023"/>
                  <a:pt x="797" y="1020"/>
                </a:cubicBezTo>
                <a:cubicBezTo>
                  <a:pt x="796" y="1024"/>
                  <a:pt x="800" y="1023"/>
                  <a:pt x="800" y="1025"/>
                </a:cubicBezTo>
                <a:cubicBezTo>
                  <a:pt x="793" y="1032"/>
                  <a:pt x="780" y="1028"/>
                  <a:pt x="777" y="1040"/>
                </a:cubicBezTo>
                <a:cubicBezTo>
                  <a:pt x="753" y="1052"/>
                  <a:pt x="724" y="1060"/>
                  <a:pt x="702" y="1074"/>
                </a:cubicBezTo>
                <a:cubicBezTo>
                  <a:pt x="700" y="1074"/>
                  <a:pt x="700" y="1073"/>
                  <a:pt x="699" y="1073"/>
                </a:cubicBezTo>
                <a:cubicBezTo>
                  <a:pt x="680" y="1080"/>
                  <a:pt x="661" y="1085"/>
                  <a:pt x="645" y="1094"/>
                </a:cubicBezTo>
                <a:cubicBezTo>
                  <a:pt x="656" y="1092"/>
                  <a:pt x="665" y="1087"/>
                  <a:pt x="673" y="1087"/>
                </a:cubicBezTo>
                <a:cubicBezTo>
                  <a:pt x="671" y="1094"/>
                  <a:pt x="663" y="1097"/>
                  <a:pt x="657" y="1095"/>
                </a:cubicBezTo>
                <a:cubicBezTo>
                  <a:pt x="657" y="1096"/>
                  <a:pt x="659" y="1096"/>
                  <a:pt x="659" y="1097"/>
                </a:cubicBezTo>
                <a:cubicBezTo>
                  <a:pt x="653" y="1100"/>
                  <a:pt x="646" y="1101"/>
                  <a:pt x="641" y="1104"/>
                </a:cubicBezTo>
                <a:cubicBezTo>
                  <a:pt x="659" y="1107"/>
                  <a:pt x="666" y="1090"/>
                  <a:pt x="680" y="1097"/>
                </a:cubicBezTo>
                <a:cubicBezTo>
                  <a:pt x="680" y="1098"/>
                  <a:pt x="678" y="1101"/>
                  <a:pt x="680" y="1101"/>
                </a:cubicBezTo>
                <a:cubicBezTo>
                  <a:pt x="681" y="1099"/>
                  <a:pt x="684" y="1101"/>
                  <a:pt x="686" y="1101"/>
                </a:cubicBezTo>
                <a:cubicBezTo>
                  <a:pt x="687" y="1099"/>
                  <a:pt x="688" y="1097"/>
                  <a:pt x="688" y="1094"/>
                </a:cubicBezTo>
                <a:cubicBezTo>
                  <a:pt x="694" y="1094"/>
                  <a:pt x="695" y="1086"/>
                  <a:pt x="701" y="1088"/>
                </a:cubicBezTo>
                <a:cubicBezTo>
                  <a:pt x="701" y="1087"/>
                  <a:pt x="701" y="1086"/>
                  <a:pt x="702" y="1086"/>
                </a:cubicBezTo>
                <a:cubicBezTo>
                  <a:pt x="702" y="1086"/>
                  <a:pt x="701" y="1086"/>
                  <a:pt x="701" y="1086"/>
                </a:cubicBezTo>
                <a:cubicBezTo>
                  <a:pt x="699" y="1086"/>
                  <a:pt x="698" y="1085"/>
                  <a:pt x="698" y="1083"/>
                </a:cubicBezTo>
                <a:cubicBezTo>
                  <a:pt x="701" y="1079"/>
                  <a:pt x="706" y="1077"/>
                  <a:pt x="709" y="1072"/>
                </a:cubicBezTo>
                <a:cubicBezTo>
                  <a:pt x="736" y="1068"/>
                  <a:pt x="755" y="1051"/>
                  <a:pt x="781" y="1048"/>
                </a:cubicBezTo>
                <a:cubicBezTo>
                  <a:pt x="779" y="1054"/>
                  <a:pt x="778" y="1059"/>
                  <a:pt x="779" y="1063"/>
                </a:cubicBezTo>
                <a:cubicBezTo>
                  <a:pt x="783" y="1064"/>
                  <a:pt x="785" y="1063"/>
                  <a:pt x="788" y="1062"/>
                </a:cubicBezTo>
                <a:cubicBezTo>
                  <a:pt x="792" y="1053"/>
                  <a:pt x="802" y="1054"/>
                  <a:pt x="808" y="1050"/>
                </a:cubicBezTo>
                <a:cubicBezTo>
                  <a:pt x="806" y="1040"/>
                  <a:pt x="812" y="1048"/>
                  <a:pt x="819" y="1045"/>
                </a:cubicBezTo>
                <a:cubicBezTo>
                  <a:pt x="817" y="1036"/>
                  <a:pt x="806" y="1046"/>
                  <a:pt x="802" y="1043"/>
                </a:cubicBezTo>
                <a:cubicBezTo>
                  <a:pt x="803" y="1040"/>
                  <a:pt x="805" y="1037"/>
                  <a:pt x="802" y="1036"/>
                </a:cubicBezTo>
                <a:cubicBezTo>
                  <a:pt x="807" y="1034"/>
                  <a:pt x="811" y="1031"/>
                  <a:pt x="814" y="1027"/>
                </a:cubicBezTo>
                <a:cubicBezTo>
                  <a:pt x="813" y="1026"/>
                  <a:pt x="812" y="1026"/>
                  <a:pt x="812" y="1024"/>
                </a:cubicBezTo>
                <a:cubicBezTo>
                  <a:pt x="808" y="1025"/>
                  <a:pt x="804" y="1026"/>
                  <a:pt x="802" y="1029"/>
                </a:cubicBezTo>
                <a:cubicBezTo>
                  <a:pt x="802" y="1022"/>
                  <a:pt x="798" y="1020"/>
                  <a:pt x="797" y="1015"/>
                </a:cubicBezTo>
                <a:cubicBezTo>
                  <a:pt x="807" y="1013"/>
                  <a:pt x="818" y="1011"/>
                  <a:pt x="821" y="1002"/>
                </a:cubicBezTo>
                <a:cubicBezTo>
                  <a:pt x="815" y="1004"/>
                  <a:pt x="810" y="1007"/>
                  <a:pt x="804" y="1010"/>
                </a:cubicBezTo>
                <a:cubicBezTo>
                  <a:pt x="803" y="1010"/>
                  <a:pt x="802" y="1009"/>
                  <a:pt x="800" y="1008"/>
                </a:cubicBezTo>
                <a:cubicBezTo>
                  <a:pt x="782" y="1016"/>
                  <a:pt x="765" y="1024"/>
                  <a:pt x="748" y="1032"/>
                </a:cubicBezTo>
                <a:cubicBezTo>
                  <a:pt x="746" y="1032"/>
                  <a:pt x="745" y="1031"/>
                  <a:pt x="742" y="1030"/>
                </a:cubicBezTo>
                <a:cubicBezTo>
                  <a:pt x="743" y="1034"/>
                  <a:pt x="740" y="1035"/>
                  <a:pt x="736" y="1035"/>
                </a:cubicBezTo>
                <a:cubicBezTo>
                  <a:pt x="736" y="1031"/>
                  <a:pt x="736" y="1031"/>
                  <a:pt x="736" y="1031"/>
                </a:cubicBezTo>
                <a:cubicBezTo>
                  <a:pt x="744" y="1030"/>
                  <a:pt x="749" y="1025"/>
                  <a:pt x="756" y="1022"/>
                </a:cubicBezTo>
                <a:cubicBezTo>
                  <a:pt x="754" y="1022"/>
                  <a:pt x="757" y="1021"/>
                  <a:pt x="756" y="1018"/>
                </a:cubicBezTo>
                <a:cubicBezTo>
                  <a:pt x="752" y="1020"/>
                  <a:pt x="745" y="1022"/>
                  <a:pt x="745" y="1025"/>
                </a:cubicBezTo>
                <a:cubicBezTo>
                  <a:pt x="743" y="1019"/>
                  <a:pt x="738" y="1027"/>
                  <a:pt x="735" y="1022"/>
                </a:cubicBezTo>
                <a:cubicBezTo>
                  <a:pt x="744" y="1019"/>
                  <a:pt x="752" y="1013"/>
                  <a:pt x="762" y="1010"/>
                </a:cubicBezTo>
                <a:cubicBezTo>
                  <a:pt x="763" y="1016"/>
                  <a:pt x="773" y="1011"/>
                  <a:pt x="775" y="1015"/>
                </a:cubicBezTo>
                <a:cubicBezTo>
                  <a:pt x="780" y="1012"/>
                  <a:pt x="780" y="1006"/>
                  <a:pt x="786" y="1005"/>
                </a:cubicBezTo>
                <a:cubicBezTo>
                  <a:pt x="787" y="1007"/>
                  <a:pt x="782" y="1009"/>
                  <a:pt x="785" y="1010"/>
                </a:cubicBezTo>
                <a:cubicBezTo>
                  <a:pt x="789" y="1005"/>
                  <a:pt x="793" y="1000"/>
                  <a:pt x="801" y="999"/>
                </a:cubicBezTo>
                <a:cubicBezTo>
                  <a:pt x="800" y="1005"/>
                  <a:pt x="809" y="1000"/>
                  <a:pt x="804" y="1005"/>
                </a:cubicBezTo>
                <a:cubicBezTo>
                  <a:pt x="812" y="1004"/>
                  <a:pt x="819" y="1002"/>
                  <a:pt x="820" y="998"/>
                </a:cubicBezTo>
                <a:cubicBezTo>
                  <a:pt x="817" y="999"/>
                  <a:pt x="814" y="1000"/>
                  <a:pt x="811" y="1002"/>
                </a:cubicBezTo>
                <a:cubicBezTo>
                  <a:pt x="811" y="999"/>
                  <a:pt x="811" y="995"/>
                  <a:pt x="812" y="993"/>
                </a:cubicBezTo>
                <a:cubicBezTo>
                  <a:pt x="821" y="995"/>
                  <a:pt x="837" y="988"/>
                  <a:pt x="841" y="979"/>
                </a:cubicBezTo>
                <a:cubicBezTo>
                  <a:pt x="843" y="979"/>
                  <a:pt x="844" y="978"/>
                  <a:pt x="846" y="978"/>
                </a:cubicBezTo>
                <a:cubicBezTo>
                  <a:pt x="844" y="973"/>
                  <a:pt x="852" y="974"/>
                  <a:pt x="859" y="974"/>
                </a:cubicBezTo>
                <a:cubicBezTo>
                  <a:pt x="859" y="969"/>
                  <a:pt x="865" y="967"/>
                  <a:pt x="868" y="968"/>
                </a:cubicBezTo>
                <a:cubicBezTo>
                  <a:pt x="868" y="972"/>
                  <a:pt x="865" y="967"/>
                  <a:pt x="865" y="971"/>
                </a:cubicBezTo>
                <a:cubicBezTo>
                  <a:pt x="872" y="971"/>
                  <a:pt x="886" y="969"/>
                  <a:pt x="886" y="961"/>
                </a:cubicBezTo>
                <a:cubicBezTo>
                  <a:pt x="889" y="960"/>
                  <a:pt x="889" y="963"/>
                  <a:pt x="889" y="965"/>
                </a:cubicBezTo>
                <a:cubicBezTo>
                  <a:pt x="895" y="963"/>
                  <a:pt x="897" y="957"/>
                  <a:pt x="905" y="956"/>
                </a:cubicBezTo>
                <a:cubicBezTo>
                  <a:pt x="906" y="954"/>
                  <a:pt x="902" y="953"/>
                  <a:pt x="905" y="952"/>
                </a:cubicBezTo>
                <a:cubicBezTo>
                  <a:pt x="907" y="950"/>
                  <a:pt x="909" y="954"/>
                  <a:pt x="911" y="954"/>
                </a:cubicBezTo>
                <a:cubicBezTo>
                  <a:pt x="910" y="955"/>
                  <a:pt x="906" y="956"/>
                  <a:pt x="909" y="957"/>
                </a:cubicBezTo>
                <a:cubicBezTo>
                  <a:pt x="909" y="956"/>
                  <a:pt x="911" y="956"/>
                  <a:pt x="912" y="956"/>
                </a:cubicBezTo>
                <a:cubicBezTo>
                  <a:pt x="912" y="952"/>
                  <a:pt x="912" y="948"/>
                  <a:pt x="915" y="947"/>
                </a:cubicBezTo>
                <a:cubicBezTo>
                  <a:pt x="918" y="946"/>
                  <a:pt x="918" y="948"/>
                  <a:pt x="919" y="950"/>
                </a:cubicBezTo>
                <a:cubicBezTo>
                  <a:pt x="919" y="952"/>
                  <a:pt x="917" y="951"/>
                  <a:pt x="917" y="953"/>
                </a:cubicBezTo>
                <a:cubicBezTo>
                  <a:pt x="923" y="956"/>
                  <a:pt x="925" y="949"/>
                  <a:pt x="928" y="946"/>
                </a:cubicBezTo>
                <a:cubicBezTo>
                  <a:pt x="935" y="945"/>
                  <a:pt x="939" y="939"/>
                  <a:pt x="944" y="935"/>
                </a:cubicBezTo>
                <a:cubicBezTo>
                  <a:pt x="949" y="936"/>
                  <a:pt x="952" y="933"/>
                  <a:pt x="957" y="937"/>
                </a:cubicBezTo>
                <a:cubicBezTo>
                  <a:pt x="958" y="934"/>
                  <a:pt x="955" y="934"/>
                  <a:pt x="956" y="931"/>
                </a:cubicBezTo>
                <a:cubicBezTo>
                  <a:pt x="960" y="930"/>
                  <a:pt x="961" y="927"/>
                  <a:pt x="965" y="926"/>
                </a:cubicBezTo>
                <a:cubicBezTo>
                  <a:pt x="968" y="925"/>
                  <a:pt x="969" y="931"/>
                  <a:pt x="972" y="927"/>
                </a:cubicBezTo>
                <a:cubicBezTo>
                  <a:pt x="967" y="917"/>
                  <a:pt x="982" y="912"/>
                  <a:pt x="983" y="902"/>
                </a:cubicBezTo>
                <a:cubicBezTo>
                  <a:pt x="987" y="901"/>
                  <a:pt x="988" y="905"/>
                  <a:pt x="990" y="906"/>
                </a:cubicBezTo>
                <a:cubicBezTo>
                  <a:pt x="990" y="907"/>
                  <a:pt x="988" y="908"/>
                  <a:pt x="988" y="909"/>
                </a:cubicBezTo>
                <a:cubicBezTo>
                  <a:pt x="992" y="911"/>
                  <a:pt x="996" y="911"/>
                  <a:pt x="1000" y="909"/>
                </a:cubicBezTo>
                <a:cubicBezTo>
                  <a:pt x="1000" y="911"/>
                  <a:pt x="997" y="910"/>
                  <a:pt x="996" y="912"/>
                </a:cubicBezTo>
                <a:cubicBezTo>
                  <a:pt x="998" y="912"/>
                  <a:pt x="1000" y="912"/>
                  <a:pt x="1001" y="913"/>
                </a:cubicBezTo>
                <a:cubicBezTo>
                  <a:pt x="1001" y="917"/>
                  <a:pt x="997" y="918"/>
                  <a:pt x="999" y="920"/>
                </a:cubicBezTo>
                <a:cubicBezTo>
                  <a:pt x="1005" y="919"/>
                  <a:pt x="1009" y="915"/>
                  <a:pt x="1008" y="910"/>
                </a:cubicBezTo>
                <a:cubicBezTo>
                  <a:pt x="1004" y="911"/>
                  <a:pt x="1001" y="910"/>
                  <a:pt x="1000" y="906"/>
                </a:cubicBezTo>
                <a:cubicBezTo>
                  <a:pt x="1004" y="905"/>
                  <a:pt x="1004" y="900"/>
                  <a:pt x="1010" y="900"/>
                </a:cubicBezTo>
                <a:cubicBezTo>
                  <a:pt x="1009" y="897"/>
                  <a:pt x="1012" y="897"/>
                  <a:pt x="1012" y="894"/>
                </a:cubicBezTo>
                <a:cubicBezTo>
                  <a:pt x="1009" y="892"/>
                  <a:pt x="1010" y="888"/>
                  <a:pt x="1010" y="884"/>
                </a:cubicBezTo>
                <a:cubicBezTo>
                  <a:pt x="1019" y="883"/>
                  <a:pt x="1022" y="866"/>
                  <a:pt x="1034" y="868"/>
                </a:cubicBezTo>
                <a:cubicBezTo>
                  <a:pt x="1035" y="874"/>
                  <a:pt x="1029" y="874"/>
                  <a:pt x="1027" y="877"/>
                </a:cubicBezTo>
                <a:cubicBezTo>
                  <a:pt x="1027" y="881"/>
                  <a:pt x="1031" y="881"/>
                  <a:pt x="1030" y="885"/>
                </a:cubicBezTo>
                <a:cubicBezTo>
                  <a:pt x="1029" y="885"/>
                  <a:pt x="1026" y="884"/>
                  <a:pt x="1027" y="887"/>
                </a:cubicBezTo>
                <a:cubicBezTo>
                  <a:pt x="1031" y="887"/>
                  <a:pt x="1028" y="890"/>
                  <a:pt x="1031" y="893"/>
                </a:cubicBezTo>
                <a:cubicBezTo>
                  <a:pt x="1028" y="892"/>
                  <a:pt x="1027" y="894"/>
                  <a:pt x="1027" y="896"/>
                </a:cubicBezTo>
                <a:cubicBezTo>
                  <a:pt x="1032" y="895"/>
                  <a:pt x="1034" y="900"/>
                  <a:pt x="1034" y="901"/>
                </a:cubicBezTo>
                <a:cubicBezTo>
                  <a:pt x="1034" y="899"/>
                  <a:pt x="1037" y="899"/>
                  <a:pt x="1039" y="899"/>
                </a:cubicBezTo>
                <a:cubicBezTo>
                  <a:pt x="1040" y="902"/>
                  <a:pt x="1037" y="904"/>
                  <a:pt x="1039" y="906"/>
                </a:cubicBezTo>
                <a:cubicBezTo>
                  <a:pt x="1040" y="904"/>
                  <a:pt x="1040" y="902"/>
                  <a:pt x="1041" y="901"/>
                </a:cubicBezTo>
                <a:cubicBezTo>
                  <a:pt x="1041" y="903"/>
                  <a:pt x="1044" y="902"/>
                  <a:pt x="1044" y="903"/>
                </a:cubicBezTo>
                <a:cubicBezTo>
                  <a:pt x="1042" y="908"/>
                  <a:pt x="1042" y="904"/>
                  <a:pt x="1041" y="909"/>
                </a:cubicBezTo>
                <a:cubicBezTo>
                  <a:pt x="1044" y="909"/>
                  <a:pt x="1047" y="912"/>
                  <a:pt x="1050" y="910"/>
                </a:cubicBezTo>
                <a:cubicBezTo>
                  <a:pt x="1049" y="909"/>
                  <a:pt x="1049" y="908"/>
                  <a:pt x="1048" y="906"/>
                </a:cubicBezTo>
                <a:cubicBezTo>
                  <a:pt x="1051" y="903"/>
                  <a:pt x="1052" y="903"/>
                  <a:pt x="1056" y="905"/>
                </a:cubicBezTo>
                <a:cubicBezTo>
                  <a:pt x="1056" y="903"/>
                  <a:pt x="1054" y="902"/>
                  <a:pt x="1055" y="900"/>
                </a:cubicBezTo>
                <a:cubicBezTo>
                  <a:pt x="1050" y="897"/>
                  <a:pt x="1049" y="903"/>
                  <a:pt x="1046" y="904"/>
                </a:cubicBezTo>
                <a:cubicBezTo>
                  <a:pt x="1045" y="900"/>
                  <a:pt x="1044" y="897"/>
                  <a:pt x="1044" y="894"/>
                </a:cubicBezTo>
                <a:cubicBezTo>
                  <a:pt x="1044" y="896"/>
                  <a:pt x="1040" y="895"/>
                  <a:pt x="1040" y="893"/>
                </a:cubicBezTo>
                <a:cubicBezTo>
                  <a:pt x="1046" y="891"/>
                  <a:pt x="1047" y="887"/>
                  <a:pt x="1047" y="881"/>
                </a:cubicBezTo>
                <a:cubicBezTo>
                  <a:pt x="1041" y="883"/>
                  <a:pt x="1042" y="892"/>
                  <a:pt x="1035" y="893"/>
                </a:cubicBezTo>
                <a:cubicBezTo>
                  <a:pt x="1033" y="887"/>
                  <a:pt x="1030" y="884"/>
                  <a:pt x="1034" y="880"/>
                </a:cubicBezTo>
                <a:cubicBezTo>
                  <a:pt x="1035" y="880"/>
                  <a:pt x="1036" y="880"/>
                  <a:pt x="1037" y="879"/>
                </a:cubicBezTo>
                <a:cubicBezTo>
                  <a:pt x="1037" y="881"/>
                  <a:pt x="1037" y="883"/>
                  <a:pt x="1038" y="884"/>
                </a:cubicBezTo>
                <a:cubicBezTo>
                  <a:pt x="1039" y="881"/>
                  <a:pt x="1039" y="879"/>
                  <a:pt x="1038" y="876"/>
                </a:cubicBezTo>
                <a:cubicBezTo>
                  <a:pt x="1041" y="879"/>
                  <a:pt x="1042" y="872"/>
                  <a:pt x="1047" y="873"/>
                </a:cubicBezTo>
                <a:cubicBezTo>
                  <a:pt x="1047" y="871"/>
                  <a:pt x="1046" y="871"/>
                  <a:pt x="1046" y="869"/>
                </a:cubicBezTo>
                <a:cubicBezTo>
                  <a:pt x="1055" y="861"/>
                  <a:pt x="1064" y="856"/>
                  <a:pt x="1076" y="855"/>
                </a:cubicBezTo>
                <a:cubicBezTo>
                  <a:pt x="1072" y="852"/>
                  <a:pt x="1078" y="849"/>
                  <a:pt x="1077" y="848"/>
                </a:cubicBezTo>
                <a:cubicBezTo>
                  <a:pt x="1076" y="851"/>
                  <a:pt x="1071" y="846"/>
                  <a:pt x="1071" y="848"/>
                </a:cubicBezTo>
                <a:cubicBezTo>
                  <a:pt x="1074" y="851"/>
                  <a:pt x="1067" y="856"/>
                  <a:pt x="1065" y="855"/>
                </a:cubicBezTo>
                <a:cubicBezTo>
                  <a:pt x="1066" y="849"/>
                  <a:pt x="1073" y="845"/>
                  <a:pt x="1072" y="841"/>
                </a:cubicBezTo>
                <a:cubicBezTo>
                  <a:pt x="1071" y="840"/>
                  <a:pt x="1067" y="842"/>
                  <a:pt x="1066" y="838"/>
                </a:cubicBezTo>
                <a:cubicBezTo>
                  <a:pt x="1065" y="840"/>
                  <a:pt x="1065" y="842"/>
                  <a:pt x="1062" y="842"/>
                </a:cubicBezTo>
                <a:cubicBezTo>
                  <a:pt x="1062" y="839"/>
                  <a:pt x="1060" y="838"/>
                  <a:pt x="1059" y="835"/>
                </a:cubicBezTo>
                <a:cubicBezTo>
                  <a:pt x="1064" y="833"/>
                  <a:pt x="1074" y="826"/>
                  <a:pt x="1077" y="832"/>
                </a:cubicBezTo>
                <a:cubicBezTo>
                  <a:pt x="1077" y="834"/>
                  <a:pt x="1073" y="837"/>
                  <a:pt x="1076" y="839"/>
                </a:cubicBezTo>
                <a:cubicBezTo>
                  <a:pt x="1076" y="838"/>
                  <a:pt x="1077" y="837"/>
                  <a:pt x="1078" y="836"/>
                </a:cubicBezTo>
                <a:cubicBezTo>
                  <a:pt x="1081" y="838"/>
                  <a:pt x="1076" y="840"/>
                  <a:pt x="1078" y="841"/>
                </a:cubicBezTo>
                <a:cubicBezTo>
                  <a:pt x="1081" y="839"/>
                  <a:pt x="1081" y="833"/>
                  <a:pt x="1085" y="832"/>
                </a:cubicBezTo>
                <a:cubicBezTo>
                  <a:pt x="1083" y="827"/>
                  <a:pt x="1086" y="824"/>
                  <a:pt x="1091" y="824"/>
                </a:cubicBezTo>
                <a:cubicBezTo>
                  <a:pt x="1091" y="825"/>
                  <a:pt x="1091" y="825"/>
                  <a:pt x="1092" y="826"/>
                </a:cubicBezTo>
                <a:cubicBezTo>
                  <a:pt x="1092" y="829"/>
                  <a:pt x="1089" y="828"/>
                  <a:pt x="1090" y="831"/>
                </a:cubicBezTo>
                <a:cubicBezTo>
                  <a:pt x="1092" y="832"/>
                  <a:pt x="1092" y="830"/>
                  <a:pt x="1093" y="833"/>
                </a:cubicBezTo>
                <a:cubicBezTo>
                  <a:pt x="1097" y="831"/>
                  <a:pt x="1092" y="828"/>
                  <a:pt x="1096" y="827"/>
                </a:cubicBezTo>
                <a:cubicBezTo>
                  <a:pt x="1097" y="830"/>
                  <a:pt x="1101" y="832"/>
                  <a:pt x="1103" y="835"/>
                </a:cubicBezTo>
                <a:cubicBezTo>
                  <a:pt x="1106" y="830"/>
                  <a:pt x="1118" y="829"/>
                  <a:pt x="1116" y="823"/>
                </a:cubicBezTo>
                <a:cubicBezTo>
                  <a:pt x="1113" y="826"/>
                  <a:pt x="1111" y="819"/>
                  <a:pt x="1108" y="818"/>
                </a:cubicBezTo>
                <a:cubicBezTo>
                  <a:pt x="1111" y="815"/>
                  <a:pt x="1112" y="820"/>
                  <a:pt x="1114" y="821"/>
                </a:cubicBezTo>
                <a:cubicBezTo>
                  <a:pt x="1116" y="816"/>
                  <a:pt x="1119" y="811"/>
                  <a:pt x="1126" y="809"/>
                </a:cubicBezTo>
                <a:cubicBezTo>
                  <a:pt x="1128" y="815"/>
                  <a:pt x="1129" y="817"/>
                  <a:pt x="1133" y="816"/>
                </a:cubicBezTo>
                <a:cubicBezTo>
                  <a:pt x="1132" y="818"/>
                  <a:pt x="1128" y="820"/>
                  <a:pt x="1130" y="822"/>
                </a:cubicBezTo>
                <a:cubicBezTo>
                  <a:pt x="1134" y="820"/>
                  <a:pt x="1137" y="818"/>
                  <a:pt x="1142" y="820"/>
                </a:cubicBezTo>
                <a:cubicBezTo>
                  <a:pt x="1142" y="821"/>
                  <a:pt x="1140" y="822"/>
                  <a:pt x="1140" y="824"/>
                </a:cubicBezTo>
                <a:cubicBezTo>
                  <a:pt x="1144" y="824"/>
                  <a:pt x="1145" y="821"/>
                  <a:pt x="1148" y="821"/>
                </a:cubicBezTo>
                <a:cubicBezTo>
                  <a:pt x="1149" y="825"/>
                  <a:pt x="1145" y="824"/>
                  <a:pt x="1146" y="828"/>
                </a:cubicBezTo>
                <a:cubicBezTo>
                  <a:pt x="1147" y="831"/>
                  <a:pt x="1150" y="831"/>
                  <a:pt x="1150" y="835"/>
                </a:cubicBezTo>
                <a:cubicBezTo>
                  <a:pt x="1146" y="835"/>
                  <a:pt x="1148" y="837"/>
                  <a:pt x="1147" y="840"/>
                </a:cubicBezTo>
                <a:cubicBezTo>
                  <a:pt x="1145" y="836"/>
                  <a:pt x="1143" y="843"/>
                  <a:pt x="1140" y="840"/>
                </a:cubicBezTo>
                <a:cubicBezTo>
                  <a:pt x="1140" y="844"/>
                  <a:pt x="1139" y="847"/>
                  <a:pt x="1136" y="848"/>
                </a:cubicBezTo>
                <a:cubicBezTo>
                  <a:pt x="1137" y="843"/>
                  <a:pt x="1132" y="849"/>
                  <a:pt x="1135" y="847"/>
                </a:cubicBezTo>
                <a:cubicBezTo>
                  <a:pt x="1138" y="851"/>
                  <a:pt x="1128" y="850"/>
                  <a:pt x="1127" y="850"/>
                </a:cubicBezTo>
                <a:cubicBezTo>
                  <a:pt x="1128" y="853"/>
                  <a:pt x="1133" y="853"/>
                  <a:pt x="1134" y="853"/>
                </a:cubicBezTo>
                <a:cubicBezTo>
                  <a:pt x="1136" y="859"/>
                  <a:pt x="1129" y="859"/>
                  <a:pt x="1130" y="860"/>
                </a:cubicBezTo>
                <a:cubicBezTo>
                  <a:pt x="1133" y="860"/>
                  <a:pt x="1134" y="859"/>
                  <a:pt x="1135" y="858"/>
                </a:cubicBezTo>
                <a:cubicBezTo>
                  <a:pt x="1135" y="859"/>
                  <a:pt x="1137" y="863"/>
                  <a:pt x="1137" y="860"/>
                </a:cubicBezTo>
                <a:cubicBezTo>
                  <a:pt x="1140" y="856"/>
                  <a:pt x="1147" y="849"/>
                  <a:pt x="1154" y="846"/>
                </a:cubicBezTo>
                <a:cubicBezTo>
                  <a:pt x="1154" y="851"/>
                  <a:pt x="1154" y="851"/>
                  <a:pt x="1154" y="851"/>
                </a:cubicBezTo>
                <a:cubicBezTo>
                  <a:pt x="1150" y="851"/>
                  <a:pt x="1151" y="855"/>
                  <a:pt x="1148" y="856"/>
                </a:cubicBezTo>
                <a:cubicBezTo>
                  <a:pt x="1149" y="859"/>
                  <a:pt x="1152" y="859"/>
                  <a:pt x="1151" y="864"/>
                </a:cubicBezTo>
                <a:cubicBezTo>
                  <a:pt x="1149" y="864"/>
                  <a:pt x="1149" y="866"/>
                  <a:pt x="1147" y="865"/>
                </a:cubicBezTo>
                <a:cubicBezTo>
                  <a:pt x="1147" y="863"/>
                  <a:pt x="1146" y="862"/>
                  <a:pt x="1145" y="861"/>
                </a:cubicBezTo>
                <a:cubicBezTo>
                  <a:pt x="1143" y="866"/>
                  <a:pt x="1145" y="867"/>
                  <a:pt x="1145" y="872"/>
                </a:cubicBezTo>
                <a:cubicBezTo>
                  <a:pt x="1139" y="876"/>
                  <a:pt x="1131" y="878"/>
                  <a:pt x="1127" y="885"/>
                </a:cubicBezTo>
                <a:cubicBezTo>
                  <a:pt x="1129" y="885"/>
                  <a:pt x="1133" y="884"/>
                  <a:pt x="1134" y="888"/>
                </a:cubicBezTo>
                <a:cubicBezTo>
                  <a:pt x="1132" y="891"/>
                  <a:pt x="1128" y="892"/>
                  <a:pt x="1130" y="896"/>
                </a:cubicBezTo>
                <a:cubicBezTo>
                  <a:pt x="1135" y="892"/>
                  <a:pt x="1143" y="891"/>
                  <a:pt x="1139" y="881"/>
                </a:cubicBezTo>
                <a:cubicBezTo>
                  <a:pt x="1142" y="876"/>
                  <a:pt x="1151" y="870"/>
                  <a:pt x="1155" y="875"/>
                </a:cubicBezTo>
                <a:cubicBezTo>
                  <a:pt x="1153" y="877"/>
                  <a:pt x="1149" y="877"/>
                  <a:pt x="1149" y="881"/>
                </a:cubicBezTo>
                <a:cubicBezTo>
                  <a:pt x="1153" y="881"/>
                  <a:pt x="1155" y="878"/>
                  <a:pt x="1158" y="880"/>
                </a:cubicBezTo>
                <a:cubicBezTo>
                  <a:pt x="1161" y="874"/>
                  <a:pt x="1169" y="873"/>
                  <a:pt x="1172" y="868"/>
                </a:cubicBezTo>
                <a:cubicBezTo>
                  <a:pt x="1175" y="869"/>
                  <a:pt x="1176" y="867"/>
                  <a:pt x="1178" y="867"/>
                </a:cubicBezTo>
                <a:cubicBezTo>
                  <a:pt x="1177" y="862"/>
                  <a:pt x="1182" y="863"/>
                  <a:pt x="1185" y="862"/>
                </a:cubicBezTo>
                <a:cubicBezTo>
                  <a:pt x="1185" y="864"/>
                  <a:pt x="1185" y="865"/>
                  <a:pt x="1186" y="866"/>
                </a:cubicBezTo>
                <a:cubicBezTo>
                  <a:pt x="1192" y="864"/>
                  <a:pt x="1192" y="856"/>
                  <a:pt x="1199" y="854"/>
                </a:cubicBezTo>
                <a:cubicBezTo>
                  <a:pt x="1201" y="855"/>
                  <a:pt x="1198" y="857"/>
                  <a:pt x="1200" y="858"/>
                </a:cubicBezTo>
                <a:cubicBezTo>
                  <a:pt x="1200" y="856"/>
                  <a:pt x="1201" y="856"/>
                  <a:pt x="1203" y="856"/>
                </a:cubicBezTo>
                <a:cubicBezTo>
                  <a:pt x="1204" y="859"/>
                  <a:pt x="1203" y="860"/>
                  <a:pt x="1202" y="862"/>
                </a:cubicBezTo>
                <a:cubicBezTo>
                  <a:pt x="1203" y="864"/>
                  <a:pt x="1208" y="862"/>
                  <a:pt x="1209" y="864"/>
                </a:cubicBezTo>
                <a:cubicBezTo>
                  <a:pt x="1204" y="874"/>
                  <a:pt x="1195" y="881"/>
                  <a:pt x="1190" y="890"/>
                </a:cubicBezTo>
                <a:cubicBezTo>
                  <a:pt x="1198" y="890"/>
                  <a:pt x="1205" y="877"/>
                  <a:pt x="1211" y="884"/>
                </a:cubicBezTo>
                <a:cubicBezTo>
                  <a:pt x="1211" y="880"/>
                  <a:pt x="1214" y="882"/>
                  <a:pt x="1215" y="881"/>
                </a:cubicBezTo>
                <a:cubicBezTo>
                  <a:pt x="1221" y="876"/>
                  <a:pt x="1223" y="865"/>
                  <a:pt x="1234" y="865"/>
                </a:cubicBezTo>
                <a:cubicBezTo>
                  <a:pt x="1234" y="868"/>
                  <a:pt x="1234" y="868"/>
                  <a:pt x="1234" y="868"/>
                </a:cubicBezTo>
                <a:cubicBezTo>
                  <a:pt x="1238" y="867"/>
                  <a:pt x="1242" y="860"/>
                  <a:pt x="1240" y="857"/>
                </a:cubicBezTo>
                <a:cubicBezTo>
                  <a:pt x="1230" y="856"/>
                  <a:pt x="1225" y="861"/>
                  <a:pt x="1218" y="865"/>
                </a:cubicBezTo>
                <a:cubicBezTo>
                  <a:pt x="1216" y="865"/>
                  <a:pt x="1217" y="862"/>
                  <a:pt x="1215" y="862"/>
                </a:cubicBezTo>
                <a:cubicBezTo>
                  <a:pt x="1214" y="865"/>
                  <a:pt x="1212" y="864"/>
                  <a:pt x="1210" y="863"/>
                </a:cubicBezTo>
                <a:cubicBezTo>
                  <a:pt x="1212" y="856"/>
                  <a:pt x="1224" y="854"/>
                  <a:pt x="1225" y="848"/>
                </a:cubicBezTo>
                <a:cubicBezTo>
                  <a:pt x="1220" y="851"/>
                  <a:pt x="1211" y="853"/>
                  <a:pt x="1204" y="857"/>
                </a:cubicBezTo>
                <a:cubicBezTo>
                  <a:pt x="1204" y="851"/>
                  <a:pt x="1209" y="850"/>
                  <a:pt x="1210" y="846"/>
                </a:cubicBezTo>
                <a:cubicBezTo>
                  <a:pt x="1207" y="845"/>
                  <a:pt x="1206" y="847"/>
                  <a:pt x="1204" y="847"/>
                </a:cubicBezTo>
                <a:cubicBezTo>
                  <a:pt x="1208" y="841"/>
                  <a:pt x="1215" y="842"/>
                  <a:pt x="1220" y="836"/>
                </a:cubicBezTo>
                <a:cubicBezTo>
                  <a:pt x="1217" y="833"/>
                  <a:pt x="1223" y="831"/>
                  <a:pt x="1224" y="829"/>
                </a:cubicBezTo>
                <a:cubicBezTo>
                  <a:pt x="1225" y="826"/>
                  <a:pt x="1223" y="825"/>
                  <a:pt x="1223" y="823"/>
                </a:cubicBezTo>
                <a:cubicBezTo>
                  <a:pt x="1225" y="822"/>
                  <a:pt x="1228" y="820"/>
                  <a:pt x="1231" y="819"/>
                </a:cubicBezTo>
                <a:cubicBezTo>
                  <a:pt x="1231" y="816"/>
                  <a:pt x="1230" y="812"/>
                  <a:pt x="1233" y="812"/>
                </a:cubicBezTo>
                <a:cubicBezTo>
                  <a:pt x="1235" y="812"/>
                  <a:pt x="1235" y="814"/>
                  <a:pt x="1238" y="813"/>
                </a:cubicBezTo>
                <a:cubicBezTo>
                  <a:pt x="1238" y="809"/>
                  <a:pt x="1245" y="808"/>
                  <a:pt x="1244" y="806"/>
                </a:cubicBezTo>
                <a:cubicBezTo>
                  <a:pt x="1241" y="808"/>
                  <a:pt x="1236" y="805"/>
                  <a:pt x="1240" y="803"/>
                </a:cubicBezTo>
                <a:cubicBezTo>
                  <a:pt x="1232" y="805"/>
                  <a:pt x="1232" y="816"/>
                  <a:pt x="1221" y="815"/>
                </a:cubicBezTo>
                <a:cubicBezTo>
                  <a:pt x="1221" y="814"/>
                  <a:pt x="1222" y="814"/>
                  <a:pt x="1222" y="812"/>
                </a:cubicBezTo>
                <a:cubicBezTo>
                  <a:pt x="1217" y="815"/>
                  <a:pt x="1211" y="816"/>
                  <a:pt x="1206" y="816"/>
                </a:cubicBezTo>
                <a:cubicBezTo>
                  <a:pt x="1205" y="819"/>
                  <a:pt x="1207" y="819"/>
                  <a:pt x="1208" y="821"/>
                </a:cubicBezTo>
                <a:cubicBezTo>
                  <a:pt x="1204" y="820"/>
                  <a:pt x="1204" y="824"/>
                  <a:pt x="1201" y="824"/>
                </a:cubicBezTo>
                <a:cubicBezTo>
                  <a:pt x="1201" y="827"/>
                  <a:pt x="1201" y="830"/>
                  <a:pt x="1200" y="831"/>
                </a:cubicBezTo>
                <a:cubicBezTo>
                  <a:pt x="1201" y="831"/>
                  <a:pt x="1202" y="829"/>
                  <a:pt x="1202" y="831"/>
                </a:cubicBezTo>
                <a:cubicBezTo>
                  <a:pt x="1202" y="832"/>
                  <a:pt x="1201" y="833"/>
                  <a:pt x="1201" y="834"/>
                </a:cubicBezTo>
                <a:cubicBezTo>
                  <a:pt x="1202" y="836"/>
                  <a:pt x="1205" y="836"/>
                  <a:pt x="1204" y="839"/>
                </a:cubicBezTo>
                <a:cubicBezTo>
                  <a:pt x="1189" y="842"/>
                  <a:pt x="1183" y="854"/>
                  <a:pt x="1172" y="860"/>
                </a:cubicBezTo>
                <a:cubicBezTo>
                  <a:pt x="1169" y="858"/>
                  <a:pt x="1170" y="856"/>
                  <a:pt x="1167" y="855"/>
                </a:cubicBezTo>
                <a:cubicBezTo>
                  <a:pt x="1167" y="853"/>
                  <a:pt x="1168" y="851"/>
                  <a:pt x="1170" y="851"/>
                </a:cubicBezTo>
                <a:cubicBezTo>
                  <a:pt x="1173" y="850"/>
                  <a:pt x="1173" y="853"/>
                  <a:pt x="1175" y="853"/>
                </a:cubicBezTo>
                <a:cubicBezTo>
                  <a:pt x="1177" y="850"/>
                  <a:pt x="1185" y="848"/>
                  <a:pt x="1182" y="844"/>
                </a:cubicBezTo>
                <a:cubicBezTo>
                  <a:pt x="1182" y="846"/>
                  <a:pt x="1178" y="849"/>
                  <a:pt x="1177" y="848"/>
                </a:cubicBezTo>
                <a:cubicBezTo>
                  <a:pt x="1180" y="843"/>
                  <a:pt x="1185" y="835"/>
                  <a:pt x="1191" y="836"/>
                </a:cubicBezTo>
                <a:cubicBezTo>
                  <a:pt x="1187" y="838"/>
                  <a:pt x="1185" y="840"/>
                  <a:pt x="1184" y="845"/>
                </a:cubicBezTo>
                <a:cubicBezTo>
                  <a:pt x="1190" y="844"/>
                  <a:pt x="1192" y="841"/>
                  <a:pt x="1196" y="838"/>
                </a:cubicBezTo>
                <a:cubicBezTo>
                  <a:pt x="1193" y="837"/>
                  <a:pt x="1192" y="839"/>
                  <a:pt x="1191" y="837"/>
                </a:cubicBezTo>
                <a:cubicBezTo>
                  <a:pt x="1193" y="837"/>
                  <a:pt x="1191" y="833"/>
                  <a:pt x="1191" y="832"/>
                </a:cubicBezTo>
                <a:cubicBezTo>
                  <a:pt x="1183" y="831"/>
                  <a:pt x="1181" y="840"/>
                  <a:pt x="1175" y="835"/>
                </a:cubicBezTo>
                <a:cubicBezTo>
                  <a:pt x="1172" y="844"/>
                  <a:pt x="1163" y="841"/>
                  <a:pt x="1159" y="846"/>
                </a:cubicBezTo>
                <a:cubicBezTo>
                  <a:pt x="1158" y="844"/>
                  <a:pt x="1157" y="842"/>
                  <a:pt x="1155" y="841"/>
                </a:cubicBezTo>
                <a:cubicBezTo>
                  <a:pt x="1157" y="841"/>
                  <a:pt x="1157" y="840"/>
                  <a:pt x="1158" y="839"/>
                </a:cubicBezTo>
                <a:cubicBezTo>
                  <a:pt x="1159" y="839"/>
                  <a:pt x="1159" y="842"/>
                  <a:pt x="1161" y="841"/>
                </a:cubicBezTo>
                <a:cubicBezTo>
                  <a:pt x="1161" y="837"/>
                  <a:pt x="1164" y="837"/>
                  <a:pt x="1167" y="835"/>
                </a:cubicBezTo>
                <a:cubicBezTo>
                  <a:pt x="1166" y="832"/>
                  <a:pt x="1168" y="832"/>
                  <a:pt x="1167" y="829"/>
                </a:cubicBezTo>
                <a:cubicBezTo>
                  <a:pt x="1169" y="826"/>
                  <a:pt x="1173" y="826"/>
                  <a:pt x="1175" y="823"/>
                </a:cubicBezTo>
                <a:cubicBezTo>
                  <a:pt x="1171" y="823"/>
                  <a:pt x="1166" y="831"/>
                  <a:pt x="1158" y="830"/>
                </a:cubicBezTo>
                <a:cubicBezTo>
                  <a:pt x="1160" y="824"/>
                  <a:pt x="1158" y="828"/>
                  <a:pt x="1156" y="826"/>
                </a:cubicBezTo>
                <a:cubicBezTo>
                  <a:pt x="1157" y="824"/>
                  <a:pt x="1156" y="824"/>
                  <a:pt x="1157" y="821"/>
                </a:cubicBezTo>
                <a:cubicBezTo>
                  <a:pt x="1154" y="822"/>
                  <a:pt x="1152" y="822"/>
                  <a:pt x="1152" y="820"/>
                </a:cubicBezTo>
                <a:cubicBezTo>
                  <a:pt x="1154" y="819"/>
                  <a:pt x="1154" y="817"/>
                  <a:pt x="1154" y="815"/>
                </a:cubicBezTo>
                <a:cubicBezTo>
                  <a:pt x="1151" y="816"/>
                  <a:pt x="1148" y="818"/>
                  <a:pt x="1145" y="820"/>
                </a:cubicBezTo>
                <a:cubicBezTo>
                  <a:pt x="1142" y="817"/>
                  <a:pt x="1137" y="816"/>
                  <a:pt x="1141" y="812"/>
                </a:cubicBezTo>
                <a:cubicBezTo>
                  <a:pt x="1143" y="812"/>
                  <a:pt x="1142" y="815"/>
                  <a:pt x="1144" y="815"/>
                </a:cubicBezTo>
                <a:cubicBezTo>
                  <a:pt x="1144" y="812"/>
                  <a:pt x="1145" y="810"/>
                  <a:pt x="1147" y="809"/>
                </a:cubicBezTo>
                <a:cubicBezTo>
                  <a:pt x="1149" y="809"/>
                  <a:pt x="1148" y="812"/>
                  <a:pt x="1151" y="811"/>
                </a:cubicBezTo>
                <a:cubicBezTo>
                  <a:pt x="1152" y="805"/>
                  <a:pt x="1159" y="806"/>
                  <a:pt x="1164" y="805"/>
                </a:cubicBezTo>
                <a:cubicBezTo>
                  <a:pt x="1157" y="799"/>
                  <a:pt x="1167" y="796"/>
                  <a:pt x="1170" y="792"/>
                </a:cubicBezTo>
                <a:cubicBezTo>
                  <a:pt x="1168" y="792"/>
                  <a:pt x="1168" y="790"/>
                  <a:pt x="1168" y="788"/>
                </a:cubicBezTo>
                <a:cubicBezTo>
                  <a:pt x="1173" y="786"/>
                  <a:pt x="1171" y="785"/>
                  <a:pt x="1171" y="781"/>
                </a:cubicBezTo>
                <a:cubicBezTo>
                  <a:pt x="1174" y="781"/>
                  <a:pt x="1174" y="779"/>
                  <a:pt x="1176" y="779"/>
                </a:cubicBezTo>
                <a:cubicBezTo>
                  <a:pt x="1177" y="780"/>
                  <a:pt x="1177" y="783"/>
                  <a:pt x="1179" y="783"/>
                </a:cubicBezTo>
                <a:cubicBezTo>
                  <a:pt x="1178" y="785"/>
                  <a:pt x="1176" y="786"/>
                  <a:pt x="1176" y="788"/>
                </a:cubicBezTo>
                <a:cubicBezTo>
                  <a:pt x="1179" y="788"/>
                  <a:pt x="1179" y="790"/>
                  <a:pt x="1181" y="793"/>
                </a:cubicBezTo>
                <a:cubicBezTo>
                  <a:pt x="1193" y="792"/>
                  <a:pt x="1199" y="782"/>
                  <a:pt x="1208" y="776"/>
                </a:cubicBezTo>
                <a:cubicBezTo>
                  <a:pt x="1214" y="772"/>
                  <a:pt x="1225" y="772"/>
                  <a:pt x="1227" y="764"/>
                </a:cubicBezTo>
                <a:cubicBezTo>
                  <a:pt x="1224" y="767"/>
                  <a:pt x="1217" y="768"/>
                  <a:pt x="1213" y="769"/>
                </a:cubicBezTo>
                <a:cubicBezTo>
                  <a:pt x="1214" y="767"/>
                  <a:pt x="1217" y="767"/>
                  <a:pt x="1218" y="766"/>
                </a:cubicBezTo>
                <a:cubicBezTo>
                  <a:pt x="1217" y="763"/>
                  <a:pt x="1218" y="763"/>
                  <a:pt x="1217" y="761"/>
                </a:cubicBezTo>
                <a:cubicBezTo>
                  <a:pt x="1221" y="759"/>
                  <a:pt x="1224" y="757"/>
                  <a:pt x="1225" y="754"/>
                </a:cubicBezTo>
                <a:cubicBezTo>
                  <a:pt x="1218" y="753"/>
                  <a:pt x="1220" y="764"/>
                  <a:pt x="1212" y="760"/>
                </a:cubicBezTo>
                <a:cubicBezTo>
                  <a:pt x="1212" y="761"/>
                  <a:pt x="1211" y="763"/>
                  <a:pt x="1210" y="764"/>
                </a:cubicBezTo>
                <a:cubicBezTo>
                  <a:pt x="1214" y="771"/>
                  <a:pt x="1209" y="776"/>
                  <a:pt x="1200" y="772"/>
                </a:cubicBezTo>
                <a:cubicBezTo>
                  <a:pt x="1203" y="769"/>
                  <a:pt x="1199" y="769"/>
                  <a:pt x="1197" y="767"/>
                </a:cubicBezTo>
                <a:cubicBezTo>
                  <a:pt x="1201" y="765"/>
                  <a:pt x="1202" y="758"/>
                  <a:pt x="1208" y="761"/>
                </a:cubicBezTo>
                <a:cubicBezTo>
                  <a:pt x="1211" y="760"/>
                  <a:pt x="1209" y="754"/>
                  <a:pt x="1211" y="753"/>
                </a:cubicBezTo>
                <a:cubicBezTo>
                  <a:pt x="1215" y="752"/>
                  <a:pt x="1215" y="756"/>
                  <a:pt x="1219" y="756"/>
                </a:cubicBezTo>
                <a:cubicBezTo>
                  <a:pt x="1220" y="752"/>
                  <a:pt x="1220" y="751"/>
                  <a:pt x="1221" y="747"/>
                </a:cubicBezTo>
                <a:cubicBezTo>
                  <a:pt x="1211" y="750"/>
                  <a:pt x="1202" y="755"/>
                  <a:pt x="1193" y="759"/>
                </a:cubicBezTo>
                <a:cubicBezTo>
                  <a:pt x="1196" y="756"/>
                  <a:pt x="1198" y="752"/>
                  <a:pt x="1204" y="752"/>
                </a:cubicBezTo>
                <a:cubicBezTo>
                  <a:pt x="1210" y="742"/>
                  <a:pt x="1224" y="739"/>
                  <a:pt x="1232" y="731"/>
                </a:cubicBezTo>
                <a:cubicBezTo>
                  <a:pt x="1220" y="735"/>
                  <a:pt x="1209" y="743"/>
                  <a:pt x="1197" y="748"/>
                </a:cubicBezTo>
                <a:cubicBezTo>
                  <a:pt x="1197" y="746"/>
                  <a:pt x="1194" y="747"/>
                  <a:pt x="1194" y="745"/>
                </a:cubicBezTo>
                <a:cubicBezTo>
                  <a:pt x="1195" y="744"/>
                  <a:pt x="1195" y="742"/>
                  <a:pt x="1196" y="741"/>
                </a:cubicBezTo>
                <a:cubicBezTo>
                  <a:pt x="1191" y="741"/>
                  <a:pt x="1190" y="746"/>
                  <a:pt x="1185" y="743"/>
                </a:cubicBezTo>
                <a:cubicBezTo>
                  <a:pt x="1187" y="738"/>
                  <a:pt x="1181" y="741"/>
                  <a:pt x="1180" y="740"/>
                </a:cubicBezTo>
                <a:cubicBezTo>
                  <a:pt x="1181" y="735"/>
                  <a:pt x="1187" y="737"/>
                  <a:pt x="1187" y="731"/>
                </a:cubicBezTo>
                <a:cubicBezTo>
                  <a:pt x="1184" y="732"/>
                  <a:pt x="1181" y="734"/>
                  <a:pt x="1179" y="732"/>
                </a:cubicBezTo>
                <a:cubicBezTo>
                  <a:pt x="1180" y="731"/>
                  <a:pt x="1180" y="729"/>
                  <a:pt x="1181" y="728"/>
                </a:cubicBezTo>
                <a:cubicBezTo>
                  <a:pt x="1179" y="728"/>
                  <a:pt x="1178" y="727"/>
                  <a:pt x="1178" y="726"/>
                </a:cubicBezTo>
                <a:cubicBezTo>
                  <a:pt x="1180" y="723"/>
                  <a:pt x="1181" y="718"/>
                  <a:pt x="1182" y="714"/>
                </a:cubicBezTo>
                <a:cubicBezTo>
                  <a:pt x="1179" y="714"/>
                  <a:pt x="1177" y="716"/>
                  <a:pt x="1177" y="712"/>
                </a:cubicBezTo>
                <a:cubicBezTo>
                  <a:pt x="1180" y="709"/>
                  <a:pt x="1182" y="706"/>
                  <a:pt x="1183" y="702"/>
                </a:cubicBezTo>
                <a:cubicBezTo>
                  <a:pt x="1178" y="704"/>
                  <a:pt x="1170" y="708"/>
                  <a:pt x="1174" y="714"/>
                </a:cubicBezTo>
                <a:cubicBezTo>
                  <a:pt x="1172" y="716"/>
                  <a:pt x="1171" y="713"/>
                  <a:pt x="1169" y="715"/>
                </a:cubicBezTo>
                <a:cubicBezTo>
                  <a:pt x="1171" y="719"/>
                  <a:pt x="1169" y="727"/>
                  <a:pt x="1169" y="731"/>
                </a:cubicBezTo>
                <a:cubicBezTo>
                  <a:pt x="1172" y="730"/>
                  <a:pt x="1175" y="729"/>
                  <a:pt x="1179" y="729"/>
                </a:cubicBezTo>
                <a:cubicBezTo>
                  <a:pt x="1177" y="738"/>
                  <a:pt x="1168" y="743"/>
                  <a:pt x="1160" y="743"/>
                </a:cubicBezTo>
                <a:cubicBezTo>
                  <a:pt x="1159" y="749"/>
                  <a:pt x="1147" y="754"/>
                  <a:pt x="1147" y="747"/>
                </a:cubicBezTo>
                <a:cubicBezTo>
                  <a:pt x="1147" y="748"/>
                  <a:pt x="1144" y="750"/>
                  <a:pt x="1144" y="748"/>
                </a:cubicBezTo>
                <a:cubicBezTo>
                  <a:pt x="1151" y="738"/>
                  <a:pt x="1144" y="748"/>
                  <a:pt x="1139" y="744"/>
                </a:cubicBezTo>
                <a:cubicBezTo>
                  <a:pt x="1139" y="744"/>
                  <a:pt x="1138" y="739"/>
                  <a:pt x="1138" y="738"/>
                </a:cubicBezTo>
                <a:cubicBezTo>
                  <a:pt x="1139" y="737"/>
                  <a:pt x="1143" y="739"/>
                  <a:pt x="1142" y="736"/>
                </a:cubicBezTo>
                <a:cubicBezTo>
                  <a:pt x="1138" y="735"/>
                  <a:pt x="1138" y="738"/>
                  <a:pt x="1136" y="738"/>
                </a:cubicBezTo>
                <a:cubicBezTo>
                  <a:pt x="1136" y="733"/>
                  <a:pt x="1135" y="731"/>
                  <a:pt x="1133" y="731"/>
                </a:cubicBezTo>
                <a:cubicBezTo>
                  <a:pt x="1133" y="719"/>
                  <a:pt x="1153" y="722"/>
                  <a:pt x="1152" y="711"/>
                </a:cubicBezTo>
                <a:cubicBezTo>
                  <a:pt x="1143" y="717"/>
                  <a:pt x="1134" y="723"/>
                  <a:pt x="1124" y="727"/>
                </a:cubicBezTo>
                <a:cubicBezTo>
                  <a:pt x="1123" y="725"/>
                  <a:pt x="1122" y="725"/>
                  <a:pt x="1122" y="724"/>
                </a:cubicBezTo>
                <a:cubicBezTo>
                  <a:pt x="1125" y="718"/>
                  <a:pt x="1134" y="716"/>
                  <a:pt x="1140" y="713"/>
                </a:cubicBezTo>
                <a:cubicBezTo>
                  <a:pt x="1138" y="705"/>
                  <a:pt x="1143" y="704"/>
                  <a:pt x="1147" y="704"/>
                </a:cubicBezTo>
                <a:cubicBezTo>
                  <a:pt x="1149" y="700"/>
                  <a:pt x="1145" y="701"/>
                  <a:pt x="1146" y="698"/>
                </a:cubicBezTo>
                <a:cubicBezTo>
                  <a:pt x="1150" y="691"/>
                  <a:pt x="1156" y="684"/>
                  <a:pt x="1161" y="681"/>
                </a:cubicBezTo>
                <a:cubicBezTo>
                  <a:pt x="1159" y="678"/>
                  <a:pt x="1161" y="673"/>
                  <a:pt x="1156" y="672"/>
                </a:cubicBezTo>
                <a:cubicBezTo>
                  <a:pt x="1156" y="668"/>
                  <a:pt x="1158" y="666"/>
                  <a:pt x="1162" y="666"/>
                </a:cubicBezTo>
                <a:cubicBezTo>
                  <a:pt x="1162" y="656"/>
                  <a:pt x="1183" y="664"/>
                  <a:pt x="1176" y="652"/>
                </a:cubicBezTo>
                <a:cubicBezTo>
                  <a:pt x="1169" y="655"/>
                  <a:pt x="1164" y="660"/>
                  <a:pt x="1159" y="664"/>
                </a:cubicBezTo>
                <a:cubicBezTo>
                  <a:pt x="1156" y="664"/>
                  <a:pt x="1157" y="660"/>
                  <a:pt x="1155" y="658"/>
                </a:cubicBezTo>
                <a:cubicBezTo>
                  <a:pt x="1152" y="662"/>
                  <a:pt x="1155" y="664"/>
                  <a:pt x="1156" y="667"/>
                </a:cubicBezTo>
                <a:cubicBezTo>
                  <a:pt x="1150" y="672"/>
                  <a:pt x="1147" y="665"/>
                  <a:pt x="1145" y="661"/>
                </a:cubicBezTo>
                <a:cubicBezTo>
                  <a:pt x="1145" y="660"/>
                  <a:pt x="1149" y="657"/>
                  <a:pt x="1147" y="656"/>
                </a:cubicBezTo>
                <a:cubicBezTo>
                  <a:pt x="1146" y="659"/>
                  <a:pt x="1144" y="661"/>
                  <a:pt x="1142" y="662"/>
                </a:cubicBezTo>
                <a:cubicBezTo>
                  <a:pt x="1141" y="659"/>
                  <a:pt x="1144" y="660"/>
                  <a:pt x="1144" y="657"/>
                </a:cubicBezTo>
                <a:cubicBezTo>
                  <a:pt x="1140" y="658"/>
                  <a:pt x="1139" y="662"/>
                  <a:pt x="1136" y="664"/>
                </a:cubicBezTo>
                <a:cubicBezTo>
                  <a:pt x="1138" y="667"/>
                  <a:pt x="1140" y="660"/>
                  <a:pt x="1141" y="663"/>
                </a:cubicBezTo>
                <a:cubicBezTo>
                  <a:pt x="1138" y="669"/>
                  <a:pt x="1130" y="671"/>
                  <a:pt x="1128" y="678"/>
                </a:cubicBezTo>
                <a:cubicBezTo>
                  <a:pt x="1131" y="678"/>
                  <a:pt x="1131" y="676"/>
                  <a:pt x="1135" y="676"/>
                </a:cubicBezTo>
                <a:cubicBezTo>
                  <a:pt x="1135" y="677"/>
                  <a:pt x="1136" y="677"/>
                  <a:pt x="1136" y="678"/>
                </a:cubicBezTo>
                <a:cubicBezTo>
                  <a:pt x="1133" y="680"/>
                  <a:pt x="1132" y="682"/>
                  <a:pt x="1129" y="680"/>
                </a:cubicBezTo>
                <a:cubicBezTo>
                  <a:pt x="1127" y="685"/>
                  <a:pt x="1118" y="690"/>
                  <a:pt x="1112" y="690"/>
                </a:cubicBezTo>
                <a:cubicBezTo>
                  <a:pt x="1114" y="687"/>
                  <a:pt x="1116" y="684"/>
                  <a:pt x="1118" y="681"/>
                </a:cubicBezTo>
                <a:cubicBezTo>
                  <a:pt x="1116" y="677"/>
                  <a:pt x="1114" y="673"/>
                  <a:pt x="1115" y="670"/>
                </a:cubicBezTo>
                <a:cubicBezTo>
                  <a:pt x="1114" y="676"/>
                  <a:pt x="1110" y="669"/>
                  <a:pt x="1108" y="673"/>
                </a:cubicBezTo>
                <a:cubicBezTo>
                  <a:pt x="1107" y="676"/>
                  <a:pt x="1109" y="676"/>
                  <a:pt x="1110" y="678"/>
                </a:cubicBezTo>
                <a:cubicBezTo>
                  <a:pt x="1106" y="679"/>
                  <a:pt x="1106" y="681"/>
                  <a:pt x="1107" y="686"/>
                </a:cubicBezTo>
                <a:cubicBezTo>
                  <a:pt x="1100" y="689"/>
                  <a:pt x="1098" y="686"/>
                  <a:pt x="1092" y="688"/>
                </a:cubicBezTo>
                <a:cubicBezTo>
                  <a:pt x="1104" y="698"/>
                  <a:pt x="1091" y="712"/>
                  <a:pt x="1080" y="715"/>
                </a:cubicBezTo>
                <a:cubicBezTo>
                  <a:pt x="1081" y="712"/>
                  <a:pt x="1077" y="714"/>
                  <a:pt x="1078" y="711"/>
                </a:cubicBezTo>
                <a:cubicBezTo>
                  <a:pt x="1080" y="710"/>
                  <a:pt x="1082" y="709"/>
                  <a:pt x="1083" y="712"/>
                </a:cubicBezTo>
                <a:cubicBezTo>
                  <a:pt x="1084" y="708"/>
                  <a:pt x="1088" y="708"/>
                  <a:pt x="1088" y="704"/>
                </a:cubicBezTo>
                <a:cubicBezTo>
                  <a:pt x="1079" y="699"/>
                  <a:pt x="1075" y="720"/>
                  <a:pt x="1067" y="710"/>
                </a:cubicBezTo>
                <a:cubicBezTo>
                  <a:pt x="1069" y="707"/>
                  <a:pt x="1072" y="703"/>
                  <a:pt x="1072" y="698"/>
                </a:cubicBezTo>
                <a:cubicBezTo>
                  <a:pt x="1068" y="699"/>
                  <a:pt x="1068" y="705"/>
                  <a:pt x="1063" y="705"/>
                </a:cubicBezTo>
                <a:cubicBezTo>
                  <a:pt x="1062" y="702"/>
                  <a:pt x="1066" y="704"/>
                  <a:pt x="1065" y="701"/>
                </a:cubicBezTo>
                <a:cubicBezTo>
                  <a:pt x="1060" y="705"/>
                  <a:pt x="1057" y="703"/>
                  <a:pt x="1051" y="704"/>
                </a:cubicBezTo>
                <a:cubicBezTo>
                  <a:pt x="1053" y="701"/>
                  <a:pt x="1055" y="699"/>
                  <a:pt x="1057" y="697"/>
                </a:cubicBezTo>
                <a:cubicBezTo>
                  <a:pt x="1055" y="694"/>
                  <a:pt x="1053" y="699"/>
                  <a:pt x="1052" y="697"/>
                </a:cubicBezTo>
                <a:cubicBezTo>
                  <a:pt x="1054" y="693"/>
                  <a:pt x="1053" y="688"/>
                  <a:pt x="1059" y="688"/>
                </a:cubicBezTo>
                <a:cubicBezTo>
                  <a:pt x="1061" y="689"/>
                  <a:pt x="1060" y="693"/>
                  <a:pt x="1063" y="692"/>
                </a:cubicBezTo>
                <a:cubicBezTo>
                  <a:pt x="1066" y="689"/>
                  <a:pt x="1068" y="687"/>
                  <a:pt x="1072" y="688"/>
                </a:cubicBezTo>
                <a:cubicBezTo>
                  <a:pt x="1072" y="682"/>
                  <a:pt x="1078" y="682"/>
                  <a:pt x="1079" y="678"/>
                </a:cubicBezTo>
                <a:cubicBezTo>
                  <a:pt x="1076" y="677"/>
                  <a:pt x="1077" y="680"/>
                  <a:pt x="1074" y="679"/>
                </a:cubicBezTo>
                <a:cubicBezTo>
                  <a:pt x="1074" y="677"/>
                  <a:pt x="1072" y="675"/>
                  <a:pt x="1071" y="673"/>
                </a:cubicBezTo>
                <a:cubicBezTo>
                  <a:pt x="1076" y="670"/>
                  <a:pt x="1076" y="665"/>
                  <a:pt x="1083" y="663"/>
                </a:cubicBezTo>
                <a:cubicBezTo>
                  <a:pt x="1083" y="668"/>
                  <a:pt x="1083" y="674"/>
                  <a:pt x="1087" y="676"/>
                </a:cubicBezTo>
                <a:cubicBezTo>
                  <a:pt x="1087" y="673"/>
                  <a:pt x="1091" y="675"/>
                  <a:pt x="1092" y="676"/>
                </a:cubicBezTo>
                <a:cubicBezTo>
                  <a:pt x="1093" y="673"/>
                  <a:pt x="1095" y="670"/>
                  <a:pt x="1096" y="667"/>
                </a:cubicBezTo>
                <a:cubicBezTo>
                  <a:pt x="1103" y="667"/>
                  <a:pt x="1105" y="663"/>
                  <a:pt x="1107" y="661"/>
                </a:cubicBezTo>
                <a:cubicBezTo>
                  <a:pt x="1102" y="659"/>
                  <a:pt x="1109" y="658"/>
                  <a:pt x="1110" y="653"/>
                </a:cubicBezTo>
                <a:cubicBezTo>
                  <a:pt x="1108" y="652"/>
                  <a:pt x="1106" y="655"/>
                  <a:pt x="1105" y="651"/>
                </a:cubicBezTo>
                <a:cubicBezTo>
                  <a:pt x="1106" y="647"/>
                  <a:pt x="1109" y="645"/>
                  <a:pt x="1114" y="644"/>
                </a:cubicBezTo>
                <a:cubicBezTo>
                  <a:pt x="1115" y="643"/>
                  <a:pt x="1112" y="640"/>
                  <a:pt x="1114" y="638"/>
                </a:cubicBezTo>
                <a:cubicBezTo>
                  <a:pt x="1117" y="640"/>
                  <a:pt x="1125" y="639"/>
                  <a:pt x="1122" y="645"/>
                </a:cubicBezTo>
                <a:cubicBezTo>
                  <a:pt x="1131" y="641"/>
                  <a:pt x="1137" y="634"/>
                  <a:pt x="1145" y="629"/>
                </a:cubicBezTo>
                <a:cubicBezTo>
                  <a:pt x="1144" y="625"/>
                  <a:pt x="1144" y="624"/>
                  <a:pt x="1145" y="620"/>
                </a:cubicBezTo>
                <a:cubicBezTo>
                  <a:pt x="1141" y="620"/>
                  <a:pt x="1140" y="624"/>
                  <a:pt x="1136" y="624"/>
                </a:cubicBezTo>
                <a:cubicBezTo>
                  <a:pt x="1135" y="622"/>
                  <a:pt x="1134" y="622"/>
                  <a:pt x="1135" y="621"/>
                </a:cubicBezTo>
                <a:cubicBezTo>
                  <a:pt x="1135" y="618"/>
                  <a:pt x="1142" y="618"/>
                  <a:pt x="1139" y="615"/>
                </a:cubicBezTo>
                <a:cubicBezTo>
                  <a:pt x="1139" y="619"/>
                  <a:pt x="1133" y="616"/>
                  <a:pt x="1132" y="615"/>
                </a:cubicBezTo>
                <a:cubicBezTo>
                  <a:pt x="1130" y="612"/>
                  <a:pt x="1135" y="610"/>
                  <a:pt x="1134" y="604"/>
                </a:cubicBezTo>
                <a:cubicBezTo>
                  <a:pt x="1136" y="602"/>
                  <a:pt x="1137" y="605"/>
                  <a:pt x="1138" y="603"/>
                </a:cubicBezTo>
                <a:cubicBezTo>
                  <a:pt x="1140" y="599"/>
                  <a:pt x="1142" y="591"/>
                  <a:pt x="1148" y="594"/>
                </a:cubicBezTo>
                <a:cubicBezTo>
                  <a:pt x="1150" y="589"/>
                  <a:pt x="1157" y="584"/>
                  <a:pt x="1162" y="583"/>
                </a:cubicBezTo>
                <a:cubicBezTo>
                  <a:pt x="1172" y="580"/>
                  <a:pt x="1182" y="571"/>
                  <a:pt x="1183" y="576"/>
                </a:cubicBezTo>
                <a:cubicBezTo>
                  <a:pt x="1187" y="569"/>
                  <a:pt x="1196" y="567"/>
                  <a:pt x="1201" y="560"/>
                </a:cubicBezTo>
                <a:cubicBezTo>
                  <a:pt x="1194" y="559"/>
                  <a:pt x="1196" y="565"/>
                  <a:pt x="1190" y="564"/>
                </a:cubicBezTo>
                <a:cubicBezTo>
                  <a:pt x="1188" y="560"/>
                  <a:pt x="1192" y="561"/>
                  <a:pt x="1191" y="559"/>
                </a:cubicBezTo>
                <a:cubicBezTo>
                  <a:pt x="1189" y="560"/>
                  <a:pt x="1186" y="557"/>
                  <a:pt x="1183" y="554"/>
                </a:cubicBezTo>
                <a:cubicBezTo>
                  <a:pt x="1184" y="551"/>
                  <a:pt x="1188" y="551"/>
                  <a:pt x="1188" y="547"/>
                </a:cubicBezTo>
                <a:cubicBezTo>
                  <a:pt x="1185" y="547"/>
                  <a:pt x="1185" y="550"/>
                  <a:pt x="1181" y="550"/>
                </a:cubicBezTo>
                <a:cubicBezTo>
                  <a:pt x="1182" y="546"/>
                  <a:pt x="1177" y="549"/>
                  <a:pt x="1176" y="547"/>
                </a:cubicBezTo>
                <a:cubicBezTo>
                  <a:pt x="1176" y="542"/>
                  <a:pt x="1179" y="538"/>
                  <a:pt x="1175" y="534"/>
                </a:cubicBezTo>
                <a:cubicBezTo>
                  <a:pt x="1176" y="527"/>
                  <a:pt x="1192" y="533"/>
                  <a:pt x="1191" y="535"/>
                </a:cubicBezTo>
                <a:cubicBezTo>
                  <a:pt x="1200" y="534"/>
                  <a:pt x="1201" y="524"/>
                  <a:pt x="1210" y="521"/>
                </a:cubicBezTo>
                <a:cubicBezTo>
                  <a:pt x="1211" y="525"/>
                  <a:pt x="1213" y="521"/>
                  <a:pt x="1215" y="521"/>
                </a:cubicBezTo>
                <a:cubicBezTo>
                  <a:pt x="1214" y="514"/>
                  <a:pt x="1226" y="510"/>
                  <a:pt x="1233" y="511"/>
                </a:cubicBezTo>
                <a:cubicBezTo>
                  <a:pt x="1233" y="508"/>
                  <a:pt x="1234" y="507"/>
                  <a:pt x="1237" y="508"/>
                </a:cubicBezTo>
                <a:cubicBezTo>
                  <a:pt x="1244" y="502"/>
                  <a:pt x="1253" y="494"/>
                  <a:pt x="1264" y="495"/>
                </a:cubicBezTo>
                <a:cubicBezTo>
                  <a:pt x="1266" y="494"/>
                  <a:pt x="1266" y="491"/>
                  <a:pt x="1270" y="492"/>
                </a:cubicBezTo>
                <a:cubicBezTo>
                  <a:pt x="1270" y="482"/>
                  <a:pt x="1282" y="485"/>
                  <a:pt x="1284" y="478"/>
                </a:cubicBezTo>
                <a:close/>
                <a:moveTo>
                  <a:pt x="1047" y="497"/>
                </a:moveTo>
                <a:cubicBezTo>
                  <a:pt x="1049" y="495"/>
                  <a:pt x="1050" y="498"/>
                  <a:pt x="1053" y="497"/>
                </a:cubicBezTo>
                <a:cubicBezTo>
                  <a:pt x="1053" y="500"/>
                  <a:pt x="1051" y="500"/>
                  <a:pt x="1048" y="501"/>
                </a:cubicBezTo>
                <a:cubicBezTo>
                  <a:pt x="1048" y="499"/>
                  <a:pt x="1046" y="500"/>
                  <a:pt x="1047" y="497"/>
                </a:cubicBezTo>
                <a:close/>
                <a:moveTo>
                  <a:pt x="1147" y="374"/>
                </a:moveTo>
                <a:cubicBezTo>
                  <a:pt x="1147" y="376"/>
                  <a:pt x="1146" y="378"/>
                  <a:pt x="1143" y="377"/>
                </a:cubicBezTo>
                <a:cubicBezTo>
                  <a:pt x="1143" y="375"/>
                  <a:pt x="1144" y="373"/>
                  <a:pt x="1147" y="374"/>
                </a:cubicBezTo>
                <a:close/>
                <a:moveTo>
                  <a:pt x="1067" y="324"/>
                </a:moveTo>
                <a:cubicBezTo>
                  <a:pt x="1070" y="326"/>
                  <a:pt x="1066" y="329"/>
                  <a:pt x="1064" y="328"/>
                </a:cubicBezTo>
                <a:cubicBezTo>
                  <a:pt x="1063" y="325"/>
                  <a:pt x="1066" y="326"/>
                  <a:pt x="1067" y="324"/>
                </a:cubicBezTo>
                <a:close/>
                <a:moveTo>
                  <a:pt x="1061" y="238"/>
                </a:moveTo>
                <a:cubicBezTo>
                  <a:pt x="1065" y="239"/>
                  <a:pt x="1062" y="244"/>
                  <a:pt x="1059" y="241"/>
                </a:cubicBezTo>
                <a:cubicBezTo>
                  <a:pt x="1060" y="240"/>
                  <a:pt x="1061" y="239"/>
                  <a:pt x="1061" y="238"/>
                </a:cubicBezTo>
                <a:close/>
                <a:moveTo>
                  <a:pt x="1054" y="394"/>
                </a:moveTo>
                <a:cubicBezTo>
                  <a:pt x="1054" y="398"/>
                  <a:pt x="1048" y="399"/>
                  <a:pt x="1048" y="395"/>
                </a:cubicBezTo>
                <a:cubicBezTo>
                  <a:pt x="1051" y="396"/>
                  <a:pt x="1051" y="394"/>
                  <a:pt x="1054" y="394"/>
                </a:cubicBezTo>
                <a:close/>
                <a:moveTo>
                  <a:pt x="1029" y="341"/>
                </a:moveTo>
                <a:cubicBezTo>
                  <a:pt x="1026" y="347"/>
                  <a:pt x="1019" y="344"/>
                  <a:pt x="1013" y="347"/>
                </a:cubicBezTo>
                <a:cubicBezTo>
                  <a:pt x="1014" y="341"/>
                  <a:pt x="1023" y="337"/>
                  <a:pt x="1029" y="341"/>
                </a:cubicBezTo>
                <a:close/>
                <a:moveTo>
                  <a:pt x="205" y="236"/>
                </a:moveTo>
                <a:cubicBezTo>
                  <a:pt x="204" y="235"/>
                  <a:pt x="209" y="232"/>
                  <a:pt x="212" y="231"/>
                </a:cubicBezTo>
                <a:cubicBezTo>
                  <a:pt x="211" y="234"/>
                  <a:pt x="207" y="234"/>
                  <a:pt x="205" y="236"/>
                </a:cubicBezTo>
                <a:close/>
                <a:moveTo>
                  <a:pt x="155" y="482"/>
                </a:moveTo>
                <a:cubicBezTo>
                  <a:pt x="154" y="473"/>
                  <a:pt x="158" y="470"/>
                  <a:pt x="159" y="462"/>
                </a:cubicBezTo>
                <a:cubicBezTo>
                  <a:pt x="162" y="460"/>
                  <a:pt x="162" y="463"/>
                  <a:pt x="166" y="463"/>
                </a:cubicBezTo>
                <a:cubicBezTo>
                  <a:pt x="165" y="471"/>
                  <a:pt x="161" y="478"/>
                  <a:pt x="155" y="482"/>
                </a:cubicBezTo>
                <a:close/>
                <a:moveTo>
                  <a:pt x="230" y="515"/>
                </a:moveTo>
                <a:cubicBezTo>
                  <a:pt x="227" y="515"/>
                  <a:pt x="227" y="512"/>
                  <a:pt x="224" y="511"/>
                </a:cubicBezTo>
                <a:cubicBezTo>
                  <a:pt x="221" y="498"/>
                  <a:pt x="230" y="496"/>
                  <a:pt x="241" y="494"/>
                </a:cubicBezTo>
                <a:cubicBezTo>
                  <a:pt x="242" y="502"/>
                  <a:pt x="238" y="513"/>
                  <a:pt x="230" y="515"/>
                </a:cubicBezTo>
                <a:close/>
                <a:moveTo>
                  <a:pt x="241" y="525"/>
                </a:moveTo>
                <a:cubicBezTo>
                  <a:pt x="241" y="523"/>
                  <a:pt x="243" y="522"/>
                  <a:pt x="245" y="522"/>
                </a:cubicBezTo>
                <a:cubicBezTo>
                  <a:pt x="245" y="525"/>
                  <a:pt x="244" y="525"/>
                  <a:pt x="241" y="525"/>
                </a:cubicBezTo>
                <a:close/>
                <a:moveTo>
                  <a:pt x="247" y="520"/>
                </a:moveTo>
                <a:cubicBezTo>
                  <a:pt x="247" y="518"/>
                  <a:pt x="246" y="518"/>
                  <a:pt x="246" y="516"/>
                </a:cubicBezTo>
                <a:cubicBezTo>
                  <a:pt x="249" y="517"/>
                  <a:pt x="249" y="515"/>
                  <a:pt x="251" y="515"/>
                </a:cubicBezTo>
                <a:cubicBezTo>
                  <a:pt x="252" y="518"/>
                  <a:pt x="249" y="519"/>
                  <a:pt x="247" y="520"/>
                </a:cubicBezTo>
                <a:close/>
                <a:moveTo>
                  <a:pt x="190" y="767"/>
                </a:moveTo>
                <a:cubicBezTo>
                  <a:pt x="190" y="763"/>
                  <a:pt x="193" y="763"/>
                  <a:pt x="196" y="762"/>
                </a:cubicBezTo>
                <a:cubicBezTo>
                  <a:pt x="196" y="766"/>
                  <a:pt x="193" y="766"/>
                  <a:pt x="190" y="767"/>
                </a:cubicBezTo>
                <a:close/>
                <a:moveTo>
                  <a:pt x="171" y="813"/>
                </a:moveTo>
                <a:cubicBezTo>
                  <a:pt x="173" y="813"/>
                  <a:pt x="171" y="817"/>
                  <a:pt x="171" y="818"/>
                </a:cubicBezTo>
                <a:cubicBezTo>
                  <a:pt x="169" y="818"/>
                  <a:pt x="169" y="817"/>
                  <a:pt x="168" y="817"/>
                </a:cubicBezTo>
                <a:cubicBezTo>
                  <a:pt x="168" y="815"/>
                  <a:pt x="170" y="814"/>
                  <a:pt x="171" y="813"/>
                </a:cubicBezTo>
                <a:close/>
                <a:moveTo>
                  <a:pt x="169" y="827"/>
                </a:moveTo>
                <a:cubicBezTo>
                  <a:pt x="168" y="825"/>
                  <a:pt x="170" y="824"/>
                  <a:pt x="168" y="821"/>
                </a:cubicBezTo>
                <a:cubicBezTo>
                  <a:pt x="173" y="817"/>
                  <a:pt x="180" y="812"/>
                  <a:pt x="188" y="815"/>
                </a:cubicBezTo>
                <a:cubicBezTo>
                  <a:pt x="181" y="818"/>
                  <a:pt x="174" y="821"/>
                  <a:pt x="169" y="827"/>
                </a:cubicBezTo>
                <a:close/>
                <a:moveTo>
                  <a:pt x="196" y="826"/>
                </a:moveTo>
                <a:cubicBezTo>
                  <a:pt x="195" y="824"/>
                  <a:pt x="192" y="825"/>
                  <a:pt x="193" y="821"/>
                </a:cubicBezTo>
                <a:cubicBezTo>
                  <a:pt x="191" y="821"/>
                  <a:pt x="191" y="821"/>
                  <a:pt x="191" y="821"/>
                </a:cubicBezTo>
                <a:cubicBezTo>
                  <a:pt x="195" y="814"/>
                  <a:pt x="196" y="826"/>
                  <a:pt x="200" y="822"/>
                </a:cubicBezTo>
                <a:cubicBezTo>
                  <a:pt x="199" y="824"/>
                  <a:pt x="198" y="826"/>
                  <a:pt x="196" y="826"/>
                </a:cubicBezTo>
                <a:close/>
                <a:moveTo>
                  <a:pt x="242" y="829"/>
                </a:moveTo>
                <a:cubicBezTo>
                  <a:pt x="241" y="836"/>
                  <a:pt x="235" y="844"/>
                  <a:pt x="229" y="841"/>
                </a:cubicBezTo>
                <a:cubicBezTo>
                  <a:pt x="236" y="840"/>
                  <a:pt x="236" y="831"/>
                  <a:pt x="242" y="829"/>
                </a:cubicBezTo>
                <a:close/>
                <a:moveTo>
                  <a:pt x="192" y="885"/>
                </a:moveTo>
                <a:cubicBezTo>
                  <a:pt x="190" y="883"/>
                  <a:pt x="195" y="880"/>
                  <a:pt x="197" y="879"/>
                </a:cubicBezTo>
                <a:cubicBezTo>
                  <a:pt x="196" y="882"/>
                  <a:pt x="194" y="883"/>
                  <a:pt x="192" y="885"/>
                </a:cubicBezTo>
                <a:close/>
                <a:moveTo>
                  <a:pt x="191" y="900"/>
                </a:moveTo>
                <a:cubicBezTo>
                  <a:pt x="191" y="897"/>
                  <a:pt x="195" y="898"/>
                  <a:pt x="197" y="897"/>
                </a:cubicBezTo>
                <a:cubicBezTo>
                  <a:pt x="197" y="900"/>
                  <a:pt x="194" y="900"/>
                  <a:pt x="191" y="900"/>
                </a:cubicBezTo>
                <a:close/>
                <a:moveTo>
                  <a:pt x="197" y="887"/>
                </a:moveTo>
                <a:cubicBezTo>
                  <a:pt x="196" y="887"/>
                  <a:pt x="197" y="886"/>
                  <a:pt x="196" y="886"/>
                </a:cubicBezTo>
                <a:cubicBezTo>
                  <a:pt x="200" y="883"/>
                  <a:pt x="203" y="881"/>
                  <a:pt x="208" y="878"/>
                </a:cubicBezTo>
                <a:cubicBezTo>
                  <a:pt x="206" y="883"/>
                  <a:pt x="201" y="884"/>
                  <a:pt x="197" y="887"/>
                </a:cubicBezTo>
                <a:close/>
                <a:moveTo>
                  <a:pt x="209" y="913"/>
                </a:moveTo>
                <a:cubicBezTo>
                  <a:pt x="209" y="911"/>
                  <a:pt x="212" y="910"/>
                  <a:pt x="214" y="910"/>
                </a:cubicBezTo>
                <a:cubicBezTo>
                  <a:pt x="214" y="912"/>
                  <a:pt x="212" y="914"/>
                  <a:pt x="209" y="913"/>
                </a:cubicBezTo>
                <a:close/>
                <a:moveTo>
                  <a:pt x="201" y="899"/>
                </a:moveTo>
                <a:cubicBezTo>
                  <a:pt x="200" y="898"/>
                  <a:pt x="200" y="896"/>
                  <a:pt x="199" y="896"/>
                </a:cubicBezTo>
                <a:cubicBezTo>
                  <a:pt x="201" y="891"/>
                  <a:pt x="206" y="889"/>
                  <a:pt x="210" y="887"/>
                </a:cubicBezTo>
                <a:cubicBezTo>
                  <a:pt x="204" y="887"/>
                  <a:pt x="216" y="881"/>
                  <a:pt x="219" y="883"/>
                </a:cubicBezTo>
                <a:cubicBezTo>
                  <a:pt x="213" y="888"/>
                  <a:pt x="211" y="897"/>
                  <a:pt x="201" y="899"/>
                </a:cubicBezTo>
                <a:close/>
                <a:moveTo>
                  <a:pt x="215" y="874"/>
                </a:moveTo>
                <a:cubicBezTo>
                  <a:pt x="215" y="877"/>
                  <a:pt x="214" y="878"/>
                  <a:pt x="211" y="878"/>
                </a:cubicBezTo>
                <a:cubicBezTo>
                  <a:pt x="209" y="876"/>
                  <a:pt x="212" y="873"/>
                  <a:pt x="215" y="874"/>
                </a:cubicBezTo>
                <a:close/>
                <a:moveTo>
                  <a:pt x="201" y="876"/>
                </a:moveTo>
                <a:cubicBezTo>
                  <a:pt x="207" y="872"/>
                  <a:pt x="210" y="864"/>
                  <a:pt x="219" y="862"/>
                </a:cubicBezTo>
                <a:cubicBezTo>
                  <a:pt x="216" y="869"/>
                  <a:pt x="208" y="872"/>
                  <a:pt x="201" y="876"/>
                </a:cubicBezTo>
                <a:close/>
                <a:moveTo>
                  <a:pt x="223" y="831"/>
                </a:moveTo>
                <a:cubicBezTo>
                  <a:pt x="227" y="828"/>
                  <a:pt x="234" y="825"/>
                  <a:pt x="239" y="827"/>
                </a:cubicBezTo>
                <a:cubicBezTo>
                  <a:pt x="240" y="831"/>
                  <a:pt x="230" y="833"/>
                  <a:pt x="226" y="834"/>
                </a:cubicBezTo>
                <a:cubicBezTo>
                  <a:pt x="226" y="832"/>
                  <a:pt x="222" y="834"/>
                  <a:pt x="223" y="831"/>
                </a:cubicBezTo>
                <a:close/>
                <a:moveTo>
                  <a:pt x="238" y="852"/>
                </a:moveTo>
                <a:cubicBezTo>
                  <a:pt x="235" y="853"/>
                  <a:pt x="231" y="856"/>
                  <a:pt x="228" y="853"/>
                </a:cubicBezTo>
                <a:cubicBezTo>
                  <a:pt x="232" y="848"/>
                  <a:pt x="234" y="842"/>
                  <a:pt x="244" y="843"/>
                </a:cubicBezTo>
                <a:cubicBezTo>
                  <a:pt x="242" y="846"/>
                  <a:pt x="237" y="847"/>
                  <a:pt x="238" y="852"/>
                </a:cubicBezTo>
                <a:close/>
                <a:moveTo>
                  <a:pt x="243" y="950"/>
                </a:moveTo>
                <a:cubicBezTo>
                  <a:pt x="244" y="948"/>
                  <a:pt x="245" y="948"/>
                  <a:pt x="245" y="947"/>
                </a:cubicBezTo>
                <a:cubicBezTo>
                  <a:pt x="247" y="947"/>
                  <a:pt x="247" y="949"/>
                  <a:pt x="248" y="951"/>
                </a:cubicBezTo>
                <a:cubicBezTo>
                  <a:pt x="245" y="951"/>
                  <a:pt x="245" y="949"/>
                  <a:pt x="243" y="950"/>
                </a:cubicBezTo>
                <a:close/>
                <a:moveTo>
                  <a:pt x="270" y="942"/>
                </a:moveTo>
                <a:cubicBezTo>
                  <a:pt x="270" y="941"/>
                  <a:pt x="269" y="940"/>
                  <a:pt x="268" y="939"/>
                </a:cubicBezTo>
                <a:cubicBezTo>
                  <a:pt x="269" y="939"/>
                  <a:pt x="272" y="939"/>
                  <a:pt x="274" y="939"/>
                </a:cubicBezTo>
                <a:cubicBezTo>
                  <a:pt x="275" y="942"/>
                  <a:pt x="272" y="941"/>
                  <a:pt x="270" y="942"/>
                </a:cubicBezTo>
                <a:close/>
                <a:moveTo>
                  <a:pt x="286" y="932"/>
                </a:moveTo>
                <a:cubicBezTo>
                  <a:pt x="285" y="935"/>
                  <a:pt x="283" y="932"/>
                  <a:pt x="283" y="929"/>
                </a:cubicBezTo>
                <a:cubicBezTo>
                  <a:pt x="285" y="929"/>
                  <a:pt x="285" y="930"/>
                  <a:pt x="287" y="930"/>
                </a:cubicBezTo>
                <a:cubicBezTo>
                  <a:pt x="287" y="931"/>
                  <a:pt x="285" y="932"/>
                  <a:pt x="286" y="932"/>
                </a:cubicBezTo>
                <a:close/>
                <a:moveTo>
                  <a:pt x="259" y="1031"/>
                </a:moveTo>
                <a:cubicBezTo>
                  <a:pt x="258" y="1031"/>
                  <a:pt x="258" y="1029"/>
                  <a:pt x="257" y="1029"/>
                </a:cubicBezTo>
                <a:cubicBezTo>
                  <a:pt x="258" y="1027"/>
                  <a:pt x="260" y="1025"/>
                  <a:pt x="262" y="1025"/>
                </a:cubicBezTo>
                <a:cubicBezTo>
                  <a:pt x="264" y="1028"/>
                  <a:pt x="263" y="1031"/>
                  <a:pt x="259" y="1031"/>
                </a:cubicBezTo>
                <a:close/>
                <a:moveTo>
                  <a:pt x="328" y="904"/>
                </a:moveTo>
                <a:cubicBezTo>
                  <a:pt x="327" y="906"/>
                  <a:pt x="323" y="906"/>
                  <a:pt x="322" y="908"/>
                </a:cubicBezTo>
                <a:cubicBezTo>
                  <a:pt x="320" y="908"/>
                  <a:pt x="321" y="905"/>
                  <a:pt x="319" y="905"/>
                </a:cubicBezTo>
                <a:cubicBezTo>
                  <a:pt x="321" y="904"/>
                  <a:pt x="326" y="902"/>
                  <a:pt x="328" y="904"/>
                </a:cubicBezTo>
                <a:close/>
                <a:moveTo>
                  <a:pt x="296" y="923"/>
                </a:moveTo>
                <a:cubicBezTo>
                  <a:pt x="293" y="923"/>
                  <a:pt x="296" y="925"/>
                  <a:pt x="294" y="927"/>
                </a:cubicBezTo>
                <a:cubicBezTo>
                  <a:pt x="291" y="927"/>
                  <a:pt x="291" y="927"/>
                  <a:pt x="289" y="926"/>
                </a:cubicBezTo>
                <a:cubicBezTo>
                  <a:pt x="289" y="922"/>
                  <a:pt x="294" y="920"/>
                  <a:pt x="297" y="923"/>
                </a:cubicBezTo>
                <a:cubicBezTo>
                  <a:pt x="297" y="924"/>
                  <a:pt x="296" y="923"/>
                  <a:pt x="296" y="923"/>
                </a:cubicBezTo>
                <a:close/>
                <a:moveTo>
                  <a:pt x="305" y="921"/>
                </a:moveTo>
                <a:cubicBezTo>
                  <a:pt x="301" y="921"/>
                  <a:pt x="301" y="921"/>
                  <a:pt x="301" y="921"/>
                </a:cubicBezTo>
                <a:cubicBezTo>
                  <a:pt x="302" y="915"/>
                  <a:pt x="297" y="917"/>
                  <a:pt x="296" y="913"/>
                </a:cubicBezTo>
                <a:cubicBezTo>
                  <a:pt x="298" y="914"/>
                  <a:pt x="301" y="915"/>
                  <a:pt x="301" y="912"/>
                </a:cubicBezTo>
                <a:cubicBezTo>
                  <a:pt x="302" y="911"/>
                  <a:pt x="302" y="912"/>
                  <a:pt x="302" y="913"/>
                </a:cubicBezTo>
                <a:cubicBezTo>
                  <a:pt x="302" y="915"/>
                  <a:pt x="307" y="912"/>
                  <a:pt x="308" y="914"/>
                </a:cubicBezTo>
                <a:cubicBezTo>
                  <a:pt x="308" y="918"/>
                  <a:pt x="306" y="918"/>
                  <a:pt x="305" y="921"/>
                </a:cubicBezTo>
                <a:close/>
                <a:moveTo>
                  <a:pt x="309" y="908"/>
                </a:moveTo>
                <a:cubicBezTo>
                  <a:pt x="308" y="908"/>
                  <a:pt x="308" y="909"/>
                  <a:pt x="308" y="910"/>
                </a:cubicBezTo>
                <a:cubicBezTo>
                  <a:pt x="307" y="909"/>
                  <a:pt x="308" y="908"/>
                  <a:pt x="308" y="907"/>
                </a:cubicBezTo>
                <a:cubicBezTo>
                  <a:pt x="312" y="907"/>
                  <a:pt x="314" y="910"/>
                  <a:pt x="316" y="913"/>
                </a:cubicBezTo>
                <a:cubicBezTo>
                  <a:pt x="315" y="914"/>
                  <a:pt x="313" y="912"/>
                  <a:pt x="312" y="915"/>
                </a:cubicBezTo>
                <a:cubicBezTo>
                  <a:pt x="312" y="912"/>
                  <a:pt x="309" y="912"/>
                  <a:pt x="309" y="908"/>
                </a:cubicBezTo>
                <a:close/>
                <a:moveTo>
                  <a:pt x="317" y="967"/>
                </a:moveTo>
                <a:cubicBezTo>
                  <a:pt x="315" y="967"/>
                  <a:pt x="318" y="964"/>
                  <a:pt x="317" y="963"/>
                </a:cubicBezTo>
                <a:cubicBezTo>
                  <a:pt x="317" y="961"/>
                  <a:pt x="314" y="964"/>
                  <a:pt x="313" y="962"/>
                </a:cubicBezTo>
                <a:cubicBezTo>
                  <a:pt x="311" y="951"/>
                  <a:pt x="326" y="950"/>
                  <a:pt x="325" y="959"/>
                </a:cubicBezTo>
                <a:cubicBezTo>
                  <a:pt x="329" y="959"/>
                  <a:pt x="329" y="959"/>
                  <a:pt x="329" y="959"/>
                </a:cubicBezTo>
                <a:cubicBezTo>
                  <a:pt x="330" y="961"/>
                  <a:pt x="327" y="962"/>
                  <a:pt x="330" y="962"/>
                </a:cubicBezTo>
                <a:cubicBezTo>
                  <a:pt x="327" y="965"/>
                  <a:pt x="322" y="967"/>
                  <a:pt x="317" y="967"/>
                </a:cubicBezTo>
                <a:close/>
                <a:moveTo>
                  <a:pt x="478" y="165"/>
                </a:moveTo>
                <a:cubicBezTo>
                  <a:pt x="476" y="165"/>
                  <a:pt x="474" y="165"/>
                  <a:pt x="473" y="164"/>
                </a:cubicBezTo>
                <a:cubicBezTo>
                  <a:pt x="473" y="159"/>
                  <a:pt x="479" y="159"/>
                  <a:pt x="478" y="165"/>
                </a:cubicBezTo>
                <a:close/>
                <a:moveTo>
                  <a:pt x="470" y="1060"/>
                </a:moveTo>
                <a:cubicBezTo>
                  <a:pt x="482" y="1051"/>
                  <a:pt x="496" y="1045"/>
                  <a:pt x="508" y="1036"/>
                </a:cubicBezTo>
                <a:cubicBezTo>
                  <a:pt x="509" y="1036"/>
                  <a:pt x="510" y="1037"/>
                  <a:pt x="511" y="1037"/>
                </a:cubicBezTo>
                <a:cubicBezTo>
                  <a:pt x="500" y="1048"/>
                  <a:pt x="486" y="1053"/>
                  <a:pt x="470" y="1060"/>
                </a:cubicBezTo>
                <a:close/>
                <a:moveTo>
                  <a:pt x="513" y="981"/>
                </a:moveTo>
                <a:cubicBezTo>
                  <a:pt x="513" y="978"/>
                  <a:pt x="513" y="978"/>
                  <a:pt x="513" y="978"/>
                </a:cubicBezTo>
                <a:cubicBezTo>
                  <a:pt x="515" y="977"/>
                  <a:pt x="518" y="978"/>
                  <a:pt x="519" y="979"/>
                </a:cubicBezTo>
                <a:cubicBezTo>
                  <a:pt x="519" y="984"/>
                  <a:pt x="516" y="981"/>
                  <a:pt x="513" y="981"/>
                </a:cubicBezTo>
                <a:close/>
                <a:moveTo>
                  <a:pt x="539" y="208"/>
                </a:moveTo>
                <a:cubicBezTo>
                  <a:pt x="547" y="189"/>
                  <a:pt x="577" y="181"/>
                  <a:pt x="594" y="167"/>
                </a:cubicBezTo>
                <a:cubicBezTo>
                  <a:pt x="602" y="161"/>
                  <a:pt x="606" y="151"/>
                  <a:pt x="618" y="156"/>
                </a:cubicBezTo>
                <a:cubicBezTo>
                  <a:pt x="618" y="159"/>
                  <a:pt x="619" y="161"/>
                  <a:pt x="622" y="162"/>
                </a:cubicBezTo>
                <a:cubicBezTo>
                  <a:pt x="610" y="176"/>
                  <a:pt x="599" y="190"/>
                  <a:pt x="583" y="198"/>
                </a:cubicBezTo>
                <a:cubicBezTo>
                  <a:pt x="569" y="203"/>
                  <a:pt x="553" y="206"/>
                  <a:pt x="539" y="208"/>
                </a:cubicBezTo>
                <a:close/>
                <a:moveTo>
                  <a:pt x="557" y="1047"/>
                </a:moveTo>
                <a:cubicBezTo>
                  <a:pt x="556" y="1044"/>
                  <a:pt x="563" y="1041"/>
                  <a:pt x="563" y="1046"/>
                </a:cubicBezTo>
                <a:cubicBezTo>
                  <a:pt x="561" y="1047"/>
                  <a:pt x="558" y="1049"/>
                  <a:pt x="557" y="1047"/>
                </a:cubicBezTo>
                <a:close/>
                <a:moveTo>
                  <a:pt x="666" y="996"/>
                </a:moveTo>
                <a:cubicBezTo>
                  <a:pt x="667" y="998"/>
                  <a:pt x="668" y="999"/>
                  <a:pt x="666" y="1001"/>
                </a:cubicBezTo>
                <a:cubicBezTo>
                  <a:pt x="653" y="1002"/>
                  <a:pt x="645" y="1000"/>
                  <a:pt x="637" y="1009"/>
                </a:cubicBezTo>
                <a:cubicBezTo>
                  <a:pt x="638" y="1005"/>
                  <a:pt x="634" y="1007"/>
                  <a:pt x="634" y="1005"/>
                </a:cubicBezTo>
                <a:cubicBezTo>
                  <a:pt x="629" y="1007"/>
                  <a:pt x="624" y="1009"/>
                  <a:pt x="617" y="1010"/>
                </a:cubicBezTo>
                <a:cubicBezTo>
                  <a:pt x="620" y="1014"/>
                  <a:pt x="617" y="1012"/>
                  <a:pt x="615" y="1016"/>
                </a:cubicBezTo>
                <a:cubicBezTo>
                  <a:pt x="618" y="1016"/>
                  <a:pt x="618" y="1014"/>
                  <a:pt x="621" y="1015"/>
                </a:cubicBezTo>
                <a:cubicBezTo>
                  <a:pt x="621" y="1017"/>
                  <a:pt x="618" y="1016"/>
                  <a:pt x="618" y="1017"/>
                </a:cubicBezTo>
                <a:cubicBezTo>
                  <a:pt x="623" y="1020"/>
                  <a:pt x="634" y="1014"/>
                  <a:pt x="642" y="1013"/>
                </a:cubicBezTo>
                <a:cubicBezTo>
                  <a:pt x="642" y="1015"/>
                  <a:pt x="641" y="1015"/>
                  <a:pt x="641" y="1017"/>
                </a:cubicBezTo>
                <a:cubicBezTo>
                  <a:pt x="634" y="1014"/>
                  <a:pt x="625" y="1022"/>
                  <a:pt x="617" y="1025"/>
                </a:cubicBezTo>
                <a:cubicBezTo>
                  <a:pt x="605" y="1019"/>
                  <a:pt x="593" y="1032"/>
                  <a:pt x="582" y="1029"/>
                </a:cubicBezTo>
                <a:cubicBezTo>
                  <a:pt x="582" y="1030"/>
                  <a:pt x="584" y="1029"/>
                  <a:pt x="586" y="1030"/>
                </a:cubicBezTo>
                <a:cubicBezTo>
                  <a:pt x="583" y="1036"/>
                  <a:pt x="570" y="1033"/>
                  <a:pt x="568" y="1038"/>
                </a:cubicBezTo>
                <a:cubicBezTo>
                  <a:pt x="567" y="1033"/>
                  <a:pt x="570" y="1031"/>
                  <a:pt x="573" y="1029"/>
                </a:cubicBezTo>
                <a:cubicBezTo>
                  <a:pt x="572" y="1027"/>
                  <a:pt x="570" y="1027"/>
                  <a:pt x="568" y="1027"/>
                </a:cubicBezTo>
                <a:cubicBezTo>
                  <a:pt x="572" y="1022"/>
                  <a:pt x="579" y="1022"/>
                  <a:pt x="589" y="1023"/>
                </a:cubicBezTo>
                <a:cubicBezTo>
                  <a:pt x="593" y="1018"/>
                  <a:pt x="606" y="1018"/>
                  <a:pt x="611" y="1017"/>
                </a:cubicBezTo>
                <a:cubicBezTo>
                  <a:pt x="610" y="1016"/>
                  <a:pt x="609" y="1015"/>
                  <a:pt x="610" y="1013"/>
                </a:cubicBezTo>
                <a:cubicBezTo>
                  <a:pt x="599" y="1016"/>
                  <a:pt x="590" y="1019"/>
                  <a:pt x="580" y="1020"/>
                </a:cubicBezTo>
                <a:cubicBezTo>
                  <a:pt x="591" y="1013"/>
                  <a:pt x="603" y="1008"/>
                  <a:pt x="621" y="1007"/>
                </a:cubicBezTo>
                <a:cubicBezTo>
                  <a:pt x="620" y="1006"/>
                  <a:pt x="619" y="1006"/>
                  <a:pt x="619" y="1005"/>
                </a:cubicBezTo>
                <a:cubicBezTo>
                  <a:pt x="615" y="1004"/>
                  <a:pt x="614" y="1007"/>
                  <a:pt x="611" y="1007"/>
                </a:cubicBezTo>
                <a:cubicBezTo>
                  <a:pt x="627" y="999"/>
                  <a:pt x="642" y="992"/>
                  <a:pt x="657" y="984"/>
                </a:cubicBezTo>
                <a:cubicBezTo>
                  <a:pt x="667" y="989"/>
                  <a:pt x="678" y="977"/>
                  <a:pt x="687" y="978"/>
                </a:cubicBezTo>
                <a:cubicBezTo>
                  <a:pt x="688" y="973"/>
                  <a:pt x="691" y="970"/>
                  <a:pt x="698" y="970"/>
                </a:cubicBezTo>
                <a:cubicBezTo>
                  <a:pt x="696" y="975"/>
                  <a:pt x="698" y="978"/>
                  <a:pt x="694" y="979"/>
                </a:cubicBezTo>
                <a:cubicBezTo>
                  <a:pt x="698" y="983"/>
                  <a:pt x="706" y="976"/>
                  <a:pt x="713" y="977"/>
                </a:cubicBezTo>
                <a:cubicBezTo>
                  <a:pt x="698" y="988"/>
                  <a:pt x="679" y="991"/>
                  <a:pt x="666" y="996"/>
                </a:cubicBezTo>
                <a:close/>
                <a:moveTo>
                  <a:pt x="683" y="1085"/>
                </a:moveTo>
                <a:cubicBezTo>
                  <a:pt x="682" y="1084"/>
                  <a:pt x="687" y="1080"/>
                  <a:pt x="691" y="1082"/>
                </a:cubicBezTo>
                <a:cubicBezTo>
                  <a:pt x="690" y="1087"/>
                  <a:pt x="685" y="1085"/>
                  <a:pt x="683" y="1085"/>
                </a:cubicBezTo>
                <a:close/>
                <a:moveTo>
                  <a:pt x="725" y="940"/>
                </a:moveTo>
                <a:cubicBezTo>
                  <a:pt x="728" y="940"/>
                  <a:pt x="729" y="939"/>
                  <a:pt x="732" y="940"/>
                </a:cubicBezTo>
                <a:cubicBezTo>
                  <a:pt x="732" y="944"/>
                  <a:pt x="732" y="944"/>
                  <a:pt x="732" y="944"/>
                </a:cubicBezTo>
                <a:cubicBezTo>
                  <a:pt x="730" y="947"/>
                  <a:pt x="726" y="942"/>
                  <a:pt x="726" y="947"/>
                </a:cubicBezTo>
                <a:cubicBezTo>
                  <a:pt x="724" y="947"/>
                  <a:pt x="726" y="942"/>
                  <a:pt x="725" y="940"/>
                </a:cubicBezTo>
                <a:close/>
                <a:moveTo>
                  <a:pt x="736" y="947"/>
                </a:moveTo>
                <a:cubicBezTo>
                  <a:pt x="737" y="952"/>
                  <a:pt x="730" y="950"/>
                  <a:pt x="727" y="952"/>
                </a:cubicBezTo>
                <a:cubicBezTo>
                  <a:pt x="728" y="949"/>
                  <a:pt x="731" y="947"/>
                  <a:pt x="736" y="947"/>
                </a:cubicBezTo>
                <a:close/>
                <a:moveTo>
                  <a:pt x="727" y="1030"/>
                </a:moveTo>
                <a:cubicBezTo>
                  <a:pt x="724" y="1027"/>
                  <a:pt x="724" y="1032"/>
                  <a:pt x="720" y="1031"/>
                </a:cubicBezTo>
                <a:cubicBezTo>
                  <a:pt x="722" y="1029"/>
                  <a:pt x="724" y="1027"/>
                  <a:pt x="728" y="1027"/>
                </a:cubicBezTo>
                <a:cubicBezTo>
                  <a:pt x="727" y="1028"/>
                  <a:pt x="727" y="1028"/>
                  <a:pt x="727" y="1030"/>
                </a:cubicBezTo>
                <a:close/>
                <a:moveTo>
                  <a:pt x="759" y="955"/>
                </a:moveTo>
                <a:cubicBezTo>
                  <a:pt x="756" y="955"/>
                  <a:pt x="756" y="957"/>
                  <a:pt x="754" y="955"/>
                </a:cubicBezTo>
                <a:cubicBezTo>
                  <a:pt x="753" y="957"/>
                  <a:pt x="755" y="957"/>
                  <a:pt x="754" y="960"/>
                </a:cubicBezTo>
                <a:cubicBezTo>
                  <a:pt x="747" y="960"/>
                  <a:pt x="739" y="965"/>
                  <a:pt x="737" y="960"/>
                </a:cubicBezTo>
                <a:cubicBezTo>
                  <a:pt x="734" y="961"/>
                  <a:pt x="737" y="962"/>
                  <a:pt x="736" y="965"/>
                </a:cubicBezTo>
                <a:cubicBezTo>
                  <a:pt x="730" y="971"/>
                  <a:pt x="724" y="967"/>
                  <a:pt x="719" y="965"/>
                </a:cubicBezTo>
                <a:cubicBezTo>
                  <a:pt x="720" y="961"/>
                  <a:pt x="727" y="962"/>
                  <a:pt x="726" y="956"/>
                </a:cubicBezTo>
                <a:cubicBezTo>
                  <a:pt x="729" y="956"/>
                  <a:pt x="731" y="954"/>
                  <a:pt x="734" y="953"/>
                </a:cubicBezTo>
                <a:cubicBezTo>
                  <a:pt x="732" y="957"/>
                  <a:pt x="736" y="955"/>
                  <a:pt x="736" y="958"/>
                </a:cubicBezTo>
                <a:cubicBezTo>
                  <a:pt x="743" y="954"/>
                  <a:pt x="749" y="950"/>
                  <a:pt x="761" y="951"/>
                </a:cubicBezTo>
                <a:cubicBezTo>
                  <a:pt x="760" y="952"/>
                  <a:pt x="758" y="952"/>
                  <a:pt x="759" y="955"/>
                </a:cubicBezTo>
                <a:close/>
                <a:moveTo>
                  <a:pt x="764" y="952"/>
                </a:moveTo>
                <a:cubicBezTo>
                  <a:pt x="765" y="950"/>
                  <a:pt x="765" y="947"/>
                  <a:pt x="769" y="948"/>
                </a:cubicBezTo>
                <a:cubicBezTo>
                  <a:pt x="769" y="951"/>
                  <a:pt x="767" y="952"/>
                  <a:pt x="764" y="952"/>
                </a:cubicBezTo>
                <a:close/>
                <a:moveTo>
                  <a:pt x="770" y="948"/>
                </a:moveTo>
                <a:cubicBezTo>
                  <a:pt x="770" y="942"/>
                  <a:pt x="779" y="947"/>
                  <a:pt x="778" y="943"/>
                </a:cubicBezTo>
                <a:cubicBezTo>
                  <a:pt x="782" y="945"/>
                  <a:pt x="774" y="948"/>
                  <a:pt x="770" y="948"/>
                </a:cubicBezTo>
                <a:close/>
                <a:moveTo>
                  <a:pt x="792" y="158"/>
                </a:moveTo>
                <a:cubicBezTo>
                  <a:pt x="787" y="161"/>
                  <a:pt x="782" y="156"/>
                  <a:pt x="777" y="158"/>
                </a:cubicBezTo>
                <a:cubicBezTo>
                  <a:pt x="781" y="157"/>
                  <a:pt x="784" y="147"/>
                  <a:pt x="792" y="147"/>
                </a:cubicBezTo>
                <a:cubicBezTo>
                  <a:pt x="795" y="149"/>
                  <a:pt x="793" y="155"/>
                  <a:pt x="792" y="158"/>
                </a:cubicBezTo>
                <a:close/>
                <a:moveTo>
                  <a:pt x="807" y="821"/>
                </a:moveTo>
                <a:cubicBezTo>
                  <a:pt x="803" y="821"/>
                  <a:pt x="802" y="820"/>
                  <a:pt x="800" y="819"/>
                </a:cubicBezTo>
                <a:cubicBezTo>
                  <a:pt x="800" y="818"/>
                  <a:pt x="801" y="818"/>
                  <a:pt x="801" y="819"/>
                </a:cubicBezTo>
                <a:cubicBezTo>
                  <a:pt x="804" y="819"/>
                  <a:pt x="803" y="816"/>
                  <a:pt x="806" y="816"/>
                </a:cubicBezTo>
                <a:cubicBezTo>
                  <a:pt x="806" y="813"/>
                  <a:pt x="805" y="813"/>
                  <a:pt x="805" y="810"/>
                </a:cubicBezTo>
                <a:cubicBezTo>
                  <a:pt x="808" y="809"/>
                  <a:pt x="811" y="808"/>
                  <a:pt x="809" y="804"/>
                </a:cubicBezTo>
                <a:cubicBezTo>
                  <a:pt x="812" y="802"/>
                  <a:pt x="815" y="802"/>
                  <a:pt x="817" y="800"/>
                </a:cubicBezTo>
                <a:cubicBezTo>
                  <a:pt x="816" y="799"/>
                  <a:pt x="815" y="798"/>
                  <a:pt x="816" y="795"/>
                </a:cubicBezTo>
                <a:cubicBezTo>
                  <a:pt x="818" y="795"/>
                  <a:pt x="819" y="796"/>
                  <a:pt x="819" y="798"/>
                </a:cubicBezTo>
                <a:cubicBezTo>
                  <a:pt x="820" y="798"/>
                  <a:pt x="820" y="796"/>
                  <a:pt x="822" y="796"/>
                </a:cubicBezTo>
                <a:cubicBezTo>
                  <a:pt x="821" y="794"/>
                  <a:pt x="820" y="792"/>
                  <a:pt x="821" y="789"/>
                </a:cubicBezTo>
                <a:cubicBezTo>
                  <a:pt x="827" y="789"/>
                  <a:pt x="828" y="788"/>
                  <a:pt x="831" y="791"/>
                </a:cubicBezTo>
                <a:cubicBezTo>
                  <a:pt x="830" y="795"/>
                  <a:pt x="827" y="797"/>
                  <a:pt x="825" y="800"/>
                </a:cubicBezTo>
                <a:cubicBezTo>
                  <a:pt x="825" y="802"/>
                  <a:pt x="828" y="801"/>
                  <a:pt x="827" y="804"/>
                </a:cubicBezTo>
                <a:cubicBezTo>
                  <a:pt x="830" y="803"/>
                  <a:pt x="830" y="798"/>
                  <a:pt x="834" y="798"/>
                </a:cubicBezTo>
                <a:cubicBezTo>
                  <a:pt x="828" y="809"/>
                  <a:pt x="815" y="812"/>
                  <a:pt x="807" y="821"/>
                </a:cubicBezTo>
                <a:close/>
                <a:moveTo>
                  <a:pt x="833" y="931"/>
                </a:moveTo>
                <a:cubicBezTo>
                  <a:pt x="834" y="930"/>
                  <a:pt x="836" y="929"/>
                  <a:pt x="836" y="927"/>
                </a:cubicBezTo>
                <a:cubicBezTo>
                  <a:pt x="837" y="927"/>
                  <a:pt x="838" y="928"/>
                  <a:pt x="839" y="928"/>
                </a:cubicBezTo>
                <a:cubicBezTo>
                  <a:pt x="839" y="931"/>
                  <a:pt x="835" y="933"/>
                  <a:pt x="833" y="931"/>
                </a:cubicBezTo>
                <a:close/>
                <a:moveTo>
                  <a:pt x="825" y="917"/>
                </a:moveTo>
                <a:cubicBezTo>
                  <a:pt x="827" y="913"/>
                  <a:pt x="831" y="911"/>
                  <a:pt x="839" y="912"/>
                </a:cubicBezTo>
                <a:cubicBezTo>
                  <a:pt x="837" y="918"/>
                  <a:pt x="830" y="918"/>
                  <a:pt x="825" y="917"/>
                </a:cubicBezTo>
                <a:close/>
                <a:moveTo>
                  <a:pt x="842" y="927"/>
                </a:moveTo>
                <a:cubicBezTo>
                  <a:pt x="842" y="925"/>
                  <a:pt x="843" y="924"/>
                  <a:pt x="843" y="923"/>
                </a:cubicBezTo>
                <a:cubicBezTo>
                  <a:pt x="847" y="923"/>
                  <a:pt x="846" y="928"/>
                  <a:pt x="842" y="927"/>
                </a:cubicBezTo>
                <a:close/>
                <a:moveTo>
                  <a:pt x="1212" y="837"/>
                </a:moveTo>
                <a:cubicBezTo>
                  <a:pt x="1209" y="840"/>
                  <a:pt x="1207" y="844"/>
                  <a:pt x="1202" y="844"/>
                </a:cubicBezTo>
                <a:cubicBezTo>
                  <a:pt x="1206" y="842"/>
                  <a:pt x="1207" y="838"/>
                  <a:pt x="1212" y="837"/>
                </a:cubicBezTo>
                <a:close/>
                <a:moveTo>
                  <a:pt x="1168" y="859"/>
                </a:moveTo>
                <a:cubicBezTo>
                  <a:pt x="1168" y="863"/>
                  <a:pt x="1163" y="862"/>
                  <a:pt x="1160" y="863"/>
                </a:cubicBezTo>
                <a:cubicBezTo>
                  <a:pt x="1162" y="861"/>
                  <a:pt x="1164" y="859"/>
                  <a:pt x="1168" y="859"/>
                </a:cubicBezTo>
                <a:close/>
                <a:moveTo>
                  <a:pt x="1156" y="828"/>
                </a:moveTo>
                <a:cubicBezTo>
                  <a:pt x="1158" y="828"/>
                  <a:pt x="1158" y="831"/>
                  <a:pt x="1157" y="833"/>
                </a:cubicBezTo>
                <a:cubicBezTo>
                  <a:pt x="1154" y="833"/>
                  <a:pt x="1154" y="829"/>
                  <a:pt x="1156" y="828"/>
                </a:cubicBezTo>
                <a:close/>
                <a:moveTo>
                  <a:pt x="1189" y="759"/>
                </a:moveTo>
                <a:cubicBezTo>
                  <a:pt x="1192" y="759"/>
                  <a:pt x="1192" y="759"/>
                  <a:pt x="1192" y="759"/>
                </a:cubicBezTo>
                <a:cubicBezTo>
                  <a:pt x="1193" y="764"/>
                  <a:pt x="1187" y="764"/>
                  <a:pt x="1189" y="759"/>
                </a:cubicBezTo>
                <a:close/>
                <a:moveTo>
                  <a:pt x="1193" y="775"/>
                </a:moveTo>
                <a:cubicBezTo>
                  <a:pt x="1193" y="776"/>
                  <a:pt x="1192" y="777"/>
                  <a:pt x="1192" y="779"/>
                </a:cubicBezTo>
                <a:cubicBezTo>
                  <a:pt x="1189" y="778"/>
                  <a:pt x="1189" y="781"/>
                  <a:pt x="1187" y="779"/>
                </a:cubicBezTo>
                <a:cubicBezTo>
                  <a:pt x="1186" y="775"/>
                  <a:pt x="1191" y="776"/>
                  <a:pt x="1193" y="775"/>
                </a:cubicBezTo>
                <a:close/>
                <a:moveTo>
                  <a:pt x="1155" y="784"/>
                </a:moveTo>
                <a:cubicBezTo>
                  <a:pt x="1153" y="780"/>
                  <a:pt x="1156" y="773"/>
                  <a:pt x="1162" y="773"/>
                </a:cubicBezTo>
                <a:cubicBezTo>
                  <a:pt x="1159" y="777"/>
                  <a:pt x="1159" y="783"/>
                  <a:pt x="1155" y="784"/>
                </a:cubicBezTo>
                <a:close/>
                <a:moveTo>
                  <a:pt x="1165" y="754"/>
                </a:moveTo>
                <a:cubicBezTo>
                  <a:pt x="1167" y="752"/>
                  <a:pt x="1171" y="750"/>
                  <a:pt x="1175" y="750"/>
                </a:cubicBezTo>
                <a:cubicBezTo>
                  <a:pt x="1175" y="751"/>
                  <a:pt x="1175" y="753"/>
                  <a:pt x="1176" y="753"/>
                </a:cubicBezTo>
                <a:cubicBezTo>
                  <a:pt x="1172" y="757"/>
                  <a:pt x="1167" y="760"/>
                  <a:pt x="1161" y="762"/>
                </a:cubicBezTo>
                <a:cubicBezTo>
                  <a:pt x="1161" y="764"/>
                  <a:pt x="1162" y="764"/>
                  <a:pt x="1162" y="766"/>
                </a:cubicBezTo>
                <a:cubicBezTo>
                  <a:pt x="1158" y="768"/>
                  <a:pt x="1154" y="772"/>
                  <a:pt x="1147" y="772"/>
                </a:cubicBezTo>
                <a:cubicBezTo>
                  <a:pt x="1146" y="767"/>
                  <a:pt x="1146" y="765"/>
                  <a:pt x="1145" y="761"/>
                </a:cubicBezTo>
                <a:cubicBezTo>
                  <a:pt x="1148" y="756"/>
                  <a:pt x="1160" y="741"/>
                  <a:pt x="1165" y="754"/>
                </a:cubicBezTo>
                <a:close/>
                <a:moveTo>
                  <a:pt x="1145" y="668"/>
                </a:moveTo>
                <a:cubicBezTo>
                  <a:pt x="1145" y="669"/>
                  <a:pt x="1144" y="676"/>
                  <a:pt x="1140" y="677"/>
                </a:cubicBezTo>
                <a:cubicBezTo>
                  <a:pt x="1141" y="674"/>
                  <a:pt x="1139" y="672"/>
                  <a:pt x="1139" y="670"/>
                </a:cubicBezTo>
                <a:cubicBezTo>
                  <a:pt x="1141" y="668"/>
                  <a:pt x="1143" y="670"/>
                  <a:pt x="1145" y="668"/>
                </a:cubicBezTo>
                <a:close/>
                <a:moveTo>
                  <a:pt x="1036" y="490"/>
                </a:moveTo>
                <a:cubicBezTo>
                  <a:pt x="1038" y="489"/>
                  <a:pt x="1037" y="493"/>
                  <a:pt x="1040" y="492"/>
                </a:cubicBezTo>
                <a:cubicBezTo>
                  <a:pt x="1040" y="495"/>
                  <a:pt x="1038" y="495"/>
                  <a:pt x="1035" y="495"/>
                </a:cubicBezTo>
                <a:cubicBezTo>
                  <a:pt x="1035" y="493"/>
                  <a:pt x="1035" y="491"/>
                  <a:pt x="1036" y="490"/>
                </a:cubicBezTo>
                <a:close/>
                <a:moveTo>
                  <a:pt x="1022" y="489"/>
                </a:moveTo>
                <a:cubicBezTo>
                  <a:pt x="1026" y="489"/>
                  <a:pt x="1027" y="493"/>
                  <a:pt x="1031" y="493"/>
                </a:cubicBezTo>
                <a:cubicBezTo>
                  <a:pt x="1028" y="497"/>
                  <a:pt x="1032" y="497"/>
                  <a:pt x="1029" y="501"/>
                </a:cubicBezTo>
                <a:cubicBezTo>
                  <a:pt x="1026" y="501"/>
                  <a:pt x="1022" y="502"/>
                  <a:pt x="1022" y="499"/>
                </a:cubicBezTo>
                <a:cubicBezTo>
                  <a:pt x="1022" y="501"/>
                  <a:pt x="1018" y="504"/>
                  <a:pt x="1015" y="505"/>
                </a:cubicBezTo>
                <a:cubicBezTo>
                  <a:pt x="1015" y="503"/>
                  <a:pt x="1017" y="501"/>
                  <a:pt x="1014" y="500"/>
                </a:cubicBezTo>
                <a:cubicBezTo>
                  <a:pt x="1015" y="495"/>
                  <a:pt x="1021" y="495"/>
                  <a:pt x="1022" y="489"/>
                </a:cubicBezTo>
                <a:close/>
                <a:moveTo>
                  <a:pt x="1019" y="562"/>
                </a:moveTo>
                <a:cubicBezTo>
                  <a:pt x="1020" y="566"/>
                  <a:pt x="1011" y="565"/>
                  <a:pt x="1014" y="567"/>
                </a:cubicBezTo>
                <a:cubicBezTo>
                  <a:pt x="1013" y="568"/>
                  <a:pt x="1010" y="568"/>
                  <a:pt x="1008" y="569"/>
                </a:cubicBezTo>
                <a:cubicBezTo>
                  <a:pt x="1010" y="564"/>
                  <a:pt x="1016" y="565"/>
                  <a:pt x="1019" y="562"/>
                </a:cubicBezTo>
                <a:close/>
                <a:moveTo>
                  <a:pt x="1011" y="730"/>
                </a:moveTo>
                <a:cubicBezTo>
                  <a:pt x="1017" y="732"/>
                  <a:pt x="1019" y="728"/>
                  <a:pt x="1023" y="728"/>
                </a:cubicBezTo>
                <a:cubicBezTo>
                  <a:pt x="1023" y="733"/>
                  <a:pt x="1023" y="733"/>
                  <a:pt x="1023" y="733"/>
                </a:cubicBezTo>
                <a:cubicBezTo>
                  <a:pt x="1019" y="736"/>
                  <a:pt x="1016" y="738"/>
                  <a:pt x="1012" y="740"/>
                </a:cubicBezTo>
                <a:cubicBezTo>
                  <a:pt x="1010" y="739"/>
                  <a:pt x="1012" y="739"/>
                  <a:pt x="1014" y="739"/>
                </a:cubicBezTo>
                <a:cubicBezTo>
                  <a:pt x="1011" y="736"/>
                  <a:pt x="1011" y="735"/>
                  <a:pt x="1011" y="730"/>
                </a:cubicBezTo>
                <a:close/>
                <a:moveTo>
                  <a:pt x="997" y="716"/>
                </a:moveTo>
                <a:cubicBezTo>
                  <a:pt x="1001" y="716"/>
                  <a:pt x="1002" y="713"/>
                  <a:pt x="1005" y="714"/>
                </a:cubicBezTo>
                <a:cubicBezTo>
                  <a:pt x="1005" y="719"/>
                  <a:pt x="1010" y="718"/>
                  <a:pt x="1013" y="720"/>
                </a:cubicBezTo>
                <a:cubicBezTo>
                  <a:pt x="1013" y="724"/>
                  <a:pt x="1010" y="723"/>
                  <a:pt x="1008" y="725"/>
                </a:cubicBezTo>
                <a:cubicBezTo>
                  <a:pt x="1007" y="725"/>
                  <a:pt x="1006" y="723"/>
                  <a:pt x="1006" y="721"/>
                </a:cubicBezTo>
                <a:cubicBezTo>
                  <a:pt x="1003" y="723"/>
                  <a:pt x="1002" y="726"/>
                  <a:pt x="998" y="727"/>
                </a:cubicBezTo>
                <a:cubicBezTo>
                  <a:pt x="998" y="724"/>
                  <a:pt x="1003" y="723"/>
                  <a:pt x="1001" y="720"/>
                </a:cubicBezTo>
                <a:cubicBezTo>
                  <a:pt x="1000" y="720"/>
                  <a:pt x="1000" y="722"/>
                  <a:pt x="1000" y="723"/>
                </a:cubicBezTo>
                <a:cubicBezTo>
                  <a:pt x="995" y="722"/>
                  <a:pt x="997" y="720"/>
                  <a:pt x="997" y="716"/>
                </a:cubicBezTo>
                <a:close/>
                <a:moveTo>
                  <a:pt x="1000" y="751"/>
                </a:moveTo>
                <a:cubicBezTo>
                  <a:pt x="998" y="750"/>
                  <a:pt x="998" y="747"/>
                  <a:pt x="996" y="745"/>
                </a:cubicBezTo>
                <a:cubicBezTo>
                  <a:pt x="999" y="743"/>
                  <a:pt x="1003" y="748"/>
                  <a:pt x="1000" y="751"/>
                </a:cubicBezTo>
                <a:close/>
                <a:moveTo>
                  <a:pt x="997" y="800"/>
                </a:moveTo>
                <a:cubicBezTo>
                  <a:pt x="997" y="802"/>
                  <a:pt x="997" y="802"/>
                  <a:pt x="997" y="802"/>
                </a:cubicBezTo>
                <a:cubicBezTo>
                  <a:pt x="995" y="802"/>
                  <a:pt x="995" y="804"/>
                  <a:pt x="994" y="802"/>
                </a:cubicBezTo>
                <a:cubicBezTo>
                  <a:pt x="994" y="800"/>
                  <a:pt x="994" y="800"/>
                  <a:pt x="994" y="800"/>
                </a:cubicBezTo>
                <a:cubicBezTo>
                  <a:pt x="995" y="799"/>
                  <a:pt x="995" y="800"/>
                  <a:pt x="997" y="800"/>
                </a:cubicBezTo>
                <a:close/>
                <a:moveTo>
                  <a:pt x="994" y="743"/>
                </a:moveTo>
                <a:cubicBezTo>
                  <a:pt x="994" y="747"/>
                  <a:pt x="990" y="747"/>
                  <a:pt x="987" y="748"/>
                </a:cubicBezTo>
                <a:cubicBezTo>
                  <a:pt x="988" y="743"/>
                  <a:pt x="991" y="744"/>
                  <a:pt x="994" y="743"/>
                </a:cubicBezTo>
                <a:close/>
                <a:moveTo>
                  <a:pt x="991" y="494"/>
                </a:moveTo>
                <a:cubicBezTo>
                  <a:pt x="989" y="496"/>
                  <a:pt x="989" y="499"/>
                  <a:pt x="985" y="498"/>
                </a:cubicBezTo>
                <a:cubicBezTo>
                  <a:pt x="987" y="496"/>
                  <a:pt x="987" y="494"/>
                  <a:pt x="991" y="494"/>
                </a:cubicBezTo>
                <a:close/>
                <a:moveTo>
                  <a:pt x="990" y="534"/>
                </a:moveTo>
                <a:cubicBezTo>
                  <a:pt x="989" y="538"/>
                  <a:pt x="986" y="539"/>
                  <a:pt x="983" y="540"/>
                </a:cubicBezTo>
                <a:cubicBezTo>
                  <a:pt x="983" y="539"/>
                  <a:pt x="982" y="538"/>
                  <a:pt x="981" y="538"/>
                </a:cubicBezTo>
                <a:cubicBezTo>
                  <a:pt x="982" y="536"/>
                  <a:pt x="987" y="533"/>
                  <a:pt x="990" y="534"/>
                </a:cubicBezTo>
                <a:close/>
                <a:moveTo>
                  <a:pt x="971" y="775"/>
                </a:moveTo>
                <a:cubicBezTo>
                  <a:pt x="970" y="778"/>
                  <a:pt x="968" y="777"/>
                  <a:pt x="966" y="777"/>
                </a:cubicBezTo>
                <a:cubicBezTo>
                  <a:pt x="966" y="775"/>
                  <a:pt x="968" y="775"/>
                  <a:pt x="971" y="775"/>
                </a:cubicBezTo>
                <a:close/>
                <a:moveTo>
                  <a:pt x="969" y="724"/>
                </a:moveTo>
                <a:cubicBezTo>
                  <a:pt x="967" y="727"/>
                  <a:pt x="963" y="731"/>
                  <a:pt x="965" y="735"/>
                </a:cubicBezTo>
                <a:cubicBezTo>
                  <a:pt x="963" y="735"/>
                  <a:pt x="960" y="741"/>
                  <a:pt x="955" y="741"/>
                </a:cubicBezTo>
                <a:cubicBezTo>
                  <a:pt x="955" y="739"/>
                  <a:pt x="956" y="735"/>
                  <a:pt x="960" y="733"/>
                </a:cubicBezTo>
                <a:cubicBezTo>
                  <a:pt x="960" y="731"/>
                  <a:pt x="958" y="731"/>
                  <a:pt x="956" y="730"/>
                </a:cubicBezTo>
                <a:cubicBezTo>
                  <a:pt x="957" y="723"/>
                  <a:pt x="964" y="724"/>
                  <a:pt x="969" y="724"/>
                </a:cubicBezTo>
                <a:close/>
                <a:moveTo>
                  <a:pt x="961" y="751"/>
                </a:moveTo>
                <a:cubicBezTo>
                  <a:pt x="959" y="751"/>
                  <a:pt x="959" y="749"/>
                  <a:pt x="956" y="750"/>
                </a:cubicBezTo>
                <a:cubicBezTo>
                  <a:pt x="957" y="747"/>
                  <a:pt x="961" y="746"/>
                  <a:pt x="964" y="745"/>
                </a:cubicBezTo>
                <a:cubicBezTo>
                  <a:pt x="965" y="749"/>
                  <a:pt x="962" y="749"/>
                  <a:pt x="961" y="751"/>
                </a:cubicBezTo>
                <a:close/>
                <a:moveTo>
                  <a:pt x="932" y="784"/>
                </a:moveTo>
                <a:cubicBezTo>
                  <a:pt x="933" y="782"/>
                  <a:pt x="934" y="776"/>
                  <a:pt x="931" y="775"/>
                </a:cubicBezTo>
                <a:cubicBezTo>
                  <a:pt x="933" y="773"/>
                  <a:pt x="934" y="771"/>
                  <a:pt x="938" y="770"/>
                </a:cubicBezTo>
                <a:cubicBezTo>
                  <a:pt x="938" y="773"/>
                  <a:pt x="937" y="774"/>
                  <a:pt x="936" y="774"/>
                </a:cubicBezTo>
                <a:cubicBezTo>
                  <a:pt x="938" y="777"/>
                  <a:pt x="943" y="778"/>
                  <a:pt x="944" y="782"/>
                </a:cubicBezTo>
                <a:cubicBezTo>
                  <a:pt x="946" y="780"/>
                  <a:pt x="950" y="777"/>
                  <a:pt x="953" y="780"/>
                </a:cubicBezTo>
                <a:cubicBezTo>
                  <a:pt x="952" y="788"/>
                  <a:pt x="943" y="787"/>
                  <a:pt x="939" y="791"/>
                </a:cubicBezTo>
                <a:cubicBezTo>
                  <a:pt x="936" y="791"/>
                  <a:pt x="934" y="790"/>
                  <a:pt x="933" y="789"/>
                </a:cubicBezTo>
                <a:cubicBezTo>
                  <a:pt x="933" y="786"/>
                  <a:pt x="938" y="787"/>
                  <a:pt x="938" y="784"/>
                </a:cubicBezTo>
                <a:cubicBezTo>
                  <a:pt x="937" y="782"/>
                  <a:pt x="935" y="786"/>
                  <a:pt x="932" y="784"/>
                </a:cubicBezTo>
                <a:close/>
                <a:moveTo>
                  <a:pt x="932" y="742"/>
                </a:moveTo>
                <a:cubicBezTo>
                  <a:pt x="936" y="741"/>
                  <a:pt x="934" y="747"/>
                  <a:pt x="933" y="747"/>
                </a:cubicBezTo>
                <a:cubicBezTo>
                  <a:pt x="931" y="747"/>
                  <a:pt x="933" y="743"/>
                  <a:pt x="932" y="742"/>
                </a:cubicBezTo>
                <a:close/>
                <a:moveTo>
                  <a:pt x="950" y="519"/>
                </a:moveTo>
                <a:cubicBezTo>
                  <a:pt x="948" y="519"/>
                  <a:pt x="948" y="519"/>
                  <a:pt x="948" y="519"/>
                </a:cubicBezTo>
                <a:cubicBezTo>
                  <a:pt x="948" y="519"/>
                  <a:pt x="948" y="520"/>
                  <a:pt x="949" y="520"/>
                </a:cubicBezTo>
                <a:cubicBezTo>
                  <a:pt x="948" y="522"/>
                  <a:pt x="945" y="518"/>
                  <a:pt x="945" y="517"/>
                </a:cubicBezTo>
                <a:cubicBezTo>
                  <a:pt x="946" y="515"/>
                  <a:pt x="951" y="515"/>
                  <a:pt x="950" y="519"/>
                </a:cubicBezTo>
                <a:close/>
                <a:moveTo>
                  <a:pt x="952" y="550"/>
                </a:moveTo>
                <a:cubicBezTo>
                  <a:pt x="954" y="553"/>
                  <a:pt x="946" y="553"/>
                  <a:pt x="948" y="550"/>
                </a:cubicBezTo>
                <a:cubicBezTo>
                  <a:pt x="948" y="550"/>
                  <a:pt x="952" y="548"/>
                  <a:pt x="952" y="550"/>
                </a:cubicBezTo>
                <a:close/>
                <a:moveTo>
                  <a:pt x="949" y="732"/>
                </a:moveTo>
                <a:cubicBezTo>
                  <a:pt x="949" y="731"/>
                  <a:pt x="950" y="730"/>
                  <a:pt x="950" y="729"/>
                </a:cubicBezTo>
                <a:cubicBezTo>
                  <a:pt x="953" y="728"/>
                  <a:pt x="953" y="730"/>
                  <a:pt x="953" y="732"/>
                </a:cubicBezTo>
                <a:lnTo>
                  <a:pt x="949" y="732"/>
                </a:lnTo>
                <a:close/>
                <a:moveTo>
                  <a:pt x="949" y="709"/>
                </a:moveTo>
                <a:cubicBezTo>
                  <a:pt x="949" y="707"/>
                  <a:pt x="948" y="706"/>
                  <a:pt x="948" y="707"/>
                </a:cubicBezTo>
                <a:cubicBezTo>
                  <a:pt x="946" y="703"/>
                  <a:pt x="957" y="702"/>
                  <a:pt x="960" y="704"/>
                </a:cubicBezTo>
                <a:cubicBezTo>
                  <a:pt x="957" y="707"/>
                  <a:pt x="954" y="709"/>
                  <a:pt x="949" y="709"/>
                </a:cubicBezTo>
                <a:close/>
                <a:moveTo>
                  <a:pt x="946" y="472"/>
                </a:moveTo>
                <a:cubicBezTo>
                  <a:pt x="951" y="469"/>
                  <a:pt x="956" y="466"/>
                  <a:pt x="961" y="464"/>
                </a:cubicBezTo>
                <a:cubicBezTo>
                  <a:pt x="962" y="466"/>
                  <a:pt x="964" y="469"/>
                  <a:pt x="966" y="469"/>
                </a:cubicBezTo>
                <a:cubicBezTo>
                  <a:pt x="966" y="472"/>
                  <a:pt x="963" y="473"/>
                  <a:pt x="961" y="475"/>
                </a:cubicBezTo>
                <a:cubicBezTo>
                  <a:pt x="962" y="477"/>
                  <a:pt x="967" y="473"/>
                  <a:pt x="966" y="478"/>
                </a:cubicBezTo>
                <a:cubicBezTo>
                  <a:pt x="970" y="477"/>
                  <a:pt x="969" y="476"/>
                  <a:pt x="972" y="476"/>
                </a:cubicBezTo>
                <a:cubicBezTo>
                  <a:pt x="972" y="477"/>
                  <a:pt x="973" y="478"/>
                  <a:pt x="973" y="478"/>
                </a:cubicBezTo>
                <a:cubicBezTo>
                  <a:pt x="970" y="481"/>
                  <a:pt x="965" y="483"/>
                  <a:pt x="964" y="489"/>
                </a:cubicBezTo>
                <a:cubicBezTo>
                  <a:pt x="955" y="488"/>
                  <a:pt x="958" y="500"/>
                  <a:pt x="951" y="502"/>
                </a:cubicBezTo>
                <a:cubicBezTo>
                  <a:pt x="952" y="503"/>
                  <a:pt x="952" y="504"/>
                  <a:pt x="952" y="506"/>
                </a:cubicBezTo>
                <a:cubicBezTo>
                  <a:pt x="958" y="504"/>
                  <a:pt x="964" y="497"/>
                  <a:pt x="970" y="498"/>
                </a:cubicBezTo>
                <a:cubicBezTo>
                  <a:pt x="970" y="505"/>
                  <a:pt x="965" y="501"/>
                  <a:pt x="965" y="507"/>
                </a:cubicBezTo>
                <a:cubicBezTo>
                  <a:pt x="964" y="506"/>
                  <a:pt x="965" y="505"/>
                  <a:pt x="963" y="505"/>
                </a:cubicBezTo>
                <a:cubicBezTo>
                  <a:pt x="959" y="507"/>
                  <a:pt x="963" y="516"/>
                  <a:pt x="955" y="516"/>
                </a:cubicBezTo>
                <a:cubicBezTo>
                  <a:pt x="955" y="510"/>
                  <a:pt x="954" y="514"/>
                  <a:pt x="952" y="509"/>
                </a:cubicBezTo>
                <a:cubicBezTo>
                  <a:pt x="950" y="509"/>
                  <a:pt x="951" y="512"/>
                  <a:pt x="949" y="511"/>
                </a:cubicBezTo>
                <a:cubicBezTo>
                  <a:pt x="948" y="507"/>
                  <a:pt x="953" y="506"/>
                  <a:pt x="950" y="504"/>
                </a:cubicBezTo>
                <a:cubicBezTo>
                  <a:pt x="948" y="503"/>
                  <a:pt x="937" y="502"/>
                  <a:pt x="941" y="494"/>
                </a:cubicBezTo>
                <a:cubicBezTo>
                  <a:pt x="943" y="493"/>
                  <a:pt x="944" y="496"/>
                  <a:pt x="946" y="494"/>
                </a:cubicBezTo>
                <a:cubicBezTo>
                  <a:pt x="946" y="492"/>
                  <a:pt x="944" y="492"/>
                  <a:pt x="941" y="492"/>
                </a:cubicBezTo>
                <a:cubicBezTo>
                  <a:pt x="943" y="488"/>
                  <a:pt x="944" y="485"/>
                  <a:pt x="939" y="484"/>
                </a:cubicBezTo>
                <a:cubicBezTo>
                  <a:pt x="940" y="478"/>
                  <a:pt x="945" y="478"/>
                  <a:pt x="946" y="472"/>
                </a:cubicBezTo>
                <a:close/>
                <a:moveTo>
                  <a:pt x="933" y="152"/>
                </a:moveTo>
                <a:cubicBezTo>
                  <a:pt x="941" y="148"/>
                  <a:pt x="947" y="142"/>
                  <a:pt x="959" y="145"/>
                </a:cubicBezTo>
                <a:cubicBezTo>
                  <a:pt x="958" y="148"/>
                  <a:pt x="960" y="149"/>
                  <a:pt x="960" y="151"/>
                </a:cubicBezTo>
                <a:cubicBezTo>
                  <a:pt x="951" y="156"/>
                  <a:pt x="940" y="153"/>
                  <a:pt x="932" y="159"/>
                </a:cubicBezTo>
                <a:cubicBezTo>
                  <a:pt x="933" y="155"/>
                  <a:pt x="936" y="156"/>
                  <a:pt x="933" y="152"/>
                </a:cubicBezTo>
                <a:close/>
                <a:moveTo>
                  <a:pt x="938" y="189"/>
                </a:moveTo>
                <a:cubicBezTo>
                  <a:pt x="929" y="190"/>
                  <a:pt x="924" y="197"/>
                  <a:pt x="915" y="200"/>
                </a:cubicBezTo>
                <a:cubicBezTo>
                  <a:pt x="920" y="194"/>
                  <a:pt x="928" y="187"/>
                  <a:pt x="938" y="189"/>
                </a:cubicBezTo>
                <a:close/>
                <a:moveTo>
                  <a:pt x="911" y="762"/>
                </a:moveTo>
                <a:cubicBezTo>
                  <a:pt x="911" y="755"/>
                  <a:pt x="917" y="760"/>
                  <a:pt x="917" y="753"/>
                </a:cubicBezTo>
                <a:cubicBezTo>
                  <a:pt x="920" y="756"/>
                  <a:pt x="922" y="749"/>
                  <a:pt x="927" y="753"/>
                </a:cubicBezTo>
                <a:cubicBezTo>
                  <a:pt x="926" y="759"/>
                  <a:pt x="920" y="763"/>
                  <a:pt x="914" y="761"/>
                </a:cubicBezTo>
                <a:cubicBezTo>
                  <a:pt x="917" y="763"/>
                  <a:pt x="913" y="765"/>
                  <a:pt x="911" y="762"/>
                </a:cubicBezTo>
                <a:close/>
                <a:moveTo>
                  <a:pt x="928" y="765"/>
                </a:moveTo>
                <a:cubicBezTo>
                  <a:pt x="924" y="765"/>
                  <a:pt x="924" y="765"/>
                  <a:pt x="924" y="765"/>
                </a:cubicBezTo>
                <a:cubicBezTo>
                  <a:pt x="923" y="762"/>
                  <a:pt x="926" y="763"/>
                  <a:pt x="927" y="761"/>
                </a:cubicBezTo>
                <a:cubicBezTo>
                  <a:pt x="928" y="761"/>
                  <a:pt x="927" y="763"/>
                  <a:pt x="928" y="765"/>
                </a:cubicBezTo>
                <a:close/>
                <a:moveTo>
                  <a:pt x="931" y="791"/>
                </a:moveTo>
                <a:cubicBezTo>
                  <a:pt x="930" y="795"/>
                  <a:pt x="926" y="796"/>
                  <a:pt x="921" y="796"/>
                </a:cubicBezTo>
                <a:cubicBezTo>
                  <a:pt x="922" y="792"/>
                  <a:pt x="927" y="792"/>
                  <a:pt x="931" y="791"/>
                </a:cubicBezTo>
                <a:close/>
                <a:moveTo>
                  <a:pt x="915" y="730"/>
                </a:moveTo>
                <a:cubicBezTo>
                  <a:pt x="916" y="733"/>
                  <a:pt x="913" y="733"/>
                  <a:pt x="913" y="735"/>
                </a:cubicBezTo>
                <a:cubicBezTo>
                  <a:pt x="912" y="734"/>
                  <a:pt x="911" y="733"/>
                  <a:pt x="911" y="731"/>
                </a:cubicBezTo>
                <a:cubicBezTo>
                  <a:pt x="912" y="731"/>
                  <a:pt x="913" y="730"/>
                  <a:pt x="915" y="730"/>
                </a:cubicBezTo>
                <a:close/>
                <a:moveTo>
                  <a:pt x="908" y="746"/>
                </a:moveTo>
                <a:cubicBezTo>
                  <a:pt x="909" y="743"/>
                  <a:pt x="912" y="743"/>
                  <a:pt x="912" y="740"/>
                </a:cubicBezTo>
                <a:cubicBezTo>
                  <a:pt x="913" y="740"/>
                  <a:pt x="915" y="740"/>
                  <a:pt x="915" y="739"/>
                </a:cubicBezTo>
                <a:cubicBezTo>
                  <a:pt x="917" y="741"/>
                  <a:pt x="912" y="743"/>
                  <a:pt x="911" y="744"/>
                </a:cubicBezTo>
                <a:cubicBezTo>
                  <a:pt x="913" y="748"/>
                  <a:pt x="913" y="749"/>
                  <a:pt x="911" y="753"/>
                </a:cubicBezTo>
                <a:cubicBezTo>
                  <a:pt x="908" y="753"/>
                  <a:pt x="906" y="753"/>
                  <a:pt x="906" y="755"/>
                </a:cubicBezTo>
                <a:cubicBezTo>
                  <a:pt x="904" y="753"/>
                  <a:pt x="902" y="750"/>
                  <a:pt x="899" y="749"/>
                </a:cubicBezTo>
                <a:cubicBezTo>
                  <a:pt x="899" y="745"/>
                  <a:pt x="905" y="744"/>
                  <a:pt x="908" y="746"/>
                </a:cubicBezTo>
                <a:close/>
                <a:moveTo>
                  <a:pt x="898" y="860"/>
                </a:moveTo>
                <a:cubicBezTo>
                  <a:pt x="902" y="860"/>
                  <a:pt x="902" y="865"/>
                  <a:pt x="898" y="865"/>
                </a:cubicBezTo>
                <a:cubicBezTo>
                  <a:pt x="899" y="862"/>
                  <a:pt x="899" y="863"/>
                  <a:pt x="898" y="860"/>
                </a:cubicBezTo>
                <a:close/>
                <a:moveTo>
                  <a:pt x="900" y="872"/>
                </a:moveTo>
                <a:cubicBezTo>
                  <a:pt x="901" y="872"/>
                  <a:pt x="901" y="875"/>
                  <a:pt x="902" y="876"/>
                </a:cubicBezTo>
                <a:cubicBezTo>
                  <a:pt x="899" y="879"/>
                  <a:pt x="896" y="883"/>
                  <a:pt x="892" y="884"/>
                </a:cubicBezTo>
                <a:cubicBezTo>
                  <a:pt x="892" y="883"/>
                  <a:pt x="891" y="883"/>
                  <a:pt x="890" y="883"/>
                </a:cubicBezTo>
                <a:cubicBezTo>
                  <a:pt x="892" y="879"/>
                  <a:pt x="894" y="877"/>
                  <a:pt x="895" y="874"/>
                </a:cubicBezTo>
                <a:cubicBezTo>
                  <a:pt x="898" y="874"/>
                  <a:pt x="900" y="874"/>
                  <a:pt x="900" y="872"/>
                </a:cubicBezTo>
                <a:close/>
                <a:moveTo>
                  <a:pt x="901" y="841"/>
                </a:moveTo>
                <a:cubicBezTo>
                  <a:pt x="901" y="840"/>
                  <a:pt x="902" y="839"/>
                  <a:pt x="902" y="838"/>
                </a:cubicBezTo>
                <a:cubicBezTo>
                  <a:pt x="906" y="838"/>
                  <a:pt x="906" y="838"/>
                  <a:pt x="906" y="838"/>
                </a:cubicBezTo>
                <a:cubicBezTo>
                  <a:pt x="906" y="841"/>
                  <a:pt x="904" y="841"/>
                  <a:pt x="901" y="841"/>
                </a:cubicBezTo>
                <a:close/>
                <a:moveTo>
                  <a:pt x="898" y="109"/>
                </a:moveTo>
                <a:cubicBezTo>
                  <a:pt x="894" y="111"/>
                  <a:pt x="889" y="112"/>
                  <a:pt x="885" y="114"/>
                </a:cubicBezTo>
                <a:cubicBezTo>
                  <a:pt x="886" y="109"/>
                  <a:pt x="893" y="107"/>
                  <a:pt x="898" y="109"/>
                </a:cubicBezTo>
                <a:close/>
                <a:moveTo>
                  <a:pt x="895" y="782"/>
                </a:moveTo>
                <a:cubicBezTo>
                  <a:pt x="893" y="782"/>
                  <a:pt x="893" y="780"/>
                  <a:pt x="893" y="778"/>
                </a:cubicBezTo>
                <a:cubicBezTo>
                  <a:pt x="894" y="778"/>
                  <a:pt x="896" y="778"/>
                  <a:pt x="896" y="777"/>
                </a:cubicBezTo>
                <a:cubicBezTo>
                  <a:pt x="899" y="778"/>
                  <a:pt x="895" y="779"/>
                  <a:pt x="895" y="782"/>
                </a:cubicBezTo>
                <a:close/>
                <a:moveTo>
                  <a:pt x="892" y="784"/>
                </a:moveTo>
                <a:cubicBezTo>
                  <a:pt x="892" y="787"/>
                  <a:pt x="891" y="788"/>
                  <a:pt x="889" y="788"/>
                </a:cubicBezTo>
                <a:cubicBezTo>
                  <a:pt x="887" y="786"/>
                  <a:pt x="889" y="784"/>
                  <a:pt x="892" y="784"/>
                </a:cubicBezTo>
                <a:close/>
                <a:moveTo>
                  <a:pt x="885" y="784"/>
                </a:moveTo>
                <a:cubicBezTo>
                  <a:pt x="885" y="781"/>
                  <a:pt x="888" y="781"/>
                  <a:pt x="890" y="781"/>
                </a:cubicBezTo>
                <a:cubicBezTo>
                  <a:pt x="889" y="783"/>
                  <a:pt x="888" y="784"/>
                  <a:pt x="885" y="784"/>
                </a:cubicBezTo>
                <a:close/>
                <a:moveTo>
                  <a:pt x="880" y="901"/>
                </a:moveTo>
                <a:cubicBezTo>
                  <a:pt x="878" y="902"/>
                  <a:pt x="877" y="900"/>
                  <a:pt x="875" y="900"/>
                </a:cubicBezTo>
                <a:cubicBezTo>
                  <a:pt x="876" y="902"/>
                  <a:pt x="878" y="903"/>
                  <a:pt x="877" y="907"/>
                </a:cubicBezTo>
                <a:cubicBezTo>
                  <a:pt x="872" y="910"/>
                  <a:pt x="867" y="917"/>
                  <a:pt x="861" y="915"/>
                </a:cubicBezTo>
                <a:cubicBezTo>
                  <a:pt x="861" y="913"/>
                  <a:pt x="863" y="912"/>
                  <a:pt x="865" y="912"/>
                </a:cubicBezTo>
                <a:cubicBezTo>
                  <a:pt x="865" y="911"/>
                  <a:pt x="864" y="909"/>
                  <a:pt x="864" y="908"/>
                </a:cubicBezTo>
                <a:cubicBezTo>
                  <a:pt x="863" y="908"/>
                  <a:pt x="861" y="908"/>
                  <a:pt x="861" y="910"/>
                </a:cubicBezTo>
                <a:cubicBezTo>
                  <a:pt x="858" y="910"/>
                  <a:pt x="861" y="904"/>
                  <a:pt x="859" y="904"/>
                </a:cubicBezTo>
                <a:cubicBezTo>
                  <a:pt x="861" y="903"/>
                  <a:pt x="863" y="902"/>
                  <a:pt x="864" y="900"/>
                </a:cubicBezTo>
                <a:cubicBezTo>
                  <a:pt x="864" y="899"/>
                  <a:pt x="862" y="899"/>
                  <a:pt x="861" y="898"/>
                </a:cubicBezTo>
                <a:cubicBezTo>
                  <a:pt x="861" y="895"/>
                  <a:pt x="864" y="895"/>
                  <a:pt x="868" y="895"/>
                </a:cubicBezTo>
                <a:cubicBezTo>
                  <a:pt x="868" y="897"/>
                  <a:pt x="868" y="899"/>
                  <a:pt x="870" y="900"/>
                </a:cubicBezTo>
                <a:cubicBezTo>
                  <a:pt x="873" y="895"/>
                  <a:pt x="877" y="898"/>
                  <a:pt x="880" y="893"/>
                </a:cubicBezTo>
                <a:cubicBezTo>
                  <a:pt x="884" y="894"/>
                  <a:pt x="879" y="898"/>
                  <a:pt x="880" y="901"/>
                </a:cubicBezTo>
                <a:close/>
                <a:moveTo>
                  <a:pt x="865" y="868"/>
                </a:moveTo>
                <a:cubicBezTo>
                  <a:pt x="867" y="866"/>
                  <a:pt x="868" y="863"/>
                  <a:pt x="873" y="863"/>
                </a:cubicBezTo>
                <a:cubicBezTo>
                  <a:pt x="872" y="866"/>
                  <a:pt x="869" y="870"/>
                  <a:pt x="865" y="868"/>
                </a:cubicBezTo>
                <a:close/>
                <a:moveTo>
                  <a:pt x="869" y="789"/>
                </a:moveTo>
                <a:cubicBezTo>
                  <a:pt x="867" y="787"/>
                  <a:pt x="869" y="785"/>
                  <a:pt x="870" y="782"/>
                </a:cubicBezTo>
                <a:cubicBezTo>
                  <a:pt x="867" y="782"/>
                  <a:pt x="867" y="785"/>
                  <a:pt x="864" y="784"/>
                </a:cubicBezTo>
                <a:cubicBezTo>
                  <a:pt x="863" y="782"/>
                  <a:pt x="859" y="780"/>
                  <a:pt x="862" y="776"/>
                </a:cubicBezTo>
                <a:cubicBezTo>
                  <a:pt x="865" y="776"/>
                  <a:pt x="865" y="780"/>
                  <a:pt x="868" y="781"/>
                </a:cubicBezTo>
                <a:cubicBezTo>
                  <a:pt x="872" y="779"/>
                  <a:pt x="866" y="776"/>
                  <a:pt x="867" y="771"/>
                </a:cubicBezTo>
                <a:cubicBezTo>
                  <a:pt x="870" y="763"/>
                  <a:pt x="885" y="754"/>
                  <a:pt x="890" y="767"/>
                </a:cubicBezTo>
                <a:cubicBezTo>
                  <a:pt x="890" y="769"/>
                  <a:pt x="884" y="770"/>
                  <a:pt x="888" y="771"/>
                </a:cubicBezTo>
                <a:cubicBezTo>
                  <a:pt x="882" y="777"/>
                  <a:pt x="877" y="784"/>
                  <a:pt x="869" y="789"/>
                </a:cubicBezTo>
                <a:close/>
                <a:moveTo>
                  <a:pt x="885" y="860"/>
                </a:moveTo>
                <a:cubicBezTo>
                  <a:pt x="890" y="859"/>
                  <a:pt x="884" y="855"/>
                  <a:pt x="886" y="853"/>
                </a:cubicBezTo>
                <a:cubicBezTo>
                  <a:pt x="890" y="853"/>
                  <a:pt x="887" y="854"/>
                  <a:pt x="887" y="856"/>
                </a:cubicBezTo>
                <a:cubicBezTo>
                  <a:pt x="889" y="854"/>
                  <a:pt x="891" y="852"/>
                  <a:pt x="894" y="852"/>
                </a:cubicBezTo>
                <a:cubicBezTo>
                  <a:pt x="893" y="849"/>
                  <a:pt x="895" y="848"/>
                  <a:pt x="895" y="844"/>
                </a:cubicBezTo>
                <a:cubicBezTo>
                  <a:pt x="897" y="845"/>
                  <a:pt x="897" y="842"/>
                  <a:pt x="899" y="843"/>
                </a:cubicBezTo>
                <a:cubicBezTo>
                  <a:pt x="898" y="847"/>
                  <a:pt x="899" y="848"/>
                  <a:pt x="899" y="853"/>
                </a:cubicBezTo>
                <a:cubicBezTo>
                  <a:pt x="897" y="858"/>
                  <a:pt x="889" y="857"/>
                  <a:pt x="888" y="863"/>
                </a:cubicBezTo>
                <a:cubicBezTo>
                  <a:pt x="886" y="863"/>
                  <a:pt x="887" y="860"/>
                  <a:pt x="885" y="860"/>
                </a:cubicBezTo>
                <a:close/>
                <a:moveTo>
                  <a:pt x="975" y="902"/>
                </a:moveTo>
                <a:cubicBezTo>
                  <a:pt x="975" y="894"/>
                  <a:pt x="985" y="896"/>
                  <a:pt x="986" y="888"/>
                </a:cubicBezTo>
                <a:cubicBezTo>
                  <a:pt x="989" y="888"/>
                  <a:pt x="989" y="890"/>
                  <a:pt x="991" y="890"/>
                </a:cubicBezTo>
                <a:cubicBezTo>
                  <a:pt x="988" y="897"/>
                  <a:pt x="983" y="901"/>
                  <a:pt x="975" y="902"/>
                </a:cubicBezTo>
                <a:close/>
                <a:moveTo>
                  <a:pt x="1022" y="871"/>
                </a:moveTo>
                <a:cubicBezTo>
                  <a:pt x="1020" y="870"/>
                  <a:pt x="1019" y="868"/>
                  <a:pt x="1018" y="865"/>
                </a:cubicBezTo>
                <a:cubicBezTo>
                  <a:pt x="1022" y="866"/>
                  <a:pt x="1020" y="862"/>
                  <a:pt x="1024" y="863"/>
                </a:cubicBezTo>
                <a:cubicBezTo>
                  <a:pt x="1024" y="867"/>
                  <a:pt x="1023" y="869"/>
                  <a:pt x="1022" y="871"/>
                </a:cubicBezTo>
                <a:close/>
                <a:moveTo>
                  <a:pt x="1038" y="828"/>
                </a:moveTo>
                <a:cubicBezTo>
                  <a:pt x="1039" y="828"/>
                  <a:pt x="1039" y="829"/>
                  <a:pt x="1040" y="829"/>
                </a:cubicBezTo>
                <a:cubicBezTo>
                  <a:pt x="1041" y="831"/>
                  <a:pt x="1038" y="831"/>
                  <a:pt x="1038" y="833"/>
                </a:cubicBezTo>
                <a:cubicBezTo>
                  <a:pt x="1036" y="833"/>
                  <a:pt x="1038" y="829"/>
                  <a:pt x="1038" y="828"/>
                </a:cubicBezTo>
                <a:close/>
                <a:moveTo>
                  <a:pt x="1034" y="826"/>
                </a:moveTo>
                <a:cubicBezTo>
                  <a:pt x="1034" y="821"/>
                  <a:pt x="1040" y="818"/>
                  <a:pt x="1044" y="821"/>
                </a:cubicBezTo>
                <a:cubicBezTo>
                  <a:pt x="1042" y="824"/>
                  <a:pt x="1040" y="827"/>
                  <a:pt x="1034" y="826"/>
                </a:cubicBezTo>
                <a:close/>
                <a:moveTo>
                  <a:pt x="1042" y="862"/>
                </a:moveTo>
                <a:cubicBezTo>
                  <a:pt x="1044" y="858"/>
                  <a:pt x="1044" y="857"/>
                  <a:pt x="1047" y="853"/>
                </a:cubicBezTo>
                <a:cubicBezTo>
                  <a:pt x="1048" y="855"/>
                  <a:pt x="1048" y="859"/>
                  <a:pt x="1049" y="864"/>
                </a:cubicBezTo>
                <a:cubicBezTo>
                  <a:pt x="1046" y="864"/>
                  <a:pt x="1046" y="862"/>
                  <a:pt x="1042" y="862"/>
                </a:cubicBezTo>
                <a:close/>
                <a:moveTo>
                  <a:pt x="1057" y="850"/>
                </a:moveTo>
                <a:cubicBezTo>
                  <a:pt x="1053" y="848"/>
                  <a:pt x="1059" y="848"/>
                  <a:pt x="1059" y="846"/>
                </a:cubicBezTo>
                <a:cubicBezTo>
                  <a:pt x="1063" y="846"/>
                  <a:pt x="1058" y="850"/>
                  <a:pt x="1057" y="850"/>
                </a:cubicBezTo>
                <a:close/>
                <a:moveTo>
                  <a:pt x="1041" y="795"/>
                </a:moveTo>
                <a:cubicBezTo>
                  <a:pt x="1040" y="797"/>
                  <a:pt x="1040" y="801"/>
                  <a:pt x="1038" y="803"/>
                </a:cubicBezTo>
                <a:cubicBezTo>
                  <a:pt x="1028" y="803"/>
                  <a:pt x="1024" y="810"/>
                  <a:pt x="1015" y="811"/>
                </a:cubicBezTo>
                <a:cubicBezTo>
                  <a:pt x="1017" y="808"/>
                  <a:pt x="1016" y="808"/>
                  <a:pt x="1016" y="804"/>
                </a:cubicBezTo>
                <a:cubicBezTo>
                  <a:pt x="1011" y="805"/>
                  <a:pt x="1015" y="809"/>
                  <a:pt x="1013" y="812"/>
                </a:cubicBezTo>
                <a:cubicBezTo>
                  <a:pt x="1010" y="812"/>
                  <a:pt x="1008" y="809"/>
                  <a:pt x="1010" y="808"/>
                </a:cubicBezTo>
                <a:cubicBezTo>
                  <a:pt x="1006" y="808"/>
                  <a:pt x="1006" y="811"/>
                  <a:pt x="1002" y="811"/>
                </a:cubicBezTo>
                <a:cubicBezTo>
                  <a:pt x="1004" y="817"/>
                  <a:pt x="997" y="818"/>
                  <a:pt x="995" y="822"/>
                </a:cubicBezTo>
                <a:cubicBezTo>
                  <a:pt x="997" y="823"/>
                  <a:pt x="998" y="825"/>
                  <a:pt x="996" y="827"/>
                </a:cubicBezTo>
                <a:cubicBezTo>
                  <a:pt x="1000" y="828"/>
                  <a:pt x="1001" y="829"/>
                  <a:pt x="1004" y="833"/>
                </a:cubicBezTo>
                <a:cubicBezTo>
                  <a:pt x="1009" y="828"/>
                  <a:pt x="1014" y="825"/>
                  <a:pt x="1016" y="818"/>
                </a:cubicBezTo>
                <a:cubicBezTo>
                  <a:pt x="1029" y="815"/>
                  <a:pt x="1036" y="806"/>
                  <a:pt x="1047" y="802"/>
                </a:cubicBezTo>
                <a:cubicBezTo>
                  <a:pt x="1052" y="803"/>
                  <a:pt x="1051" y="812"/>
                  <a:pt x="1058" y="812"/>
                </a:cubicBezTo>
                <a:cubicBezTo>
                  <a:pt x="1054" y="815"/>
                  <a:pt x="1054" y="821"/>
                  <a:pt x="1049" y="822"/>
                </a:cubicBezTo>
                <a:cubicBezTo>
                  <a:pt x="1050" y="819"/>
                  <a:pt x="1047" y="820"/>
                  <a:pt x="1047" y="821"/>
                </a:cubicBezTo>
                <a:cubicBezTo>
                  <a:pt x="1044" y="821"/>
                  <a:pt x="1045" y="818"/>
                  <a:pt x="1044" y="817"/>
                </a:cubicBezTo>
                <a:cubicBezTo>
                  <a:pt x="1037" y="818"/>
                  <a:pt x="1031" y="820"/>
                  <a:pt x="1027" y="824"/>
                </a:cubicBezTo>
                <a:cubicBezTo>
                  <a:pt x="1029" y="825"/>
                  <a:pt x="1031" y="827"/>
                  <a:pt x="1033" y="827"/>
                </a:cubicBezTo>
                <a:cubicBezTo>
                  <a:pt x="1031" y="830"/>
                  <a:pt x="1033" y="831"/>
                  <a:pt x="1033" y="834"/>
                </a:cubicBezTo>
                <a:cubicBezTo>
                  <a:pt x="1037" y="834"/>
                  <a:pt x="1037" y="834"/>
                  <a:pt x="1040" y="835"/>
                </a:cubicBezTo>
                <a:cubicBezTo>
                  <a:pt x="1041" y="836"/>
                  <a:pt x="1041" y="835"/>
                  <a:pt x="1041" y="835"/>
                </a:cubicBezTo>
                <a:cubicBezTo>
                  <a:pt x="1040" y="838"/>
                  <a:pt x="1035" y="842"/>
                  <a:pt x="1031" y="842"/>
                </a:cubicBezTo>
                <a:cubicBezTo>
                  <a:pt x="1029" y="839"/>
                  <a:pt x="1030" y="838"/>
                  <a:pt x="1028" y="834"/>
                </a:cubicBezTo>
                <a:cubicBezTo>
                  <a:pt x="1024" y="834"/>
                  <a:pt x="1027" y="839"/>
                  <a:pt x="1026" y="840"/>
                </a:cubicBezTo>
                <a:cubicBezTo>
                  <a:pt x="1026" y="842"/>
                  <a:pt x="1028" y="842"/>
                  <a:pt x="1030" y="842"/>
                </a:cubicBezTo>
                <a:cubicBezTo>
                  <a:pt x="1029" y="845"/>
                  <a:pt x="1026" y="847"/>
                  <a:pt x="1026" y="850"/>
                </a:cubicBezTo>
                <a:cubicBezTo>
                  <a:pt x="1023" y="849"/>
                  <a:pt x="1020" y="849"/>
                  <a:pt x="1019" y="847"/>
                </a:cubicBezTo>
                <a:cubicBezTo>
                  <a:pt x="1017" y="848"/>
                  <a:pt x="1019" y="853"/>
                  <a:pt x="1018" y="856"/>
                </a:cubicBezTo>
                <a:cubicBezTo>
                  <a:pt x="1021" y="855"/>
                  <a:pt x="1021" y="851"/>
                  <a:pt x="1027" y="852"/>
                </a:cubicBezTo>
                <a:cubicBezTo>
                  <a:pt x="1023" y="855"/>
                  <a:pt x="1022" y="860"/>
                  <a:pt x="1021" y="863"/>
                </a:cubicBezTo>
                <a:cubicBezTo>
                  <a:pt x="1010" y="862"/>
                  <a:pt x="1020" y="881"/>
                  <a:pt x="1008" y="884"/>
                </a:cubicBezTo>
                <a:cubicBezTo>
                  <a:pt x="1007" y="879"/>
                  <a:pt x="1004" y="872"/>
                  <a:pt x="1012" y="873"/>
                </a:cubicBezTo>
                <a:cubicBezTo>
                  <a:pt x="1012" y="870"/>
                  <a:pt x="1012" y="869"/>
                  <a:pt x="1013" y="868"/>
                </a:cubicBezTo>
                <a:cubicBezTo>
                  <a:pt x="1010" y="867"/>
                  <a:pt x="1011" y="871"/>
                  <a:pt x="1007" y="870"/>
                </a:cubicBezTo>
                <a:cubicBezTo>
                  <a:pt x="1006" y="868"/>
                  <a:pt x="1004" y="866"/>
                  <a:pt x="1005" y="862"/>
                </a:cubicBezTo>
                <a:cubicBezTo>
                  <a:pt x="1007" y="862"/>
                  <a:pt x="1008" y="864"/>
                  <a:pt x="1011" y="863"/>
                </a:cubicBezTo>
                <a:cubicBezTo>
                  <a:pt x="1013" y="862"/>
                  <a:pt x="1012" y="860"/>
                  <a:pt x="1015" y="860"/>
                </a:cubicBezTo>
                <a:cubicBezTo>
                  <a:pt x="1015" y="857"/>
                  <a:pt x="1011" y="857"/>
                  <a:pt x="1014" y="855"/>
                </a:cubicBezTo>
                <a:cubicBezTo>
                  <a:pt x="1005" y="851"/>
                  <a:pt x="999" y="865"/>
                  <a:pt x="990" y="867"/>
                </a:cubicBezTo>
                <a:cubicBezTo>
                  <a:pt x="989" y="866"/>
                  <a:pt x="989" y="865"/>
                  <a:pt x="989" y="862"/>
                </a:cubicBezTo>
                <a:cubicBezTo>
                  <a:pt x="986" y="863"/>
                  <a:pt x="986" y="867"/>
                  <a:pt x="982" y="866"/>
                </a:cubicBezTo>
                <a:cubicBezTo>
                  <a:pt x="982" y="863"/>
                  <a:pt x="980" y="864"/>
                  <a:pt x="981" y="861"/>
                </a:cubicBezTo>
                <a:cubicBezTo>
                  <a:pt x="980" y="858"/>
                  <a:pt x="983" y="860"/>
                  <a:pt x="983" y="858"/>
                </a:cubicBezTo>
                <a:cubicBezTo>
                  <a:pt x="979" y="858"/>
                  <a:pt x="974" y="864"/>
                  <a:pt x="968" y="866"/>
                </a:cubicBezTo>
                <a:cubicBezTo>
                  <a:pt x="968" y="862"/>
                  <a:pt x="968" y="862"/>
                  <a:pt x="968" y="862"/>
                </a:cubicBezTo>
                <a:cubicBezTo>
                  <a:pt x="964" y="861"/>
                  <a:pt x="965" y="866"/>
                  <a:pt x="961" y="865"/>
                </a:cubicBezTo>
                <a:cubicBezTo>
                  <a:pt x="961" y="864"/>
                  <a:pt x="961" y="863"/>
                  <a:pt x="960" y="862"/>
                </a:cubicBezTo>
                <a:cubicBezTo>
                  <a:pt x="958" y="863"/>
                  <a:pt x="958" y="864"/>
                  <a:pt x="958" y="866"/>
                </a:cubicBezTo>
                <a:cubicBezTo>
                  <a:pt x="957" y="862"/>
                  <a:pt x="951" y="866"/>
                  <a:pt x="953" y="861"/>
                </a:cubicBezTo>
                <a:cubicBezTo>
                  <a:pt x="950" y="861"/>
                  <a:pt x="952" y="867"/>
                  <a:pt x="948" y="865"/>
                </a:cubicBezTo>
                <a:cubicBezTo>
                  <a:pt x="950" y="867"/>
                  <a:pt x="951" y="870"/>
                  <a:pt x="950" y="875"/>
                </a:cubicBezTo>
                <a:cubicBezTo>
                  <a:pt x="949" y="878"/>
                  <a:pt x="943" y="877"/>
                  <a:pt x="944" y="882"/>
                </a:cubicBezTo>
                <a:cubicBezTo>
                  <a:pt x="940" y="882"/>
                  <a:pt x="939" y="883"/>
                  <a:pt x="935" y="882"/>
                </a:cubicBezTo>
                <a:cubicBezTo>
                  <a:pt x="936" y="878"/>
                  <a:pt x="938" y="874"/>
                  <a:pt x="940" y="871"/>
                </a:cubicBezTo>
                <a:cubicBezTo>
                  <a:pt x="943" y="871"/>
                  <a:pt x="942" y="869"/>
                  <a:pt x="944" y="871"/>
                </a:cubicBezTo>
                <a:cubicBezTo>
                  <a:pt x="946" y="870"/>
                  <a:pt x="947" y="866"/>
                  <a:pt x="946" y="865"/>
                </a:cubicBezTo>
                <a:cubicBezTo>
                  <a:pt x="936" y="864"/>
                  <a:pt x="934" y="872"/>
                  <a:pt x="929" y="879"/>
                </a:cubicBezTo>
                <a:cubicBezTo>
                  <a:pt x="927" y="878"/>
                  <a:pt x="927" y="876"/>
                  <a:pt x="927" y="874"/>
                </a:cubicBezTo>
                <a:cubicBezTo>
                  <a:pt x="917" y="877"/>
                  <a:pt x="924" y="885"/>
                  <a:pt x="919" y="891"/>
                </a:cubicBezTo>
                <a:cubicBezTo>
                  <a:pt x="915" y="892"/>
                  <a:pt x="916" y="891"/>
                  <a:pt x="912" y="890"/>
                </a:cubicBezTo>
                <a:cubicBezTo>
                  <a:pt x="909" y="896"/>
                  <a:pt x="908" y="903"/>
                  <a:pt x="902" y="905"/>
                </a:cubicBezTo>
                <a:cubicBezTo>
                  <a:pt x="896" y="903"/>
                  <a:pt x="890" y="905"/>
                  <a:pt x="887" y="899"/>
                </a:cubicBezTo>
                <a:cubicBezTo>
                  <a:pt x="889" y="884"/>
                  <a:pt x="908" y="887"/>
                  <a:pt x="914" y="876"/>
                </a:cubicBezTo>
                <a:cubicBezTo>
                  <a:pt x="917" y="876"/>
                  <a:pt x="914" y="878"/>
                  <a:pt x="916" y="879"/>
                </a:cubicBezTo>
                <a:cubicBezTo>
                  <a:pt x="923" y="869"/>
                  <a:pt x="939" y="868"/>
                  <a:pt x="942" y="854"/>
                </a:cubicBezTo>
                <a:cubicBezTo>
                  <a:pt x="952" y="854"/>
                  <a:pt x="952" y="854"/>
                  <a:pt x="952" y="854"/>
                </a:cubicBezTo>
                <a:cubicBezTo>
                  <a:pt x="954" y="851"/>
                  <a:pt x="955" y="848"/>
                  <a:pt x="957" y="846"/>
                </a:cubicBezTo>
                <a:cubicBezTo>
                  <a:pt x="959" y="845"/>
                  <a:pt x="958" y="847"/>
                  <a:pt x="960" y="848"/>
                </a:cubicBezTo>
                <a:cubicBezTo>
                  <a:pt x="962" y="847"/>
                  <a:pt x="960" y="843"/>
                  <a:pt x="961" y="843"/>
                </a:cubicBezTo>
                <a:cubicBezTo>
                  <a:pt x="966" y="845"/>
                  <a:pt x="969" y="839"/>
                  <a:pt x="971" y="835"/>
                </a:cubicBezTo>
                <a:cubicBezTo>
                  <a:pt x="970" y="832"/>
                  <a:pt x="970" y="838"/>
                  <a:pt x="968" y="836"/>
                </a:cubicBezTo>
                <a:cubicBezTo>
                  <a:pt x="969" y="834"/>
                  <a:pt x="968" y="833"/>
                  <a:pt x="968" y="832"/>
                </a:cubicBezTo>
                <a:cubicBezTo>
                  <a:pt x="966" y="835"/>
                  <a:pt x="956" y="846"/>
                  <a:pt x="950" y="844"/>
                </a:cubicBezTo>
                <a:cubicBezTo>
                  <a:pt x="950" y="843"/>
                  <a:pt x="952" y="841"/>
                  <a:pt x="951" y="841"/>
                </a:cubicBezTo>
                <a:cubicBezTo>
                  <a:pt x="948" y="842"/>
                  <a:pt x="948" y="846"/>
                  <a:pt x="945" y="848"/>
                </a:cubicBezTo>
                <a:cubicBezTo>
                  <a:pt x="942" y="848"/>
                  <a:pt x="941" y="847"/>
                  <a:pt x="940" y="845"/>
                </a:cubicBezTo>
                <a:cubicBezTo>
                  <a:pt x="937" y="846"/>
                  <a:pt x="938" y="852"/>
                  <a:pt x="932" y="852"/>
                </a:cubicBezTo>
                <a:cubicBezTo>
                  <a:pt x="937" y="850"/>
                  <a:pt x="933" y="844"/>
                  <a:pt x="932" y="840"/>
                </a:cubicBezTo>
                <a:cubicBezTo>
                  <a:pt x="929" y="842"/>
                  <a:pt x="928" y="846"/>
                  <a:pt x="923" y="846"/>
                </a:cubicBezTo>
                <a:cubicBezTo>
                  <a:pt x="922" y="844"/>
                  <a:pt x="922" y="842"/>
                  <a:pt x="922" y="839"/>
                </a:cubicBezTo>
                <a:cubicBezTo>
                  <a:pt x="917" y="839"/>
                  <a:pt x="917" y="844"/>
                  <a:pt x="916" y="848"/>
                </a:cubicBezTo>
                <a:cubicBezTo>
                  <a:pt x="914" y="848"/>
                  <a:pt x="913" y="847"/>
                  <a:pt x="912" y="847"/>
                </a:cubicBezTo>
                <a:cubicBezTo>
                  <a:pt x="910" y="847"/>
                  <a:pt x="911" y="850"/>
                  <a:pt x="909" y="849"/>
                </a:cubicBezTo>
                <a:cubicBezTo>
                  <a:pt x="910" y="851"/>
                  <a:pt x="913" y="848"/>
                  <a:pt x="916" y="850"/>
                </a:cubicBezTo>
                <a:cubicBezTo>
                  <a:pt x="915" y="853"/>
                  <a:pt x="914" y="856"/>
                  <a:pt x="910" y="856"/>
                </a:cubicBezTo>
                <a:cubicBezTo>
                  <a:pt x="912" y="860"/>
                  <a:pt x="912" y="861"/>
                  <a:pt x="909" y="863"/>
                </a:cubicBezTo>
                <a:cubicBezTo>
                  <a:pt x="906" y="863"/>
                  <a:pt x="908" y="858"/>
                  <a:pt x="907" y="855"/>
                </a:cubicBezTo>
                <a:cubicBezTo>
                  <a:pt x="906" y="855"/>
                  <a:pt x="905" y="856"/>
                  <a:pt x="905" y="857"/>
                </a:cubicBezTo>
                <a:cubicBezTo>
                  <a:pt x="903" y="853"/>
                  <a:pt x="908" y="852"/>
                  <a:pt x="906" y="847"/>
                </a:cubicBezTo>
                <a:cubicBezTo>
                  <a:pt x="911" y="845"/>
                  <a:pt x="912" y="840"/>
                  <a:pt x="917" y="838"/>
                </a:cubicBezTo>
                <a:cubicBezTo>
                  <a:pt x="919" y="839"/>
                  <a:pt x="915" y="840"/>
                  <a:pt x="916" y="841"/>
                </a:cubicBezTo>
                <a:cubicBezTo>
                  <a:pt x="917" y="842"/>
                  <a:pt x="921" y="837"/>
                  <a:pt x="922" y="834"/>
                </a:cubicBezTo>
                <a:cubicBezTo>
                  <a:pt x="922" y="833"/>
                  <a:pt x="920" y="834"/>
                  <a:pt x="919" y="834"/>
                </a:cubicBezTo>
                <a:cubicBezTo>
                  <a:pt x="926" y="827"/>
                  <a:pt x="934" y="822"/>
                  <a:pt x="943" y="819"/>
                </a:cubicBezTo>
                <a:cubicBezTo>
                  <a:pt x="942" y="822"/>
                  <a:pt x="946" y="820"/>
                  <a:pt x="945" y="823"/>
                </a:cubicBezTo>
                <a:cubicBezTo>
                  <a:pt x="948" y="822"/>
                  <a:pt x="945" y="817"/>
                  <a:pt x="949" y="815"/>
                </a:cubicBezTo>
                <a:cubicBezTo>
                  <a:pt x="960" y="820"/>
                  <a:pt x="946" y="829"/>
                  <a:pt x="942" y="834"/>
                </a:cubicBezTo>
                <a:cubicBezTo>
                  <a:pt x="946" y="836"/>
                  <a:pt x="947" y="837"/>
                  <a:pt x="947" y="842"/>
                </a:cubicBezTo>
                <a:cubicBezTo>
                  <a:pt x="949" y="840"/>
                  <a:pt x="948" y="839"/>
                  <a:pt x="948" y="835"/>
                </a:cubicBezTo>
                <a:cubicBezTo>
                  <a:pt x="953" y="833"/>
                  <a:pt x="954" y="826"/>
                  <a:pt x="959" y="823"/>
                </a:cubicBezTo>
                <a:cubicBezTo>
                  <a:pt x="957" y="822"/>
                  <a:pt x="955" y="820"/>
                  <a:pt x="955" y="817"/>
                </a:cubicBezTo>
                <a:cubicBezTo>
                  <a:pt x="960" y="817"/>
                  <a:pt x="969" y="816"/>
                  <a:pt x="967" y="808"/>
                </a:cubicBezTo>
                <a:cubicBezTo>
                  <a:pt x="969" y="807"/>
                  <a:pt x="971" y="807"/>
                  <a:pt x="972" y="805"/>
                </a:cubicBezTo>
                <a:cubicBezTo>
                  <a:pt x="974" y="806"/>
                  <a:pt x="970" y="807"/>
                  <a:pt x="971" y="808"/>
                </a:cubicBezTo>
                <a:cubicBezTo>
                  <a:pt x="973" y="807"/>
                  <a:pt x="975" y="810"/>
                  <a:pt x="974" y="806"/>
                </a:cubicBezTo>
                <a:cubicBezTo>
                  <a:pt x="977" y="808"/>
                  <a:pt x="978" y="805"/>
                  <a:pt x="981" y="805"/>
                </a:cubicBezTo>
                <a:cubicBezTo>
                  <a:pt x="982" y="807"/>
                  <a:pt x="978" y="811"/>
                  <a:pt x="977" y="814"/>
                </a:cubicBezTo>
                <a:cubicBezTo>
                  <a:pt x="976" y="814"/>
                  <a:pt x="976" y="812"/>
                  <a:pt x="975" y="812"/>
                </a:cubicBezTo>
                <a:cubicBezTo>
                  <a:pt x="976" y="815"/>
                  <a:pt x="969" y="822"/>
                  <a:pt x="975" y="823"/>
                </a:cubicBezTo>
                <a:cubicBezTo>
                  <a:pt x="975" y="826"/>
                  <a:pt x="974" y="827"/>
                  <a:pt x="973" y="830"/>
                </a:cubicBezTo>
                <a:cubicBezTo>
                  <a:pt x="974" y="831"/>
                  <a:pt x="978" y="829"/>
                  <a:pt x="980" y="829"/>
                </a:cubicBezTo>
                <a:cubicBezTo>
                  <a:pt x="979" y="826"/>
                  <a:pt x="979" y="825"/>
                  <a:pt x="976" y="826"/>
                </a:cubicBezTo>
                <a:cubicBezTo>
                  <a:pt x="976" y="823"/>
                  <a:pt x="978" y="821"/>
                  <a:pt x="977" y="818"/>
                </a:cubicBezTo>
                <a:cubicBezTo>
                  <a:pt x="980" y="817"/>
                  <a:pt x="980" y="818"/>
                  <a:pt x="983" y="819"/>
                </a:cubicBezTo>
                <a:cubicBezTo>
                  <a:pt x="986" y="818"/>
                  <a:pt x="988" y="809"/>
                  <a:pt x="993" y="814"/>
                </a:cubicBezTo>
                <a:cubicBezTo>
                  <a:pt x="998" y="810"/>
                  <a:pt x="997" y="801"/>
                  <a:pt x="1005" y="799"/>
                </a:cubicBezTo>
                <a:cubicBezTo>
                  <a:pt x="1004" y="797"/>
                  <a:pt x="1003" y="795"/>
                  <a:pt x="1004" y="792"/>
                </a:cubicBezTo>
                <a:cubicBezTo>
                  <a:pt x="1006" y="791"/>
                  <a:pt x="1007" y="789"/>
                  <a:pt x="1010" y="790"/>
                </a:cubicBezTo>
                <a:cubicBezTo>
                  <a:pt x="1010" y="793"/>
                  <a:pt x="1010" y="793"/>
                  <a:pt x="1010" y="793"/>
                </a:cubicBezTo>
                <a:cubicBezTo>
                  <a:pt x="1014" y="792"/>
                  <a:pt x="1015" y="788"/>
                  <a:pt x="1016" y="784"/>
                </a:cubicBezTo>
                <a:cubicBezTo>
                  <a:pt x="1022" y="786"/>
                  <a:pt x="1021" y="779"/>
                  <a:pt x="1025" y="777"/>
                </a:cubicBezTo>
                <a:cubicBezTo>
                  <a:pt x="1026" y="778"/>
                  <a:pt x="1028" y="778"/>
                  <a:pt x="1030" y="778"/>
                </a:cubicBezTo>
                <a:cubicBezTo>
                  <a:pt x="1030" y="782"/>
                  <a:pt x="1029" y="781"/>
                  <a:pt x="1030" y="785"/>
                </a:cubicBezTo>
                <a:cubicBezTo>
                  <a:pt x="1028" y="786"/>
                  <a:pt x="1028" y="784"/>
                  <a:pt x="1026" y="784"/>
                </a:cubicBezTo>
                <a:cubicBezTo>
                  <a:pt x="1032" y="792"/>
                  <a:pt x="1025" y="800"/>
                  <a:pt x="1017" y="802"/>
                </a:cubicBezTo>
                <a:cubicBezTo>
                  <a:pt x="1018" y="803"/>
                  <a:pt x="1020" y="804"/>
                  <a:pt x="1019" y="807"/>
                </a:cubicBezTo>
                <a:cubicBezTo>
                  <a:pt x="1023" y="807"/>
                  <a:pt x="1023" y="807"/>
                  <a:pt x="1023" y="807"/>
                </a:cubicBezTo>
                <a:cubicBezTo>
                  <a:pt x="1026" y="806"/>
                  <a:pt x="1021" y="805"/>
                  <a:pt x="1022" y="803"/>
                </a:cubicBezTo>
                <a:cubicBezTo>
                  <a:pt x="1025" y="801"/>
                  <a:pt x="1029" y="802"/>
                  <a:pt x="1032" y="800"/>
                </a:cubicBezTo>
                <a:cubicBezTo>
                  <a:pt x="1032" y="798"/>
                  <a:pt x="1030" y="796"/>
                  <a:pt x="1034" y="796"/>
                </a:cubicBezTo>
                <a:cubicBezTo>
                  <a:pt x="1031" y="794"/>
                  <a:pt x="1032" y="789"/>
                  <a:pt x="1031" y="785"/>
                </a:cubicBezTo>
                <a:cubicBezTo>
                  <a:pt x="1040" y="778"/>
                  <a:pt x="1050" y="771"/>
                  <a:pt x="1060" y="766"/>
                </a:cubicBezTo>
                <a:cubicBezTo>
                  <a:pt x="1060" y="768"/>
                  <a:pt x="1062" y="768"/>
                  <a:pt x="1061" y="770"/>
                </a:cubicBezTo>
                <a:cubicBezTo>
                  <a:pt x="1056" y="771"/>
                  <a:pt x="1055" y="778"/>
                  <a:pt x="1051" y="781"/>
                </a:cubicBezTo>
                <a:cubicBezTo>
                  <a:pt x="1053" y="785"/>
                  <a:pt x="1060" y="777"/>
                  <a:pt x="1063" y="780"/>
                </a:cubicBezTo>
                <a:cubicBezTo>
                  <a:pt x="1063" y="781"/>
                  <a:pt x="1062" y="781"/>
                  <a:pt x="1063" y="782"/>
                </a:cubicBezTo>
                <a:cubicBezTo>
                  <a:pt x="1054" y="786"/>
                  <a:pt x="1053" y="801"/>
                  <a:pt x="1041" y="795"/>
                </a:cubicBezTo>
                <a:close/>
                <a:moveTo>
                  <a:pt x="929" y="862"/>
                </a:moveTo>
                <a:cubicBezTo>
                  <a:pt x="930" y="866"/>
                  <a:pt x="928" y="867"/>
                  <a:pt x="924" y="867"/>
                </a:cubicBezTo>
                <a:cubicBezTo>
                  <a:pt x="921" y="863"/>
                  <a:pt x="923" y="859"/>
                  <a:pt x="928" y="858"/>
                </a:cubicBezTo>
                <a:cubicBezTo>
                  <a:pt x="930" y="861"/>
                  <a:pt x="924" y="863"/>
                  <a:pt x="929" y="862"/>
                </a:cubicBezTo>
                <a:close/>
                <a:moveTo>
                  <a:pt x="1047" y="751"/>
                </a:moveTo>
                <a:cubicBezTo>
                  <a:pt x="1044" y="757"/>
                  <a:pt x="1034" y="753"/>
                  <a:pt x="1038" y="744"/>
                </a:cubicBezTo>
                <a:cubicBezTo>
                  <a:pt x="1039" y="743"/>
                  <a:pt x="1042" y="746"/>
                  <a:pt x="1043" y="743"/>
                </a:cubicBezTo>
                <a:cubicBezTo>
                  <a:pt x="1045" y="743"/>
                  <a:pt x="1043" y="746"/>
                  <a:pt x="1042" y="746"/>
                </a:cubicBezTo>
                <a:cubicBezTo>
                  <a:pt x="1045" y="745"/>
                  <a:pt x="1044" y="749"/>
                  <a:pt x="1047" y="751"/>
                </a:cubicBezTo>
                <a:close/>
                <a:moveTo>
                  <a:pt x="1038" y="768"/>
                </a:moveTo>
                <a:cubicBezTo>
                  <a:pt x="1038" y="767"/>
                  <a:pt x="1041" y="762"/>
                  <a:pt x="1045" y="763"/>
                </a:cubicBezTo>
                <a:cubicBezTo>
                  <a:pt x="1045" y="766"/>
                  <a:pt x="1043" y="769"/>
                  <a:pt x="1038" y="769"/>
                </a:cubicBezTo>
                <a:cubicBezTo>
                  <a:pt x="1037" y="769"/>
                  <a:pt x="1038" y="768"/>
                  <a:pt x="1039" y="769"/>
                </a:cubicBezTo>
                <a:cubicBezTo>
                  <a:pt x="1040" y="767"/>
                  <a:pt x="1038" y="767"/>
                  <a:pt x="1038" y="768"/>
                </a:cubicBezTo>
                <a:close/>
                <a:moveTo>
                  <a:pt x="1040" y="718"/>
                </a:moveTo>
                <a:cubicBezTo>
                  <a:pt x="1037" y="718"/>
                  <a:pt x="1037" y="716"/>
                  <a:pt x="1034" y="717"/>
                </a:cubicBezTo>
                <a:cubicBezTo>
                  <a:pt x="1037" y="713"/>
                  <a:pt x="1043" y="711"/>
                  <a:pt x="1045" y="704"/>
                </a:cubicBezTo>
                <a:cubicBezTo>
                  <a:pt x="1048" y="704"/>
                  <a:pt x="1046" y="709"/>
                  <a:pt x="1050" y="707"/>
                </a:cubicBezTo>
                <a:cubicBezTo>
                  <a:pt x="1049" y="713"/>
                  <a:pt x="1042" y="713"/>
                  <a:pt x="1040" y="718"/>
                </a:cubicBezTo>
                <a:close/>
                <a:moveTo>
                  <a:pt x="1042" y="720"/>
                </a:moveTo>
                <a:cubicBezTo>
                  <a:pt x="1041" y="724"/>
                  <a:pt x="1042" y="723"/>
                  <a:pt x="1041" y="726"/>
                </a:cubicBezTo>
                <a:cubicBezTo>
                  <a:pt x="1037" y="725"/>
                  <a:pt x="1036" y="730"/>
                  <a:pt x="1033" y="728"/>
                </a:cubicBezTo>
                <a:cubicBezTo>
                  <a:pt x="1036" y="725"/>
                  <a:pt x="1036" y="720"/>
                  <a:pt x="1042" y="720"/>
                </a:cubicBezTo>
                <a:close/>
                <a:moveTo>
                  <a:pt x="1051" y="760"/>
                </a:moveTo>
                <a:cubicBezTo>
                  <a:pt x="1050" y="757"/>
                  <a:pt x="1053" y="757"/>
                  <a:pt x="1054" y="755"/>
                </a:cubicBezTo>
                <a:cubicBezTo>
                  <a:pt x="1058" y="758"/>
                  <a:pt x="1062" y="748"/>
                  <a:pt x="1070" y="750"/>
                </a:cubicBezTo>
                <a:cubicBezTo>
                  <a:pt x="1064" y="756"/>
                  <a:pt x="1059" y="759"/>
                  <a:pt x="1051" y="760"/>
                </a:cubicBezTo>
                <a:close/>
                <a:moveTo>
                  <a:pt x="1065" y="765"/>
                </a:moveTo>
                <a:cubicBezTo>
                  <a:pt x="1065" y="766"/>
                  <a:pt x="1064" y="767"/>
                  <a:pt x="1064" y="769"/>
                </a:cubicBezTo>
                <a:cubicBezTo>
                  <a:pt x="1061" y="769"/>
                  <a:pt x="1061" y="765"/>
                  <a:pt x="1062" y="764"/>
                </a:cubicBezTo>
                <a:cubicBezTo>
                  <a:pt x="1064" y="764"/>
                  <a:pt x="1064" y="765"/>
                  <a:pt x="1065" y="765"/>
                </a:cubicBezTo>
                <a:close/>
                <a:moveTo>
                  <a:pt x="1066" y="831"/>
                </a:moveTo>
                <a:cubicBezTo>
                  <a:pt x="1065" y="830"/>
                  <a:pt x="1064" y="830"/>
                  <a:pt x="1063" y="830"/>
                </a:cubicBezTo>
                <a:cubicBezTo>
                  <a:pt x="1064" y="828"/>
                  <a:pt x="1065" y="827"/>
                  <a:pt x="1067" y="827"/>
                </a:cubicBezTo>
                <a:cubicBezTo>
                  <a:pt x="1067" y="829"/>
                  <a:pt x="1066" y="830"/>
                  <a:pt x="1066" y="831"/>
                </a:cubicBezTo>
                <a:close/>
                <a:moveTo>
                  <a:pt x="1064" y="777"/>
                </a:moveTo>
                <a:cubicBezTo>
                  <a:pt x="1064" y="773"/>
                  <a:pt x="1064" y="773"/>
                  <a:pt x="1064" y="773"/>
                </a:cubicBezTo>
                <a:cubicBezTo>
                  <a:pt x="1066" y="773"/>
                  <a:pt x="1068" y="774"/>
                  <a:pt x="1068" y="776"/>
                </a:cubicBezTo>
                <a:cubicBezTo>
                  <a:pt x="1067" y="777"/>
                  <a:pt x="1066" y="777"/>
                  <a:pt x="1064" y="777"/>
                </a:cubicBezTo>
                <a:close/>
                <a:moveTo>
                  <a:pt x="1111" y="821"/>
                </a:moveTo>
                <a:cubicBezTo>
                  <a:pt x="1111" y="824"/>
                  <a:pt x="1107" y="823"/>
                  <a:pt x="1107" y="827"/>
                </a:cubicBezTo>
                <a:cubicBezTo>
                  <a:pt x="1105" y="827"/>
                  <a:pt x="1105" y="824"/>
                  <a:pt x="1102" y="825"/>
                </a:cubicBezTo>
                <a:cubicBezTo>
                  <a:pt x="1105" y="824"/>
                  <a:pt x="1106" y="821"/>
                  <a:pt x="1111" y="821"/>
                </a:cubicBezTo>
                <a:close/>
                <a:moveTo>
                  <a:pt x="1120" y="787"/>
                </a:moveTo>
                <a:cubicBezTo>
                  <a:pt x="1120" y="784"/>
                  <a:pt x="1123" y="784"/>
                  <a:pt x="1125" y="784"/>
                </a:cubicBezTo>
                <a:cubicBezTo>
                  <a:pt x="1125" y="786"/>
                  <a:pt x="1123" y="787"/>
                  <a:pt x="1120" y="787"/>
                </a:cubicBezTo>
                <a:close/>
                <a:moveTo>
                  <a:pt x="1125" y="761"/>
                </a:moveTo>
                <a:cubicBezTo>
                  <a:pt x="1124" y="764"/>
                  <a:pt x="1125" y="767"/>
                  <a:pt x="1121" y="767"/>
                </a:cubicBezTo>
                <a:cubicBezTo>
                  <a:pt x="1119" y="764"/>
                  <a:pt x="1122" y="761"/>
                  <a:pt x="1125" y="761"/>
                </a:cubicBezTo>
                <a:close/>
                <a:moveTo>
                  <a:pt x="1122" y="773"/>
                </a:moveTo>
                <a:cubicBezTo>
                  <a:pt x="1123" y="771"/>
                  <a:pt x="1120" y="771"/>
                  <a:pt x="1121" y="769"/>
                </a:cubicBezTo>
                <a:cubicBezTo>
                  <a:pt x="1126" y="769"/>
                  <a:pt x="1131" y="763"/>
                  <a:pt x="1131" y="771"/>
                </a:cubicBezTo>
                <a:cubicBezTo>
                  <a:pt x="1128" y="771"/>
                  <a:pt x="1127" y="772"/>
                  <a:pt x="1122" y="773"/>
                </a:cubicBezTo>
                <a:close/>
                <a:moveTo>
                  <a:pt x="1135" y="808"/>
                </a:moveTo>
                <a:cubicBezTo>
                  <a:pt x="1135" y="810"/>
                  <a:pt x="1134" y="811"/>
                  <a:pt x="1132" y="810"/>
                </a:cubicBezTo>
                <a:cubicBezTo>
                  <a:pt x="1132" y="811"/>
                  <a:pt x="1133" y="812"/>
                  <a:pt x="1133" y="813"/>
                </a:cubicBezTo>
                <a:cubicBezTo>
                  <a:pt x="1130" y="813"/>
                  <a:pt x="1130" y="813"/>
                  <a:pt x="1130" y="813"/>
                </a:cubicBezTo>
                <a:cubicBezTo>
                  <a:pt x="1130" y="812"/>
                  <a:pt x="1130" y="810"/>
                  <a:pt x="1129" y="810"/>
                </a:cubicBezTo>
                <a:cubicBezTo>
                  <a:pt x="1129" y="809"/>
                  <a:pt x="1130" y="810"/>
                  <a:pt x="1130" y="810"/>
                </a:cubicBezTo>
                <a:cubicBezTo>
                  <a:pt x="1131" y="810"/>
                  <a:pt x="1131" y="809"/>
                  <a:pt x="1131" y="808"/>
                </a:cubicBezTo>
                <a:lnTo>
                  <a:pt x="1135" y="808"/>
                </a:lnTo>
                <a:close/>
                <a:moveTo>
                  <a:pt x="1128" y="750"/>
                </a:moveTo>
                <a:cubicBezTo>
                  <a:pt x="1131" y="749"/>
                  <a:pt x="1131" y="754"/>
                  <a:pt x="1131" y="750"/>
                </a:cubicBezTo>
                <a:cubicBezTo>
                  <a:pt x="1132" y="750"/>
                  <a:pt x="1132" y="752"/>
                  <a:pt x="1132" y="753"/>
                </a:cubicBezTo>
                <a:cubicBezTo>
                  <a:pt x="1131" y="753"/>
                  <a:pt x="1130" y="753"/>
                  <a:pt x="1130" y="754"/>
                </a:cubicBezTo>
                <a:cubicBezTo>
                  <a:pt x="1129" y="754"/>
                  <a:pt x="1129" y="753"/>
                  <a:pt x="1129" y="752"/>
                </a:cubicBezTo>
                <a:cubicBezTo>
                  <a:pt x="1128" y="752"/>
                  <a:pt x="1128" y="752"/>
                  <a:pt x="1128" y="753"/>
                </a:cubicBezTo>
                <a:cubicBezTo>
                  <a:pt x="1127" y="753"/>
                  <a:pt x="1127" y="752"/>
                  <a:pt x="1127" y="751"/>
                </a:cubicBezTo>
                <a:cubicBezTo>
                  <a:pt x="1128" y="751"/>
                  <a:pt x="1128" y="751"/>
                  <a:pt x="1128" y="750"/>
                </a:cubicBezTo>
                <a:close/>
                <a:moveTo>
                  <a:pt x="1126" y="756"/>
                </a:moveTo>
                <a:cubicBezTo>
                  <a:pt x="1125" y="759"/>
                  <a:pt x="1122" y="761"/>
                  <a:pt x="1118" y="762"/>
                </a:cubicBezTo>
                <a:cubicBezTo>
                  <a:pt x="1120" y="758"/>
                  <a:pt x="1115" y="759"/>
                  <a:pt x="1115" y="755"/>
                </a:cubicBezTo>
                <a:cubicBezTo>
                  <a:pt x="1117" y="755"/>
                  <a:pt x="1119" y="755"/>
                  <a:pt x="1119" y="754"/>
                </a:cubicBezTo>
                <a:cubicBezTo>
                  <a:pt x="1122" y="754"/>
                  <a:pt x="1121" y="758"/>
                  <a:pt x="1126" y="756"/>
                </a:cubicBezTo>
                <a:close/>
                <a:moveTo>
                  <a:pt x="1121" y="731"/>
                </a:moveTo>
                <a:cubicBezTo>
                  <a:pt x="1120" y="733"/>
                  <a:pt x="1120" y="734"/>
                  <a:pt x="1119" y="735"/>
                </a:cubicBezTo>
                <a:cubicBezTo>
                  <a:pt x="1116" y="735"/>
                  <a:pt x="1117" y="730"/>
                  <a:pt x="1121" y="731"/>
                </a:cubicBezTo>
                <a:close/>
                <a:moveTo>
                  <a:pt x="1103" y="692"/>
                </a:moveTo>
                <a:cubicBezTo>
                  <a:pt x="1104" y="693"/>
                  <a:pt x="1104" y="694"/>
                  <a:pt x="1105" y="694"/>
                </a:cubicBezTo>
                <a:cubicBezTo>
                  <a:pt x="1105" y="697"/>
                  <a:pt x="1103" y="699"/>
                  <a:pt x="1100" y="700"/>
                </a:cubicBezTo>
                <a:cubicBezTo>
                  <a:pt x="1098" y="698"/>
                  <a:pt x="1101" y="694"/>
                  <a:pt x="1103" y="692"/>
                </a:cubicBezTo>
                <a:close/>
                <a:moveTo>
                  <a:pt x="1091" y="752"/>
                </a:moveTo>
                <a:cubicBezTo>
                  <a:pt x="1093" y="751"/>
                  <a:pt x="1093" y="752"/>
                  <a:pt x="1094" y="753"/>
                </a:cubicBezTo>
                <a:cubicBezTo>
                  <a:pt x="1100" y="744"/>
                  <a:pt x="1113" y="742"/>
                  <a:pt x="1122" y="736"/>
                </a:cubicBezTo>
                <a:cubicBezTo>
                  <a:pt x="1121" y="739"/>
                  <a:pt x="1120" y="741"/>
                  <a:pt x="1119" y="743"/>
                </a:cubicBezTo>
                <a:cubicBezTo>
                  <a:pt x="1116" y="744"/>
                  <a:pt x="1117" y="742"/>
                  <a:pt x="1114" y="743"/>
                </a:cubicBezTo>
                <a:cubicBezTo>
                  <a:pt x="1114" y="745"/>
                  <a:pt x="1115" y="746"/>
                  <a:pt x="1116" y="746"/>
                </a:cubicBezTo>
                <a:cubicBezTo>
                  <a:pt x="1120" y="747"/>
                  <a:pt x="1119" y="742"/>
                  <a:pt x="1123" y="743"/>
                </a:cubicBezTo>
                <a:cubicBezTo>
                  <a:pt x="1122" y="750"/>
                  <a:pt x="1119" y="753"/>
                  <a:pt x="1113" y="754"/>
                </a:cubicBezTo>
                <a:cubicBezTo>
                  <a:pt x="1112" y="755"/>
                  <a:pt x="1111" y="756"/>
                  <a:pt x="1110" y="757"/>
                </a:cubicBezTo>
                <a:cubicBezTo>
                  <a:pt x="1110" y="759"/>
                  <a:pt x="1111" y="757"/>
                  <a:pt x="1113" y="757"/>
                </a:cubicBezTo>
                <a:cubicBezTo>
                  <a:pt x="1111" y="761"/>
                  <a:pt x="1112" y="765"/>
                  <a:pt x="1115" y="766"/>
                </a:cubicBezTo>
                <a:cubicBezTo>
                  <a:pt x="1116" y="769"/>
                  <a:pt x="1114" y="770"/>
                  <a:pt x="1113" y="772"/>
                </a:cubicBezTo>
                <a:cubicBezTo>
                  <a:pt x="1110" y="771"/>
                  <a:pt x="1108" y="767"/>
                  <a:pt x="1111" y="765"/>
                </a:cubicBezTo>
                <a:cubicBezTo>
                  <a:pt x="1105" y="767"/>
                  <a:pt x="1102" y="772"/>
                  <a:pt x="1096" y="773"/>
                </a:cubicBezTo>
                <a:cubicBezTo>
                  <a:pt x="1095" y="773"/>
                  <a:pt x="1096" y="772"/>
                  <a:pt x="1096" y="771"/>
                </a:cubicBezTo>
                <a:cubicBezTo>
                  <a:pt x="1091" y="773"/>
                  <a:pt x="1088" y="775"/>
                  <a:pt x="1084" y="778"/>
                </a:cubicBezTo>
                <a:cubicBezTo>
                  <a:pt x="1081" y="776"/>
                  <a:pt x="1086" y="774"/>
                  <a:pt x="1087" y="773"/>
                </a:cubicBezTo>
                <a:cubicBezTo>
                  <a:pt x="1083" y="769"/>
                  <a:pt x="1090" y="765"/>
                  <a:pt x="1086" y="759"/>
                </a:cubicBezTo>
                <a:cubicBezTo>
                  <a:pt x="1086" y="758"/>
                  <a:pt x="1082" y="761"/>
                  <a:pt x="1082" y="756"/>
                </a:cubicBezTo>
                <a:cubicBezTo>
                  <a:pt x="1086" y="758"/>
                  <a:pt x="1091" y="757"/>
                  <a:pt x="1091" y="752"/>
                </a:cubicBezTo>
                <a:close/>
                <a:moveTo>
                  <a:pt x="1083" y="748"/>
                </a:moveTo>
                <a:cubicBezTo>
                  <a:pt x="1081" y="750"/>
                  <a:pt x="1078" y="748"/>
                  <a:pt x="1076" y="749"/>
                </a:cubicBezTo>
                <a:cubicBezTo>
                  <a:pt x="1076" y="747"/>
                  <a:pt x="1083" y="743"/>
                  <a:pt x="1083" y="748"/>
                </a:cubicBezTo>
                <a:close/>
                <a:moveTo>
                  <a:pt x="1076" y="807"/>
                </a:moveTo>
                <a:cubicBezTo>
                  <a:pt x="1076" y="803"/>
                  <a:pt x="1072" y="803"/>
                  <a:pt x="1073" y="798"/>
                </a:cubicBezTo>
                <a:cubicBezTo>
                  <a:pt x="1074" y="796"/>
                  <a:pt x="1079" y="795"/>
                  <a:pt x="1081" y="797"/>
                </a:cubicBezTo>
                <a:cubicBezTo>
                  <a:pt x="1084" y="797"/>
                  <a:pt x="1080" y="795"/>
                  <a:pt x="1081" y="793"/>
                </a:cubicBezTo>
                <a:cubicBezTo>
                  <a:pt x="1086" y="793"/>
                  <a:pt x="1087" y="790"/>
                  <a:pt x="1091" y="789"/>
                </a:cubicBezTo>
                <a:cubicBezTo>
                  <a:pt x="1092" y="786"/>
                  <a:pt x="1088" y="788"/>
                  <a:pt x="1089" y="785"/>
                </a:cubicBezTo>
                <a:cubicBezTo>
                  <a:pt x="1090" y="783"/>
                  <a:pt x="1093" y="782"/>
                  <a:pt x="1096" y="782"/>
                </a:cubicBezTo>
                <a:cubicBezTo>
                  <a:pt x="1095" y="779"/>
                  <a:pt x="1095" y="777"/>
                  <a:pt x="1096" y="774"/>
                </a:cubicBezTo>
                <a:cubicBezTo>
                  <a:pt x="1099" y="774"/>
                  <a:pt x="1099" y="774"/>
                  <a:pt x="1099" y="774"/>
                </a:cubicBezTo>
                <a:cubicBezTo>
                  <a:pt x="1099" y="777"/>
                  <a:pt x="1101" y="779"/>
                  <a:pt x="1099" y="781"/>
                </a:cubicBezTo>
                <a:cubicBezTo>
                  <a:pt x="1103" y="781"/>
                  <a:pt x="1103" y="777"/>
                  <a:pt x="1103" y="774"/>
                </a:cubicBezTo>
                <a:cubicBezTo>
                  <a:pt x="1108" y="776"/>
                  <a:pt x="1106" y="775"/>
                  <a:pt x="1112" y="774"/>
                </a:cubicBezTo>
                <a:cubicBezTo>
                  <a:pt x="1112" y="777"/>
                  <a:pt x="1114" y="779"/>
                  <a:pt x="1113" y="782"/>
                </a:cubicBezTo>
                <a:cubicBezTo>
                  <a:pt x="1103" y="786"/>
                  <a:pt x="1102" y="797"/>
                  <a:pt x="1092" y="800"/>
                </a:cubicBezTo>
                <a:cubicBezTo>
                  <a:pt x="1090" y="800"/>
                  <a:pt x="1090" y="798"/>
                  <a:pt x="1088" y="797"/>
                </a:cubicBezTo>
                <a:cubicBezTo>
                  <a:pt x="1084" y="805"/>
                  <a:pt x="1081" y="815"/>
                  <a:pt x="1070" y="816"/>
                </a:cubicBezTo>
                <a:cubicBezTo>
                  <a:pt x="1071" y="812"/>
                  <a:pt x="1076" y="812"/>
                  <a:pt x="1076" y="807"/>
                </a:cubicBezTo>
                <a:close/>
                <a:moveTo>
                  <a:pt x="1066" y="712"/>
                </a:moveTo>
                <a:cubicBezTo>
                  <a:pt x="1069" y="714"/>
                  <a:pt x="1066" y="717"/>
                  <a:pt x="1069" y="719"/>
                </a:cubicBezTo>
                <a:cubicBezTo>
                  <a:pt x="1067" y="723"/>
                  <a:pt x="1063" y="724"/>
                  <a:pt x="1059" y="724"/>
                </a:cubicBezTo>
                <a:cubicBezTo>
                  <a:pt x="1060" y="720"/>
                  <a:pt x="1057" y="720"/>
                  <a:pt x="1055" y="719"/>
                </a:cubicBezTo>
                <a:cubicBezTo>
                  <a:pt x="1056" y="715"/>
                  <a:pt x="1060" y="712"/>
                  <a:pt x="1066" y="712"/>
                </a:cubicBezTo>
                <a:close/>
                <a:moveTo>
                  <a:pt x="1054" y="736"/>
                </a:moveTo>
                <a:cubicBezTo>
                  <a:pt x="1054" y="737"/>
                  <a:pt x="1056" y="740"/>
                  <a:pt x="1054" y="740"/>
                </a:cubicBezTo>
                <a:cubicBezTo>
                  <a:pt x="1054" y="742"/>
                  <a:pt x="1056" y="739"/>
                  <a:pt x="1059" y="740"/>
                </a:cubicBezTo>
                <a:cubicBezTo>
                  <a:pt x="1059" y="737"/>
                  <a:pt x="1057" y="737"/>
                  <a:pt x="1057" y="734"/>
                </a:cubicBezTo>
                <a:cubicBezTo>
                  <a:pt x="1059" y="732"/>
                  <a:pt x="1063" y="731"/>
                  <a:pt x="1063" y="726"/>
                </a:cubicBezTo>
                <a:cubicBezTo>
                  <a:pt x="1067" y="726"/>
                  <a:pt x="1067" y="725"/>
                  <a:pt x="1070" y="726"/>
                </a:cubicBezTo>
                <a:cubicBezTo>
                  <a:pt x="1070" y="731"/>
                  <a:pt x="1068" y="731"/>
                  <a:pt x="1068" y="734"/>
                </a:cubicBezTo>
                <a:cubicBezTo>
                  <a:pt x="1066" y="734"/>
                  <a:pt x="1065" y="733"/>
                  <a:pt x="1062" y="733"/>
                </a:cubicBezTo>
                <a:cubicBezTo>
                  <a:pt x="1062" y="736"/>
                  <a:pt x="1063" y="737"/>
                  <a:pt x="1065" y="737"/>
                </a:cubicBezTo>
                <a:cubicBezTo>
                  <a:pt x="1065" y="740"/>
                  <a:pt x="1063" y="740"/>
                  <a:pt x="1062" y="742"/>
                </a:cubicBezTo>
                <a:cubicBezTo>
                  <a:pt x="1061" y="741"/>
                  <a:pt x="1061" y="740"/>
                  <a:pt x="1061" y="739"/>
                </a:cubicBezTo>
                <a:cubicBezTo>
                  <a:pt x="1058" y="740"/>
                  <a:pt x="1059" y="742"/>
                  <a:pt x="1059" y="745"/>
                </a:cubicBezTo>
                <a:cubicBezTo>
                  <a:pt x="1056" y="747"/>
                  <a:pt x="1056" y="753"/>
                  <a:pt x="1050" y="750"/>
                </a:cubicBezTo>
                <a:cubicBezTo>
                  <a:pt x="1051" y="749"/>
                  <a:pt x="1052" y="748"/>
                  <a:pt x="1052" y="746"/>
                </a:cubicBezTo>
                <a:cubicBezTo>
                  <a:pt x="1050" y="744"/>
                  <a:pt x="1049" y="747"/>
                  <a:pt x="1047" y="747"/>
                </a:cubicBezTo>
                <a:cubicBezTo>
                  <a:pt x="1042" y="742"/>
                  <a:pt x="1049" y="737"/>
                  <a:pt x="1054" y="736"/>
                </a:cubicBezTo>
                <a:close/>
                <a:moveTo>
                  <a:pt x="1050" y="704"/>
                </a:moveTo>
                <a:cubicBezTo>
                  <a:pt x="1047" y="705"/>
                  <a:pt x="1047" y="703"/>
                  <a:pt x="1044" y="704"/>
                </a:cubicBezTo>
                <a:cubicBezTo>
                  <a:pt x="1043" y="700"/>
                  <a:pt x="1047" y="701"/>
                  <a:pt x="1047" y="698"/>
                </a:cubicBezTo>
                <a:cubicBezTo>
                  <a:pt x="1039" y="702"/>
                  <a:pt x="1040" y="714"/>
                  <a:pt x="1031" y="716"/>
                </a:cubicBezTo>
                <a:cubicBezTo>
                  <a:pt x="1028" y="714"/>
                  <a:pt x="1033" y="711"/>
                  <a:pt x="1030" y="710"/>
                </a:cubicBezTo>
                <a:cubicBezTo>
                  <a:pt x="1022" y="710"/>
                  <a:pt x="1024" y="721"/>
                  <a:pt x="1016" y="721"/>
                </a:cubicBezTo>
                <a:cubicBezTo>
                  <a:pt x="1015" y="717"/>
                  <a:pt x="1020" y="715"/>
                  <a:pt x="1015" y="717"/>
                </a:cubicBezTo>
                <a:cubicBezTo>
                  <a:pt x="1014" y="711"/>
                  <a:pt x="1018" y="712"/>
                  <a:pt x="1020" y="710"/>
                </a:cubicBezTo>
                <a:cubicBezTo>
                  <a:pt x="1019" y="707"/>
                  <a:pt x="1018" y="711"/>
                  <a:pt x="1016" y="710"/>
                </a:cubicBezTo>
                <a:cubicBezTo>
                  <a:pt x="1017" y="705"/>
                  <a:pt x="1024" y="704"/>
                  <a:pt x="1019" y="697"/>
                </a:cubicBezTo>
                <a:cubicBezTo>
                  <a:pt x="1021" y="697"/>
                  <a:pt x="1023" y="697"/>
                  <a:pt x="1023" y="696"/>
                </a:cubicBezTo>
                <a:cubicBezTo>
                  <a:pt x="1026" y="697"/>
                  <a:pt x="1023" y="699"/>
                  <a:pt x="1023" y="701"/>
                </a:cubicBezTo>
                <a:cubicBezTo>
                  <a:pt x="1026" y="703"/>
                  <a:pt x="1026" y="700"/>
                  <a:pt x="1030" y="700"/>
                </a:cubicBezTo>
                <a:cubicBezTo>
                  <a:pt x="1038" y="705"/>
                  <a:pt x="1043" y="693"/>
                  <a:pt x="1051" y="692"/>
                </a:cubicBezTo>
                <a:cubicBezTo>
                  <a:pt x="1048" y="697"/>
                  <a:pt x="1053" y="699"/>
                  <a:pt x="1050" y="704"/>
                </a:cubicBezTo>
                <a:close/>
                <a:moveTo>
                  <a:pt x="1067" y="678"/>
                </a:moveTo>
                <a:cubicBezTo>
                  <a:pt x="1065" y="679"/>
                  <a:pt x="1065" y="678"/>
                  <a:pt x="1064" y="678"/>
                </a:cubicBezTo>
                <a:cubicBezTo>
                  <a:pt x="1064" y="675"/>
                  <a:pt x="1065" y="674"/>
                  <a:pt x="1068" y="675"/>
                </a:cubicBezTo>
                <a:cubicBezTo>
                  <a:pt x="1068" y="677"/>
                  <a:pt x="1067" y="677"/>
                  <a:pt x="1067" y="678"/>
                </a:cubicBezTo>
                <a:close/>
                <a:moveTo>
                  <a:pt x="1067" y="520"/>
                </a:moveTo>
                <a:cubicBezTo>
                  <a:pt x="1068" y="518"/>
                  <a:pt x="1069" y="516"/>
                  <a:pt x="1072" y="517"/>
                </a:cubicBezTo>
                <a:cubicBezTo>
                  <a:pt x="1072" y="519"/>
                  <a:pt x="1068" y="521"/>
                  <a:pt x="1067" y="520"/>
                </a:cubicBezTo>
                <a:close/>
                <a:moveTo>
                  <a:pt x="1100" y="574"/>
                </a:moveTo>
                <a:cubicBezTo>
                  <a:pt x="1100" y="577"/>
                  <a:pt x="1098" y="578"/>
                  <a:pt x="1095" y="578"/>
                </a:cubicBezTo>
                <a:cubicBezTo>
                  <a:pt x="1096" y="577"/>
                  <a:pt x="1097" y="574"/>
                  <a:pt x="1100" y="574"/>
                </a:cubicBezTo>
                <a:close/>
                <a:moveTo>
                  <a:pt x="1098" y="659"/>
                </a:moveTo>
                <a:cubicBezTo>
                  <a:pt x="1098" y="656"/>
                  <a:pt x="1098" y="654"/>
                  <a:pt x="1099" y="652"/>
                </a:cubicBezTo>
                <a:cubicBezTo>
                  <a:pt x="1102" y="652"/>
                  <a:pt x="1102" y="654"/>
                  <a:pt x="1104" y="653"/>
                </a:cubicBezTo>
                <a:cubicBezTo>
                  <a:pt x="1104" y="657"/>
                  <a:pt x="1101" y="658"/>
                  <a:pt x="1098" y="659"/>
                </a:cubicBezTo>
                <a:close/>
                <a:moveTo>
                  <a:pt x="1090" y="597"/>
                </a:moveTo>
                <a:cubicBezTo>
                  <a:pt x="1090" y="588"/>
                  <a:pt x="1099" y="584"/>
                  <a:pt x="1106" y="585"/>
                </a:cubicBezTo>
                <a:cubicBezTo>
                  <a:pt x="1103" y="591"/>
                  <a:pt x="1097" y="595"/>
                  <a:pt x="1090" y="597"/>
                </a:cubicBezTo>
                <a:close/>
                <a:moveTo>
                  <a:pt x="1125" y="506"/>
                </a:moveTo>
                <a:cubicBezTo>
                  <a:pt x="1125" y="509"/>
                  <a:pt x="1124" y="513"/>
                  <a:pt x="1120" y="513"/>
                </a:cubicBezTo>
                <a:cubicBezTo>
                  <a:pt x="1119" y="508"/>
                  <a:pt x="1121" y="505"/>
                  <a:pt x="1125" y="506"/>
                </a:cubicBezTo>
                <a:close/>
                <a:moveTo>
                  <a:pt x="1127" y="527"/>
                </a:moveTo>
                <a:cubicBezTo>
                  <a:pt x="1127" y="534"/>
                  <a:pt x="1121" y="535"/>
                  <a:pt x="1117" y="538"/>
                </a:cubicBezTo>
                <a:cubicBezTo>
                  <a:pt x="1116" y="536"/>
                  <a:pt x="1115" y="534"/>
                  <a:pt x="1115" y="531"/>
                </a:cubicBezTo>
                <a:cubicBezTo>
                  <a:pt x="1122" y="532"/>
                  <a:pt x="1122" y="524"/>
                  <a:pt x="1127" y="527"/>
                </a:cubicBezTo>
                <a:close/>
                <a:moveTo>
                  <a:pt x="1151" y="586"/>
                </a:moveTo>
                <a:cubicBezTo>
                  <a:pt x="1148" y="585"/>
                  <a:pt x="1151" y="579"/>
                  <a:pt x="1155" y="580"/>
                </a:cubicBezTo>
                <a:cubicBezTo>
                  <a:pt x="1155" y="583"/>
                  <a:pt x="1152" y="584"/>
                  <a:pt x="1151" y="586"/>
                </a:cubicBezTo>
                <a:close/>
                <a:moveTo>
                  <a:pt x="1151" y="561"/>
                </a:moveTo>
                <a:cubicBezTo>
                  <a:pt x="1151" y="579"/>
                  <a:pt x="1132" y="583"/>
                  <a:pt x="1119" y="585"/>
                </a:cubicBezTo>
                <a:cubicBezTo>
                  <a:pt x="1119" y="582"/>
                  <a:pt x="1117" y="580"/>
                  <a:pt x="1119" y="578"/>
                </a:cubicBezTo>
                <a:cubicBezTo>
                  <a:pt x="1116" y="578"/>
                  <a:pt x="1114" y="583"/>
                  <a:pt x="1111" y="580"/>
                </a:cubicBezTo>
                <a:cubicBezTo>
                  <a:pt x="1115" y="576"/>
                  <a:pt x="1120" y="574"/>
                  <a:pt x="1121" y="567"/>
                </a:cubicBezTo>
                <a:cubicBezTo>
                  <a:pt x="1126" y="568"/>
                  <a:pt x="1125" y="563"/>
                  <a:pt x="1129" y="562"/>
                </a:cubicBezTo>
                <a:cubicBezTo>
                  <a:pt x="1132" y="561"/>
                  <a:pt x="1130" y="565"/>
                  <a:pt x="1133" y="565"/>
                </a:cubicBezTo>
                <a:cubicBezTo>
                  <a:pt x="1139" y="558"/>
                  <a:pt x="1149" y="551"/>
                  <a:pt x="1157" y="556"/>
                </a:cubicBezTo>
                <a:cubicBezTo>
                  <a:pt x="1155" y="557"/>
                  <a:pt x="1154" y="561"/>
                  <a:pt x="1151" y="561"/>
                </a:cubicBezTo>
                <a:close/>
                <a:moveTo>
                  <a:pt x="1158" y="556"/>
                </a:moveTo>
                <a:cubicBezTo>
                  <a:pt x="1157" y="551"/>
                  <a:pt x="1163" y="553"/>
                  <a:pt x="1161" y="547"/>
                </a:cubicBezTo>
                <a:cubicBezTo>
                  <a:pt x="1165" y="547"/>
                  <a:pt x="1165" y="547"/>
                  <a:pt x="1165" y="547"/>
                </a:cubicBezTo>
                <a:cubicBezTo>
                  <a:pt x="1165" y="552"/>
                  <a:pt x="1161" y="554"/>
                  <a:pt x="1158" y="556"/>
                </a:cubicBezTo>
                <a:close/>
                <a:moveTo>
                  <a:pt x="1179" y="548"/>
                </a:moveTo>
                <a:cubicBezTo>
                  <a:pt x="1178" y="551"/>
                  <a:pt x="1177" y="552"/>
                  <a:pt x="1175" y="552"/>
                </a:cubicBezTo>
                <a:cubicBezTo>
                  <a:pt x="1175" y="550"/>
                  <a:pt x="1176" y="548"/>
                  <a:pt x="1179" y="548"/>
                </a:cubicBezTo>
                <a:close/>
                <a:moveTo>
                  <a:pt x="1177" y="514"/>
                </a:moveTo>
                <a:cubicBezTo>
                  <a:pt x="1176" y="512"/>
                  <a:pt x="1177" y="510"/>
                  <a:pt x="1178" y="509"/>
                </a:cubicBezTo>
                <a:cubicBezTo>
                  <a:pt x="1180" y="509"/>
                  <a:pt x="1180" y="511"/>
                  <a:pt x="1182" y="510"/>
                </a:cubicBezTo>
                <a:cubicBezTo>
                  <a:pt x="1182" y="513"/>
                  <a:pt x="1180" y="514"/>
                  <a:pt x="1177" y="514"/>
                </a:cubicBezTo>
                <a:close/>
                <a:moveTo>
                  <a:pt x="1112" y="747"/>
                </a:moveTo>
                <a:cubicBezTo>
                  <a:pt x="1108" y="748"/>
                  <a:pt x="1111" y="752"/>
                  <a:pt x="1113" y="754"/>
                </a:cubicBezTo>
                <a:cubicBezTo>
                  <a:pt x="1113" y="752"/>
                  <a:pt x="1114" y="752"/>
                  <a:pt x="1114" y="750"/>
                </a:cubicBezTo>
                <a:cubicBezTo>
                  <a:pt x="1113" y="749"/>
                  <a:pt x="1112" y="749"/>
                  <a:pt x="1112" y="747"/>
                </a:cubicBezTo>
                <a:close/>
                <a:moveTo>
                  <a:pt x="700" y="1082"/>
                </a:moveTo>
                <a:cubicBezTo>
                  <a:pt x="699" y="1085"/>
                  <a:pt x="702" y="1084"/>
                  <a:pt x="702" y="1085"/>
                </a:cubicBezTo>
                <a:cubicBezTo>
                  <a:pt x="704" y="1082"/>
                  <a:pt x="712" y="1083"/>
                  <a:pt x="715" y="1081"/>
                </a:cubicBezTo>
                <a:cubicBezTo>
                  <a:pt x="710" y="1075"/>
                  <a:pt x="707" y="1081"/>
                  <a:pt x="700" y="1082"/>
                </a:cubicBezTo>
                <a:close/>
                <a:moveTo>
                  <a:pt x="927" y="95"/>
                </a:moveTo>
                <a:cubicBezTo>
                  <a:pt x="937" y="94"/>
                  <a:pt x="932" y="90"/>
                  <a:pt x="927" y="95"/>
                </a:cubicBezTo>
                <a:close/>
                <a:moveTo>
                  <a:pt x="1147" y="166"/>
                </a:moveTo>
                <a:cubicBezTo>
                  <a:pt x="1143" y="165"/>
                  <a:pt x="1136" y="171"/>
                  <a:pt x="1141" y="174"/>
                </a:cubicBezTo>
                <a:cubicBezTo>
                  <a:pt x="1143" y="172"/>
                  <a:pt x="1142" y="167"/>
                  <a:pt x="1147" y="167"/>
                </a:cubicBezTo>
                <a:cubicBezTo>
                  <a:pt x="1147" y="167"/>
                  <a:pt x="1148" y="166"/>
                  <a:pt x="1147" y="166"/>
                </a:cubicBezTo>
                <a:close/>
                <a:moveTo>
                  <a:pt x="959" y="188"/>
                </a:moveTo>
                <a:cubicBezTo>
                  <a:pt x="961" y="182"/>
                  <a:pt x="971" y="177"/>
                  <a:pt x="976" y="181"/>
                </a:cubicBezTo>
                <a:cubicBezTo>
                  <a:pt x="981" y="176"/>
                  <a:pt x="993" y="173"/>
                  <a:pt x="994" y="167"/>
                </a:cubicBezTo>
                <a:cubicBezTo>
                  <a:pt x="979" y="168"/>
                  <a:pt x="971" y="179"/>
                  <a:pt x="957" y="183"/>
                </a:cubicBezTo>
                <a:cubicBezTo>
                  <a:pt x="957" y="185"/>
                  <a:pt x="957" y="187"/>
                  <a:pt x="959" y="188"/>
                </a:cubicBezTo>
                <a:close/>
                <a:moveTo>
                  <a:pt x="1152" y="259"/>
                </a:moveTo>
                <a:cubicBezTo>
                  <a:pt x="1152" y="256"/>
                  <a:pt x="1155" y="255"/>
                  <a:pt x="1157" y="253"/>
                </a:cubicBezTo>
                <a:cubicBezTo>
                  <a:pt x="1154" y="251"/>
                  <a:pt x="1151" y="249"/>
                  <a:pt x="1147" y="249"/>
                </a:cubicBezTo>
                <a:cubicBezTo>
                  <a:pt x="1148" y="254"/>
                  <a:pt x="1151" y="256"/>
                  <a:pt x="1153" y="255"/>
                </a:cubicBezTo>
                <a:cubicBezTo>
                  <a:pt x="1152" y="257"/>
                  <a:pt x="1148" y="258"/>
                  <a:pt x="1152" y="259"/>
                </a:cubicBezTo>
                <a:close/>
                <a:moveTo>
                  <a:pt x="1192" y="338"/>
                </a:moveTo>
                <a:cubicBezTo>
                  <a:pt x="1197" y="336"/>
                  <a:pt x="1200" y="334"/>
                  <a:pt x="1203" y="331"/>
                </a:cubicBezTo>
                <a:cubicBezTo>
                  <a:pt x="1200" y="333"/>
                  <a:pt x="1191" y="334"/>
                  <a:pt x="1192" y="338"/>
                </a:cubicBezTo>
                <a:close/>
                <a:moveTo>
                  <a:pt x="1219" y="382"/>
                </a:moveTo>
                <a:cubicBezTo>
                  <a:pt x="1223" y="382"/>
                  <a:pt x="1228" y="384"/>
                  <a:pt x="1231" y="378"/>
                </a:cubicBezTo>
                <a:cubicBezTo>
                  <a:pt x="1228" y="377"/>
                  <a:pt x="1226" y="381"/>
                  <a:pt x="1225" y="378"/>
                </a:cubicBezTo>
                <a:cubicBezTo>
                  <a:pt x="1228" y="377"/>
                  <a:pt x="1230" y="375"/>
                  <a:pt x="1232" y="374"/>
                </a:cubicBezTo>
                <a:cubicBezTo>
                  <a:pt x="1229" y="375"/>
                  <a:pt x="1226" y="375"/>
                  <a:pt x="1223" y="373"/>
                </a:cubicBezTo>
                <a:cubicBezTo>
                  <a:pt x="1223" y="377"/>
                  <a:pt x="1219" y="378"/>
                  <a:pt x="1219" y="382"/>
                </a:cubicBezTo>
                <a:close/>
                <a:moveTo>
                  <a:pt x="1162" y="385"/>
                </a:moveTo>
                <a:cubicBezTo>
                  <a:pt x="1170" y="385"/>
                  <a:pt x="1172" y="376"/>
                  <a:pt x="1179" y="378"/>
                </a:cubicBezTo>
                <a:cubicBezTo>
                  <a:pt x="1175" y="373"/>
                  <a:pt x="1166" y="382"/>
                  <a:pt x="1162" y="385"/>
                </a:cubicBezTo>
                <a:close/>
                <a:moveTo>
                  <a:pt x="1215" y="381"/>
                </a:moveTo>
                <a:cubicBezTo>
                  <a:pt x="1213" y="381"/>
                  <a:pt x="1202" y="379"/>
                  <a:pt x="1201" y="387"/>
                </a:cubicBezTo>
                <a:cubicBezTo>
                  <a:pt x="1204" y="387"/>
                  <a:pt x="1207" y="387"/>
                  <a:pt x="1208" y="390"/>
                </a:cubicBezTo>
                <a:cubicBezTo>
                  <a:pt x="1204" y="391"/>
                  <a:pt x="1203" y="394"/>
                  <a:pt x="1199" y="394"/>
                </a:cubicBezTo>
                <a:cubicBezTo>
                  <a:pt x="1201" y="396"/>
                  <a:pt x="1205" y="392"/>
                  <a:pt x="1208" y="390"/>
                </a:cubicBezTo>
                <a:cubicBezTo>
                  <a:pt x="1211" y="390"/>
                  <a:pt x="1213" y="390"/>
                  <a:pt x="1213" y="388"/>
                </a:cubicBezTo>
                <a:cubicBezTo>
                  <a:pt x="1212" y="387"/>
                  <a:pt x="1209" y="389"/>
                  <a:pt x="1209" y="387"/>
                </a:cubicBezTo>
                <a:cubicBezTo>
                  <a:pt x="1209" y="383"/>
                  <a:pt x="1214" y="384"/>
                  <a:pt x="1215" y="381"/>
                </a:cubicBezTo>
                <a:close/>
                <a:moveTo>
                  <a:pt x="1267" y="409"/>
                </a:moveTo>
                <a:cubicBezTo>
                  <a:pt x="1269" y="403"/>
                  <a:pt x="1274" y="398"/>
                  <a:pt x="1282" y="398"/>
                </a:cubicBezTo>
                <a:cubicBezTo>
                  <a:pt x="1285" y="394"/>
                  <a:pt x="1291" y="392"/>
                  <a:pt x="1287" y="393"/>
                </a:cubicBezTo>
                <a:cubicBezTo>
                  <a:pt x="1282" y="394"/>
                  <a:pt x="1262" y="406"/>
                  <a:pt x="1255" y="404"/>
                </a:cubicBezTo>
                <a:cubicBezTo>
                  <a:pt x="1255" y="405"/>
                  <a:pt x="1258" y="405"/>
                  <a:pt x="1257" y="407"/>
                </a:cubicBezTo>
                <a:cubicBezTo>
                  <a:pt x="1253" y="407"/>
                  <a:pt x="1253" y="410"/>
                  <a:pt x="1251" y="412"/>
                </a:cubicBezTo>
                <a:cubicBezTo>
                  <a:pt x="1256" y="414"/>
                  <a:pt x="1259" y="407"/>
                  <a:pt x="1267" y="409"/>
                </a:cubicBezTo>
                <a:close/>
                <a:moveTo>
                  <a:pt x="1230" y="407"/>
                </a:moveTo>
                <a:cubicBezTo>
                  <a:pt x="1229" y="408"/>
                  <a:pt x="1226" y="408"/>
                  <a:pt x="1226" y="406"/>
                </a:cubicBezTo>
                <a:cubicBezTo>
                  <a:pt x="1226" y="404"/>
                  <a:pt x="1230" y="405"/>
                  <a:pt x="1230" y="403"/>
                </a:cubicBezTo>
                <a:cubicBezTo>
                  <a:pt x="1229" y="403"/>
                  <a:pt x="1229" y="401"/>
                  <a:pt x="1229" y="400"/>
                </a:cubicBezTo>
                <a:cubicBezTo>
                  <a:pt x="1226" y="401"/>
                  <a:pt x="1224" y="401"/>
                  <a:pt x="1223" y="399"/>
                </a:cubicBezTo>
                <a:cubicBezTo>
                  <a:pt x="1220" y="402"/>
                  <a:pt x="1210" y="404"/>
                  <a:pt x="1218" y="404"/>
                </a:cubicBezTo>
                <a:cubicBezTo>
                  <a:pt x="1216" y="405"/>
                  <a:pt x="1214" y="405"/>
                  <a:pt x="1214" y="408"/>
                </a:cubicBezTo>
                <a:cubicBezTo>
                  <a:pt x="1216" y="408"/>
                  <a:pt x="1217" y="407"/>
                  <a:pt x="1217" y="408"/>
                </a:cubicBezTo>
                <a:cubicBezTo>
                  <a:pt x="1217" y="411"/>
                  <a:pt x="1214" y="412"/>
                  <a:pt x="1214" y="415"/>
                </a:cubicBezTo>
                <a:cubicBezTo>
                  <a:pt x="1219" y="416"/>
                  <a:pt x="1229" y="415"/>
                  <a:pt x="1230" y="407"/>
                </a:cubicBezTo>
                <a:close/>
                <a:moveTo>
                  <a:pt x="1230" y="406"/>
                </a:moveTo>
                <a:cubicBezTo>
                  <a:pt x="1230" y="406"/>
                  <a:pt x="1230" y="407"/>
                  <a:pt x="1230" y="407"/>
                </a:cubicBezTo>
                <a:cubicBezTo>
                  <a:pt x="1230" y="407"/>
                  <a:pt x="1230" y="406"/>
                  <a:pt x="1230" y="406"/>
                </a:cubicBezTo>
                <a:close/>
                <a:moveTo>
                  <a:pt x="1245" y="418"/>
                </a:moveTo>
                <a:cubicBezTo>
                  <a:pt x="1244" y="416"/>
                  <a:pt x="1245" y="414"/>
                  <a:pt x="1246" y="414"/>
                </a:cubicBezTo>
                <a:cubicBezTo>
                  <a:pt x="1249" y="415"/>
                  <a:pt x="1250" y="410"/>
                  <a:pt x="1248" y="413"/>
                </a:cubicBezTo>
                <a:cubicBezTo>
                  <a:pt x="1243" y="414"/>
                  <a:pt x="1239" y="417"/>
                  <a:pt x="1234" y="419"/>
                </a:cubicBezTo>
                <a:cubicBezTo>
                  <a:pt x="1238" y="422"/>
                  <a:pt x="1241" y="415"/>
                  <a:pt x="1245" y="418"/>
                </a:cubicBezTo>
                <a:close/>
                <a:moveTo>
                  <a:pt x="1167" y="425"/>
                </a:moveTo>
                <a:cubicBezTo>
                  <a:pt x="1171" y="423"/>
                  <a:pt x="1175" y="421"/>
                  <a:pt x="1178" y="418"/>
                </a:cubicBezTo>
                <a:cubicBezTo>
                  <a:pt x="1174" y="420"/>
                  <a:pt x="1169" y="421"/>
                  <a:pt x="1167" y="425"/>
                </a:cubicBezTo>
                <a:close/>
                <a:moveTo>
                  <a:pt x="1136" y="429"/>
                </a:moveTo>
                <a:cubicBezTo>
                  <a:pt x="1130" y="428"/>
                  <a:pt x="1127" y="435"/>
                  <a:pt x="1123" y="432"/>
                </a:cubicBezTo>
                <a:cubicBezTo>
                  <a:pt x="1123" y="429"/>
                  <a:pt x="1128" y="430"/>
                  <a:pt x="1128" y="427"/>
                </a:cubicBezTo>
                <a:cubicBezTo>
                  <a:pt x="1123" y="425"/>
                  <a:pt x="1110" y="427"/>
                  <a:pt x="1108" y="434"/>
                </a:cubicBezTo>
                <a:cubicBezTo>
                  <a:pt x="1111" y="435"/>
                  <a:pt x="1116" y="438"/>
                  <a:pt x="1114" y="441"/>
                </a:cubicBezTo>
                <a:cubicBezTo>
                  <a:pt x="1117" y="442"/>
                  <a:pt x="1120" y="438"/>
                  <a:pt x="1121" y="440"/>
                </a:cubicBezTo>
                <a:cubicBezTo>
                  <a:pt x="1120" y="441"/>
                  <a:pt x="1119" y="442"/>
                  <a:pt x="1118" y="443"/>
                </a:cubicBezTo>
                <a:cubicBezTo>
                  <a:pt x="1114" y="440"/>
                  <a:pt x="1108" y="449"/>
                  <a:pt x="1104" y="452"/>
                </a:cubicBezTo>
                <a:cubicBezTo>
                  <a:pt x="1107" y="452"/>
                  <a:pt x="1110" y="451"/>
                  <a:pt x="1109" y="455"/>
                </a:cubicBezTo>
                <a:cubicBezTo>
                  <a:pt x="1106" y="455"/>
                  <a:pt x="1105" y="452"/>
                  <a:pt x="1103" y="455"/>
                </a:cubicBezTo>
                <a:cubicBezTo>
                  <a:pt x="1103" y="458"/>
                  <a:pt x="1103" y="460"/>
                  <a:pt x="1105" y="462"/>
                </a:cubicBezTo>
                <a:cubicBezTo>
                  <a:pt x="1110" y="457"/>
                  <a:pt x="1118" y="457"/>
                  <a:pt x="1120" y="450"/>
                </a:cubicBezTo>
                <a:cubicBezTo>
                  <a:pt x="1123" y="450"/>
                  <a:pt x="1127" y="446"/>
                  <a:pt x="1124" y="445"/>
                </a:cubicBezTo>
                <a:cubicBezTo>
                  <a:pt x="1122" y="447"/>
                  <a:pt x="1120" y="449"/>
                  <a:pt x="1117" y="450"/>
                </a:cubicBezTo>
                <a:cubicBezTo>
                  <a:pt x="1117" y="449"/>
                  <a:pt x="1116" y="449"/>
                  <a:pt x="1116" y="448"/>
                </a:cubicBezTo>
                <a:cubicBezTo>
                  <a:pt x="1117" y="447"/>
                  <a:pt x="1117" y="446"/>
                  <a:pt x="1118" y="445"/>
                </a:cubicBezTo>
                <a:cubicBezTo>
                  <a:pt x="1119" y="448"/>
                  <a:pt x="1121" y="444"/>
                  <a:pt x="1124" y="445"/>
                </a:cubicBezTo>
                <a:cubicBezTo>
                  <a:pt x="1124" y="442"/>
                  <a:pt x="1124" y="442"/>
                  <a:pt x="1126" y="439"/>
                </a:cubicBezTo>
                <a:cubicBezTo>
                  <a:pt x="1124" y="437"/>
                  <a:pt x="1122" y="439"/>
                  <a:pt x="1122" y="438"/>
                </a:cubicBezTo>
                <a:cubicBezTo>
                  <a:pt x="1125" y="433"/>
                  <a:pt x="1132" y="433"/>
                  <a:pt x="1136" y="429"/>
                </a:cubicBezTo>
                <a:close/>
                <a:moveTo>
                  <a:pt x="1094" y="442"/>
                </a:moveTo>
                <a:cubicBezTo>
                  <a:pt x="1090" y="444"/>
                  <a:pt x="1079" y="444"/>
                  <a:pt x="1080" y="448"/>
                </a:cubicBezTo>
                <a:cubicBezTo>
                  <a:pt x="1085" y="447"/>
                  <a:pt x="1095" y="442"/>
                  <a:pt x="1094" y="442"/>
                </a:cubicBezTo>
                <a:close/>
                <a:moveTo>
                  <a:pt x="1002" y="455"/>
                </a:moveTo>
                <a:cubicBezTo>
                  <a:pt x="999" y="456"/>
                  <a:pt x="995" y="456"/>
                  <a:pt x="995" y="460"/>
                </a:cubicBezTo>
                <a:cubicBezTo>
                  <a:pt x="999" y="460"/>
                  <a:pt x="999" y="456"/>
                  <a:pt x="1002" y="455"/>
                </a:cubicBezTo>
                <a:close/>
                <a:moveTo>
                  <a:pt x="1126" y="464"/>
                </a:moveTo>
                <a:cubicBezTo>
                  <a:pt x="1127" y="462"/>
                  <a:pt x="1129" y="462"/>
                  <a:pt x="1131" y="462"/>
                </a:cubicBezTo>
                <a:cubicBezTo>
                  <a:pt x="1131" y="457"/>
                  <a:pt x="1126" y="460"/>
                  <a:pt x="1125" y="462"/>
                </a:cubicBezTo>
                <a:cubicBezTo>
                  <a:pt x="1127" y="462"/>
                  <a:pt x="1125" y="464"/>
                  <a:pt x="1126" y="464"/>
                </a:cubicBezTo>
                <a:close/>
                <a:moveTo>
                  <a:pt x="1234" y="521"/>
                </a:moveTo>
                <a:cubicBezTo>
                  <a:pt x="1230" y="525"/>
                  <a:pt x="1219" y="527"/>
                  <a:pt x="1218" y="531"/>
                </a:cubicBezTo>
                <a:cubicBezTo>
                  <a:pt x="1216" y="534"/>
                  <a:pt x="1197" y="535"/>
                  <a:pt x="1192" y="546"/>
                </a:cubicBezTo>
                <a:cubicBezTo>
                  <a:pt x="1199" y="545"/>
                  <a:pt x="1205" y="540"/>
                  <a:pt x="1212" y="536"/>
                </a:cubicBezTo>
                <a:cubicBezTo>
                  <a:pt x="1220" y="532"/>
                  <a:pt x="1232" y="529"/>
                  <a:pt x="1234" y="521"/>
                </a:cubicBezTo>
                <a:close/>
                <a:moveTo>
                  <a:pt x="162" y="592"/>
                </a:moveTo>
                <a:cubicBezTo>
                  <a:pt x="153" y="594"/>
                  <a:pt x="146" y="599"/>
                  <a:pt x="141" y="605"/>
                </a:cubicBezTo>
                <a:cubicBezTo>
                  <a:pt x="144" y="605"/>
                  <a:pt x="145" y="604"/>
                  <a:pt x="147" y="607"/>
                </a:cubicBezTo>
                <a:cubicBezTo>
                  <a:pt x="147" y="609"/>
                  <a:pt x="143" y="611"/>
                  <a:pt x="145" y="612"/>
                </a:cubicBezTo>
                <a:cubicBezTo>
                  <a:pt x="146" y="609"/>
                  <a:pt x="150" y="609"/>
                  <a:pt x="152" y="608"/>
                </a:cubicBezTo>
                <a:cubicBezTo>
                  <a:pt x="152" y="605"/>
                  <a:pt x="150" y="603"/>
                  <a:pt x="151" y="599"/>
                </a:cubicBezTo>
                <a:cubicBezTo>
                  <a:pt x="152" y="599"/>
                  <a:pt x="152" y="598"/>
                  <a:pt x="153" y="598"/>
                </a:cubicBezTo>
                <a:cubicBezTo>
                  <a:pt x="157" y="600"/>
                  <a:pt x="162" y="596"/>
                  <a:pt x="162" y="592"/>
                </a:cubicBezTo>
                <a:close/>
                <a:moveTo>
                  <a:pt x="202" y="660"/>
                </a:moveTo>
                <a:cubicBezTo>
                  <a:pt x="200" y="659"/>
                  <a:pt x="200" y="657"/>
                  <a:pt x="197" y="658"/>
                </a:cubicBezTo>
                <a:cubicBezTo>
                  <a:pt x="197" y="659"/>
                  <a:pt x="195" y="663"/>
                  <a:pt x="196" y="663"/>
                </a:cubicBezTo>
                <a:cubicBezTo>
                  <a:pt x="196" y="659"/>
                  <a:pt x="201" y="662"/>
                  <a:pt x="202" y="660"/>
                </a:cubicBezTo>
                <a:close/>
                <a:moveTo>
                  <a:pt x="1186" y="672"/>
                </a:moveTo>
                <a:cubicBezTo>
                  <a:pt x="1184" y="675"/>
                  <a:pt x="1182" y="676"/>
                  <a:pt x="1178" y="677"/>
                </a:cubicBezTo>
                <a:cubicBezTo>
                  <a:pt x="1178" y="676"/>
                  <a:pt x="1177" y="675"/>
                  <a:pt x="1177" y="675"/>
                </a:cubicBezTo>
                <a:cubicBezTo>
                  <a:pt x="1178" y="672"/>
                  <a:pt x="1178" y="670"/>
                  <a:pt x="1178" y="666"/>
                </a:cubicBezTo>
                <a:cubicBezTo>
                  <a:pt x="1172" y="668"/>
                  <a:pt x="1168" y="672"/>
                  <a:pt x="1164" y="676"/>
                </a:cubicBezTo>
                <a:cubicBezTo>
                  <a:pt x="1165" y="679"/>
                  <a:pt x="1171" y="677"/>
                  <a:pt x="1173" y="678"/>
                </a:cubicBezTo>
                <a:cubicBezTo>
                  <a:pt x="1173" y="683"/>
                  <a:pt x="1173" y="683"/>
                  <a:pt x="1173" y="683"/>
                </a:cubicBezTo>
                <a:cubicBezTo>
                  <a:pt x="1179" y="681"/>
                  <a:pt x="1186" y="676"/>
                  <a:pt x="1186" y="672"/>
                </a:cubicBezTo>
                <a:close/>
                <a:moveTo>
                  <a:pt x="1169" y="675"/>
                </a:moveTo>
                <a:cubicBezTo>
                  <a:pt x="1169" y="671"/>
                  <a:pt x="1173" y="671"/>
                  <a:pt x="1176" y="670"/>
                </a:cubicBezTo>
                <a:cubicBezTo>
                  <a:pt x="1176" y="673"/>
                  <a:pt x="1175" y="673"/>
                  <a:pt x="1175" y="676"/>
                </a:cubicBezTo>
                <a:cubicBezTo>
                  <a:pt x="1173" y="676"/>
                  <a:pt x="1171" y="676"/>
                  <a:pt x="1169" y="675"/>
                </a:cubicBezTo>
                <a:close/>
                <a:moveTo>
                  <a:pt x="1045" y="783"/>
                </a:moveTo>
                <a:cubicBezTo>
                  <a:pt x="1045" y="786"/>
                  <a:pt x="1040" y="792"/>
                  <a:pt x="1038" y="787"/>
                </a:cubicBezTo>
                <a:cubicBezTo>
                  <a:pt x="1035" y="787"/>
                  <a:pt x="1035" y="790"/>
                  <a:pt x="1034" y="792"/>
                </a:cubicBezTo>
                <a:cubicBezTo>
                  <a:pt x="1037" y="790"/>
                  <a:pt x="1034" y="795"/>
                  <a:pt x="1037" y="795"/>
                </a:cubicBezTo>
                <a:cubicBezTo>
                  <a:pt x="1037" y="792"/>
                  <a:pt x="1040" y="793"/>
                  <a:pt x="1042" y="793"/>
                </a:cubicBezTo>
                <a:cubicBezTo>
                  <a:pt x="1040" y="788"/>
                  <a:pt x="1043" y="786"/>
                  <a:pt x="1048" y="786"/>
                </a:cubicBezTo>
                <a:cubicBezTo>
                  <a:pt x="1048" y="785"/>
                  <a:pt x="1049" y="784"/>
                  <a:pt x="1049" y="783"/>
                </a:cubicBezTo>
                <a:cubicBezTo>
                  <a:pt x="1047" y="784"/>
                  <a:pt x="1048" y="784"/>
                  <a:pt x="1045" y="783"/>
                </a:cubicBezTo>
                <a:close/>
                <a:moveTo>
                  <a:pt x="1192" y="801"/>
                </a:moveTo>
                <a:cubicBezTo>
                  <a:pt x="1193" y="799"/>
                  <a:pt x="1191" y="795"/>
                  <a:pt x="1196" y="794"/>
                </a:cubicBezTo>
                <a:cubicBezTo>
                  <a:pt x="1194" y="792"/>
                  <a:pt x="1191" y="795"/>
                  <a:pt x="1190" y="796"/>
                </a:cubicBezTo>
                <a:cubicBezTo>
                  <a:pt x="1191" y="797"/>
                  <a:pt x="1189" y="798"/>
                  <a:pt x="1190" y="799"/>
                </a:cubicBezTo>
                <a:cubicBezTo>
                  <a:pt x="1191" y="800"/>
                  <a:pt x="1192" y="800"/>
                  <a:pt x="1192" y="801"/>
                </a:cubicBezTo>
                <a:close/>
                <a:moveTo>
                  <a:pt x="1191" y="802"/>
                </a:moveTo>
                <a:cubicBezTo>
                  <a:pt x="1192" y="802"/>
                  <a:pt x="1192" y="801"/>
                  <a:pt x="1192" y="801"/>
                </a:cubicBezTo>
                <a:cubicBezTo>
                  <a:pt x="1192" y="801"/>
                  <a:pt x="1191" y="801"/>
                  <a:pt x="1191" y="802"/>
                </a:cubicBezTo>
                <a:close/>
                <a:moveTo>
                  <a:pt x="1192" y="801"/>
                </a:moveTo>
                <a:cubicBezTo>
                  <a:pt x="1192" y="801"/>
                  <a:pt x="1192" y="801"/>
                  <a:pt x="1192" y="801"/>
                </a:cubicBezTo>
                <a:cubicBezTo>
                  <a:pt x="1192" y="801"/>
                  <a:pt x="1192" y="801"/>
                  <a:pt x="1192" y="801"/>
                </a:cubicBezTo>
                <a:cubicBezTo>
                  <a:pt x="1192" y="801"/>
                  <a:pt x="1192" y="801"/>
                  <a:pt x="1192" y="801"/>
                </a:cubicBezTo>
                <a:close/>
                <a:moveTo>
                  <a:pt x="1117" y="848"/>
                </a:moveTo>
                <a:cubicBezTo>
                  <a:pt x="1117" y="847"/>
                  <a:pt x="1117" y="846"/>
                  <a:pt x="1118" y="846"/>
                </a:cubicBezTo>
                <a:cubicBezTo>
                  <a:pt x="1117" y="846"/>
                  <a:pt x="1117" y="846"/>
                  <a:pt x="1117" y="846"/>
                </a:cubicBezTo>
                <a:lnTo>
                  <a:pt x="1117" y="848"/>
                </a:lnTo>
                <a:close/>
                <a:moveTo>
                  <a:pt x="1138" y="833"/>
                </a:moveTo>
                <a:cubicBezTo>
                  <a:pt x="1136" y="833"/>
                  <a:pt x="1136" y="831"/>
                  <a:pt x="1136" y="831"/>
                </a:cubicBezTo>
                <a:cubicBezTo>
                  <a:pt x="1133" y="838"/>
                  <a:pt x="1121" y="840"/>
                  <a:pt x="1118" y="846"/>
                </a:cubicBezTo>
                <a:cubicBezTo>
                  <a:pt x="1124" y="846"/>
                  <a:pt x="1124" y="846"/>
                  <a:pt x="1124" y="846"/>
                </a:cubicBezTo>
                <a:cubicBezTo>
                  <a:pt x="1127" y="843"/>
                  <a:pt x="1131" y="834"/>
                  <a:pt x="1136" y="838"/>
                </a:cubicBezTo>
                <a:cubicBezTo>
                  <a:pt x="1135" y="835"/>
                  <a:pt x="1139" y="836"/>
                  <a:pt x="1138" y="833"/>
                </a:cubicBezTo>
                <a:close/>
                <a:moveTo>
                  <a:pt x="117" y="847"/>
                </a:moveTo>
                <a:cubicBezTo>
                  <a:pt x="113" y="845"/>
                  <a:pt x="109" y="848"/>
                  <a:pt x="108" y="851"/>
                </a:cubicBezTo>
                <a:cubicBezTo>
                  <a:pt x="113" y="849"/>
                  <a:pt x="117" y="847"/>
                  <a:pt x="121" y="846"/>
                </a:cubicBezTo>
                <a:cubicBezTo>
                  <a:pt x="130" y="844"/>
                  <a:pt x="129" y="845"/>
                  <a:pt x="134" y="836"/>
                </a:cubicBezTo>
                <a:cubicBezTo>
                  <a:pt x="134" y="836"/>
                  <a:pt x="136" y="837"/>
                  <a:pt x="136" y="835"/>
                </a:cubicBezTo>
                <a:cubicBezTo>
                  <a:pt x="133" y="837"/>
                  <a:pt x="134" y="833"/>
                  <a:pt x="131" y="834"/>
                </a:cubicBezTo>
                <a:cubicBezTo>
                  <a:pt x="126" y="837"/>
                  <a:pt x="121" y="841"/>
                  <a:pt x="117" y="847"/>
                </a:cubicBezTo>
                <a:close/>
                <a:moveTo>
                  <a:pt x="167" y="840"/>
                </a:moveTo>
                <a:cubicBezTo>
                  <a:pt x="167" y="844"/>
                  <a:pt x="160" y="841"/>
                  <a:pt x="160" y="845"/>
                </a:cubicBezTo>
                <a:cubicBezTo>
                  <a:pt x="163" y="845"/>
                  <a:pt x="163" y="843"/>
                  <a:pt x="165" y="845"/>
                </a:cubicBezTo>
                <a:cubicBezTo>
                  <a:pt x="164" y="842"/>
                  <a:pt x="170" y="842"/>
                  <a:pt x="167" y="840"/>
                </a:cubicBezTo>
                <a:close/>
                <a:moveTo>
                  <a:pt x="149" y="845"/>
                </a:moveTo>
                <a:cubicBezTo>
                  <a:pt x="142" y="845"/>
                  <a:pt x="132" y="851"/>
                  <a:pt x="129" y="858"/>
                </a:cubicBezTo>
                <a:cubicBezTo>
                  <a:pt x="126" y="858"/>
                  <a:pt x="125" y="857"/>
                  <a:pt x="123" y="857"/>
                </a:cubicBezTo>
                <a:cubicBezTo>
                  <a:pt x="114" y="866"/>
                  <a:pt x="103" y="873"/>
                  <a:pt x="93" y="882"/>
                </a:cubicBezTo>
                <a:cubicBezTo>
                  <a:pt x="105" y="872"/>
                  <a:pt x="122" y="871"/>
                  <a:pt x="133" y="860"/>
                </a:cubicBezTo>
                <a:cubicBezTo>
                  <a:pt x="132" y="860"/>
                  <a:pt x="130" y="860"/>
                  <a:pt x="130" y="858"/>
                </a:cubicBezTo>
                <a:cubicBezTo>
                  <a:pt x="135" y="852"/>
                  <a:pt x="145" y="851"/>
                  <a:pt x="149" y="845"/>
                </a:cubicBezTo>
                <a:close/>
                <a:moveTo>
                  <a:pt x="1051" y="939"/>
                </a:moveTo>
                <a:cubicBezTo>
                  <a:pt x="1054" y="938"/>
                  <a:pt x="1056" y="936"/>
                  <a:pt x="1058" y="934"/>
                </a:cubicBezTo>
                <a:cubicBezTo>
                  <a:pt x="1062" y="934"/>
                  <a:pt x="1062" y="937"/>
                  <a:pt x="1062" y="939"/>
                </a:cubicBezTo>
                <a:cubicBezTo>
                  <a:pt x="1063" y="936"/>
                  <a:pt x="1066" y="938"/>
                  <a:pt x="1068" y="939"/>
                </a:cubicBezTo>
                <a:cubicBezTo>
                  <a:pt x="1068" y="936"/>
                  <a:pt x="1070" y="935"/>
                  <a:pt x="1070" y="932"/>
                </a:cubicBezTo>
                <a:cubicBezTo>
                  <a:pt x="1066" y="927"/>
                  <a:pt x="1075" y="910"/>
                  <a:pt x="1082" y="916"/>
                </a:cubicBezTo>
                <a:cubicBezTo>
                  <a:pt x="1082" y="922"/>
                  <a:pt x="1072" y="926"/>
                  <a:pt x="1076" y="930"/>
                </a:cubicBezTo>
                <a:cubicBezTo>
                  <a:pt x="1081" y="925"/>
                  <a:pt x="1097" y="922"/>
                  <a:pt x="1097" y="913"/>
                </a:cubicBezTo>
                <a:cubicBezTo>
                  <a:pt x="1095" y="914"/>
                  <a:pt x="1097" y="910"/>
                  <a:pt x="1094" y="910"/>
                </a:cubicBezTo>
                <a:cubicBezTo>
                  <a:pt x="1096" y="907"/>
                  <a:pt x="1093" y="906"/>
                  <a:pt x="1097" y="905"/>
                </a:cubicBezTo>
                <a:cubicBezTo>
                  <a:pt x="1097" y="903"/>
                  <a:pt x="1095" y="902"/>
                  <a:pt x="1096" y="900"/>
                </a:cubicBezTo>
                <a:cubicBezTo>
                  <a:pt x="1093" y="901"/>
                  <a:pt x="1094" y="897"/>
                  <a:pt x="1092" y="897"/>
                </a:cubicBezTo>
                <a:cubicBezTo>
                  <a:pt x="1091" y="902"/>
                  <a:pt x="1088" y="905"/>
                  <a:pt x="1084" y="910"/>
                </a:cubicBezTo>
                <a:cubicBezTo>
                  <a:pt x="1082" y="907"/>
                  <a:pt x="1081" y="912"/>
                  <a:pt x="1078" y="912"/>
                </a:cubicBezTo>
                <a:cubicBezTo>
                  <a:pt x="1078" y="909"/>
                  <a:pt x="1078" y="908"/>
                  <a:pt x="1077" y="907"/>
                </a:cubicBezTo>
                <a:cubicBezTo>
                  <a:pt x="1094" y="892"/>
                  <a:pt x="1113" y="879"/>
                  <a:pt x="1135" y="870"/>
                </a:cubicBezTo>
                <a:cubicBezTo>
                  <a:pt x="1133" y="867"/>
                  <a:pt x="1137" y="866"/>
                  <a:pt x="1135" y="865"/>
                </a:cubicBezTo>
                <a:cubicBezTo>
                  <a:pt x="1135" y="867"/>
                  <a:pt x="1130" y="867"/>
                  <a:pt x="1132" y="864"/>
                </a:cubicBezTo>
                <a:cubicBezTo>
                  <a:pt x="1129" y="865"/>
                  <a:pt x="1125" y="870"/>
                  <a:pt x="1121" y="867"/>
                </a:cubicBezTo>
                <a:cubicBezTo>
                  <a:pt x="1120" y="864"/>
                  <a:pt x="1122" y="865"/>
                  <a:pt x="1123" y="863"/>
                </a:cubicBezTo>
                <a:cubicBezTo>
                  <a:pt x="1119" y="863"/>
                  <a:pt x="1115" y="868"/>
                  <a:pt x="1114" y="861"/>
                </a:cubicBezTo>
                <a:cubicBezTo>
                  <a:pt x="1116" y="862"/>
                  <a:pt x="1115" y="864"/>
                  <a:pt x="1118" y="863"/>
                </a:cubicBezTo>
                <a:cubicBezTo>
                  <a:pt x="1118" y="862"/>
                  <a:pt x="1117" y="861"/>
                  <a:pt x="1117" y="860"/>
                </a:cubicBezTo>
                <a:cubicBezTo>
                  <a:pt x="1115" y="859"/>
                  <a:pt x="1113" y="859"/>
                  <a:pt x="1112" y="860"/>
                </a:cubicBezTo>
                <a:cubicBezTo>
                  <a:pt x="1111" y="858"/>
                  <a:pt x="1109" y="857"/>
                  <a:pt x="1109" y="855"/>
                </a:cubicBezTo>
                <a:cubicBezTo>
                  <a:pt x="1111" y="853"/>
                  <a:pt x="1111" y="849"/>
                  <a:pt x="1114" y="848"/>
                </a:cubicBezTo>
                <a:cubicBezTo>
                  <a:pt x="1107" y="845"/>
                  <a:pt x="1101" y="858"/>
                  <a:pt x="1096" y="851"/>
                </a:cubicBezTo>
                <a:cubicBezTo>
                  <a:pt x="1095" y="854"/>
                  <a:pt x="1098" y="854"/>
                  <a:pt x="1097" y="857"/>
                </a:cubicBezTo>
                <a:cubicBezTo>
                  <a:pt x="1093" y="860"/>
                  <a:pt x="1086" y="858"/>
                  <a:pt x="1084" y="866"/>
                </a:cubicBezTo>
                <a:cubicBezTo>
                  <a:pt x="1088" y="864"/>
                  <a:pt x="1087" y="868"/>
                  <a:pt x="1087" y="872"/>
                </a:cubicBezTo>
                <a:cubicBezTo>
                  <a:pt x="1092" y="870"/>
                  <a:pt x="1091" y="872"/>
                  <a:pt x="1092" y="874"/>
                </a:cubicBezTo>
                <a:cubicBezTo>
                  <a:pt x="1093" y="871"/>
                  <a:pt x="1095" y="874"/>
                  <a:pt x="1095" y="876"/>
                </a:cubicBezTo>
                <a:cubicBezTo>
                  <a:pt x="1092" y="880"/>
                  <a:pt x="1089" y="883"/>
                  <a:pt x="1084" y="883"/>
                </a:cubicBezTo>
                <a:cubicBezTo>
                  <a:pt x="1085" y="879"/>
                  <a:pt x="1084" y="876"/>
                  <a:pt x="1081" y="874"/>
                </a:cubicBezTo>
                <a:cubicBezTo>
                  <a:pt x="1081" y="876"/>
                  <a:pt x="1079" y="875"/>
                  <a:pt x="1079" y="876"/>
                </a:cubicBezTo>
                <a:cubicBezTo>
                  <a:pt x="1082" y="882"/>
                  <a:pt x="1075" y="894"/>
                  <a:pt x="1067" y="894"/>
                </a:cubicBezTo>
                <a:cubicBezTo>
                  <a:pt x="1067" y="891"/>
                  <a:pt x="1066" y="889"/>
                  <a:pt x="1065" y="887"/>
                </a:cubicBezTo>
                <a:cubicBezTo>
                  <a:pt x="1063" y="891"/>
                  <a:pt x="1067" y="891"/>
                  <a:pt x="1066" y="896"/>
                </a:cubicBezTo>
                <a:cubicBezTo>
                  <a:pt x="1063" y="898"/>
                  <a:pt x="1058" y="898"/>
                  <a:pt x="1058" y="902"/>
                </a:cubicBezTo>
                <a:cubicBezTo>
                  <a:pt x="1058" y="904"/>
                  <a:pt x="1061" y="902"/>
                  <a:pt x="1061" y="904"/>
                </a:cubicBezTo>
                <a:cubicBezTo>
                  <a:pt x="1058" y="906"/>
                  <a:pt x="1058" y="910"/>
                  <a:pt x="1056" y="913"/>
                </a:cubicBezTo>
                <a:cubicBezTo>
                  <a:pt x="1061" y="913"/>
                  <a:pt x="1063" y="917"/>
                  <a:pt x="1064" y="921"/>
                </a:cubicBezTo>
                <a:cubicBezTo>
                  <a:pt x="1059" y="928"/>
                  <a:pt x="1049" y="929"/>
                  <a:pt x="1051" y="939"/>
                </a:cubicBezTo>
                <a:close/>
                <a:moveTo>
                  <a:pt x="1103" y="880"/>
                </a:moveTo>
                <a:cubicBezTo>
                  <a:pt x="1103" y="876"/>
                  <a:pt x="1106" y="876"/>
                  <a:pt x="1108" y="874"/>
                </a:cubicBezTo>
                <a:cubicBezTo>
                  <a:pt x="1111" y="877"/>
                  <a:pt x="1106" y="880"/>
                  <a:pt x="1103" y="880"/>
                </a:cubicBezTo>
                <a:close/>
                <a:moveTo>
                  <a:pt x="1092" y="868"/>
                </a:moveTo>
                <a:cubicBezTo>
                  <a:pt x="1092" y="865"/>
                  <a:pt x="1090" y="866"/>
                  <a:pt x="1091" y="863"/>
                </a:cubicBezTo>
                <a:cubicBezTo>
                  <a:pt x="1093" y="866"/>
                  <a:pt x="1096" y="861"/>
                  <a:pt x="1096" y="865"/>
                </a:cubicBezTo>
                <a:cubicBezTo>
                  <a:pt x="1099" y="865"/>
                  <a:pt x="1100" y="863"/>
                  <a:pt x="1101" y="860"/>
                </a:cubicBezTo>
                <a:cubicBezTo>
                  <a:pt x="1100" y="861"/>
                  <a:pt x="1099" y="862"/>
                  <a:pt x="1098" y="863"/>
                </a:cubicBezTo>
                <a:cubicBezTo>
                  <a:pt x="1095" y="862"/>
                  <a:pt x="1102" y="856"/>
                  <a:pt x="1102" y="860"/>
                </a:cubicBezTo>
                <a:cubicBezTo>
                  <a:pt x="1104" y="858"/>
                  <a:pt x="1103" y="856"/>
                  <a:pt x="1107" y="854"/>
                </a:cubicBezTo>
                <a:cubicBezTo>
                  <a:pt x="1110" y="857"/>
                  <a:pt x="1105" y="858"/>
                  <a:pt x="1103" y="860"/>
                </a:cubicBezTo>
                <a:cubicBezTo>
                  <a:pt x="1104" y="863"/>
                  <a:pt x="1108" y="860"/>
                  <a:pt x="1111" y="860"/>
                </a:cubicBezTo>
                <a:cubicBezTo>
                  <a:pt x="1110" y="863"/>
                  <a:pt x="1112" y="864"/>
                  <a:pt x="1112" y="867"/>
                </a:cubicBezTo>
                <a:cubicBezTo>
                  <a:pt x="1105" y="872"/>
                  <a:pt x="1103" y="871"/>
                  <a:pt x="1098" y="874"/>
                </a:cubicBezTo>
                <a:cubicBezTo>
                  <a:pt x="1100" y="869"/>
                  <a:pt x="1096" y="869"/>
                  <a:pt x="1092" y="868"/>
                </a:cubicBezTo>
                <a:close/>
                <a:moveTo>
                  <a:pt x="1102" y="878"/>
                </a:moveTo>
                <a:cubicBezTo>
                  <a:pt x="1102" y="881"/>
                  <a:pt x="1100" y="882"/>
                  <a:pt x="1099" y="884"/>
                </a:cubicBezTo>
                <a:cubicBezTo>
                  <a:pt x="1095" y="883"/>
                  <a:pt x="1096" y="883"/>
                  <a:pt x="1092" y="884"/>
                </a:cubicBezTo>
                <a:cubicBezTo>
                  <a:pt x="1094" y="889"/>
                  <a:pt x="1088" y="892"/>
                  <a:pt x="1083" y="893"/>
                </a:cubicBezTo>
                <a:cubicBezTo>
                  <a:pt x="1084" y="883"/>
                  <a:pt x="1093" y="880"/>
                  <a:pt x="1102" y="878"/>
                </a:cubicBezTo>
                <a:close/>
                <a:moveTo>
                  <a:pt x="1070" y="897"/>
                </a:moveTo>
                <a:cubicBezTo>
                  <a:pt x="1070" y="900"/>
                  <a:pt x="1069" y="902"/>
                  <a:pt x="1066" y="902"/>
                </a:cubicBezTo>
                <a:cubicBezTo>
                  <a:pt x="1065" y="898"/>
                  <a:pt x="1068" y="897"/>
                  <a:pt x="1070" y="897"/>
                </a:cubicBezTo>
                <a:close/>
                <a:moveTo>
                  <a:pt x="178" y="865"/>
                </a:moveTo>
                <a:cubicBezTo>
                  <a:pt x="183" y="865"/>
                  <a:pt x="185" y="864"/>
                  <a:pt x="190" y="862"/>
                </a:cubicBezTo>
                <a:cubicBezTo>
                  <a:pt x="188" y="859"/>
                  <a:pt x="184" y="855"/>
                  <a:pt x="179" y="858"/>
                </a:cubicBezTo>
                <a:cubicBezTo>
                  <a:pt x="180" y="861"/>
                  <a:pt x="177" y="867"/>
                  <a:pt x="178" y="865"/>
                </a:cubicBezTo>
                <a:close/>
                <a:moveTo>
                  <a:pt x="1114" y="952"/>
                </a:moveTo>
                <a:cubicBezTo>
                  <a:pt x="1115" y="948"/>
                  <a:pt x="1119" y="947"/>
                  <a:pt x="1118" y="941"/>
                </a:cubicBezTo>
                <a:cubicBezTo>
                  <a:pt x="1121" y="942"/>
                  <a:pt x="1120" y="940"/>
                  <a:pt x="1122" y="939"/>
                </a:cubicBezTo>
                <a:cubicBezTo>
                  <a:pt x="1127" y="942"/>
                  <a:pt x="1129" y="936"/>
                  <a:pt x="1133" y="934"/>
                </a:cubicBezTo>
                <a:cubicBezTo>
                  <a:pt x="1130" y="928"/>
                  <a:pt x="1146" y="928"/>
                  <a:pt x="1142" y="921"/>
                </a:cubicBezTo>
                <a:cubicBezTo>
                  <a:pt x="1136" y="923"/>
                  <a:pt x="1134" y="928"/>
                  <a:pt x="1129" y="926"/>
                </a:cubicBezTo>
                <a:cubicBezTo>
                  <a:pt x="1127" y="933"/>
                  <a:pt x="1121" y="935"/>
                  <a:pt x="1115" y="938"/>
                </a:cubicBezTo>
                <a:cubicBezTo>
                  <a:pt x="1115" y="937"/>
                  <a:pt x="1115" y="937"/>
                  <a:pt x="1114" y="936"/>
                </a:cubicBezTo>
                <a:cubicBezTo>
                  <a:pt x="1117" y="933"/>
                  <a:pt x="1116" y="929"/>
                  <a:pt x="1115" y="925"/>
                </a:cubicBezTo>
                <a:cubicBezTo>
                  <a:pt x="1114" y="924"/>
                  <a:pt x="1111" y="926"/>
                  <a:pt x="1111" y="924"/>
                </a:cubicBezTo>
                <a:cubicBezTo>
                  <a:pt x="1114" y="919"/>
                  <a:pt x="1107" y="921"/>
                  <a:pt x="1108" y="916"/>
                </a:cubicBezTo>
                <a:cubicBezTo>
                  <a:pt x="1110" y="919"/>
                  <a:pt x="1113" y="916"/>
                  <a:pt x="1114" y="913"/>
                </a:cubicBezTo>
                <a:cubicBezTo>
                  <a:pt x="1109" y="914"/>
                  <a:pt x="1104" y="917"/>
                  <a:pt x="1104" y="922"/>
                </a:cubicBezTo>
                <a:cubicBezTo>
                  <a:pt x="1110" y="919"/>
                  <a:pt x="1106" y="927"/>
                  <a:pt x="1110" y="926"/>
                </a:cubicBezTo>
                <a:cubicBezTo>
                  <a:pt x="1107" y="930"/>
                  <a:pt x="1107" y="933"/>
                  <a:pt x="1105" y="939"/>
                </a:cubicBezTo>
                <a:cubicBezTo>
                  <a:pt x="1107" y="940"/>
                  <a:pt x="1108" y="938"/>
                  <a:pt x="1108" y="939"/>
                </a:cubicBezTo>
                <a:cubicBezTo>
                  <a:pt x="1105" y="942"/>
                  <a:pt x="1109" y="950"/>
                  <a:pt x="1111" y="950"/>
                </a:cubicBezTo>
                <a:cubicBezTo>
                  <a:pt x="1111" y="952"/>
                  <a:pt x="1111" y="952"/>
                  <a:pt x="1111" y="952"/>
                </a:cubicBezTo>
                <a:cubicBezTo>
                  <a:pt x="1105" y="949"/>
                  <a:pt x="1107" y="954"/>
                  <a:pt x="1103" y="955"/>
                </a:cubicBezTo>
                <a:cubicBezTo>
                  <a:pt x="1103" y="953"/>
                  <a:pt x="1104" y="950"/>
                  <a:pt x="1102" y="950"/>
                </a:cubicBezTo>
                <a:cubicBezTo>
                  <a:pt x="1100" y="952"/>
                  <a:pt x="1096" y="952"/>
                  <a:pt x="1095" y="956"/>
                </a:cubicBezTo>
                <a:cubicBezTo>
                  <a:pt x="1099" y="956"/>
                  <a:pt x="1099" y="953"/>
                  <a:pt x="1103" y="953"/>
                </a:cubicBezTo>
                <a:cubicBezTo>
                  <a:pt x="1103" y="956"/>
                  <a:pt x="1101" y="956"/>
                  <a:pt x="1102" y="958"/>
                </a:cubicBezTo>
                <a:cubicBezTo>
                  <a:pt x="1103" y="960"/>
                  <a:pt x="1103" y="958"/>
                  <a:pt x="1106" y="958"/>
                </a:cubicBezTo>
                <a:cubicBezTo>
                  <a:pt x="1106" y="953"/>
                  <a:pt x="1111" y="952"/>
                  <a:pt x="1114" y="952"/>
                </a:cubicBezTo>
                <a:close/>
                <a:moveTo>
                  <a:pt x="1019" y="927"/>
                </a:moveTo>
                <a:cubicBezTo>
                  <a:pt x="1022" y="924"/>
                  <a:pt x="1025" y="921"/>
                  <a:pt x="1031" y="921"/>
                </a:cubicBezTo>
                <a:cubicBezTo>
                  <a:pt x="1032" y="917"/>
                  <a:pt x="1029" y="919"/>
                  <a:pt x="1029" y="916"/>
                </a:cubicBezTo>
                <a:cubicBezTo>
                  <a:pt x="1025" y="918"/>
                  <a:pt x="1019" y="924"/>
                  <a:pt x="1019" y="927"/>
                </a:cubicBezTo>
                <a:close/>
                <a:moveTo>
                  <a:pt x="157" y="919"/>
                </a:moveTo>
                <a:cubicBezTo>
                  <a:pt x="149" y="918"/>
                  <a:pt x="147" y="925"/>
                  <a:pt x="143" y="928"/>
                </a:cubicBezTo>
                <a:cubicBezTo>
                  <a:pt x="149" y="926"/>
                  <a:pt x="154" y="924"/>
                  <a:pt x="157" y="919"/>
                </a:cubicBezTo>
                <a:close/>
                <a:moveTo>
                  <a:pt x="986" y="921"/>
                </a:moveTo>
                <a:cubicBezTo>
                  <a:pt x="985" y="923"/>
                  <a:pt x="982" y="919"/>
                  <a:pt x="982" y="923"/>
                </a:cubicBezTo>
                <a:cubicBezTo>
                  <a:pt x="984" y="922"/>
                  <a:pt x="984" y="924"/>
                  <a:pt x="986" y="924"/>
                </a:cubicBezTo>
                <a:cubicBezTo>
                  <a:pt x="986" y="922"/>
                  <a:pt x="988" y="921"/>
                  <a:pt x="986" y="921"/>
                </a:cubicBezTo>
                <a:close/>
                <a:moveTo>
                  <a:pt x="786" y="1120"/>
                </a:moveTo>
                <a:cubicBezTo>
                  <a:pt x="787" y="1118"/>
                  <a:pt x="785" y="1117"/>
                  <a:pt x="786" y="1117"/>
                </a:cubicBezTo>
                <a:cubicBezTo>
                  <a:pt x="796" y="1115"/>
                  <a:pt x="807" y="1109"/>
                  <a:pt x="817" y="1109"/>
                </a:cubicBezTo>
                <a:cubicBezTo>
                  <a:pt x="821" y="1103"/>
                  <a:pt x="831" y="1106"/>
                  <a:pt x="834" y="1098"/>
                </a:cubicBezTo>
                <a:cubicBezTo>
                  <a:pt x="835" y="1096"/>
                  <a:pt x="831" y="1094"/>
                  <a:pt x="833" y="1090"/>
                </a:cubicBezTo>
                <a:cubicBezTo>
                  <a:pt x="839" y="1086"/>
                  <a:pt x="848" y="1084"/>
                  <a:pt x="853" y="1083"/>
                </a:cubicBezTo>
                <a:cubicBezTo>
                  <a:pt x="852" y="1085"/>
                  <a:pt x="852" y="1087"/>
                  <a:pt x="852" y="1089"/>
                </a:cubicBezTo>
                <a:cubicBezTo>
                  <a:pt x="856" y="1089"/>
                  <a:pt x="858" y="1090"/>
                  <a:pt x="859" y="1092"/>
                </a:cubicBezTo>
                <a:cubicBezTo>
                  <a:pt x="854" y="1096"/>
                  <a:pt x="847" y="1099"/>
                  <a:pt x="842" y="1104"/>
                </a:cubicBezTo>
                <a:cubicBezTo>
                  <a:pt x="836" y="1100"/>
                  <a:pt x="826" y="1109"/>
                  <a:pt x="822" y="1114"/>
                </a:cubicBezTo>
                <a:cubicBezTo>
                  <a:pt x="835" y="1111"/>
                  <a:pt x="846" y="1106"/>
                  <a:pt x="858" y="1102"/>
                </a:cubicBezTo>
                <a:cubicBezTo>
                  <a:pt x="857" y="1094"/>
                  <a:pt x="862" y="1089"/>
                  <a:pt x="867" y="1084"/>
                </a:cubicBezTo>
                <a:cubicBezTo>
                  <a:pt x="865" y="1084"/>
                  <a:pt x="862" y="1087"/>
                  <a:pt x="861" y="1084"/>
                </a:cubicBezTo>
                <a:cubicBezTo>
                  <a:pt x="870" y="1074"/>
                  <a:pt x="889" y="1072"/>
                  <a:pt x="900" y="1063"/>
                </a:cubicBezTo>
                <a:cubicBezTo>
                  <a:pt x="898" y="1061"/>
                  <a:pt x="893" y="1064"/>
                  <a:pt x="891" y="1061"/>
                </a:cubicBezTo>
                <a:cubicBezTo>
                  <a:pt x="895" y="1052"/>
                  <a:pt x="908" y="1051"/>
                  <a:pt x="917" y="1046"/>
                </a:cubicBezTo>
                <a:cubicBezTo>
                  <a:pt x="915" y="1044"/>
                  <a:pt x="916" y="1042"/>
                  <a:pt x="917" y="1040"/>
                </a:cubicBezTo>
                <a:cubicBezTo>
                  <a:pt x="912" y="1041"/>
                  <a:pt x="908" y="1044"/>
                  <a:pt x="903" y="1045"/>
                </a:cubicBezTo>
                <a:cubicBezTo>
                  <a:pt x="906" y="1038"/>
                  <a:pt x="917" y="1038"/>
                  <a:pt x="922" y="1032"/>
                </a:cubicBezTo>
                <a:cubicBezTo>
                  <a:pt x="919" y="1032"/>
                  <a:pt x="923" y="1029"/>
                  <a:pt x="922" y="1028"/>
                </a:cubicBezTo>
                <a:cubicBezTo>
                  <a:pt x="916" y="1028"/>
                  <a:pt x="918" y="1036"/>
                  <a:pt x="911" y="1036"/>
                </a:cubicBezTo>
                <a:cubicBezTo>
                  <a:pt x="911" y="1032"/>
                  <a:pt x="911" y="1032"/>
                  <a:pt x="911" y="1032"/>
                </a:cubicBezTo>
                <a:cubicBezTo>
                  <a:pt x="904" y="1034"/>
                  <a:pt x="903" y="1042"/>
                  <a:pt x="895" y="1044"/>
                </a:cubicBezTo>
                <a:cubicBezTo>
                  <a:pt x="896" y="1041"/>
                  <a:pt x="897" y="1040"/>
                  <a:pt x="895" y="1038"/>
                </a:cubicBezTo>
                <a:cubicBezTo>
                  <a:pt x="891" y="1039"/>
                  <a:pt x="888" y="1042"/>
                  <a:pt x="885" y="1045"/>
                </a:cubicBezTo>
                <a:cubicBezTo>
                  <a:pt x="882" y="1041"/>
                  <a:pt x="878" y="1047"/>
                  <a:pt x="875" y="1044"/>
                </a:cubicBezTo>
                <a:cubicBezTo>
                  <a:pt x="888" y="1031"/>
                  <a:pt x="913" y="1030"/>
                  <a:pt x="924" y="1015"/>
                </a:cubicBezTo>
                <a:cubicBezTo>
                  <a:pt x="915" y="1018"/>
                  <a:pt x="909" y="1024"/>
                  <a:pt x="900" y="1028"/>
                </a:cubicBezTo>
                <a:cubicBezTo>
                  <a:pt x="900" y="1026"/>
                  <a:pt x="897" y="1027"/>
                  <a:pt x="897" y="1025"/>
                </a:cubicBezTo>
                <a:cubicBezTo>
                  <a:pt x="917" y="1012"/>
                  <a:pt x="940" y="1004"/>
                  <a:pt x="958" y="990"/>
                </a:cubicBezTo>
                <a:cubicBezTo>
                  <a:pt x="956" y="989"/>
                  <a:pt x="954" y="990"/>
                  <a:pt x="954" y="989"/>
                </a:cubicBezTo>
                <a:cubicBezTo>
                  <a:pt x="954" y="982"/>
                  <a:pt x="958" y="980"/>
                  <a:pt x="963" y="979"/>
                </a:cubicBezTo>
                <a:cubicBezTo>
                  <a:pt x="962" y="981"/>
                  <a:pt x="962" y="982"/>
                  <a:pt x="963" y="983"/>
                </a:cubicBezTo>
                <a:cubicBezTo>
                  <a:pt x="976" y="982"/>
                  <a:pt x="994" y="976"/>
                  <a:pt x="995" y="969"/>
                </a:cubicBezTo>
                <a:cubicBezTo>
                  <a:pt x="1005" y="970"/>
                  <a:pt x="1010" y="961"/>
                  <a:pt x="1017" y="960"/>
                </a:cubicBezTo>
                <a:cubicBezTo>
                  <a:pt x="1017" y="963"/>
                  <a:pt x="1019" y="963"/>
                  <a:pt x="1020" y="964"/>
                </a:cubicBezTo>
                <a:cubicBezTo>
                  <a:pt x="1021" y="963"/>
                  <a:pt x="1021" y="962"/>
                  <a:pt x="1022" y="961"/>
                </a:cubicBezTo>
                <a:cubicBezTo>
                  <a:pt x="1028" y="962"/>
                  <a:pt x="1039" y="953"/>
                  <a:pt x="1043" y="946"/>
                </a:cubicBezTo>
                <a:cubicBezTo>
                  <a:pt x="1041" y="946"/>
                  <a:pt x="1040" y="945"/>
                  <a:pt x="1040" y="943"/>
                </a:cubicBezTo>
                <a:cubicBezTo>
                  <a:pt x="1043" y="942"/>
                  <a:pt x="1044" y="944"/>
                  <a:pt x="1048" y="942"/>
                </a:cubicBezTo>
                <a:cubicBezTo>
                  <a:pt x="1048" y="940"/>
                  <a:pt x="1050" y="938"/>
                  <a:pt x="1047" y="938"/>
                </a:cubicBezTo>
                <a:cubicBezTo>
                  <a:pt x="1048" y="940"/>
                  <a:pt x="1043" y="942"/>
                  <a:pt x="1042" y="939"/>
                </a:cubicBezTo>
                <a:cubicBezTo>
                  <a:pt x="1041" y="936"/>
                  <a:pt x="1047" y="939"/>
                  <a:pt x="1047" y="935"/>
                </a:cubicBezTo>
                <a:cubicBezTo>
                  <a:pt x="1041" y="932"/>
                  <a:pt x="1035" y="943"/>
                  <a:pt x="1028" y="944"/>
                </a:cubicBezTo>
                <a:cubicBezTo>
                  <a:pt x="1026" y="935"/>
                  <a:pt x="1036" y="930"/>
                  <a:pt x="1040" y="923"/>
                </a:cubicBezTo>
                <a:cubicBezTo>
                  <a:pt x="1031" y="925"/>
                  <a:pt x="1016" y="930"/>
                  <a:pt x="1021" y="940"/>
                </a:cubicBezTo>
                <a:cubicBezTo>
                  <a:pt x="1015" y="941"/>
                  <a:pt x="1013" y="946"/>
                  <a:pt x="1008" y="948"/>
                </a:cubicBezTo>
                <a:cubicBezTo>
                  <a:pt x="1007" y="946"/>
                  <a:pt x="1010" y="943"/>
                  <a:pt x="1005" y="943"/>
                </a:cubicBezTo>
                <a:cubicBezTo>
                  <a:pt x="1006" y="950"/>
                  <a:pt x="1003" y="951"/>
                  <a:pt x="999" y="952"/>
                </a:cubicBezTo>
                <a:cubicBezTo>
                  <a:pt x="998" y="949"/>
                  <a:pt x="1000" y="949"/>
                  <a:pt x="1001" y="947"/>
                </a:cubicBezTo>
                <a:cubicBezTo>
                  <a:pt x="993" y="949"/>
                  <a:pt x="994" y="956"/>
                  <a:pt x="985" y="954"/>
                </a:cubicBezTo>
                <a:cubicBezTo>
                  <a:pt x="979" y="959"/>
                  <a:pt x="974" y="965"/>
                  <a:pt x="968" y="969"/>
                </a:cubicBezTo>
                <a:cubicBezTo>
                  <a:pt x="967" y="968"/>
                  <a:pt x="967" y="967"/>
                  <a:pt x="967" y="965"/>
                </a:cubicBezTo>
                <a:cubicBezTo>
                  <a:pt x="962" y="967"/>
                  <a:pt x="955" y="973"/>
                  <a:pt x="949" y="971"/>
                </a:cubicBezTo>
                <a:cubicBezTo>
                  <a:pt x="952" y="967"/>
                  <a:pt x="956" y="963"/>
                  <a:pt x="961" y="960"/>
                </a:cubicBezTo>
                <a:cubicBezTo>
                  <a:pt x="959" y="957"/>
                  <a:pt x="958" y="955"/>
                  <a:pt x="956" y="953"/>
                </a:cubicBezTo>
                <a:cubicBezTo>
                  <a:pt x="959" y="954"/>
                  <a:pt x="958" y="951"/>
                  <a:pt x="961" y="952"/>
                </a:cubicBezTo>
                <a:cubicBezTo>
                  <a:pt x="960" y="953"/>
                  <a:pt x="959" y="953"/>
                  <a:pt x="960" y="955"/>
                </a:cubicBezTo>
                <a:cubicBezTo>
                  <a:pt x="977" y="960"/>
                  <a:pt x="979" y="944"/>
                  <a:pt x="991" y="940"/>
                </a:cubicBezTo>
                <a:cubicBezTo>
                  <a:pt x="991" y="937"/>
                  <a:pt x="988" y="936"/>
                  <a:pt x="989" y="931"/>
                </a:cubicBezTo>
                <a:cubicBezTo>
                  <a:pt x="986" y="932"/>
                  <a:pt x="985" y="934"/>
                  <a:pt x="985" y="938"/>
                </a:cubicBezTo>
                <a:cubicBezTo>
                  <a:pt x="990" y="941"/>
                  <a:pt x="980" y="946"/>
                  <a:pt x="977" y="944"/>
                </a:cubicBezTo>
                <a:cubicBezTo>
                  <a:pt x="977" y="942"/>
                  <a:pt x="980" y="943"/>
                  <a:pt x="980" y="941"/>
                </a:cubicBezTo>
                <a:cubicBezTo>
                  <a:pt x="978" y="941"/>
                  <a:pt x="975" y="942"/>
                  <a:pt x="975" y="940"/>
                </a:cubicBezTo>
                <a:cubicBezTo>
                  <a:pt x="976" y="939"/>
                  <a:pt x="977" y="938"/>
                  <a:pt x="980" y="939"/>
                </a:cubicBezTo>
                <a:cubicBezTo>
                  <a:pt x="979" y="935"/>
                  <a:pt x="978" y="934"/>
                  <a:pt x="979" y="930"/>
                </a:cubicBezTo>
                <a:cubicBezTo>
                  <a:pt x="975" y="931"/>
                  <a:pt x="973" y="933"/>
                  <a:pt x="971" y="930"/>
                </a:cubicBezTo>
                <a:cubicBezTo>
                  <a:pt x="962" y="942"/>
                  <a:pt x="947" y="948"/>
                  <a:pt x="935" y="956"/>
                </a:cubicBezTo>
                <a:cubicBezTo>
                  <a:pt x="933" y="956"/>
                  <a:pt x="931" y="955"/>
                  <a:pt x="928" y="955"/>
                </a:cubicBezTo>
                <a:cubicBezTo>
                  <a:pt x="926" y="957"/>
                  <a:pt x="924" y="958"/>
                  <a:pt x="924" y="962"/>
                </a:cubicBezTo>
                <a:cubicBezTo>
                  <a:pt x="926" y="962"/>
                  <a:pt x="928" y="962"/>
                  <a:pt x="928" y="964"/>
                </a:cubicBezTo>
                <a:cubicBezTo>
                  <a:pt x="921" y="972"/>
                  <a:pt x="911" y="979"/>
                  <a:pt x="897" y="972"/>
                </a:cubicBezTo>
                <a:cubicBezTo>
                  <a:pt x="896" y="975"/>
                  <a:pt x="891" y="976"/>
                  <a:pt x="889" y="978"/>
                </a:cubicBezTo>
                <a:cubicBezTo>
                  <a:pt x="893" y="979"/>
                  <a:pt x="894" y="978"/>
                  <a:pt x="897" y="978"/>
                </a:cubicBezTo>
                <a:cubicBezTo>
                  <a:pt x="894" y="983"/>
                  <a:pt x="900" y="979"/>
                  <a:pt x="901" y="983"/>
                </a:cubicBezTo>
                <a:cubicBezTo>
                  <a:pt x="897" y="984"/>
                  <a:pt x="892" y="988"/>
                  <a:pt x="894" y="991"/>
                </a:cubicBezTo>
                <a:cubicBezTo>
                  <a:pt x="895" y="987"/>
                  <a:pt x="899" y="991"/>
                  <a:pt x="900" y="988"/>
                </a:cubicBezTo>
                <a:cubicBezTo>
                  <a:pt x="900" y="989"/>
                  <a:pt x="902" y="989"/>
                  <a:pt x="902" y="991"/>
                </a:cubicBezTo>
                <a:cubicBezTo>
                  <a:pt x="899" y="993"/>
                  <a:pt x="900" y="993"/>
                  <a:pt x="901" y="996"/>
                </a:cubicBezTo>
                <a:cubicBezTo>
                  <a:pt x="895" y="998"/>
                  <a:pt x="894" y="1005"/>
                  <a:pt x="890" y="1009"/>
                </a:cubicBezTo>
                <a:cubicBezTo>
                  <a:pt x="887" y="1010"/>
                  <a:pt x="887" y="1008"/>
                  <a:pt x="885" y="1008"/>
                </a:cubicBezTo>
                <a:cubicBezTo>
                  <a:pt x="879" y="1011"/>
                  <a:pt x="877" y="1015"/>
                  <a:pt x="873" y="1017"/>
                </a:cubicBezTo>
                <a:cubicBezTo>
                  <a:pt x="865" y="1023"/>
                  <a:pt x="855" y="1022"/>
                  <a:pt x="850" y="1030"/>
                </a:cubicBezTo>
                <a:cubicBezTo>
                  <a:pt x="858" y="1032"/>
                  <a:pt x="859" y="1028"/>
                  <a:pt x="864" y="1024"/>
                </a:cubicBezTo>
                <a:cubicBezTo>
                  <a:pt x="873" y="1018"/>
                  <a:pt x="888" y="1014"/>
                  <a:pt x="895" y="1011"/>
                </a:cubicBezTo>
                <a:cubicBezTo>
                  <a:pt x="892" y="1017"/>
                  <a:pt x="886" y="1020"/>
                  <a:pt x="880" y="1024"/>
                </a:cubicBezTo>
                <a:cubicBezTo>
                  <a:pt x="879" y="1023"/>
                  <a:pt x="880" y="1020"/>
                  <a:pt x="878" y="1020"/>
                </a:cubicBezTo>
                <a:cubicBezTo>
                  <a:pt x="872" y="1029"/>
                  <a:pt x="860" y="1033"/>
                  <a:pt x="849" y="1039"/>
                </a:cubicBezTo>
                <a:cubicBezTo>
                  <a:pt x="838" y="1044"/>
                  <a:pt x="822" y="1053"/>
                  <a:pt x="813" y="1052"/>
                </a:cubicBezTo>
                <a:cubicBezTo>
                  <a:pt x="813" y="1053"/>
                  <a:pt x="813" y="1055"/>
                  <a:pt x="812" y="1056"/>
                </a:cubicBezTo>
                <a:cubicBezTo>
                  <a:pt x="804" y="1054"/>
                  <a:pt x="800" y="1059"/>
                  <a:pt x="792" y="1061"/>
                </a:cubicBezTo>
                <a:cubicBezTo>
                  <a:pt x="792" y="1064"/>
                  <a:pt x="794" y="1064"/>
                  <a:pt x="795" y="1066"/>
                </a:cubicBezTo>
                <a:cubicBezTo>
                  <a:pt x="792" y="1066"/>
                  <a:pt x="790" y="1069"/>
                  <a:pt x="791" y="1070"/>
                </a:cubicBezTo>
                <a:cubicBezTo>
                  <a:pt x="803" y="1066"/>
                  <a:pt x="820" y="1061"/>
                  <a:pt x="836" y="1053"/>
                </a:cubicBezTo>
                <a:cubicBezTo>
                  <a:pt x="838" y="1044"/>
                  <a:pt x="849" y="1046"/>
                  <a:pt x="855" y="1043"/>
                </a:cubicBezTo>
                <a:cubicBezTo>
                  <a:pt x="856" y="1045"/>
                  <a:pt x="853" y="1044"/>
                  <a:pt x="853" y="1047"/>
                </a:cubicBezTo>
                <a:cubicBezTo>
                  <a:pt x="856" y="1047"/>
                  <a:pt x="858" y="1049"/>
                  <a:pt x="856" y="1051"/>
                </a:cubicBezTo>
                <a:cubicBezTo>
                  <a:pt x="863" y="1052"/>
                  <a:pt x="870" y="1040"/>
                  <a:pt x="874" y="1047"/>
                </a:cubicBezTo>
                <a:cubicBezTo>
                  <a:pt x="867" y="1048"/>
                  <a:pt x="858" y="1052"/>
                  <a:pt x="853" y="1058"/>
                </a:cubicBezTo>
                <a:cubicBezTo>
                  <a:pt x="857" y="1057"/>
                  <a:pt x="860" y="1058"/>
                  <a:pt x="861" y="1061"/>
                </a:cubicBezTo>
                <a:cubicBezTo>
                  <a:pt x="859" y="1061"/>
                  <a:pt x="859" y="1063"/>
                  <a:pt x="858" y="1063"/>
                </a:cubicBezTo>
                <a:cubicBezTo>
                  <a:pt x="854" y="1058"/>
                  <a:pt x="847" y="1064"/>
                  <a:pt x="844" y="1063"/>
                </a:cubicBezTo>
                <a:cubicBezTo>
                  <a:pt x="843" y="1059"/>
                  <a:pt x="849" y="1063"/>
                  <a:pt x="849" y="1059"/>
                </a:cubicBezTo>
                <a:cubicBezTo>
                  <a:pt x="846" y="1056"/>
                  <a:pt x="845" y="1061"/>
                  <a:pt x="841" y="1060"/>
                </a:cubicBezTo>
                <a:cubicBezTo>
                  <a:pt x="842" y="1058"/>
                  <a:pt x="842" y="1056"/>
                  <a:pt x="840" y="1056"/>
                </a:cubicBezTo>
                <a:cubicBezTo>
                  <a:pt x="830" y="1061"/>
                  <a:pt x="823" y="1069"/>
                  <a:pt x="811" y="1070"/>
                </a:cubicBezTo>
                <a:cubicBezTo>
                  <a:pt x="811" y="1071"/>
                  <a:pt x="812" y="1072"/>
                  <a:pt x="812" y="1073"/>
                </a:cubicBezTo>
                <a:cubicBezTo>
                  <a:pt x="810" y="1074"/>
                  <a:pt x="808" y="1076"/>
                  <a:pt x="805" y="1076"/>
                </a:cubicBezTo>
                <a:cubicBezTo>
                  <a:pt x="805" y="1075"/>
                  <a:pt x="806" y="1074"/>
                  <a:pt x="807" y="1073"/>
                </a:cubicBezTo>
                <a:cubicBezTo>
                  <a:pt x="803" y="1073"/>
                  <a:pt x="799" y="1074"/>
                  <a:pt x="797" y="1077"/>
                </a:cubicBezTo>
                <a:cubicBezTo>
                  <a:pt x="800" y="1078"/>
                  <a:pt x="802" y="1074"/>
                  <a:pt x="804" y="1077"/>
                </a:cubicBezTo>
                <a:cubicBezTo>
                  <a:pt x="798" y="1079"/>
                  <a:pt x="787" y="1088"/>
                  <a:pt x="782" y="1082"/>
                </a:cubicBezTo>
                <a:cubicBezTo>
                  <a:pt x="777" y="1083"/>
                  <a:pt x="772" y="1085"/>
                  <a:pt x="768" y="1088"/>
                </a:cubicBezTo>
                <a:cubicBezTo>
                  <a:pt x="771" y="1088"/>
                  <a:pt x="773" y="1088"/>
                  <a:pt x="774" y="1090"/>
                </a:cubicBezTo>
                <a:cubicBezTo>
                  <a:pt x="767" y="1091"/>
                  <a:pt x="761" y="1092"/>
                  <a:pt x="758" y="1096"/>
                </a:cubicBezTo>
                <a:cubicBezTo>
                  <a:pt x="757" y="1095"/>
                  <a:pt x="755" y="1094"/>
                  <a:pt x="753" y="1095"/>
                </a:cubicBezTo>
                <a:cubicBezTo>
                  <a:pt x="751" y="1098"/>
                  <a:pt x="747" y="1098"/>
                  <a:pt x="746" y="1101"/>
                </a:cubicBezTo>
                <a:cubicBezTo>
                  <a:pt x="749" y="1100"/>
                  <a:pt x="747" y="1104"/>
                  <a:pt x="749" y="1104"/>
                </a:cubicBezTo>
                <a:cubicBezTo>
                  <a:pt x="749" y="1103"/>
                  <a:pt x="751" y="1103"/>
                  <a:pt x="752" y="1102"/>
                </a:cubicBezTo>
                <a:cubicBezTo>
                  <a:pt x="751" y="1105"/>
                  <a:pt x="755" y="1104"/>
                  <a:pt x="754" y="1108"/>
                </a:cubicBezTo>
                <a:cubicBezTo>
                  <a:pt x="750" y="1106"/>
                  <a:pt x="752" y="1112"/>
                  <a:pt x="750" y="1112"/>
                </a:cubicBezTo>
                <a:cubicBezTo>
                  <a:pt x="745" y="1115"/>
                  <a:pt x="743" y="1109"/>
                  <a:pt x="738" y="1109"/>
                </a:cubicBezTo>
                <a:cubicBezTo>
                  <a:pt x="737" y="1113"/>
                  <a:pt x="732" y="1117"/>
                  <a:pt x="728" y="1115"/>
                </a:cubicBezTo>
                <a:cubicBezTo>
                  <a:pt x="728" y="1114"/>
                  <a:pt x="730" y="1114"/>
                  <a:pt x="730" y="1112"/>
                </a:cubicBezTo>
                <a:cubicBezTo>
                  <a:pt x="711" y="1113"/>
                  <a:pt x="700" y="1127"/>
                  <a:pt x="684" y="1122"/>
                </a:cubicBezTo>
                <a:cubicBezTo>
                  <a:pt x="681" y="1133"/>
                  <a:pt x="662" y="1127"/>
                  <a:pt x="657" y="1136"/>
                </a:cubicBezTo>
                <a:cubicBezTo>
                  <a:pt x="660" y="1138"/>
                  <a:pt x="664" y="1137"/>
                  <a:pt x="666" y="1138"/>
                </a:cubicBezTo>
                <a:cubicBezTo>
                  <a:pt x="666" y="1141"/>
                  <a:pt x="663" y="1140"/>
                  <a:pt x="664" y="1144"/>
                </a:cubicBezTo>
                <a:cubicBezTo>
                  <a:pt x="667" y="1145"/>
                  <a:pt x="665" y="1141"/>
                  <a:pt x="667" y="1140"/>
                </a:cubicBezTo>
                <a:cubicBezTo>
                  <a:pt x="683" y="1140"/>
                  <a:pt x="694" y="1136"/>
                  <a:pt x="706" y="1133"/>
                </a:cubicBezTo>
                <a:cubicBezTo>
                  <a:pt x="714" y="1130"/>
                  <a:pt x="726" y="1131"/>
                  <a:pt x="727" y="1122"/>
                </a:cubicBezTo>
                <a:cubicBezTo>
                  <a:pt x="726" y="1122"/>
                  <a:pt x="724" y="1123"/>
                  <a:pt x="724" y="1122"/>
                </a:cubicBezTo>
                <a:cubicBezTo>
                  <a:pt x="727" y="1120"/>
                  <a:pt x="731" y="1119"/>
                  <a:pt x="736" y="1120"/>
                </a:cubicBezTo>
                <a:cubicBezTo>
                  <a:pt x="736" y="1122"/>
                  <a:pt x="736" y="1122"/>
                  <a:pt x="736" y="1122"/>
                </a:cubicBezTo>
                <a:cubicBezTo>
                  <a:pt x="752" y="1118"/>
                  <a:pt x="767" y="1111"/>
                  <a:pt x="783" y="1109"/>
                </a:cubicBezTo>
                <a:cubicBezTo>
                  <a:pt x="775" y="1110"/>
                  <a:pt x="774" y="1116"/>
                  <a:pt x="768" y="1118"/>
                </a:cubicBezTo>
                <a:cubicBezTo>
                  <a:pt x="761" y="1120"/>
                  <a:pt x="760" y="1128"/>
                  <a:pt x="753" y="1125"/>
                </a:cubicBezTo>
                <a:cubicBezTo>
                  <a:pt x="747" y="1132"/>
                  <a:pt x="733" y="1131"/>
                  <a:pt x="728" y="1139"/>
                </a:cubicBezTo>
                <a:cubicBezTo>
                  <a:pt x="725" y="1136"/>
                  <a:pt x="722" y="1138"/>
                  <a:pt x="719" y="1139"/>
                </a:cubicBezTo>
                <a:cubicBezTo>
                  <a:pt x="717" y="1141"/>
                  <a:pt x="719" y="1141"/>
                  <a:pt x="720" y="1143"/>
                </a:cubicBezTo>
                <a:cubicBezTo>
                  <a:pt x="717" y="1143"/>
                  <a:pt x="715" y="1144"/>
                  <a:pt x="715" y="1147"/>
                </a:cubicBezTo>
                <a:cubicBezTo>
                  <a:pt x="731" y="1148"/>
                  <a:pt x="734" y="1136"/>
                  <a:pt x="749" y="1136"/>
                </a:cubicBezTo>
                <a:cubicBezTo>
                  <a:pt x="751" y="1135"/>
                  <a:pt x="749" y="1135"/>
                  <a:pt x="751" y="1134"/>
                </a:cubicBezTo>
                <a:cubicBezTo>
                  <a:pt x="752" y="1135"/>
                  <a:pt x="752" y="1133"/>
                  <a:pt x="755" y="1134"/>
                </a:cubicBezTo>
                <a:cubicBezTo>
                  <a:pt x="755" y="1135"/>
                  <a:pt x="755" y="1136"/>
                  <a:pt x="754" y="1136"/>
                </a:cubicBezTo>
                <a:cubicBezTo>
                  <a:pt x="769" y="1135"/>
                  <a:pt x="774" y="1124"/>
                  <a:pt x="786" y="1120"/>
                </a:cubicBezTo>
                <a:close/>
                <a:moveTo>
                  <a:pt x="1029" y="945"/>
                </a:moveTo>
                <a:cubicBezTo>
                  <a:pt x="1032" y="946"/>
                  <a:pt x="1032" y="943"/>
                  <a:pt x="1035" y="944"/>
                </a:cubicBezTo>
                <a:cubicBezTo>
                  <a:pt x="1034" y="946"/>
                  <a:pt x="1036" y="946"/>
                  <a:pt x="1036" y="945"/>
                </a:cubicBezTo>
                <a:cubicBezTo>
                  <a:pt x="1037" y="944"/>
                  <a:pt x="1034" y="954"/>
                  <a:pt x="1030" y="954"/>
                </a:cubicBezTo>
                <a:cubicBezTo>
                  <a:pt x="1030" y="951"/>
                  <a:pt x="1029" y="949"/>
                  <a:pt x="1029" y="945"/>
                </a:cubicBezTo>
                <a:close/>
                <a:moveTo>
                  <a:pt x="971" y="944"/>
                </a:moveTo>
                <a:cubicBezTo>
                  <a:pt x="969" y="946"/>
                  <a:pt x="967" y="952"/>
                  <a:pt x="963" y="950"/>
                </a:cubicBezTo>
                <a:cubicBezTo>
                  <a:pt x="966" y="948"/>
                  <a:pt x="967" y="945"/>
                  <a:pt x="971" y="944"/>
                </a:cubicBezTo>
                <a:close/>
                <a:moveTo>
                  <a:pt x="930" y="993"/>
                </a:moveTo>
                <a:cubicBezTo>
                  <a:pt x="932" y="991"/>
                  <a:pt x="928" y="991"/>
                  <a:pt x="930" y="988"/>
                </a:cubicBezTo>
                <a:cubicBezTo>
                  <a:pt x="938" y="987"/>
                  <a:pt x="942" y="984"/>
                  <a:pt x="949" y="983"/>
                </a:cubicBezTo>
                <a:cubicBezTo>
                  <a:pt x="944" y="988"/>
                  <a:pt x="939" y="993"/>
                  <a:pt x="930" y="993"/>
                </a:cubicBezTo>
                <a:close/>
                <a:moveTo>
                  <a:pt x="945" y="957"/>
                </a:moveTo>
                <a:cubicBezTo>
                  <a:pt x="949" y="959"/>
                  <a:pt x="945" y="964"/>
                  <a:pt x="941" y="964"/>
                </a:cubicBezTo>
                <a:cubicBezTo>
                  <a:pt x="944" y="961"/>
                  <a:pt x="944" y="961"/>
                  <a:pt x="945" y="957"/>
                </a:cubicBezTo>
                <a:close/>
                <a:moveTo>
                  <a:pt x="925" y="971"/>
                </a:moveTo>
                <a:cubicBezTo>
                  <a:pt x="926" y="971"/>
                  <a:pt x="926" y="973"/>
                  <a:pt x="926" y="974"/>
                </a:cubicBezTo>
                <a:cubicBezTo>
                  <a:pt x="926" y="973"/>
                  <a:pt x="927" y="973"/>
                  <a:pt x="928" y="973"/>
                </a:cubicBezTo>
                <a:cubicBezTo>
                  <a:pt x="926" y="966"/>
                  <a:pt x="937" y="965"/>
                  <a:pt x="939" y="962"/>
                </a:cubicBezTo>
                <a:cubicBezTo>
                  <a:pt x="942" y="963"/>
                  <a:pt x="935" y="969"/>
                  <a:pt x="932" y="969"/>
                </a:cubicBezTo>
                <a:cubicBezTo>
                  <a:pt x="934" y="972"/>
                  <a:pt x="936" y="966"/>
                  <a:pt x="938" y="969"/>
                </a:cubicBezTo>
                <a:cubicBezTo>
                  <a:pt x="937" y="971"/>
                  <a:pt x="936" y="973"/>
                  <a:pt x="934" y="975"/>
                </a:cubicBezTo>
                <a:cubicBezTo>
                  <a:pt x="931" y="971"/>
                  <a:pt x="929" y="975"/>
                  <a:pt x="925" y="976"/>
                </a:cubicBezTo>
                <a:cubicBezTo>
                  <a:pt x="925" y="973"/>
                  <a:pt x="923" y="973"/>
                  <a:pt x="925" y="971"/>
                </a:cubicBezTo>
                <a:close/>
                <a:moveTo>
                  <a:pt x="913" y="1004"/>
                </a:moveTo>
                <a:cubicBezTo>
                  <a:pt x="911" y="999"/>
                  <a:pt x="918" y="996"/>
                  <a:pt x="924" y="996"/>
                </a:cubicBezTo>
                <a:cubicBezTo>
                  <a:pt x="922" y="1001"/>
                  <a:pt x="916" y="1000"/>
                  <a:pt x="913" y="1004"/>
                </a:cubicBezTo>
                <a:close/>
                <a:moveTo>
                  <a:pt x="918" y="976"/>
                </a:moveTo>
                <a:cubicBezTo>
                  <a:pt x="922" y="981"/>
                  <a:pt x="911" y="983"/>
                  <a:pt x="906" y="987"/>
                </a:cubicBezTo>
                <a:cubicBezTo>
                  <a:pt x="908" y="979"/>
                  <a:pt x="916" y="981"/>
                  <a:pt x="918" y="976"/>
                </a:cubicBezTo>
                <a:close/>
                <a:moveTo>
                  <a:pt x="914" y="986"/>
                </a:moveTo>
                <a:cubicBezTo>
                  <a:pt x="918" y="989"/>
                  <a:pt x="909" y="993"/>
                  <a:pt x="904" y="992"/>
                </a:cubicBezTo>
                <a:cubicBezTo>
                  <a:pt x="906" y="989"/>
                  <a:pt x="911" y="989"/>
                  <a:pt x="914" y="986"/>
                </a:cubicBezTo>
                <a:close/>
                <a:moveTo>
                  <a:pt x="885" y="1027"/>
                </a:moveTo>
                <a:cubicBezTo>
                  <a:pt x="888" y="1030"/>
                  <a:pt x="891" y="1028"/>
                  <a:pt x="895" y="1027"/>
                </a:cubicBezTo>
                <a:cubicBezTo>
                  <a:pt x="893" y="1033"/>
                  <a:pt x="887" y="1035"/>
                  <a:pt x="881" y="1036"/>
                </a:cubicBezTo>
                <a:cubicBezTo>
                  <a:pt x="882" y="1032"/>
                  <a:pt x="886" y="1032"/>
                  <a:pt x="885" y="1027"/>
                </a:cubicBezTo>
                <a:close/>
                <a:moveTo>
                  <a:pt x="865" y="1045"/>
                </a:moveTo>
                <a:cubicBezTo>
                  <a:pt x="864" y="1048"/>
                  <a:pt x="867" y="1040"/>
                  <a:pt x="870" y="1041"/>
                </a:cubicBezTo>
                <a:cubicBezTo>
                  <a:pt x="871" y="1045"/>
                  <a:pt x="867" y="1044"/>
                  <a:pt x="865" y="1045"/>
                </a:cubicBezTo>
                <a:close/>
                <a:moveTo>
                  <a:pt x="837" y="1067"/>
                </a:moveTo>
                <a:cubicBezTo>
                  <a:pt x="837" y="1070"/>
                  <a:pt x="834" y="1071"/>
                  <a:pt x="831" y="1071"/>
                </a:cubicBezTo>
                <a:cubicBezTo>
                  <a:pt x="830" y="1069"/>
                  <a:pt x="832" y="1066"/>
                  <a:pt x="837" y="1067"/>
                </a:cubicBezTo>
                <a:close/>
                <a:moveTo>
                  <a:pt x="821" y="1093"/>
                </a:moveTo>
                <a:cubicBezTo>
                  <a:pt x="822" y="1092"/>
                  <a:pt x="825" y="1092"/>
                  <a:pt x="827" y="1092"/>
                </a:cubicBezTo>
                <a:cubicBezTo>
                  <a:pt x="826" y="1094"/>
                  <a:pt x="825" y="1095"/>
                  <a:pt x="823" y="1096"/>
                </a:cubicBezTo>
                <a:cubicBezTo>
                  <a:pt x="821" y="1096"/>
                  <a:pt x="821" y="1095"/>
                  <a:pt x="821" y="1093"/>
                </a:cubicBezTo>
                <a:close/>
                <a:moveTo>
                  <a:pt x="785" y="1113"/>
                </a:moveTo>
                <a:cubicBezTo>
                  <a:pt x="786" y="1110"/>
                  <a:pt x="794" y="1108"/>
                  <a:pt x="798" y="1109"/>
                </a:cubicBezTo>
                <a:cubicBezTo>
                  <a:pt x="795" y="1111"/>
                  <a:pt x="790" y="1112"/>
                  <a:pt x="785" y="1113"/>
                </a:cubicBezTo>
                <a:close/>
                <a:moveTo>
                  <a:pt x="815" y="1075"/>
                </a:moveTo>
                <a:cubicBezTo>
                  <a:pt x="815" y="1079"/>
                  <a:pt x="815" y="1079"/>
                  <a:pt x="815" y="1079"/>
                </a:cubicBezTo>
                <a:cubicBezTo>
                  <a:pt x="810" y="1081"/>
                  <a:pt x="806" y="1077"/>
                  <a:pt x="805" y="1082"/>
                </a:cubicBezTo>
                <a:cubicBezTo>
                  <a:pt x="802" y="1077"/>
                  <a:pt x="810" y="1075"/>
                  <a:pt x="815" y="1075"/>
                </a:cubicBezTo>
                <a:close/>
                <a:moveTo>
                  <a:pt x="800" y="1089"/>
                </a:moveTo>
                <a:cubicBezTo>
                  <a:pt x="800" y="1080"/>
                  <a:pt x="809" y="1084"/>
                  <a:pt x="814" y="1083"/>
                </a:cubicBezTo>
                <a:cubicBezTo>
                  <a:pt x="810" y="1092"/>
                  <a:pt x="790" y="1102"/>
                  <a:pt x="784" y="1094"/>
                </a:cubicBezTo>
                <a:cubicBezTo>
                  <a:pt x="786" y="1089"/>
                  <a:pt x="795" y="1091"/>
                  <a:pt x="800" y="1089"/>
                </a:cubicBezTo>
                <a:close/>
                <a:moveTo>
                  <a:pt x="40" y="932"/>
                </a:moveTo>
                <a:cubicBezTo>
                  <a:pt x="40" y="932"/>
                  <a:pt x="40" y="932"/>
                  <a:pt x="41" y="932"/>
                </a:cubicBezTo>
                <a:cubicBezTo>
                  <a:pt x="42" y="932"/>
                  <a:pt x="41" y="935"/>
                  <a:pt x="43" y="935"/>
                </a:cubicBezTo>
                <a:cubicBezTo>
                  <a:pt x="44" y="930"/>
                  <a:pt x="51" y="930"/>
                  <a:pt x="51" y="925"/>
                </a:cubicBezTo>
                <a:cubicBezTo>
                  <a:pt x="48" y="928"/>
                  <a:pt x="41" y="930"/>
                  <a:pt x="40" y="932"/>
                </a:cubicBezTo>
                <a:close/>
                <a:moveTo>
                  <a:pt x="227" y="928"/>
                </a:moveTo>
                <a:cubicBezTo>
                  <a:pt x="228" y="926"/>
                  <a:pt x="229" y="927"/>
                  <a:pt x="231" y="927"/>
                </a:cubicBezTo>
                <a:cubicBezTo>
                  <a:pt x="231" y="925"/>
                  <a:pt x="231" y="925"/>
                  <a:pt x="231" y="925"/>
                </a:cubicBezTo>
                <a:cubicBezTo>
                  <a:pt x="229" y="924"/>
                  <a:pt x="229" y="926"/>
                  <a:pt x="227" y="926"/>
                </a:cubicBezTo>
                <a:cubicBezTo>
                  <a:pt x="227" y="927"/>
                  <a:pt x="225" y="928"/>
                  <a:pt x="227" y="928"/>
                </a:cubicBezTo>
                <a:close/>
                <a:moveTo>
                  <a:pt x="1158" y="939"/>
                </a:moveTo>
                <a:cubicBezTo>
                  <a:pt x="1155" y="941"/>
                  <a:pt x="1154" y="938"/>
                  <a:pt x="1152" y="938"/>
                </a:cubicBezTo>
                <a:cubicBezTo>
                  <a:pt x="1155" y="941"/>
                  <a:pt x="1150" y="945"/>
                  <a:pt x="1153" y="947"/>
                </a:cubicBezTo>
                <a:cubicBezTo>
                  <a:pt x="1162" y="947"/>
                  <a:pt x="1170" y="939"/>
                  <a:pt x="1176" y="933"/>
                </a:cubicBezTo>
                <a:cubicBezTo>
                  <a:pt x="1172" y="932"/>
                  <a:pt x="1168" y="933"/>
                  <a:pt x="1168" y="929"/>
                </a:cubicBezTo>
                <a:cubicBezTo>
                  <a:pt x="1166" y="927"/>
                  <a:pt x="1172" y="927"/>
                  <a:pt x="1169" y="926"/>
                </a:cubicBezTo>
                <a:cubicBezTo>
                  <a:pt x="1162" y="927"/>
                  <a:pt x="1162" y="935"/>
                  <a:pt x="1158" y="939"/>
                </a:cubicBezTo>
                <a:close/>
                <a:moveTo>
                  <a:pt x="214" y="934"/>
                </a:moveTo>
                <a:cubicBezTo>
                  <a:pt x="212" y="935"/>
                  <a:pt x="205" y="937"/>
                  <a:pt x="207" y="939"/>
                </a:cubicBezTo>
                <a:cubicBezTo>
                  <a:pt x="209" y="938"/>
                  <a:pt x="216" y="936"/>
                  <a:pt x="214" y="934"/>
                </a:cubicBezTo>
                <a:close/>
                <a:moveTo>
                  <a:pt x="130" y="938"/>
                </a:moveTo>
                <a:cubicBezTo>
                  <a:pt x="133" y="938"/>
                  <a:pt x="134" y="936"/>
                  <a:pt x="134" y="934"/>
                </a:cubicBezTo>
                <a:cubicBezTo>
                  <a:pt x="123" y="930"/>
                  <a:pt x="117" y="944"/>
                  <a:pt x="109" y="949"/>
                </a:cubicBezTo>
                <a:cubicBezTo>
                  <a:pt x="114" y="946"/>
                  <a:pt x="119" y="944"/>
                  <a:pt x="125" y="942"/>
                </a:cubicBezTo>
                <a:cubicBezTo>
                  <a:pt x="125" y="944"/>
                  <a:pt x="125" y="946"/>
                  <a:pt x="126" y="946"/>
                </a:cubicBezTo>
                <a:cubicBezTo>
                  <a:pt x="129" y="946"/>
                  <a:pt x="134" y="941"/>
                  <a:pt x="130" y="938"/>
                </a:cubicBezTo>
                <a:close/>
                <a:moveTo>
                  <a:pt x="1092" y="954"/>
                </a:moveTo>
                <a:cubicBezTo>
                  <a:pt x="1089" y="958"/>
                  <a:pt x="1088" y="956"/>
                  <a:pt x="1086" y="958"/>
                </a:cubicBezTo>
                <a:cubicBezTo>
                  <a:pt x="1090" y="958"/>
                  <a:pt x="1085" y="962"/>
                  <a:pt x="1089" y="962"/>
                </a:cubicBezTo>
                <a:cubicBezTo>
                  <a:pt x="1091" y="959"/>
                  <a:pt x="1091" y="957"/>
                  <a:pt x="1092" y="954"/>
                </a:cubicBezTo>
                <a:close/>
                <a:moveTo>
                  <a:pt x="972" y="962"/>
                </a:moveTo>
                <a:cubicBezTo>
                  <a:pt x="972" y="959"/>
                  <a:pt x="974" y="963"/>
                  <a:pt x="975" y="961"/>
                </a:cubicBezTo>
                <a:cubicBezTo>
                  <a:pt x="975" y="958"/>
                  <a:pt x="975" y="958"/>
                  <a:pt x="975" y="958"/>
                </a:cubicBezTo>
                <a:cubicBezTo>
                  <a:pt x="973" y="958"/>
                  <a:pt x="970" y="961"/>
                  <a:pt x="972" y="962"/>
                </a:cubicBezTo>
                <a:close/>
                <a:moveTo>
                  <a:pt x="1072" y="960"/>
                </a:moveTo>
                <a:cubicBezTo>
                  <a:pt x="1076" y="961"/>
                  <a:pt x="1077" y="966"/>
                  <a:pt x="1076" y="959"/>
                </a:cubicBezTo>
                <a:cubicBezTo>
                  <a:pt x="1076" y="959"/>
                  <a:pt x="1077" y="958"/>
                  <a:pt x="1076" y="958"/>
                </a:cubicBezTo>
                <a:cubicBezTo>
                  <a:pt x="1077" y="961"/>
                  <a:pt x="1072" y="957"/>
                  <a:pt x="1072" y="960"/>
                </a:cubicBezTo>
                <a:close/>
                <a:moveTo>
                  <a:pt x="1114" y="963"/>
                </a:moveTo>
                <a:cubicBezTo>
                  <a:pt x="1112" y="961"/>
                  <a:pt x="1108" y="963"/>
                  <a:pt x="1107" y="963"/>
                </a:cubicBezTo>
                <a:cubicBezTo>
                  <a:pt x="1108" y="963"/>
                  <a:pt x="1108" y="964"/>
                  <a:pt x="1107" y="965"/>
                </a:cubicBezTo>
                <a:cubicBezTo>
                  <a:pt x="1110" y="962"/>
                  <a:pt x="1113" y="966"/>
                  <a:pt x="1114" y="963"/>
                </a:cubicBezTo>
                <a:close/>
                <a:moveTo>
                  <a:pt x="26" y="975"/>
                </a:moveTo>
                <a:cubicBezTo>
                  <a:pt x="28" y="971"/>
                  <a:pt x="29" y="976"/>
                  <a:pt x="34" y="975"/>
                </a:cubicBezTo>
                <a:cubicBezTo>
                  <a:pt x="37" y="971"/>
                  <a:pt x="36" y="968"/>
                  <a:pt x="38" y="964"/>
                </a:cubicBezTo>
                <a:cubicBezTo>
                  <a:pt x="32" y="965"/>
                  <a:pt x="27" y="972"/>
                  <a:pt x="26" y="975"/>
                </a:cubicBezTo>
                <a:close/>
                <a:moveTo>
                  <a:pt x="1040" y="979"/>
                </a:moveTo>
                <a:cubicBezTo>
                  <a:pt x="1039" y="979"/>
                  <a:pt x="1038" y="978"/>
                  <a:pt x="1038" y="978"/>
                </a:cubicBezTo>
                <a:cubicBezTo>
                  <a:pt x="1028" y="984"/>
                  <a:pt x="1017" y="989"/>
                  <a:pt x="1009" y="997"/>
                </a:cubicBezTo>
                <a:cubicBezTo>
                  <a:pt x="1000" y="995"/>
                  <a:pt x="992" y="1002"/>
                  <a:pt x="987" y="1007"/>
                </a:cubicBezTo>
                <a:cubicBezTo>
                  <a:pt x="989" y="1007"/>
                  <a:pt x="989" y="1008"/>
                  <a:pt x="988" y="1009"/>
                </a:cubicBezTo>
                <a:cubicBezTo>
                  <a:pt x="1000" y="1009"/>
                  <a:pt x="1004" y="997"/>
                  <a:pt x="1014" y="998"/>
                </a:cubicBezTo>
                <a:cubicBezTo>
                  <a:pt x="1018" y="994"/>
                  <a:pt x="1024" y="991"/>
                  <a:pt x="1027" y="986"/>
                </a:cubicBezTo>
                <a:cubicBezTo>
                  <a:pt x="1033" y="986"/>
                  <a:pt x="1033" y="986"/>
                  <a:pt x="1033" y="986"/>
                </a:cubicBezTo>
                <a:cubicBezTo>
                  <a:pt x="1031" y="978"/>
                  <a:pt x="1039" y="983"/>
                  <a:pt x="1040" y="979"/>
                </a:cubicBezTo>
                <a:close/>
                <a:moveTo>
                  <a:pt x="928" y="1013"/>
                </a:moveTo>
                <a:cubicBezTo>
                  <a:pt x="930" y="1010"/>
                  <a:pt x="933" y="1014"/>
                  <a:pt x="935" y="1014"/>
                </a:cubicBezTo>
                <a:cubicBezTo>
                  <a:pt x="938" y="1007"/>
                  <a:pt x="947" y="1006"/>
                  <a:pt x="950" y="999"/>
                </a:cubicBezTo>
                <a:cubicBezTo>
                  <a:pt x="942" y="1003"/>
                  <a:pt x="932" y="1008"/>
                  <a:pt x="928" y="1013"/>
                </a:cubicBezTo>
                <a:close/>
                <a:moveTo>
                  <a:pt x="233" y="1024"/>
                </a:moveTo>
                <a:cubicBezTo>
                  <a:pt x="231" y="1027"/>
                  <a:pt x="227" y="1027"/>
                  <a:pt x="225" y="1030"/>
                </a:cubicBezTo>
                <a:cubicBezTo>
                  <a:pt x="229" y="1030"/>
                  <a:pt x="234" y="1026"/>
                  <a:pt x="233" y="1024"/>
                </a:cubicBezTo>
                <a:close/>
                <a:moveTo>
                  <a:pt x="89" y="1041"/>
                </a:moveTo>
                <a:cubicBezTo>
                  <a:pt x="86" y="1044"/>
                  <a:pt x="85" y="1040"/>
                  <a:pt x="84" y="1040"/>
                </a:cubicBezTo>
                <a:cubicBezTo>
                  <a:pt x="76" y="1046"/>
                  <a:pt x="66" y="1047"/>
                  <a:pt x="58" y="1055"/>
                </a:cubicBezTo>
                <a:cubicBezTo>
                  <a:pt x="59" y="1056"/>
                  <a:pt x="61" y="1056"/>
                  <a:pt x="63" y="1057"/>
                </a:cubicBezTo>
                <a:cubicBezTo>
                  <a:pt x="66" y="1047"/>
                  <a:pt x="79" y="1051"/>
                  <a:pt x="84" y="1044"/>
                </a:cubicBezTo>
                <a:cubicBezTo>
                  <a:pt x="86" y="1044"/>
                  <a:pt x="87" y="1045"/>
                  <a:pt x="88" y="1045"/>
                </a:cubicBezTo>
                <a:cubicBezTo>
                  <a:pt x="87" y="1042"/>
                  <a:pt x="92" y="1042"/>
                  <a:pt x="89" y="1041"/>
                </a:cubicBezTo>
                <a:close/>
                <a:moveTo>
                  <a:pt x="224" y="1053"/>
                </a:moveTo>
                <a:cubicBezTo>
                  <a:pt x="225" y="1048"/>
                  <a:pt x="222" y="1048"/>
                  <a:pt x="221" y="1045"/>
                </a:cubicBezTo>
                <a:cubicBezTo>
                  <a:pt x="222" y="1043"/>
                  <a:pt x="225" y="1043"/>
                  <a:pt x="224" y="1040"/>
                </a:cubicBezTo>
                <a:cubicBezTo>
                  <a:pt x="218" y="1039"/>
                  <a:pt x="223" y="1047"/>
                  <a:pt x="215" y="1045"/>
                </a:cubicBezTo>
                <a:cubicBezTo>
                  <a:pt x="214" y="1051"/>
                  <a:pt x="206" y="1050"/>
                  <a:pt x="205" y="1056"/>
                </a:cubicBezTo>
                <a:cubicBezTo>
                  <a:pt x="206" y="1056"/>
                  <a:pt x="209" y="1056"/>
                  <a:pt x="210" y="1057"/>
                </a:cubicBezTo>
                <a:cubicBezTo>
                  <a:pt x="218" y="1074"/>
                  <a:pt x="194" y="1065"/>
                  <a:pt x="192" y="1077"/>
                </a:cubicBezTo>
                <a:cubicBezTo>
                  <a:pt x="195" y="1078"/>
                  <a:pt x="192" y="1074"/>
                  <a:pt x="195" y="1074"/>
                </a:cubicBezTo>
                <a:cubicBezTo>
                  <a:pt x="195" y="1077"/>
                  <a:pt x="199" y="1076"/>
                  <a:pt x="200" y="1079"/>
                </a:cubicBezTo>
                <a:cubicBezTo>
                  <a:pt x="196" y="1087"/>
                  <a:pt x="206" y="1075"/>
                  <a:pt x="208" y="1073"/>
                </a:cubicBezTo>
                <a:cubicBezTo>
                  <a:pt x="210" y="1074"/>
                  <a:pt x="210" y="1074"/>
                  <a:pt x="210" y="1076"/>
                </a:cubicBezTo>
                <a:cubicBezTo>
                  <a:pt x="209" y="1080"/>
                  <a:pt x="205" y="1081"/>
                  <a:pt x="207" y="1084"/>
                </a:cubicBezTo>
                <a:cubicBezTo>
                  <a:pt x="209" y="1081"/>
                  <a:pt x="214" y="1082"/>
                  <a:pt x="213" y="1077"/>
                </a:cubicBezTo>
                <a:cubicBezTo>
                  <a:pt x="217" y="1077"/>
                  <a:pt x="220" y="1077"/>
                  <a:pt x="220" y="1073"/>
                </a:cubicBezTo>
                <a:cubicBezTo>
                  <a:pt x="220" y="1071"/>
                  <a:pt x="216" y="1073"/>
                  <a:pt x="217" y="1070"/>
                </a:cubicBezTo>
                <a:cubicBezTo>
                  <a:pt x="220" y="1059"/>
                  <a:pt x="230" y="1064"/>
                  <a:pt x="237" y="1062"/>
                </a:cubicBezTo>
                <a:cubicBezTo>
                  <a:pt x="235" y="1059"/>
                  <a:pt x="233" y="1057"/>
                  <a:pt x="232" y="1052"/>
                </a:cubicBezTo>
                <a:cubicBezTo>
                  <a:pt x="230" y="1053"/>
                  <a:pt x="227" y="1053"/>
                  <a:pt x="224" y="1053"/>
                </a:cubicBezTo>
                <a:close/>
                <a:moveTo>
                  <a:pt x="949" y="1049"/>
                </a:moveTo>
                <a:cubicBezTo>
                  <a:pt x="947" y="1051"/>
                  <a:pt x="940" y="1048"/>
                  <a:pt x="940" y="1053"/>
                </a:cubicBezTo>
                <a:cubicBezTo>
                  <a:pt x="943" y="1052"/>
                  <a:pt x="951" y="1049"/>
                  <a:pt x="949" y="1049"/>
                </a:cubicBezTo>
                <a:close/>
                <a:moveTo>
                  <a:pt x="103" y="1058"/>
                </a:moveTo>
                <a:cubicBezTo>
                  <a:pt x="104" y="1062"/>
                  <a:pt x="99" y="1060"/>
                  <a:pt x="99" y="1063"/>
                </a:cubicBezTo>
                <a:cubicBezTo>
                  <a:pt x="103" y="1063"/>
                  <a:pt x="103" y="1063"/>
                  <a:pt x="103" y="1063"/>
                </a:cubicBezTo>
                <a:cubicBezTo>
                  <a:pt x="101" y="1060"/>
                  <a:pt x="107" y="1059"/>
                  <a:pt x="103" y="1058"/>
                </a:cubicBezTo>
                <a:close/>
                <a:moveTo>
                  <a:pt x="1003" y="1090"/>
                </a:moveTo>
                <a:cubicBezTo>
                  <a:pt x="1009" y="1089"/>
                  <a:pt x="1011" y="1085"/>
                  <a:pt x="1018" y="1085"/>
                </a:cubicBezTo>
                <a:cubicBezTo>
                  <a:pt x="1017" y="1090"/>
                  <a:pt x="1011" y="1088"/>
                  <a:pt x="1009" y="1092"/>
                </a:cubicBezTo>
                <a:cubicBezTo>
                  <a:pt x="1021" y="1091"/>
                  <a:pt x="1020" y="1078"/>
                  <a:pt x="1034" y="1079"/>
                </a:cubicBezTo>
                <a:cubicBezTo>
                  <a:pt x="1036" y="1077"/>
                  <a:pt x="1033" y="1077"/>
                  <a:pt x="1035" y="1076"/>
                </a:cubicBezTo>
                <a:cubicBezTo>
                  <a:pt x="1045" y="1073"/>
                  <a:pt x="1060" y="1066"/>
                  <a:pt x="1059" y="1060"/>
                </a:cubicBezTo>
                <a:cubicBezTo>
                  <a:pt x="1042" y="1070"/>
                  <a:pt x="1018" y="1077"/>
                  <a:pt x="1003" y="1090"/>
                </a:cubicBezTo>
                <a:close/>
                <a:moveTo>
                  <a:pt x="938" y="1063"/>
                </a:moveTo>
                <a:cubicBezTo>
                  <a:pt x="933" y="1062"/>
                  <a:pt x="925" y="1068"/>
                  <a:pt x="924" y="1070"/>
                </a:cubicBezTo>
                <a:cubicBezTo>
                  <a:pt x="927" y="1066"/>
                  <a:pt x="935" y="1067"/>
                  <a:pt x="938" y="1063"/>
                </a:cubicBezTo>
                <a:close/>
                <a:moveTo>
                  <a:pt x="912" y="1070"/>
                </a:moveTo>
                <a:cubicBezTo>
                  <a:pt x="907" y="1075"/>
                  <a:pt x="901" y="1075"/>
                  <a:pt x="895" y="1070"/>
                </a:cubicBezTo>
                <a:cubicBezTo>
                  <a:pt x="888" y="1078"/>
                  <a:pt x="875" y="1077"/>
                  <a:pt x="870" y="1086"/>
                </a:cubicBezTo>
                <a:cubicBezTo>
                  <a:pt x="871" y="1089"/>
                  <a:pt x="872" y="1088"/>
                  <a:pt x="871" y="1092"/>
                </a:cubicBezTo>
                <a:cubicBezTo>
                  <a:pt x="880" y="1093"/>
                  <a:pt x="881" y="1087"/>
                  <a:pt x="886" y="1084"/>
                </a:cubicBezTo>
                <a:cubicBezTo>
                  <a:pt x="883" y="1084"/>
                  <a:pt x="880" y="1087"/>
                  <a:pt x="878" y="1085"/>
                </a:cubicBezTo>
                <a:cubicBezTo>
                  <a:pt x="885" y="1085"/>
                  <a:pt x="885" y="1078"/>
                  <a:pt x="893" y="1079"/>
                </a:cubicBezTo>
                <a:cubicBezTo>
                  <a:pt x="893" y="1081"/>
                  <a:pt x="892" y="1081"/>
                  <a:pt x="892" y="1083"/>
                </a:cubicBezTo>
                <a:cubicBezTo>
                  <a:pt x="901" y="1081"/>
                  <a:pt x="911" y="1078"/>
                  <a:pt x="917" y="1072"/>
                </a:cubicBezTo>
                <a:cubicBezTo>
                  <a:pt x="914" y="1072"/>
                  <a:pt x="909" y="1073"/>
                  <a:pt x="912" y="1070"/>
                </a:cubicBezTo>
                <a:close/>
                <a:moveTo>
                  <a:pt x="720" y="1088"/>
                </a:moveTo>
                <a:cubicBezTo>
                  <a:pt x="720" y="1088"/>
                  <a:pt x="726" y="1085"/>
                  <a:pt x="725" y="1084"/>
                </a:cubicBezTo>
                <a:cubicBezTo>
                  <a:pt x="723" y="1085"/>
                  <a:pt x="717" y="1086"/>
                  <a:pt x="720" y="1088"/>
                </a:cubicBezTo>
                <a:close/>
                <a:moveTo>
                  <a:pt x="960" y="1100"/>
                </a:moveTo>
                <a:cubicBezTo>
                  <a:pt x="964" y="1100"/>
                  <a:pt x="967" y="1098"/>
                  <a:pt x="971" y="1096"/>
                </a:cubicBezTo>
                <a:cubicBezTo>
                  <a:pt x="971" y="1094"/>
                  <a:pt x="969" y="1094"/>
                  <a:pt x="971" y="1092"/>
                </a:cubicBezTo>
                <a:cubicBezTo>
                  <a:pt x="968" y="1094"/>
                  <a:pt x="966" y="1090"/>
                  <a:pt x="966" y="1094"/>
                </a:cubicBezTo>
                <a:cubicBezTo>
                  <a:pt x="965" y="1096"/>
                  <a:pt x="970" y="1093"/>
                  <a:pt x="970" y="1096"/>
                </a:cubicBezTo>
                <a:cubicBezTo>
                  <a:pt x="966" y="1097"/>
                  <a:pt x="963" y="1098"/>
                  <a:pt x="960" y="1100"/>
                </a:cubicBezTo>
                <a:close/>
                <a:moveTo>
                  <a:pt x="915" y="1103"/>
                </a:moveTo>
                <a:cubicBezTo>
                  <a:pt x="922" y="1100"/>
                  <a:pt x="929" y="1098"/>
                  <a:pt x="935" y="1094"/>
                </a:cubicBezTo>
                <a:cubicBezTo>
                  <a:pt x="927" y="1095"/>
                  <a:pt x="918" y="1100"/>
                  <a:pt x="915" y="1103"/>
                </a:cubicBezTo>
                <a:close/>
                <a:moveTo>
                  <a:pt x="903" y="1095"/>
                </a:moveTo>
                <a:cubicBezTo>
                  <a:pt x="900" y="1094"/>
                  <a:pt x="899" y="1096"/>
                  <a:pt x="897" y="1095"/>
                </a:cubicBezTo>
                <a:cubicBezTo>
                  <a:pt x="897" y="1099"/>
                  <a:pt x="891" y="1096"/>
                  <a:pt x="893" y="1099"/>
                </a:cubicBezTo>
                <a:cubicBezTo>
                  <a:pt x="895" y="1097"/>
                  <a:pt x="901" y="1098"/>
                  <a:pt x="903" y="1095"/>
                </a:cubicBezTo>
                <a:close/>
                <a:moveTo>
                  <a:pt x="974" y="1099"/>
                </a:moveTo>
                <a:cubicBezTo>
                  <a:pt x="970" y="1100"/>
                  <a:pt x="967" y="1102"/>
                  <a:pt x="964" y="1104"/>
                </a:cubicBezTo>
                <a:cubicBezTo>
                  <a:pt x="969" y="1104"/>
                  <a:pt x="972" y="1101"/>
                  <a:pt x="974" y="1099"/>
                </a:cubicBezTo>
                <a:close/>
                <a:moveTo>
                  <a:pt x="878" y="1116"/>
                </a:moveTo>
                <a:cubicBezTo>
                  <a:pt x="887" y="1110"/>
                  <a:pt x="906" y="1109"/>
                  <a:pt x="911" y="1103"/>
                </a:cubicBezTo>
                <a:cubicBezTo>
                  <a:pt x="910" y="1104"/>
                  <a:pt x="903" y="1105"/>
                  <a:pt x="903" y="1104"/>
                </a:cubicBezTo>
                <a:cubicBezTo>
                  <a:pt x="904" y="1103"/>
                  <a:pt x="907" y="1101"/>
                  <a:pt x="904" y="1100"/>
                </a:cubicBezTo>
                <a:cubicBezTo>
                  <a:pt x="893" y="1105"/>
                  <a:pt x="883" y="1108"/>
                  <a:pt x="873" y="1113"/>
                </a:cubicBezTo>
                <a:cubicBezTo>
                  <a:pt x="876" y="1113"/>
                  <a:pt x="875" y="1116"/>
                  <a:pt x="878" y="1116"/>
                </a:cubicBezTo>
                <a:close/>
                <a:moveTo>
                  <a:pt x="812" y="1117"/>
                </a:moveTo>
                <a:cubicBezTo>
                  <a:pt x="814" y="1114"/>
                  <a:pt x="820" y="1121"/>
                  <a:pt x="820" y="1116"/>
                </a:cubicBezTo>
                <a:cubicBezTo>
                  <a:pt x="819" y="1114"/>
                  <a:pt x="810" y="1115"/>
                  <a:pt x="812" y="1117"/>
                </a:cubicBezTo>
                <a:close/>
                <a:moveTo>
                  <a:pt x="925" y="1142"/>
                </a:moveTo>
                <a:cubicBezTo>
                  <a:pt x="920" y="1144"/>
                  <a:pt x="916" y="1147"/>
                  <a:pt x="911" y="1149"/>
                </a:cubicBezTo>
                <a:cubicBezTo>
                  <a:pt x="917" y="1148"/>
                  <a:pt x="921" y="1146"/>
                  <a:pt x="925" y="1142"/>
                </a:cubicBezTo>
                <a:close/>
                <a:moveTo>
                  <a:pt x="713" y="1155"/>
                </a:moveTo>
                <a:cubicBezTo>
                  <a:pt x="717" y="1153"/>
                  <a:pt x="721" y="1152"/>
                  <a:pt x="724" y="1149"/>
                </a:cubicBezTo>
                <a:cubicBezTo>
                  <a:pt x="721" y="1151"/>
                  <a:pt x="712" y="1152"/>
                  <a:pt x="713" y="1155"/>
                </a:cubicBezTo>
                <a:close/>
                <a:moveTo>
                  <a:pt x="872" y="1168"/>
                </a:moveTo>
                <a:cubicBezTo>
                  <a:pt x="880" y="1167"/>
                  <a:pt x="885" y="1163"/>
                  <a:pt x="890" y="1159"/>
                </a:cubicBezTo>
                <a:cubicBezTo>
                  <a:pt x="897" y="1157"/>
                  <a:pt x="908" y="1154"/>
                  <a:pt x="909" y="1149"/>
                </a:cubicBezTo>
                <a:cubicBezTo>
                  <a:pt x="902" y="1152"/>
                  <a:pt x="893" y="1157"/>
                  <a:pt x="885" y="1158"/>
                </a:cubicBezTo>
                <a:cubicBezTo>
                  <a:pt x="886" y="1163"/>
                  <a:pt x="874" y="1163"/>
                  <a:pt x="872" y="1168"/>
                </a:cubicBezTo>
                <a:close/>
                <a:moveTo>
                  <a:pt x="1138" y="208"/>
                </a:moveTo>
                <a:cubicBezTo>
                  <a:pt x="1129" y="210"/>
                  <a:pt x="1123" y="214"/>
                  <a:pt x="1123" y="223"/>
                </a:cubicBezTo>
                <a:cubicBezTo>
                  <a:pt x="1124" y="224"/>
                  <a:pt x="1126" y="226"/>
                  <a:pt x="1129" y="225"/>
                </a:cubicBezTo>
                <a:cubicBezTo>
                  <a:pt x="1131" y="223"/>
                  <a:pt x="1128" y="220"/>
                  <a:pt x="1132" y="219"/>
                </a:cubicBezTo>
                <a:cubicBezTo>
                  <a:pt x="1132" y="221"/>
                  <a:pt x="1132" y="221"/>
                  <a:pt x="1132" y="221"/>
                </a:cubicBezTo>
                <a:cubicBezTo>
                  <a:pt x="1136" y="219"/>
                  <a:pt x="1139" y="213"/>
                  <a:pt x="1138" y="208"/>
                </a:cubicBezTo>
                <a:close/>
                <a:moveTo>
                  <a:pt x="1097" y="931"/>
                </a:moveTo>
                <a:cubicBezTo>
                  <a:pt x="1098" y="929"/>
                  <a:pt x="1096" y="925"/>
                  <a:pt x="1099" y="923"/>
                </a:cubicBezTo>
                <a:cubicBezTo>
                  <a:pt x="1097" y="922"/>
                  <a:pt x="1096" y="921"/>
                  <a:pt x="1095" y="920"/>
                </a:cubicBezTo>
                <a:cubicBezTo>
                  <a:pt x="1093" y="926"/>
                  <a:pt x="1082" y="928"/>
                  <a:pt x="1085" y="936"/>
                </a:cubicBezTo>
                <a:cubicBezTo>
                  <a:pt x="1087" y="931"/>
                  <a:pt x="1091" y="928"/>
                  <a:pt x="1097" y="931"/>
                </a:cubicBezTo>
                <a:close/>
                <a:moveTo>
                  <a:pt x="1152" y="971"/>
                </a:moveTo>
                <a:cubicBezTo>
                  <a:pt x="1156" y="976"/>
                  <a:pt x="1150" y="978"/>
                  <a:pt x="1151" y="981"/>
                </a:cubicBezTo>
                <a:cubicBezTo>
                  <a:pt x="1154" y="978"/>
                  <a:pt x="1161" y="979"/>
                  <a:pt x="1160" y="972"/>
                </a:cubicBezTo>
                <a:cubicBezTo>
                  <a:pt x="1157" y="971"/>
                  <a:pt x="1154" y="971"/>
                  <a:pt x="1152" y="971"/>
                </a:cubicBezTo>
                <a:close/>
                <a:moveTo>
                  <a:pt x="1069" y="974"/>
                </a:moveTo>
                <a:cubicBezTo>
                  <a:pt x="1067" y="975"/>
                  <a:pt x="1066" y="977"/>
                  <a:pt x="1065" y="979"/>
                </a:cubicBezTo>
                <a:cubicBezTo>
                  <a:pt x="1064" y="978"/>
                  <a:pt x="1063" y="977"/>
                  <a:pt x="1060" y="977"/>
                </a:cubicBezTo>
                <a:cubicBezTo>
                  <a:pt x="1062" y="985"/>
                  <a:pt x="1073" y="982"/>
                  <a:pt x="1077" y="977"/>
                </a:cubicBezTo>
                <a:cubicBezTo>
                  <a:pt x="1073" y="979"/>
                  <a:pt x="1073" y="974"/>
                  <a:pt x="1069" y="974"/>
                </a:cubicBezTo>
                <a:close/>
                <a:moveTo>
                  <a:pt x="1015" y="1019"/>
                </a:moveTo>
                <a:cubicBezTo>
                  <a:pt x="1015" y="1021"/>
                  <a:pt x="1010" y="1023"/>
                  <a:pt x="1013" y="1024"/>
                </a:cubicBezTo>
                <a:cubicBezTo>
                  <a:pt x="1014" y="1021"/>
                  <a:pt x="1019" y="1022"/>
                  <a:pt x="1021" y="1020"/>
                </a:cubicBezTo>
                <a:cubicBezTo>
                  <a:pt x="1022" y="1016"/>
                  <a:pt x="1015" y="1018"/>
                  <a:pt x="1016" y="1014"/>
                </a:cubicBezTo>
                <a:cubicBezTo>
                  <a:pt x="1023" y="1013"/>
                  <a:pt x="1021" y="1005"/>
                  <a:pt x="1027" y="1005"/>
                </a:cubicBezTo>
                <a:cubicBezTo>
                  <a:pt x="1028" y="1001"/>
                  <a:pt x="1026" y="1000"/>
                  <a:pt x="1024" y="999"/>
                </a:cubicBezTo>
                <a:cubicBezTo>
                  <a:pt x="1020" y="1003"/>
                  <a:pt x="1016" y="1007"/>
                  <a:pt x="1012" y="1012"/>
                </a:cubicBezTo>
                <a:cubicBezTo>
                  <a:pt x="1010" y="1012"/>
                  <a:pt x="1011" y="1008"/>
                  <a:pt x="1009" y="1008"/>
                </a:cubicBezTo>
                <a:cubicBezTo>
                  <a:pt x="1004" y="1017"/>
                  <a:pt x="990" y="1020"/>
                  <a:pt x="984" y="1030"/>
                </a:cubicBezTo>
                <a:cubicBezTo>
                  <a:pt x="988" y="1032"/>
                  <a:pt x="987" y="1027"/>
                  <a:pt x="989" y="1027"/>
                </a:cubicBezTo>
                <a:cubicBezTo>
                  <a:pt x="998" y="1028"/>
                  <a:pt x="1005" y="1014"/>
                  <a:pt x="1015" y="1019"/>
                </a:cubicBezTo>
                <a:close/>
                <a:moveTo>
                  <a:pt x="910" y="1114"/>
                </a:moveTo>
                <a:cubicBezTo>
                  <a:pt x="897" y="1124"/>
                  <a:pt x="876" y="1122"/>
                  <a:pt x="863" y="1132"/>
                </a:cubicBezTo>
                <a:cubicBezTo>
                  <a:pt x="857" y="1129"/>
                  <a:pt x="843" y="1133"/>
                  <a:pt x="841" y="1139"/>
                </a:cubicBezTo>
                <a:cubicBezTo>
                  <a:pt x="839" y="1138"/>
                  <a:pt x="836" y="1137"/>
                  <a:pt x="836" y="1134"/>
                </a:cubicBezTo>
                <a:cubicBezTo>
                  <a:pt x="838" y="1129"/>
                  <a:pt x="849" y="1134"/>
                  <a:pt x="848" y="1126"/>
                </a:cubicBezTo>
                <a:cubicBezTo>
                  <a:pt x="841" y="1128"/>
                  <a:pt x="829" y="1131"/>
                  <a:pt x="831" y="1137"/>
                </a:cubicBezTo>
                <a:cubicBezTo>
                  <a:pt x="829" y="1137"/>
                  <a:pt x="829" y="1139"/>
                  <a:pt x="827" y="1138"/>
                </a:cubicBezTo>
                <a:cubicBezTo>
                  <a:pt x="827" y="1142"/>
                  <a:pt x="831" y="1141"/>
                  <a:pt x="830" y="1145"/>
                </a:cubicBezTo>
                <a:cubicBezTo>
                  <a:pt x="828" y="1146"/>
                  <a:pt x="825" y="1147"/>
                  <a:pt x="822" y="1148"/>
                </a:cubicBezTo>
                <a:cubicBezTo>
                  <a:pt x="821" y="1152"/>
                  <a:pt x="827" y="1149"/>
                  <a:pt x="828" y="1151"/>
                </a:cubicBezTo>
                <a:cubicBezTo>
                  <a:pt x="824" y="1157"/>
                  <a:pt x="822" y="1166"/>
                  <a:pt x="813" y="1168"/>
                </a:cubicBezTo>
                <a:cubicBezTo>
                  <a:pt x="815" y="1171"/>
                  <a:pt x="819" y="1167"/>
                  <a:pt x="819" y="1169"/>
                </a:cubicBezTo>
                <a:cubicBezTo>
                  <a:pt x="814" y="1172"/>
                  <a:pt x="807" y="1182"/>
                  <a:pt x="798" y="1176"/>
                </a:cubicBezTo>
                <a:cubicBezTo>
                  <a:pt x="800" y="1170"/>
                  <a:pt x="804" y="1165"/>
                  <a:pt x="810" y="1162"/>
                </a:cubicBezTo>
                <a:cubicBezTo>
                  <a:pt x="807" y="1160"/>
                  <a:pt x="811" y="1156"/>
                  <a:pt x="809" y="1153"/>
                </a:cubicBezTo>
                <a:cubicBezTo>
                  <a:pt x="802" y="1152"/>
                  <a:pt x="790" y="1156"/>
                  <a:pt x="784" y="1161"/>
                </a:cubicBezTo>
                <a:cubicBezTo>
                  <a:pt x="770" y="1155"/>
                  <a:pt x="771" y="1176"/>
                  <a:pt x="773" y="1184"/>
                </a:cubicBezTo>
                <a:cubicBezTo>
                  <a:pt x="778" y="1178"/>
                  <a:pt x="783" y="1191"/>
                  <a:pt x="788" y="1194"/>
                </a:cubicBezTo>
                <a:cubicBezTo>
                  <a:pt x="797" y="1185"/>
                  <a:pt x="809" y="1181"/>
                  <a:pt x="821" y="1176"/>
                </a:cubicBezTo>
                <a:cubicBezTo>
                  <a:pt x="823" y="1167"/>
                  <a:pt x="835" y="1169"/>
                  <a:pt x="835" y="1159"/>
                </a:cubicBezTo>
                <a:cubicBezTo>
                  <a:pt x="846" y="1154"/>
                  <a:pt x="857" y="1150"/>
                  <a:pt x="866" y="1143"/>
                </a:cubicBezTo>
                <a:cubicBezTo>
                  <a:pt x="866" y="1141"/>
                  <a:pt x="861" y="1143"/>
                  <a:pt x="862" y="1139"/>
                </a:cubicBezTo>
                <a:cubicBezTo>
                  <a:pt x="869" y="1135"/>
                  <a:pt x="879" y="1137"/>
                  <a:pt x="886" y="1135"/>
                </a:cubicBezTo>
                <a:cubicBezTo>
                  <a:pt x="899" y="1126"/>
                  <a:pt x="914" y="1127"/>
                  <a:pt x="930" y="1121"/>
                </a:cubicBezTo>
                <a:cubicBezTo>
                  <a:pt x="930" y="1118"/>
                  <a:pt x="932" y="1118"/>
                  <a:pt x="932" y="1116"/>
                </a:cubicBezTo>
                <a:cubicBezTo>
                  <a:pt x="925" y="1119"/>
                  <a:pt x="920" y="1120"/>
                  <a:pt x="910" y="1122"/>
                </a:cubicBezTo>
                <a:cubicBezTo>
                  <a:pt x="911" y="1120"/>
                  <a:pt x="913" y="1115"/>
                  <a:pt x="910" y="1114"/>
                </a:cubicBezTo>
                <a:close/>
                <a:moveTo>
                  <a:pt x="856" y="1146"/>
                </a:moveTo>
                <a:cubicBezTo>
                  <a:pt x="851" y="1147"/>
                  <a:pt x="846" y="1149"/>
                  <a:pt x="840" y="1148"/>
                </a:cubicBezTo>
                <a:cubicBezTo>
                  <a:pt x="845" y="1146"/>
                  <a:pt x="851" y="1140"/>
                  <a:pt x="857" y="1141"/>
                </a:cubicBezTo>
                <a:cubicBezTo>
                  <a:pt x="857" y="1143"/>
                  <a:pt x="855" y="1143"/>
                  <a:pt x="856" y="1146"/>
                </a:cubicBezTo>
                <a:close/>
                <a:moveTo>
                  <a:pt x="645" y="1128"/>
                </a:moveTo>
                <a:cubicBezTo>
                  <a:pt x="633" y="1130"/>
                  <a:pt x="623" y="1134"/>
                  <a:pt x="613" y="1138"/>
                </a:cubicBezTo>
                <a:cubicBezTo>
                  <a:pt x="617" y="1140"/>
                  <a:pt x="619" y="1140"/>
                  <a:pt x="616" y="1143"/>
                </a:cubicBezTo>
                <a:cubicBezTo>
                  <a:pt x="616" y="1144"/>
                  <a:pt x="618" y="1144"/>
                  <a:pt x="618" y="1146"/>
                </a:cubicBezTo>
                <a:cubicBezTo>
                  <a:pt x="627" y="1143"/>
                  <a:pt x="633" y="1139"/>
                  <a:pt x="641" y="1136"/>
                </a:cubicBezTo>
                <a:cubicBezTo>
                  <a:pt x="641" y="1133"/>
                  <a:pt x="642" y="1130"/>
                  <a:pt x="645" y="1128"/>
                </a:cubicBezTo>
                <a:close/>
                <a:moveTo>
                  <a:pt x="619" y="1141"/>
                </a:moveTo>
                <a:cubicBezTo>
                  <a:pt x="619" y="1137"/>
                  <a:pt x="625" y="1139"/>
                  <a:pt x="627" y="1137"/>
                </a:cubicBezTo>
                <a:cubicBezTo>
                  <a:pt x="626" y="1141"/>
                  <a:pt x="622" y="1140"/>
                  <a:pt x="619" y="1141"/>
                </a:cubicBezTo>
                <a:close/>
              </a:path>
            </a:pathLst>
          </a:custGeom>
          <a:blipFill>
            <a:blip r:embed="rId3" cstate="email"/>
            <a:stretch>
              <a:fillRect/>
            </a:stretch>
          </a:blipFill>
          <a:ln>
            <a:noFill/>
          </a:ln>
        </p:spPr>
        <p:txBody>
          <a:bodyPr vert="horz" wrap="square" lIns="91440" tIns="45720" rIns="91440" bIns="45720" numCol="1" anchor="t" anchorCtr="0" compatLnSpc="1"/>
          <a:lstStyle/>
          <a:p>
            <a:endParaRPr lang="zh-CN" altLang="en-US" dirty="0">
              <a:solidFill>
                <a:prstClr val="black"/>
              </a:solidFill>
              <a:latin typeface="仓耳玄三M W05" panose="02020400000000000000" pitchFamily="18"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4" presetClass="entr" presetSubtype="1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randombar(horizontal)">
                                      <p:cBhvr>
                                        <p:cTn id="13" dur="500"/>
                                        <p:tgtEl>
                                          <p:spTgt spid="9"/>
                                        </p:tgtEl>
                                      </p:cBhvr>
                                    </p:animEffect>
                                  </p:childTnLst>
                                </p:cTn>
                              </p:par>
                              <p:par>
                                <p:cTn id="14" presetID="2" presetClass="entr" presetSubtype="4"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500" fill="hold"/>
                                        <p:tgtEl>
                                          <p:spTgt spid="5"/>
                                        </p:tgtEl>
                                        <p:attrNameLst>
                                          <p:attrName>ppt_x</p:attrName>
                                        </p:attrNameLst>
                                      </p:cBhvr>
                                      <p:tavLst>
                                        <p:tav tm="0">
                                          <p:val>
                                            <p:strVal val="#ppt_x"/>
                                          </p:val>
                                        </p:tav>
                                        <p:tav tm="100000">
                                          <p:val>
                                            <p:strVal val="#ppt_x"/>
                                          </p:val>
                                        </p:tav>
                                      </p:tavLst>
                                    </p:anim>
                                    <p:anim calcmode="lin" valueType="num">
                                      <p:cBhvr additive="base">
                                        <p:cTn id="17" dur="500" fill="hold"/>
                                        <p:tgtEl>
                                          <p:spTgt spid="5"/>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additive="base">
                                        <p:cTn id="20" dur="500" fill="hold"/>
                                        <p:tgtEl>
                                          <p:spTgt spid="6"/>
                                        </p:tgtEl>
                                        <p:attrNameLst>
                                          <p:attrName>ppt_x</p:attrName>
                                        </p:attrNameLst>
                                      </p:cBhvr>
                                      <p:tavLst>
                                        <p:tav tm="0">
                                          <p:val>
                                            <p:strVal val="#ppt_x"/>
                                          </p:val>
                                        </p:tav>
                                        <p:tav tm="100000">
                                          <p:val>
                                            <p:strVal val="#ppt_x"/>
                                          </p:val>
                                        </p:tav>
                                      </p:tavLst>
                                    </p:anim>
                                    <p:anim calcmode="lin" valueType="num">
                                      <p:cBhvr additive="base">
                                        <p:cTn id="21" dur="500" fill="hold"/>
                                        <p:tgtEl>
                                          <p:spTgt spid="6"/>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additive="base">
                                        <p:cTn id="24" dur="500" fill="hold"/>
                                        <p:tgtEl>
                                          <p:spTgt spid="7"/>
                                        </p:tgtEl>
                                        <p:attrNameLst>
                                          <p:attrName>ppt_x</p:attrName>
                                        </p:attrNameLst>
                                      </p:cBhvr>
                                      <p:tavLst>
                                        <p:tav tm="0">
                                          <p:val>
                                            <p:strVal val="#ppt_x"/>
                                          </p:val>
                                        </p:tav>
                                        <p:tav tm="100000">
                                          <p:val>
                                            <p:strVal val="#ppt_x"/>
                                          </p:val>
                                        </p:tav>
                                      </p:tavLst>
                                    </p:anim>
                                    <p:anim calcmode="lin" valueType="num">
                                      <p:cBhvr additive="base">
                                        <p:cTn id="25" dur="500" fill="hold"/>
                                        <p:tgtEl>
                                          <p:spTgt spid="7"/>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additive="base">
                                        <p:cTn id="28" dur="500" fill="hold"/>
                                        <p:tgtEl>
                                          <p:spTgt spid="8"/>
                                        </p:tgtEl>
                                        <p:attrNameLst>
                                          <p:attrName>ppt_x</p:attrName>
                                        </p:attrNameLst>
                                      </p:cBhvr>
                                      <p:tavLst>
                                        <p:tav tm="0">
                                          <p:val>
                                            <p:strVal val="#ppt_x"/>
                                          </p:val>
                                        </p:tav>
                                        <p:tav tm="100000">
                                          <p:val>
                                            <p:strVal val="#ppt_x"/>
                                          </p:val>
                                        </p:tav>
                                      </p:tavLst>
                                    </p:anim>
                                    <p:anim calcmode="lin" valueType="num">
                                      <p:cBhvr additive="base">
                                        <p:cTn id="29"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P spid="7" grpId="0"/>
      <p:bldP spid="8" grpId="0" animBg="1"/>
      <p:bldP spid="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extLst>
              <a:ext uri="{BEBA8EAE-BF5A-486C-A8C5-ECC9F3942E4B}">
                <a14:imgProps xmlns:a14="http://schemas.microsoft.com/office/drawing/2010/main">
                  <a14:imgLayer r:embed="rId2">
                    <a14:imgEffect>
                      <a14:colorTemperature colorTemp="4700"/>
                    </a14:imgEffect>
                    <a14:imgEffect>
                      <a14:saturation sat="200000"/>
                    </a14:imgEffect>
                  </a14:imgLayer>
                </a14:imgProps>
              </a:ext>
              <a:ext uri="{28A0092B-C50C-407E-A947-70E740481C1C}">
                <a14:useLocalDpi xmlns:a14="http://schemas.microsoft.com/office/drawing/2010/main" val="0"/>
              </a:ext>
            </a:extLst>
          </a:blip>
          <a:stretch>
            <a:fillRect/>
          </a:stretch>
        </p:blipFill>
        <p:spPr>
          <a:xfrm rot="5400000">
            <a:off x="2667000" y="-2667000"/>
            <a:ext cx="6858000" cy="12192000"/>
          </a:xfrm>
          <a:prstGeom prst="rect">
            <a:avLst/>
          </a:prstGeom>
        </p:spPr>
      </p:pic>
      <p:sp>
        <p:nvSpPr>
          <p:cNvPr id="3" name="文本框 2"/>
          <p:cNvSpPr txBox="1"/>
          <p:nvPr/>
        </p:nvSpPr>
        <p:spPr>
          <a:xfrm>
            <a:off x="751678" y="469148"/>
            <a:ext cx="3172139" cy="523220"/>
          </a:xfrm>
          <a:prstGeom prst="rect">
            <a:avLst/>
          </a:prstGeom>
          <a:noFill/>
        </p:spPr>
        <p:txBody>
          <a:bodyPr wrap="square" rtlCol="0">
            <a:spAutoFit/>
          </a:bodyPr>
          <a:lstStyle/>
          <a:p>
            <a:r>
              <a:rPr lang="en-US" altLang="zh-CN" sz="2800" b="1" dirty="0">
                <a:solidFill>
                  <a:schemeClr val="bg1"/>
                </a:solidFill>
                <a:latin typeface="仓耳玄三M W05" panose="02020400000000000000" pitchFamily="18" charset="-122"/>
                <a:ea typeface="仓耳玄三M W05" panose="02020400000000000000" pitchFamily="18" charset="-122"/>
              </a:rPr>
              <a:t>01.</a:t>
            </a:r>
            <a:r>
              <a:rPr lang="zh-CN" altLang="en-US" sz="2800" b="1" dirty="0">
                <a:solidFill>
                  <a:schemeClr val="bg1"/>
                </a:solidFill>
                <a:latin typeface="仓耳玄三M W05" panose="02020400000000000000" pitchFamily="18" charset="-122"/>
                <a:ea typeface="仓耳玄三M W05" panose="02020400000000000000" pitchFamily="18" charset="-122"/>
              </a:rPr>
              <a:t>活动总体思路</a:t>
            </a:r>
            <a:endParaRPr lang="zh-CN" altLang="en-US" sz="2800" b="1" dirty="0">
              <a:solidFill>
                <a:schemeClr val="bg1"/>
              </a:solidFill>
              <a:latin typeface="仓耳玄三M W05" panose="02020400000000000000" pitchFamily="18" charset="-122"/>
              <a:ea typeface="仓耳玄三M W05" panose="02020400000000000000" pitchFamily="18" charset="-122"/>
            </a:endParaRPr>
          </a:p>
        </p:txBody>
      </p:sp>
      <p:sp>
        <p:nvSpPr>
          <p:cNvPr id="4" name="Freeform 1815"/>
          <p:cNvSpPr>
            <a:spLocks noEditPoints="1"/>
          </p:cNvSpPr>
          <p:nvPr/>
        </p:nvSpPr>
        <p:spPr bwMode="auto">
          <a:xfrm>
            <a:off x="868894" y="1108230"/>
            <a:ext cx="7569049" cy="5633908"/>
          </a:xfrm>
          <a:custGeom>
            <a:avLst/>
            <a:gdLst>
              <a:gd name="T0" fmla="*/ 2427 w 2671"/>
              <a:gd name="T1" fmla="*/ 397 h 1443"/>
              <a:gd name="T2" fmla="*/ 2031 w 2671"/>
              <a:gd name="T3" fmla="*/ 607 h 1443"/>
              <a:gd name="T4" fmla="*/ 1820 w 2671"/>
              <a:gd name="T5" fmla="*/ 601 h 1443"/>
              <a:gd name="T6" fmla="*/ 1690 w 2671"/>
              <a:gd name="T7" fmla="*/ 716 h 1443"/>
              <a:gd name="T8" fmla="*/ 1428 w 2671"/>
              <a:gd name="T9" fmla="*/ 954 h 1443"/>
              <a:gd name="T10" fmla="*/ 1200 w 2671"/>
              <a:gd name="T11" fmla="*/ 283 h 1443"/>
              <a:gd name="T12" fmla="*/ 929 w 2671"/>
              <a:gd name="T13" fmla="*/ 1300 h 1443"/>
              <a:gd name="T14" fmla="*/ 654 w 2671"/>
              <a:gd name="T15" fmla="*/ 1199 h 1443"/>
              <a:gd name="T16" fmla="*/ 483 w 2671"/>
              <a:gd name="T17" fmla="*/ 1114 h 1443"/>
              <a:gd name="T18" fmla="*/ 443 w 2671"/>
              <a:gd name="T19" fmla="*/ 1422 h 1443"/>
              <a:gd name="T20" fmla="*/ 387 w 2671"/>
              <a:gd name="T21" fmla="*/ 1353 h 1443"/>
              <a:gd name="T22" fmla="*/ 147 w 2671"/>
              <a:gd name="T23" fmla="*/ 811 h 1443"/>
              <a:gd name="T24" fmla="*/ 30 w 2671"/>
              <a:gd name="T25" fmla="*/ 730 h 1443"/>
              <a:gd name="T26" fmla="*/ 543 w 2671"/>
              <a:gd name="T27" fmla="*/ 1400 h 1443"/>
              <a:gd name="T28" fmla="*/ 633 w 2671"/>
              <a:gd name="T29" fmla="*/ 1222 h 1443"/>
              <a:gd name="T30" fmla="*/ 839 w 2671"/>
              <a:gd name="T31" fmla="*/ 1210 h 1443"/>
              <a:gd name="T32" fmla="*/ 967 w 2671"/>
              <a:gd name="T33" fmla="*/ 1166 h 1443"/>
              <a:gd name="T34" fmla="*/ 1180 w 2671"/>
              <a:gd name="T35" fmla="*/ 1225 h 1443"/>
              <a:gd name="T36" fmla="*/ 1310 w 2671"/>
              <a:gd name="T37" fmla="*/ 1127 h 1443"/>
              <a:gd name="T38" fmla="*/ 1442 w 2671"/>
              <a:gd name="T39" fmla="*/ 1019 h 1443"/>
              <a:gd name="T40" fmla="*/ 1630 w 2671"/>
              <a:gd name="T41" fmla="*/ 902 h 1443"/>
              <a:gd name="T42" fmla="*/ 1749 w 2671"/>
              <a:gd name="T43" fmla="*/ 710 h 1443"/>
              <a:gd name="T44" fmla="*/ 1750 w 2671"/>
              <a:gd name="T45" fmla="*/ 638 h 1443"/>
              <a:gd name="T46" fmla="*/ 1956 w 2671"/>
              <a:gd name="T47" fmla="*/ 616 h 1443"/>
              <a:gd name="T48" fmla="*/ 2334 w 2671"/>
              <a:gd name="T49" fmla="*/ 453 h 1443"/>
              <a:gd name="T50" fmla="*/ 2551 w 2671"/>
              <a:gd name="T51" fmla="*/ 362 h 1443"/>
              <a:gd name="T52" fmla="*/ 2487 w 2671"/>
              <a:gd name="T53" fmla="*/ 310 h 1443"/>
              <a:gd name="T54" fmla="*/ 2042 w 2671"/>
              <a:gd name="T55" fmla="*/ 404 h 1443"/>
              <a:gd name="T56" fmla="*/ 1657 w 2671"/>
              <a:gd name="T57" fmla="*/ 534 h 1443"/>
              <a:gd name="T58" fmla="*/ 1302 w 2671"/>
              <a:gd name="T59" fmla="*/ 504 h 1443"/>
              <a:gd name="T60" fmla="*/ 1261 w 2671"/>
              <a:gd name="T61" fmla="*/ 226 h 1443"/>
              <a:gd name="T62" fmla="*/ 1216 w 2671"/>
              <a:gd name="T63" fmla="*/ 66 h 1443"/>
              <a:gd name="T64" fmla="*/ 1013 w 2671"/>
              <a:gd name="T65" fmla="*/ 127 h 1443"/>
              <a:gd name="T66" fmla="*/ 719 w 2671"/>
              <a:gd name="T67" fmla="*/ 147 h 1443"/>
              <a:gd name="T68" fmla="*/ 381 w 2671"/>
              <a:gd name="T69" fmla="*/ 213 h 1443"/>
              <a:gd name="T70" fmla="*/ 139 w 2671"/>
              <a:gd name="T71" fmla="*/ 563 h 1443"/>
              <a:gd name="T72" fmla="*/ 109 w 2671"/>
              <a:gd name="T73" fmla="*/ 815 h 1443"/>
              <a:gd name="T74" fmla="*/ 222 w 2671"/>
              <a:gd name="T75" fmla="*/ 724 h 1443"/>
              <a:gd name="T76" fmla="*/ 335 w 2671"/>
              <a:gd name="T77" fmla="*/ 1011 h 1443"/>
              <a:gd name="T78" fmla="*/ 508 w 2671"/>
              <a:gd name="T79" fmla="*/ 1005 h 1443"/>
              <a:gd name="T80" fmla="*/ 564 w 2671"/>
              <a:gd name="T81" fmla="*/ 958 h 1443"/>
              <a:gd name="T82" fmla="*/ 402 w 2671"/>
              <a:gd name="T83" fmla="*/ 1269 h 1443"/>
              <a:gd name="T84" fmla="*/ 867 w 2671"/>
              <a:gd name="T85" fmla="*/ 1182 h 1443"/>
              <a:gd name="T86" fmla="*/ 1547 w 2671"/>
              <a:gd name="T87" fmla="*/ 931 h 1443"/>
              <a:gd name="T88" fmla="*/ 2371 w 2671"/>
              <a:gd name="T89" fmla="*/ 389 h 1443"/>
              <a:gd name="T90" fmla="*/ 2338 w 2671"/>
              <a:gd name="T91" fmla="*/ 381 h 1443"/>
              <a:gd name="T92" fmla="*/ 832 w 2671"/>
              <a:gd name="T93" fmla="*/ 139 h 1443"/>
              <a:gd name="T94" fmla="*/ 732 w 2671"/>
              <a:gd name="T95" fmla="*/ 447 h 1443"/>
              <a:gd name="T96" fmla="*/ 227 w 2671"/>
              <a:gd name="T97" fmla="*/ 584 h 1443"/>
              <a:gd name="T98" fmla="*/ 820 w 2671"/>
              <a:gd name="T99" fmla="*/ 743 h 1443"/>
              <a:gd name="T100" fmla="*/ 2063 w 2671"/>
              <a:gd name="T101" fmla="*/ 545 h 1443"/>
              <a:gd name="T102" fmla="*/ 753 w 2671"/>
              <a:gd name="T103" fmla="*/ 713 h 1443"/>
              <a:gd name="T104" fmla="*/ 875 w 2671"/>
              <a:gd name="T105" fmla="*/ 980 h 1443"/>
              <a:gd name="T106" fmla="*/ 714 w 2671"/>
              <a:gd name="T107" fmla="*/ 870 h 1443"/>
              <a:gd name="T108" fmla="*/ 672 w 2671"/>
              <a:gd name="T109" fmla="*/ 923 h 1443"/>
              <a:gd name="T110" fmla="*/ 658 w 2671"/>
              <a:gd name="T111" fmla="*/ 1057 h 1443"/>
              <a:gd name="T112" fmla="*/ 403 w 2671"/>
              <a:gd name="T113" fmla="*/ 1397 h 1443"/>
              <a:gd name="T114" fmla="*/ 2212 w 2671"/>
              <a:gd name="T115" fmla="*/ 337 h 1443"/>
              <a:gd name="T116" fmla="*/ 1414 w 2671"/>
              <a:gd name="T117" fmla="*/ 1080 h 1443"/>
              <a:gd name="T118" fmla="*/ 1319 w 2671"/>
              <a:gd name="T119" fmla="*/ 1116 h 1443"/>
              <a:gd name="T120" fmla="*/ 489 w 2671"/>
              <a:gd name="T121" fmla="*/ 1107 h 1443"/>
              <a:gd name="T122" fmla="*/ 200 w 2671"/>
              <a:gd name="T123" fmla="*/ 457 h 1443"/>
              <a:gd name="T124" fmla="*/ 2540 w 2671"/>
              <a:gd name="T125" fmla="*/ 321 h 1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671" h="1443">
                <a:moveTo>
                  <a:pt x="2661" y="311"/>
                </a:moveTo>
                <a:cubicBezTo>
                  <a:pt x="2665" y="309"/>
                  <a:pt x="2669" y="313"/>
                  <a:pt x="2671" y="309"/>
                </a:cubicBezTo>
                <a:cubicBezTo>
                  <a:pt x="2668" y="307"/>
                  <a:pt x="2662" y="311"/>
                  <a:pt x="2664" y="305"/>
                </a:cubicBezTo>
                <a:cubicBezTo>
                  <a:pt x="2661" y="305"/>
                  <a:pt x="2661" y="308"/>
                  <a:pt x="2661" y="311"/>
                </a:cubicBezTo>
                <a:close/>
                <a:moveTo>
                  <a:pt x="2661" y="296"/>
                </a:moveTo>
                <a:cubicBezTo>
                  <a:pt x="2667" y="296"/>
                  <a:pt x="2667" y="296"/>
                  <a:pt x="2667" y="296"/>
                </a:cubicBezTo>
                <a:cubicBezTo>
                  <a:pt x="2666" y="293"/>
                  <a:pt x="2666" y="293"/>
                  <a:pt x="2666" y="293"/>
                </a:cubicBezTo>
                <a:cubicBezTo>
                  <a:pt x="2664" y="293"/>
                  <a:pt x="2660" y="293"/>
                  <a:pt x="2661" y="296"/>
                </a:cubicBezTo>
                <a:close/>
                <a:moveTo>
                  <a:pt x="2653" y="260"/>
                </a:moveTo>
                <a:cubicBezTo>
                  <a:pt x="2656" y="260"/>
                  <a:pt x="2655" y="258"/>
                  <a:pt x="2655" y="255"/>
                </a:cubicBezTo>
                <a:cubicBezTo>
                  <a:pt x="2652" y="255"/>
                  <a:pt x="2652" y="258"/>
                  <a:pt x="2653" y="260"/>
                </a:cubicBezTo>
                <a:close/>
                <a:moveTo>
                  <a:pt x="2650" y="295"/>
                </a:moveTo>
                <a:cubicBezTo>
                  <a:pt x="2652" y="292"/>
                  <a:pt x="2656" y="296"/>
                  <a:pt x="2656" y="292"/>
                </a:cubicBezTo>
                <a:cubicBezTo>
                  <a:pt x="2654" y="292"/>
                  <a:pt x="2649" y="291"/>
                  <a:pt x="2650" y="295"/>
                </a:cubicBezTo>
                <a:close/>
                <a:moveTo>
                  <a:pt x="2637" y="305"/>
                </a:moveTo>
                <a:cubicBezTo>
                  <a:pt x="2638" y="301"/>
                  <a:pt x="2641" y="305"/>
                  <a:pt x="2642" y="306"/>
                </a:cubicBezTo>
                <a:cubicBezTo>
                  <a:pt x="2646" y="303"/>
                  <a:pt x="2633" y="301"/>
                  <a:pt x="2637" y="305"/>
                </a:cubicBezTo>
                <a:close/>
                <a:moveTo>
                  <a:pt x="2591" y="301"/>
                </a:moveTo>
                <a:cubicBezTo>
                  <a:pt x="2591" y="300"/>
                  <a:pt x="2589" y="297"/>
                  <a:pt x="2588" y="299"/>
                </a:cubicBezTo>
                <a:cubicBezTo>
                  <a:pt x="2591" y="300"/>
                  <a:pt x="2588" y="302"/>
                  <a:pt x="2589" y="303"/>
                </a:cubicBezTo>
                <a:cubicBezTo>
                  <a:pt x="2592" y="302"/>
                  <a:pt x="2591" y="305"/>
                  <a:pt x="2593" y="306"/>
                </a:cubicBezTo>
                <a:cubicBezTo>
                  <a:pt x="2595" y="304"/>
                  <a:pt x="2598" y="303"/>
                  <a:pt x="2600" y="301"/>
                </a:cubicBezTo>
                <a:cubicBezTo>
                  <a:pt x="2599" y="303"/>
                  <a:pt x="2599" y="304"/>
                  <a:pt x="2602" y="304"/>
                </a:cubicBezTo>
                <a:cubicBezTo>
                  <a:pt x="2599" y="300"/>
                  <a:pt x="2602" y="297"/>
                  <a:pt x="2602" y="293"/>
                </a:cubicBezTo>
                <a:cubicBezTo>
                  <a:pt x="2598" y="294"/>
                  <a:pt x="2598" y="292"/>
                  <a:pt x="2595" y="292"/>
                </a:cubicBezTo>
                <a:cubicBezTo>
                  <a:pt x="2594" y="295"/>
                  <a:pt x="2594" y="299"/>
                  <a:pt x="2591" y="301"/>
                </a:cubicBezTo>
                <a:close/>
                <a:moveTo>
                  <a:pt x="2572" y="365"/>
                </a:moveTo>
                <a:cubicBezTo>
                  <a:pt x="2576" y="364"/>
                  <a:pt x="2580" y="364"/>
                  <a:pt x="2582" y="367"/>
                </a:cubicBezTo>
                <a:cubicBezTo>
                  <a:pt x="2582" y="365"/>
                  <a:pt x="2585" y="365"/>
                  <a:pt x="2584" y="363"/>
                </a:cubicBezTo>
                <a:cubicBezTo>
                  <a:pt x="2580" y="360"/>
                  <a:pt x="2573" y="360"/>
                  <a:pt x="2572" y="365"/>
                </a:cubicBezTo>
                <a:close/>
                <a:moveTo>
                  <a:pt x="2554" y="363"/>
                </a:moveTo>
                <a:cubicBezTo>
                  <a:pt x="2557" y="365"/>
                  <a:pt x="2559" y="360"/>
                  <a:pt x="2564" y="361"/>
                </a:cubicBezTo>
                <a:cubicBezTo>
                  <a:pt x="2563" y="360"/>
                  <a:pt x="2566" y="357"/>
                  <a:pt x="2564" y="356"/>
                </a:cubicBezTo>
                <a:cubicBezTo>
                  <a:pt x="2562" y="360"/>
                  <a:pt x="2556" y="360"/>
                  <a:pt x="2554" y="363"/>
                </a:cubicBezTo>
                <a:close/>
                <a:moveTo>
                  <a:pt x="2552" y="325"/>
                </a:moveTo>
                <a:cubicBezTo>
                  <a:pt x="2555" y="325"/>
                  <a:pt x="2558" y="325"/>
                  <a:pt x="2558" y="321"/>
                </a:cubicBezTo>
                <a:cubicBezTo>
                  <a:pt x="2555" y="322"/>
                  <a:pt x="2551" y="321"/>
                  <a:pt x="2552" y="325"/>
                </a:cubicBezTo>
                <a:close/>
                <a:moveTo>
                  <a:pt x="2539" y="374"/>
                </a:moveTo>
                <a:cubicBezTo>
                  <a:pt x="2539" y="370"/>
                  <a:pt x="2537" y="367"/>
                  <a:pt x="2532" y="367"/>
                </a:cubicBezTo>
                <a:cubicBezTo>
                  <a:pt x="2533" y="371"/>
                  <a:pt x="2529" y="371"/>
                  <a:pt x="2532" y="373"/>
                </a:cubicBezTo>
                <a:cubicBezTo>
                  <a:pt x="2534" y="373"/>
                  <a:pt x="2532" y="370"/>
                  <a:pt x="2536" y="371"/>
                </a:cubicBezTo>
                <a:cubicBezTo>
                  <a:pt x="2535" y="373"/>
                  <a:pt x="2535" y="375"/>
                  <a:pt x="2539" y="374"/>
                </a:cubicBezTo>
                <a:close/>
                <a:moveTo>
                  <a:pt x="2493" y="386"/>
                </a:moveTo>
                <a:cubicBezTo>
                  <a:pt x="2489" y="386"/>
                  <a:pt x="2488" y="388"/>
                  <a:pt x="2484" y="386"/>
                </a:cubicBezTo>
                <a:cubicBezTo>
                  <a:pt x="2484" y="392"/>
                  <a:pt x="2493" y="389"/>
                  <a:pt x="2493" y="386"/>
                </a:cubicBezTo>
                <a:close/>
                <a:moveTo>
                  <a:pt x="2484" y="395"/>
                </a:moveTo>
                <a:cubicBezTo>
                  <a:pt x="2474" y="395"/>
                  <a:pt x="2467" y="397"/>
                  <a:pt x="2459" y="393"/>
                </a:cubicBezTo>
                <a:cubicBezTo>
                  <a:pt x="2458" y="394"/>
                  <a:pt x="2457" y="396"/>
                  <a:pt x="2455" y="397"/>
                </a:cubicBezTo>
                <a:cubicBezTo>
                  <a:pt x="2456" y="398"/>
                  <a:pt x="2459" y="397"/>
                  <a:pt x="2458" y="399"/>
                </a:cubicBezTo>
                <a:cubicBezTo>
                  <a:pt x="2454" y="400"/>
                  <a:pt x="2452" y="399"/>
                  <a:pt x="2449" y="399"/>
                </a:cubicBezTo>
                <a:cubicBezTo>
                  <a:pt x="2449" y="401"/>
                  <a:pt x="2451" y="401"/>
                  <a:pt x="2450" y="404"/>
                </a:cubicBezTo>
                <a:cubicBezTo>
                  <a:pt x="2461" y="400"/>
                  <a:pt x="2477" y="406"/>
                  <a:pt x="2484" y="395"/>
                </a:cubicBezTo>
                <a:close/>
                <a:moveTo>
                  <a:pt x="2474" y="409"/>
                </a:moveTo>
                <a:cubicBezTo>
                  <a:pt x="2474" y="407"/>
                  <a:pt x="2478" y="408"/>
                  <a:pt x="2478" y="406"/>
                </a:cubicBezTo>
                <a:cubicBezTo>
                  <a:pt x="2476" y="406"/>
                  <a:pt x="2476" y="403"/>
                  <a:pt x="2474" y="404"/>
                </a:cubicBezTo>
                <a:cubicBezTo>
                  <a:pt x="2473" y="405"/>
                  <a:pt x="2472" y="409"/>
                  <a:pt x="2474" y="409"/>
                </a:cubicBezTo>
                <a:close/>
                <a:moveTo>
                  <a:pt x="2425" y="196"/>
                </a:moveTo>
                <a:cubicBezTo>
                  <a:pt x="2427" y="195"/>
                  <a:pt x="2428" y="197"/>
                  <a:pt x="2430" y="196"/>
                </a:cubicBezTo>
                <a:cubicBezTo>
                  <a:pt x="2430" y="193"/>
                  <a:pt x="2430" y="193"/>
                  <a:pt x="2430" y="193"/>
                </a:cubicBezTo>
                <a:cubicBezTo>
                  <a:pt x="2426" y="192"/>
                  <a:pt x="2426" y="195"/>
                  <a:pt x="2425" y="196"/>
                </a:cubicBezTo>
                <a:close/>
                <a:moveTo>
                  <a:pt x="2427" y="397"/>
                </a:moveTo>
                <a:cubicBezTo>
                  <a:pt x="2431" y="400"/>
                  <a:pt x="2433" y="397"/>
                  <a:pt x="2434" y="394"/>
                </a:cubicBezTo>
                <a:cubicBezTo>
                  <a:pt x="2431" y="396"/>
                  <a:pt x="2428" y="394"/>
                  <a:pt x="2427" y="397"/>
                </a:cubicBezTo>
                <a:close/>
                <a:moveTo>
                  <a:pt x="2381" y="263"/>
                </a:moveTo>
                <a:cubicBezTo>
                  <a:pt x="2383" y="263"/>
                  <a:pt x="2381" y="259"/>
                  <a:pt x="2383" y="258"/>
                </a:cubicBezTo>
                <a:cubicBezTo>
                  <a:pt x="2383" y="258"/>
                  <a:pt x="2384" y="258"/>
                  <a:pt x="2383" y="257"/>
                </a:cubicBezTo>
                <a:cubicBezTo>
                  <a:pt x="2380" y="257"/>
                  <a:pt x="2379" y="263"/>
                  <a:pt x="2381" y="263"/>
                </a:cubicBezTo>
                <a:close/>
                <a:moveTo>
                  <a:pt x="2363" y="281"/>
                </a:moveTo>
                <a:cubicBezTo>
                  <a:pt x="2363" y="282"/>
                  <a:pt x="2363" y="282"/>
                  <a:pt x="2362" y="282"/>
                </a:cubicBezTo>
                <a:cubicBezTo>
                  <a:pt x="2362" y="285"/>
                  <a:pt x="2369" y="287"/>
                  <a:pt x="2369" y="283"/>
                </a:cubicBezTo>
                <a:cubicBezTo>
                  <a:pt x="2365" y="285"/>
                  <a:pt x="2366" y="281"/>
                  <a:pt x="2363" y="281"/>
                </a:cubicBezTo>
                <a:close/>
                <a:moveTo>
                  <a:pt x="2317" y="317"/>
                </a:moveTo>
                <a:cubicBezTo>
                  <a:pt x="2317" y="314"/>
                  <a:pt x="2315" y="312"/>
                  <a:pt x="2313" y="312"/>
                </a:cubicBezTo>
                <a:cubicBezTo>
                  <a:pt x="2314" y="314"/>
                  <a:pt x="2314" y="317"/>
                  <a:pt x="2317" y="317"/>
                </a:cubicBezTo>
                <a:close/>
                <a:moveTo>
                  <a:pt x="2301" y="266"/>
                </a:moveTo>
                <a:cubicBezTo>
                  <a:pt x="2302" y="266"/>
                  <a:pt x="2309" y="266"/>
                  <a:pt x="2306" y="265"/>
                </a:cubicBezTo>
                <a:cubicBezTo>
                  <a:pt x="2303" y="265"/>
                  <a:pt x="2303" y="265"/>
                  <a:pt x="2303" y="265"/>
                </a:cubicBezTo>
                <a:cubicBezTo>
                  <a:pt x="2302" y="264"/>
                  <a:pt x="2303" y="262"/>
                  <a:pt x="2302" y="262"/>
                </a:cubicBezTo>
                <a:cubicBezTo>
                  <a:pt x="2301" y="264"/>
                  <a:pt x="2300" y="264"/>
                  <a:pt x="2301" y="266"/>
                </a:cubicBezTo>
                <a:close/>
                <a:moveTo>
                  <a:pt x="2241" y="284"/>
                </a:moveTo>
                <a:cubicBezTo>
                  <a:pt x="2242" y="282"/>
                  <a:pt x="2251" y="283"/>
                  <a:pt x="2248" y="281"/>
                </a:cubicBezTo>
                <a:cubicBezTo>
                  <a:pt x="2245" y="282"/>
                  <a:pt x="2241" y="279"/>
                  <a:pt x="2241" y="284"/>
                </a:cubicBezTo>
                <a:close/>
                <a:moveTo>
                  <a:pt x="2236" y="277"/>
                </a:moveTo>
                <a:cubicBezTo>
                  <a:pt x="2234" y="277"/>
                  <a:pt x="2234" y="276"/>
                  <a:pt x="2233" y="275"/>
                </a:cubicBezTo>
                <a:cubicBezTo>
                  <a:pt x="2231" y="279"/>
                  <a:pt x="2235" y="285"/>
                  <a:pt x="2237" y="282"/>
                </a:cubicBezTo>
                <a:cubicBezTo>
                  <a:pt x="2236" y="282"/>
                  <a:pt x="2236" y="281"/>
                  <a:pt x="2235" y="281"/>
                </a:cubicBezTo>
                <a:cubicBezTo>
                  <a:pt x="2235" y="279"/>
                  <a:pt x="2236" y="279"/>
                  <a:pt x="2236" y="277"/>
                </a:cubicBezTo>
                <a:close/>
                <a:moveTo>
                  <a:pt x="2202" y="285"/>
                </a:moveTo>
                <a:cubicBezTo>
                  <a:pt x="2199" y="286"/>
                  <a:pt x="2197" y="287"/>
                  <a:pt x="2195" y="289"/>
                </a:cubicBezTo>
                <a:cubicBezTo>
                  <a:pt x="2199" y="289"/>
                  <a:pt x="2200" y="287"/>
                  <a:pt x="2202" y="285"/>
                </a:cubicBezTo>
                <a:close/>
                <a:moveTo>
                  <a:pt x="2149" y="313"/>
                </a:moveTo>
                <a:cubicBezTo>
                  <a:pt x="2151" y="313"/>
                  <a:pt x="2151" y="310"/>
                  <a:pt x="2152" y="308"/>
                </a:cubicBezTo>
                <a:cubicBezTo>
                  <a:pt x="2149" y="309"/>
                  <a:pt x="2147" y="312"/>
                  <a:pt x="2149" y="313"/>
                </a:cubicBezTo>
                <a:close/>
                <a:moveTo>
                  <a:pt x="2115" y="359"/>
                </a:moveTo>
                <a:cubicBezTo>
                  <a:pt x="2122" y="358"/>
                  <a:pt x="2134" y="363"/>
                  <a:pt x="2139" y="355"/>
                </a:cubicBezTo>
                <a:cubicBezTo>
                  <a:pt x="2133" y="359"/>
                  <a:pt x="2119" y="353"/>
                  <a:pt x="2115" y="359"/>
                </a:cubicBezTo>
                <a:close/>
                <a:moveTo>
                  <a:pt x="2142" y="553"/>
                </a:moveTo>
                <a:cubicBezTo>
                  <a:pt x="2144" y="552"/>
                  <a:pt x="2142" y="548"/>
                  <a:pt x="2143" y="548"/>
                </a:cubicBezTo>
                <a:cubicBezTo>
                  <a:pt x="2144" y="550"/>
                  <a:pt x="2144" y="552"/>
                  <a:pt x="2146" y="552"/>
                </a:cubicBezTo>
                <a:cubicBezTo>
                  <a:pt x="2146" y="549"/>
                  <a:pt x="2146" y="546"/>
                  <a:pt x="2147" y="544"/>
                </a:cubicBezTo>
                <a:cubicBezTo>
                  <a:pt x="2140" y="542"/>
                  <a:pt x="2137" y="549"/>
                  <a:pt x="2133" y="550"/>
                </a:cubicBezTo>
                <a:cubicBezTo>
                  <a:pt x="2138" y="549"/>
                  <a:pt x="2139" y="553"/>
                  <a:pt x="2142" y="553"/>
                </a:cubicBezTo>
                <a:close/>
                <a:moveTo>
                  <a:pt x="2124" y="383"/>
                </a:moveTo>
                <a:cubicBezTo>
                  <a:pt x="2124" y="381"/>
                  <a:pt x="2125" y="381"/>
                  <a:pt x="2124" y="380"/>
                </a:cubicBezTo>
                <a:cubicBezTo>
                  <a:pt x="2120" y="379"/>
                  <a:pt x="2121" y="384"/>
                  <a:pt x="2124" y="383"/>
                </a:cubicBezTo>
                <a:close/>
                <a:moveTo>
                  <a:pt x="2090" y="365"/>
                </a:moveTo>
                <a:cubicBezTo>
                  <a:pt x="2089" y="365"/>
                  <a:pt x="2088" y="364"/>
                  <a:pt x="2086" y="365"/>
                </a:cubicBezTo>
                <a:cubicBezTo>
                  <a:pt x="2088" y="369"/>
                  <a:pt x="2083" y="368"/>
                  <a:pt x="2084" y="372"/>
                </a:cubicBezTo>
                <a:cubicBezTo>
                  <a:pt x="2086" y="370"/>
                  <a:pt x="2087" y="370"/>
                  <a:pt x="2090" y="371"/>
                </a:cubicBezTo>
                <a:cubicBezTo>
                  <a:pt x="2089" y="368"/>
                  <a:pt x="2089" y="367"/>
                  <a:pt x="2090" y="365"/>
                </a:cubicBezTo>
                <a:close/>
                <a:moveTo>
                  <a:pt x="2087" y="572"/>
                </a:moveTo>
                <a:cubicBezTo>
                  <a:pt x="2087" y="568"/>
                  <a:pt x="2086" y="564"/>
                  <a:pt x="2082" y="566"/>
                </a:cubicBezTo>
                <a:cubicBezTo>
                  <a:pt x="2083" y="568"/>
                  <a:pt x="2084" y="571"/>
                  <a:pt x="2087" y="572"/>
                </a:cubicBezTo>
                <a:close/>
                <a:moveTo>
                  <a:pt x="2064" y="590"/>
                </a:moveTo>
                <a:cubicBezTo>
                  <a:pt x="2062" y="588"/>
                  <a:pt x="2062" y="590"/>
                  <a:pt x="2060" y="589"/>
                </a:cubicBezTo>
                <a:cubicBezTo>
                  <a:pt x="2059" y="592"/>
                  <a:pt x="2064" y="593"/>
                  <a:pt x="2064" y="590"/>
                </a:cubicBezTo>
                <a:close/>
                <a:moveTo>
                  <a:pt x="2025" y="372"/>
                </a:moveTo>
                <a:cubicBezTo>
                  <a:pt x="2024" y="373"/>
                  <a:pt x="2020" y="375"/>
                  <a:pt x="2023" y="375"/>
                </a:cubicBezTo>
                <a:cubicBezTo>
                  <a:pt x="2023" y="374"/>
                  <a:pt x="2024" y="374"/>
                  <a:pt x="2026" y="374"/>
                </a:cubicBezTo>
                <a:cubicBezTo>
                  <a:pt x="2027" y="370"/>
                  <a:pt x="2022" y="369"/>
                  <a:pt x="2025" y="372"/>
                </a:cubicBezTo>
                <a:close/>
                <a:moveTo>
                  <a:pt x="2024" y="608"/>
                </a:moveTo>
                <a:cubicBezTo>
                  <a:pt x="2027" y="607"/>
                  <a:pt x="2031" y="611"/>
                  <a:pt x="2031" y="607"/>
                </a:cubicBezTo>
                <a:cubicBezTo>
                  <a:pt x="2029" y="606"/>
                  <a:pt x="2024" y="605"/>
                  <a:pt x="2024" y="608"/>
                </a:cubicBezTo>
                <a:close/>
                <a:moveTo>
                  <a:pt x="1998" y="383"/>
                </a:moveTo>
                <a:cubicBezTo>
                  <a:pt x="1988" y="383"/>
                  <a:pt x="1982" y="387"/>
                  <a:pt x="1978" y="392"/>
                </a:cubicBezTo>
                <a:cubicBezTo>
                  <a:pt x="1984" y="391"/>
                  <a:pt x="1985" y="391"/>
                  <a:pt x="1988" y="387"/>
                </a:cubicBezTo>
                <a:cubicBezTo>
                  <a:pt x="1991" y="390"/>
                  <a:pt x="1992" y="388"/>
                  <a:pt x="1996" y="388"/>
                </a:cubicBezTo>
                <a:cubicBezTo>
                  <a:pt x="1996" y="385"/>
                  <a:pt x="1997" y="385"/>
                  <a:pt x="1998" y="383"/>
                </a:cubicBezTo>
                <a:close/>
                <a:moveTo>
                  <a:pt x="1975" y="389"/>
                </a:moveTo>
                <a:cubicBezTo>
                  <a:pt x="1973" y="390"/>
                  <a:pt x="1972" y="398"/>
                  <a:pt x="1975" y="395"/>
                </a:cubicBezTo>
                <a:cubicBezTo>
                  <a:pt x="1972" y="394"/>
                  <a:pt x="1978" y="390"/>
                  <a:pt x="1975" y="389"/>
                </a:cubicBezTo>
                <a:close/>
                <a:moveTo>
                  <a:pt x="1945" y="575"/>
                </a:moveTo>
                <a:cubicBezTo>
                  <a:pt x="1947" y="575"/>
                  <a:pt x="1949" y="575"/>
                  <a:pt x="1950" y="572"/>
                </a:cubicBezTo>
                <a:cubicBezTo>
                  <a:pt x="1947" y="573"/>
                  <a:pt x="1944" y="570"/>
                  <a:pt x="1945" y="575"/>
                </a:cubicBezTo>
                <a:close/>
                <a:moveTo>
                  <a:pt x="1930" y="420"/>
                </a:moveTo>
                <a:cubicBezTo>
                  <a:pt x="1930" y="417"/>
                  <a:pt x="1929" y="416"/>
                  <a:pt x="1926" y="416"/>
                </a:cubicBezTo>
                <a:cubicBezTo>
                  <a:pt x="1926" y="419"/>
                  <a:pt x="1927" y="420"/>
                  <a:pt x="1930" y="420"/>
                </a:cubicBezTo>
                <a:close/>
                <a:moveTo>
                  <a:pt x="1902" y="666"/>
                </a:moveTo>
                <a:cubicBezTo>
                  <a:pt x="1904" y="665"/>
                  <a:pt x="1911" y="667"/>
                  <a:pt x="1908" y="663"/>
                </a:cubicBezTo>
                <a:cubicBezTo>
                  <a:pt x="1914" y="663"/>
                  <a:pt x="1917" y="661"/>
                  <a:pt x="1921" y="660"/>
                </a:cubicBezTo>
                <a:cubicBezTo>
                  <a:pt x="1920" y="655"/>
                  <a:pt x="1922" y="653"/>
                  <a:pt x="1922" y="650"/>
                </a:cubicBezTo>
                <a:cubicBezTo>
                  <a:pt x="1915" y="654"/>
                  <a:pt x="1907" y="658"/>
                  <a:pt x="1902" y="666"/>
                </a:cubicBezTo>
                <a:close/>
                <a:moveTo>
                  <a:pt x="1868" y="604"/>
                </a:moveTo>
                <a:cubicBezTo>
                  <a:pt x="1872" y="604"/>
                  <a:pt x="1873" y="603"/>
                  <a:pt x="1874" y="601"/>
                </a:cubicBezTo>
                <a:cubicBezTo>
                  <a:pt x="1871" y="599"/>
                  <a:pt x="1870" y="596"/>
                  <a:pt x="1867" y="595"/>
                </a:cubicBezTo>
                <a:cubicBezTo>
                  <a:pt x="1866" y="596"/>
                  <a:pt x="1867" y="598"/>
                  <a:pt x="1865" y="598"/>
                </a:cubicBezTo>
                <a:cubicBezTo>
                  <a:pt x="1865" y="602"/>
                  <a:pt x="1868" y="602"/>
                  <a:pt x="1868" y="604"/>
                </a:cubicBezTo>
                <a:close/>
                <a:moveTo>
                  <a:pt x="1850" y="445"/>
                </a:moveTo>
                <a:cubicBezTo>
                  <a:pt x="1851" y="448"/>
                  <a:pt x="1848" y="448"/>
                  <a:pt x="1848" y="450"/>
                </a:cubicBezTo>
                <a:cubicBezTo>
                  <a:pt x="1853" y="449"/>
                  <a:pt x="1847" y="455"/>
                  <a:pt x="1851" y="454"/>
                </a:cubicBezTo>
                <a:cubicBezTo>
                  <a:pt x="1853" y="452"/>
                  <a:pt x="1854" y="449"/>
                  <a:pt x="1854" y="446"/>
                </a:cubicBezTo>
                <a:cubicBezTo>
                  <a:pt x="1852" y="447"/>
                  <a:pt x="1851" y="445"/>
                  <a:pt x="1850" y="445"/>
                </a:cubicBezTo>
                <a:close/>
                <a:moveTo>
                  <a:pt x="1858" y="614"/>
                </a:moveTo>
                <a:cubicBezTo>
                  <a:pt x="1863" y="613"/>
                  <a:pt x="1867" y="611"/>
                  <a:pt x="1870" y="608"/>
                </a:cubicBezTo>
                <a:cubicBezTo>
                  <a:pt x="1866" y="607"/>
                  <a:pt x="1860" y="610"/>
                  <a:pt x="1858" y="614"/>
                </a:cubicBezTo>
                <a:close/>
                <a:moveTo>
                  <a:pt x="1843" y="465"/>
                </a:moveTo>
                <a:cubicBezTo>
                  <a:pt x="1846" y="463"/>
                  <a:pt x="1847" y="463"/>
                  <a:pt x="1849" y="462"/>
                </a:cubicBezTo>
                <a:cubicBezTo>
                  <a:pt x="1848" y="460"/>
                  <a:pt x="1852" y="457"/>
                  <a:pt x="1849" y="456"/>
                </a:cubicBezTo>
                <a:cubicBezTo>
                  <a:pt x="1848" y="460"/>
                  <a:pt x="1841" y="459"/>
                  <a:pt x="1843" y="465"/>
                </a:cubicBezTo>
                <a:close/>
                <a:moveTo>
                  <a:pt x="1856" y="602"/>
                </a:moveTo>
                <a:cubicBezTo>
                  <a:pt x="1855" y="598"/>
                  <a:pt x="1855" y="599"/>
                  <a:pt x="1855" y="596"/>
                </a:cubicBezTo>
                <a:cubicBezTo>
                  <a:pt x="1852" y="596"/>
                  <a:pt x="1854" y="603"/>
                  <a:pt x="1856" y="602"/>
                </a:cubicBezTo>
                <a:close/>
                <a:moveTo>
                  <a:pt x="1847" y="643"/>
                </a:moveTo>
                <a:cubicBezTo>
                  <a:pt x="1850" y="640"/>
                  <a:pt x="1853" y="637"/>
                  <a:pt x="1858" y="635"/>
                </a:cubicBezTo>
                <a:cubicBezTo>
                  <a:pt x="1855" y="633"/>
                  <a:pt x="1851" y="633"/>
                  <a:pt x="1847" y="636"/>
                </a:cubicBezTo>
                <a:cubicBezTo>
                  <a:pt x="1850" y="638"/>
                  <a:pt x="1843" y="639"/>
                  <a:pt x="1843" y="642"/>
                </a:cubicBezTo>
                <a:cubicBezTo>
                  <a:pt x="1845" y="642"/>
                  <a:pt x="1848" y="640"/>
                  <a:pt x="1847" y="643"/>
                </a:cubicBezTo>
                <a:close/>
                <a:moveTo>
                  <a:pt x="1850" y="707"/>
                </a:moveTo>
                <a:cubicBezTo>
                  <a:pt x="1853" y="707"/>
                  <a:pt x="1853" y="709"/>
                  <a:pt x="1853" y="711"/>
                </a:cubicBezTo>
                <a:cubicBezTo>
                  <a:pt x="1855" y="710"/>
                  <a:pt x="1857" y="711"/>
                  <a:pt x="1857" y="709"/>
                </a:cubicBezTo>
                <a:cubicBezTo>
                  <a:pt x="1854" y="710"/>
                  <a:pt x="1855" y="705"/>
                  <a:pt x="1853" y="705"/>
                </a:cubicBezTo>
                <a:cubicBezTo>
                  <a:pt x="1853" y="707"/>
                  <a:pt x="1850" y="706"/>
                  <a:pt x="1850" y="707"/>
                </a:cubicBezTo>
                <a:close/>
                <a:moveTo>
                  <a:pt x="1834" y="688"/>
                </a:moveTo>
                <a:cubicBezTo>
                  <a:pt x="1837" y="687"/>
                  <a:pt x="1840" y="688"/>
                  <a:pt x="1843" y="689"/>
                </a:cubicBezTo>
                <a:cubicBezTo>
                  <a:pt x="1845" y="682"/>
                  <a:pt x="1840" y="677"/>
                  <a:pt x="1838" y="672"/>
                </a:cubicBezTo>
                <a:cubicBezTo>
                  <a:pt x="1831" y="674"/>
                  <a:pt x="1832" y="681"/>
                  <a:pt x="1834" y="688"/>
                </a:cubicBezTo>
                <a:close/>
                <a:moveTo>
                  <a:pt x="1833" y="646"/>
                </a:moveTo>
                <a:cubicBezTo>
                  <a:pt x="1833" y="643"/>
                  <a:pt x="1833" y="643"/>
                  <a:pt x="1833" y="643"/>
                </a:cubicBezTo>
                <a:cubicBezTo>
                  <a:pt x="1829" y="642"/>
                  <a:pt x="1830" y="648"/>
                  <a:pt x="1833" y="646"/>
                </a:cubicBezTo>
                <a:close/>
                <a:moveTo>
                  <a:pt x="1820" y="601"/>
                </a:moveTo>
                <a:cubicBezTo>
                  <a:pt x="1822" y="601"/>
                  <a:pt x="1820" y="602"/>
                  <a:pt x="1820" y="604"/>
                </a:cubicBezTo>
                <a:cubicBezTo>
                  <a:pt x="1824" y="603"/>
                  <a:pt x="1824" y="603"/>
                  <a:pt x="1824" y="603"/>
                </a:cubicBezTo>
                <a:cubicBezTo>
                  <a:pt x="1824" y="601"/>
                  <a:pt x="1821" y="599"/>
                  <a:pt x="1820" y="601"/>
                </a:cubicBezTo>
                <a:close/>
                <a:moveTo>
                  <a:pt x="1814" y="620"/>
                </a:moveTo>
                <a:cubicBezTo>
                  <a:pt x="1817" y="622"/>
                  <a:pt x="1821" y="622"/>
                  <a:pt x="1824" y="618"/>
                </a:cubicBezTo>
                <a:cubicBezTo>
                  <a:pt x="1821" y="619"/>
                  <a:pt x="1821" y="619"/>
                  <a:pt x="1821" y="619"/>
                </a:cubicBezTo>
                <a:cubicBezTo>
                  <a:pt x="1821" y="618"/>
                  <a:pt x="1821" y="616"/>
                  <a:pt x="1820" y="616"/>
                </a:cubicBezTo>
                <a:cubicBezTo>
                  <a:pt x="1819" y="619"/>
                  <a:pt x="1816" y="619"/>
                  <a:pt x="1814" y="620"/>
                </a:cubicBezTo>
                <a:close/>
                <a:moveTo>
                  <a:pt x="1821" y="633"/>
                </a:moveTo>
                <a:cubicBezTo>
                  <a:pt x="1819" y="633"/>
                  <a:pt x="1818" y="631"/>
                  <a:pt x="1816" y="631"/>
                </a:cubicBezTo>
                <a:cubicBezTo>
                  <a:pt x="1816" y="633"/>
                  <a:pt x="1816" y="635"/>
                  <a:pt x="1817" y="635"/>
                </a:cubicBezTo>
                <a:cubicBezTo>
                  <a:pt x="1817" y="631"/>
                  <a:pt x="1820" y="635"/>
                  <a:pt x="1821" y="633"/>
                </a:cubicBezTo>
                <a:close/>
                <a:moveTo>
                  <a:pt x="1817" y="717"/>
                </a:moveTo>
                <a:cubicBezTo>
                  <a:pt x="1819" y="717"/>
                  <a:pt x="1820" y="717"/>
                  <a:pt x="1821" y="718"/>
                </a:cubicBezTo>
                <a:cubicBezTo>
                  <a:pt x="1822" y="716"/>
                  <a:pt x="1824" y="715"/>
                  <a:pt x="1822" y="713"/>
                </a:cubicBezTo>
                <a:cubicBezTo>
                  <a:pt x="1819" y="714"/>
                  <a:pt x="1818" y="715"/>
                  <a:pt x="1817" y="717"/>
                </a:cubicBezTo>
                <a:close/>
                <a:moveTo>
                  <a:pt x="1812" y="710"/>
                </a:moveTo>
                <a:cubicBezTo>
                  <a:pt x="1814" y="710"/>
                  <a:pt x="1813" y="713"/>
                  <a:pt x="1814" y="713"/>
                </a:cubicBezTo>
                <a:cubicBezTo>
                  <a:pt x="1814" y="710"/>
                  <a:pt x="1814" y="710"/>
                  <a:pt x="1814" y="710"/>
                </a:cubicBezTo>
                <a:cubicBezTo>
                  <a:pt x="1815" y="710"/>
                  <a:pt x="1817" y="710"/>
                  <a:pt x="1817" y="708"/>
                </a:cubicBezTo>
                <a:cubicBezTo>
                  <a:pt x="1814" y="707"/>
                  <a:pt x="1813" y="705"/>
                  <a:pt x="1810" y="706"/>
                </a:cubicBezTo>
                <a:cubicBezTo>
                  <a:pt x="1810" y="709"/>
                  <a:pt x="1816" y="707"/>
                  <a:pt x="1812" y="710"/>
                </a:cubicBezTo>
                <a:close/>
                <a:moveTo>
                  <a:pt x="1800" y="710"/>
                </a:moveTo>
                <a:cubicBezTo>
                  <a:pt x="1797" y="711"/>
                  <a:pt x="1796" y="712"/>
                  <a:pt x="1796" y="715"/>
                </a:cubicBezTo>
                <a:cubicBezTo>
                  <a:pt x="1799" y="715"/>
                  <a:pt x="1800" y="713"/>
                  <a:pt x="1800" y="710"/>
                </a:cubicBezTo>
                <a:close/>
                <a:moveTo>
                  <a:pt x="1795" y="739"/>
                </a:moveTo>
                <a:cubicBezTo>
                  <a:pt x="1796" y="736"/>
                  <a:pt x="1800" y="734"/>
                  <a:pt x="1801" y="730"/>
                </a:cubicBezTo>
                <a:cubicBezTo>
                  <a:pt x="1799" y="729"/>
                  <a:pt x="1793" y="730"/>
                  <a:pt x="1792" y="731"/>
                </a:cubicBezTo>
                <a:cubicBezTo>
                  <a:pt x="1795" y="733"/>
                  <a:pt x="1793" y="738"/>
                  <a:pt x="1795" y="739"/>
                </a:cubicBezTo>
                <a:close/>
                <a:moveTo>
                  <a:pt x="1778" y="772"/>
                </a:moveTo>
                <a:cubicBezTo>
                  <a:pt x="1780" y="772"/>
                  <a:pt x="1780" y="772"/>
                  <a:pt x="1780" y="772"/>
                </a:cubicBezTo>
                <a:cubicBezTo>
                  <a:pt x="1782" y="772"/>
                  <a:pt x="1780" y="767"/>
                  <a:pt x="1778" y="767"/>
                </a:cubicBezTo>
                <a:lnTo>
                  <a:pt x="1778" y="772"/>
                </a:lnTo>
                <a:close/>
                <a:moveTo>
                  <a:pt x="1758" y="652"/>
                </a:moveTo>
                <a:cubicBezTo>
                  <a:pt x="1761" y="652"/>
                  <a:pt x="1760" y="649"/>
                  <a:pt x="1761" y="647"/>
                </a:cubicBezTo>
                <a:cubicBezTo>
                  <a:pt x="1759" y="648"/>
                  <a:pt x="1757" y="648"/>
                  <a:pt x="1756" y="647"/>
                </a:cubicBezTo>
                <a:cubicBezTo>
                  <a:pt x="1756" y="650"/>
                  <a:pt x="1759" y="649"/>
                  <a:pt x="1758" y="652"/>
                </a:cubicBezTo>
                <a:close/>
                <a:moveTo>
                  <a:pt x="1747" y="667"/>
                </a:moveTo>
                <a:cubicBezTo>
                  <a:pt x="1749" y="670"/>
                  <a:pt x="1746" y="671"/>
                  <a:pt x="1748" y="672"/>
                </a:cubicBezTo>
                <a:cubicBezTo>
                  <a:pt x="1750" y="672"/>
                  <a:pt x="1752" y="672"/>
                  <a:pt x="1753" y="671"/>
                </a:cubicBezTo>
                <a:cubicBezTo>
                  <a:pt x="1752" y="667"/>
                  <a:pt x="1752" y="667"/>
                  <a:pt x="1752" y="667"/>
                </a:cubicBezTo>
                <a:cubicBezTo>
                  <a:pt x="1750" y="668"/>
                  <a:pt x="1750" y="666"/>
                  <a:pt x="1747" y="667"/>
                </a:cubicBezTo>
                <a:close/>
                <a:moveTo>
                  <a:pt x="1733" y="682"/>
                </a:moveTo>
                <a:cubicBezTo>
                  <a:pt x="1735" y="680"/>
                  <a:pt x="1739" y="679"/>
                  <a:pt x="1740" y="676"/>
                </a:cubicBezTo>
                <a:cubicBezTo>
                  <a:pt x="1736" y="678"/>
                  <a:pt x="1737" y="672"/>
                  <a:pt x="1738" y="671"/>
                </a:cubicBezTo>
                <a:cubicBezTo>
                  <a:pt x="1732" y="671"/>
                  <a:pt x="1733" y="674"/>
                  <a:pt x="1735" y="676"/>
                </a:cubicBezTo>
                <a:cubicBezTo>
                  <a:pt x="1731" y="680"/>
                  <a:pt x="1728" y="679"/>
                  <a:pt x="1724" y="681"/>
                </a:cubicBezTo>
                <a:cubicBezTo>
                  <a:pt x="1725" y="683"/>
                  <a:pt x="1730" y="682"/>
                  <a:pt x="1731" y="685"/>
                </a:cubicBezTo>
                <a:cubicBezTo>
                  <a:pt x="1729" y="686"/>
                  <a:pt x="1728" y="685"/>
                  <a:pt x="1727" y="685"/>
                </a:cubicBezTo>
                <a:cubicBezTo>
                  <a:pt x="1728" y="688"/>
                  <a:pt x="1725" y="687"/>
                  <a:pt x="1726" y="690"/>
                </a:cubicBezTo>
                <a:cubicBezTo>
                  <a:pt x="1730" y="689"/>
                  <a:pt x="1725" y="695"/>
                  <a:pt x="1728" y="695"/>
                </a:cubicBezTo>
                <a:cubicBezTo>
                  <a:pt x="1728" y="689"/>
                  <a:pt x="1735" y="690"/>
                  <a:pt x="1733" y="682"/>
                </a:cubicBezTo>
                <a:close/>
                <a:moveTo>
                  <a:pt x="1715" y="502"/>
                </a:moveTo>
                <a:cubicBezTo>
                  <a:pt x="1714" y="503"/>
                  <a:pt x="1712" y="503"/>
                  <a:pt x="1711" y="502"/>
                </a:cubicBezTo>
                <a:cubicBezTo>
                  <a:pt x="1711" y="503"/>
                  <a:pt x="1710" y="505"/>
                  <a:pt x="1711" y="507"/>
                </a:cubicBezTo>
                <a:cubicBezTo>
                  <a:pt x="1714" y="507"/>
                  <a:pt x="1714" y="504"/>
                  <a:pt x="1715" y="502"/>
                </a:cubicBezTo>
                <a:close/>
                <a:moveTo>
                  <a:pt x="1732" y="700"/>
                </a:moveTo>
                <a:cubicBezTo>
                  <a:pt x="1730" y="703"/>
                  <a:pt x="1722" y="707"/>
                  <a:pt x="1718" y="711"/>
                </a:cubicBezTo>
                <a:cubicBezTo>
                  <a:pt x="1724" y="713"/>
                  <a:pt x="1725" y="705"/>
                  <a:pt x="1734" y="706"/>
                </a:cubicBezTo>
                <a:cubicBezTo>
                  <a:pt x="1734" y="703"/>
                  <a:pt x="1732" y="702"/>
                  <a:pt x="1732" y="700"/>
                </a:cubicBezTo>
                <a:close/>
                <a:moveTo>
                  <a:pt x="1708" y="692"/>
                </a:moveTo>
                <a:cubicBezTo>
                  <a:pt x="1704" y="692"/>
                  <a:pt x="1703" y="697"/>
                  <a:pt x="1698" y="695"/>
                </a:cubicBezTo>
                <a:cubicBezTo>
                  <a:pt x="1698" y="699"/>
                  <a:pt x="1698" y="702"/>
                  <a:pt x="1694" y="703"/>
                </a:cubicBezTo>
                <a:cubicBezTo>
                  <a:pt x="1696" y="709"/>
                  <a:pt x="1693" y="716"/>
                  <a:pt x="1690" y="716"/>
                </a:cubicBezTo>
                <a:cubicBezTo>
                  <a:pt x="1688" y="717"/>
                  <a:pt x="1692" y="720"/>
                  <a:pt x="1693" y="720"/>
                </a:cubicBezTo>
                <a:cubicBezTo>
                  <a:pt x="1697" y="707"/>
                  <a:pt x="1717" y="707"/>
                  <a:pt x="1718" y="693"/>
                </a:cubicBezTo>
                <a:cubicBezTo>
                  <a:pt x="1713" y="694"/>
                  <a:pt x="1710" y="694"/>
                  <a:pt x="1708" y="692"/>
                </a:cubicBezTo>
                <a:close/>
                <a:moveTo>
                  <a:pt x="1711" y="719"/>
                </a:moveTo>
                <a:cubicBezTo>
                  <a:pt x="1714" y="719"/>
                  <a:pt x="1718" y="716"/>
                  <a:pt x="1715" y="714"/>
                </a:cubicBezTo>
                <a:cubicBezTo>
                  <a:pt x="1715" y="717"/>
                  <a:pt x="1710" y="716"/>
                  <a:pt x="1711" y="719"/>
                </a:cubicBezTo>
                <a:close/>
                <a:moveTo>
                  <a:pt x="1686" y="512"/>
                </a:moveTo>
                <a:cubicBezTo>
                  <a:pt x="1683" y="512"/>
                  <a:pt x="1682" y="514"/>
                  <a:pt x="1682" y="515"/>
                </a:cubicBezTo>
                <a:cubicBezTo>
                  <a:pt x="1683" y="515"/>
                  <a:pt x="1685" y="515"/>
                  <a:pt x="1686" y="516"/>
                </a:cubicBezTo>
                <a:cubicBezTo>
                  <a:pt x="1686" y="515"/>
                  <a:pt x="1687" y="514"/>
                  <a:pt x="1686" y="512"/>
                </a:cubicBezTo>
                <a:close/>
                <a:moveTo>
                  <a:pt x="1710" y="835"/>
                </a:moveTo>
                <a:cubicBezTo>
                  <a:pt x="1710" y="832"/>
                  <a:pt x="1713" y="833"/>
                  <a:pt x="1713" y="831"/>
                </a:cubicBezTo>
                <a:cubicBezTo>
                  <a:pt x="1712" y="831"/>
                  <a:pt x="1711" y="830"/>
                  <a:pt x="1709" y="830"/>
                </a:cubicBezTo>
                <a:cubicBezTo>
                  <a:pt x="1709" y="831"/>
                  <a:pt x="1708" y="835"/>
                  <a:pt x="1710" y="835"/>
                </a:cubicBezTo>
                <a:close/>
                <a:moveTo>
                  <a:pt x="1683" y="784"/>
                </a:moveTo>
                <a:cubicBezTo>
                  <a:pt x="1684" y="788"/>
                  <a:pt x="1685" y="790"/>
                  <a:pt x="1688" y="791"/>
                </a:cubicBezTo>
                <a:cubicBezTo>
                  <a:pt x="1687" y="787"/>
                  <a:pt x="1686" y="785"/>
                  <a:pt x="1683" y="784"/>
                </a:cubicBezTo>
                <a:close/>
                <a:moveTo>
                  <a:pt x="1639" y="797"/>
                </a:moveTo>
                <a:cubicBezTo>
                  <a:pt x="1636" y="798"/>
                  <a:pt x="1634" y="801"/>
                  <a:pt x="1632" y="802"/>
                </a:cubicBezTo>
                <a:cubicBezTo>
                  <a:pt x="1635" y="803"/>
                  <a:pt x="1636" y="801"/>
                  <a:pt x="1640" y="801"/>
                </a:cubicBezTo>
                <a:cubicBezTo>
                  <a:pt x="1640" y="799"/>
                  <a:pt x="1639" y="799"/>
                  <a:pt x="1639" y="797"/>
                </a:cubicBezTo>
                <a:close/>
                <a:moveTo>
                  <a:pt x="1586" y="530"/>
                </a:moveTo>
                <a:cubicBezTo>
                  <a:pt x="1586" y="529"/>
                  <a:pt x="1585" y="527"/>
                  <a:pt x="1585" y="527"/>
                </a:cubicBezTo>
                <a:cubicBezTo>
                  <a:pt x="1579" y="528"/>
                  <a:pt x="1583" y="527"/>
                  <a:pt x="1578" y="528"/>
                </a:cubicBezTo>
                <a:cubicBezTo>
                  <a:pt x="1580" y="529"/>
                  <a:pt x="1580" y="532"/>
                  <a:pt x="1582" y="532"/>
                </a:cubicBezTo>
                <a:cubicBezTo>
                  <a:pt x="1582" y="530"/>
                  <a:pt x="1584" y="530"/>
                  <a:pt x="1585" y="528"/>
                </a:cubicBezTo>
                <a:cubicBezTo>
                  <a:pt x="1585" y="529"/>
                  <a:pt x="1585" y="530"/>
                  <a:pt x="1586" y="530"/>
                </a:cubicBezTo>
                <a:close/>
                <a:moveTo>
                  <a:pt x="1605" y="877"/>
                </a:moveTo>
                <a:cubicBezTo>
                  <a:pt x="1606" y="876"/>
                  <a:pt x="1607" y="877"/>
                  <a:pt x="1607" y="879"/>
                </a:cubicBezTo>
                <a:cubicBezTo>
                  <a:pt x="1610" y="878"/>
                  <a:pt x="1613" y="873"/>
                  <a:pt x="1612" y="871"/>
                </a:cubicBezTo>
                <a:cubicBezTo>
                  <a:pt x="1610" y="874"/>
                  <a:pt x="1606" y="874"/>
                  <a:pt x="1605" y="877"/>
                </a:cubicBezTo>
                <a:close/>
                <a:moveTo>
                  <a:pt x="1558" y="952"/>
                </a:moveTo>
                <a:cubicBezTo>
                  <a:pt x="1561" y="949"/>
                  <a:pt x="1569" y="949"/>
                  <a:pt x="1569" y="943"/>
                </a:cubicBezTo>
                <a:cubicBezTo>
                  <a:pt x="1566" y="946"/>
                  <a:pt x="1556" y="948"/>
                  <a:pt x="1558" y="952"/>
                </a:cubicBezTo>
                <a:close/>
                <a:moveTo>
                  <a:pt x="1505" y="929"/>
                </a:moveTo>
                <a:cubicBezTo>
                  <a:pt x="1507" y="929"/>
                  <a:pt x="1508" y="929"/>
                  <a:pt x="1508" y="926"/>
                </a:cubicBezTo>
                <a:cubicBezTo>
                  <a:pt x="1506" y="927"/>
                  <a:pt x="1506" y="925"/>
                  <a:pt x="1504" y="926"/>
                </a:cubicBezTo>
                <a:lnTo>
                  <a:pt x="1505" y="929"/>
                </a:lnTo>
                <a:close/>
                <a:moveTo>
                  <a:pt x="1507" y="1017"/>
                </a:moveTo>
                <a:cubicBezTo>
                  <a:pt x="1510" y="1015"/>
                  <a:pt x="1513" y="1013"/>
                  <a:pt x="1513" y="1008"/>
                </a:cubicBezTo>
                <a:cubicBezTo>
                  <a:pt x="1508" y="1009"/>
                  <a:pt x="1508" y="1013"/>
                  <a:pt x="1507" y="1017"/>
                </a:cubicBezTo>
                <a:close/>
                <a:moveTo>
                  <a:pt x="1489" y="1016"/>
                </a:moveTo>
                <a:cubicBezTo>
                  <a:pt x="1491" y="1020"/>
                  <a:pt x="1487" y="1019"/>
                  <a:pt x="1488" y="1022"/>
                </a:cubicBezTo>
                <a:cubicBezTo>
                  <a:pt x="1490" y="1021"/>
                  <a:pt x="1494" y="1021"/>
                  <a:pt x="1494" y="1019"/>
                </a:cubicBezTo>
                <a:cubicBezTo>
                  <a:pt x="1493" y="1018"/>
                  <a:pt x="1493" y="1015"/>
                  <a:pt x="1489" y="1016"/>
                </a:cubicBezTo>
                <a:close/>
                <a:moveTo>
                  <a:pt x="1458" y="948"/>
                </a:moveTo>
                <a:cubicBezTo>
                  <a:pt x="1456" y="949"/>
                  <a:pt x="1453" y="949"/>
                  <a:pt x="1453" y="952"/>
                </a:cubicBezTo>
                <a:cubicBezTo>
                  <a:pt x="1457" y="951"/>
                  <a:pt x="1457" y="951"/>
                  <a:pt x="1457" y="951"/>
                </a:cubicBezTo>
                <a:cubicBezTo>
                  <a:pt x="1457" y="950"/>
                  <a:pt x="1457" y="948"/>
                  <a:pt x="1458" y="948"/>
                </a:cubicBezTo>
                <a:close/>
                <a:moveTo>
                  <a:pt x="1444" y="985"/>
                </a:moveTo>
                <a:cubicBezTo>
                  <a:pt x="1442" y="984"/>
                  <a:pt x="1439" y="979"/>
                  <a:pt x="1437" y="982"/>
                </a:cubicBezTo>
                <a:cubicBezTo>
                  <a:pt x="1439" y="982"/>
                  <a:pt x="1441" y="988"/>
                  <a:pt x="1444" y="985"/>
                </a:cubicBezTo>
                <a:close/>
                <a:moveTo>
                  <a:pt x="1431" y="1003"/>
                </a:moveTo>
                <a:cubicBezTo>
                  <a:pt x="1429" y="997"/>
                  <a:pt x="1435" y="997"/>
                  <a:pt x="1438" y="998"/>
                </a:cubicBezTo>
                <a:cubicBezTo>
                  <a:pt x="1439" y="995"/>
                  <a:pt x="1433" y="989"/>
                  <a:pt x="1438" y="986"/>
                </a:cubicBezTo>
                <a:cubicBezTo>
                  <a:pt x="1436" y="984"/>
                  <a:pt x="1436" y="985"/>
                  <a:pt x="1433" y="986"/>
                </a:cubicBezTo>
                <a:cubicBezTo>
                  <a:pt x="1433" y="990"/>
                  <a:pt x="1430" y="991"/>
                  <a:pt x="1431" y="996"/>
                </a:cubicBezTo>
                <a:cubicBezTo>
                  <a:pt x="1427" y="996"/>
                  <a:pt x="1428" y="1000"/>
                  <a:pt x="1426" y="1001"/>
                </a:cubicBezTo>
                <a:cubicBezTo>
                  <a:pt x="1430" y="998"/>
                  <a:pt x="1427" y="1004"/>
                  <a:pt x="1431" y="1003"/>
                </a:cubicBezTo>
                <a:close/>
                <a:moveTo>
                  <a:pt x="1426" y="960"/>
                </a:moveTo>
                <a:cubicBezTo>
                  <a:pt x="1430" y="960"/>
                  <a:pt x="1430" y="955"/>
                  <a:pt x="1428" y="954"/>
                </a:cubicBezTo>
                <a:cubicBezTo>
                  <a:pt x="1427" y="956"/>
                  <a:pt x="1425" y="957"/>
                  <a:pt x="1426" y="960"/>
                </a:cubicBezTo>
                <a:close/>
                <a:moveTo>
                  <a:pt x="1429" y="1038"/>
                </a:moveTo>
                <a:cubicBezTo>
                  <a:pt x="1427" y="1034"/>
                  <a:pt x="1426" y="1032"/>
                  <a:pt x="1428" y="1028"/>
                </a:cubicBezTo>
                <a:cubicBezTo>
                  <a:pt x="1427" y="1027"/>
                  <a:pt x="1425" y="1027"/>
                  <a:pt x="1423" y="1027"/>
                </a:cubicBezTo>
                <a:cubicBezTo>
                  <a:pt x="1424" y="1030"/>
                  <a:pt x="1419" y="1034"/>
                  <a:pt x="1413" y="1036"/>
                </a:cubicBezTo>
                <a:cubicBezTo>
                  <a:pt x="1414" y="1039"/>
                  <a:pt x="1408" y="1041"/>
                  <a:pt x="1412" y="1042"/>
                </a:cubicBezTo>
                <a:cubicBezTo>
                  <a:pt x="1415" y="1038"/>
                  <a:pt x="1420" y="1036"/>
                  <a:pt x="1425" y="1033"/>
                </a:cubicBezTo>
                <a:cubicBezTo>
                  <a:pt x="1425" y="1037"/>
                  <a:pt x="1426" y="1038"/>
                  <a:pt x="1429" y="1038"/>
                </a:cubicBezTo>
                <a:close/>
                <a:moveTo>
                  <a:pt x="1295" y="157"/>
                </a:moveTo>
                <a:cubicBezTo>
                  <a:pt x="1299" y="155"/>
                  <a:pt x="1299" y="159"/>
                  <a:pt x="1301" y="158"/>
                </a:cubicBezTo>
                <a:cubicBezTo>
                  <a:pt x="1300" y="151"/>
                  <a:pt x="1312" y="154"/>
                  <a:pt x="1314" y="149"/>
                </a:cubicBezTo>
                <a:cubicBezTo>
                  <a:pt x="1307" y="152"/>
                  <a:pt x="1299" y="150"/>
                  <a:pt x="1295" y="157"/>
                </a:cubicBezTo>
                <a:close/>
                <a:moveTo>
                  <a:pt x="1403" y="1076"/>
                </a:moveTo>
                <a:cubicBezTo>
                  <a:pt x="1402" y="1073"/>
                  <a:pt x="1405" y="1071"/>
                  <a:pt x="1401" y="1071"/>
                </a:cubicBezTo>
                <a:cubicBezTo>
                  <a:pt x="1401" y="1073"/>
                  <a:pt x="1399" y="1074"/>
                  <a:pt x="1399" y="1076"/>
                </a:cubicBezTo>
                <a:lnTo>
                  <a:pt x="1403" y="1076"/>
                </a:lnTo>
                <a:close/>
                <a:moveTo>
                  <a:pt x="1285" y="153"/>
                </a:moveTo>
                <a:cubicBezTo>
                  <a:pt x="1285" y="150"/>
                  <a:pt x="1289" y="150"/>
                  <a:pt x="1291" y="148"/>
                </a:cubicBezTo>
                <a:cubicBezTo>
                  <a:pt x="1287" y="146"/>
                  <a:pt x="1280" y="151"/>
                  <a:pt x="1285" y="153"/>
                </a:cubicBezTo>
                <a:close/>
                <a:moveTo>
                  <a:pt x="1292" y="157"/>
                </a:moveTo>
                <a:cubicBezTo>
                  <a:pt x="1289" y="158"/>
                  <a:pt x="1287" y="158"/>
                  <a:pt x="1286" y="160"/>
                </a:cubicBezTo>
                <a:cubicBezTo>
                  <a:pt x="1288" y="160"/>
                  <a:pt x="1288" y="162"/>
                  <a:pt x="1290" y="161"/>
                </a:cubicBezTo>
                <a:cubicBezTo>
                  <a:pt x="1289" y="158"/>
                  <a:pt x="1293" y="160"/>
                  <a:pt x="1292" y="157"/>
                </a:cubicBezTo>
                <a:close/>
                <a:moveTo>
                  <a:pt x="1270" y="79"/>
                </a:moveTo>
                <a:cubicBezTo>
                  <a:pt x="1270" y="77"/>
                  <a:pt x="1275" y="79"/>
                  <a:pt x="1275" y="76"/>
                </a:cubicBezTo>
                <a:cubicBezTo>
                  <a:pt x="1272" y="75"/>
                  <a:pt x="1267" y="78"/>
                  <a:pt x="1270" y="79"/>
                </a:cubicBezTo>
                <a:close/>
                <a:moveTo>
                  <a:pt x="1283" y="218"/>
                </a:moveTo>
                <a:cubicBezTo>
                  <a:pt x="1284" y="214"/>
                  <a:pt x="1282" y="212"/>
                  <a:pt x="1284" y="208"/>
                </a:cubicBezTo>
                <a:cubicBezTo>
                  <a:pt x="1281" y="210"/>
                  <a:pt x="1276" y="211"/>
                  <a:pt x="1274" y="214"/>
                </a:cubicBezTo>
                <a:cubicBezTo>
                  <a:pt x="1276" y="217"/>
                  <a:pt x="1279" y="218"/>
                  <a:pt x="1283" y="218"/>
                </a:cubicBezTo>
                <a:close/>
                <a:moveTo>
                  <a:pt x="1268" y="374"/>
                </a:moveTo>
                <a:cubicBezTo>
                  <a:pt x="1263" y="374"/>
                  <a:pt x="1263" y="374"/>
                  <a:pt x="1263" y="374"/>
                </a:cubicBezTo>
                <a:cubicBezTo>
                  <a:pt x="1263" y="376"/>
                  <a:pt x="1264" y="377"/>
                  <a:pt x="1264" y="378"/>
                </a:cubicBezTo>
                <a:cubicBezTo>
                  <a:pt x="1267" y="378"/>
                  <a:pt x="1266" y="375"/>
                  <a:pt x="1268" y="374"/>
                </a:cubicBezTo>
                <a:close/>
                <a:moveTo>
                  <a:pt x="1328" y="1167"/>
                </a:moveTo>
                <a:cubicBezTo>
                  <a:pt x="1328" y="1166"/>
                  <a:pt x="1324" y="1165"/>
                  <a:pt x="1324" y="1167"/>
                </a:cubicBezTo>
                <a:cubicBezTo>
                  <a:pt x="1324" y="1168"/>
                  <a:pt x="1325" y="1177"/>
                  <a:pt x="1320" y="1176"/>
                </a:cubicBezTo>
                <a:cubicBezTo>
                  <a:pt x="1319" y="1179"/>
                  <a:pt x="1322" y="1178"/>
                  <a:pt x="1321" y="1181"/>
                </a:cubicBezTo>
                <a:cubicBezTo>
                  <a:pt x="1319" y="1186"/>
                  <a:pt x="1312" y="1188"/>
                  <a:pt x="1309" y="1193"/>
                </a:cubicBezTo>
                <a:cubicBezTo>
                  <a:pt x="1309" y="1197"/>
                  <a:pt x="1311" y="1198"/>
                  <a:pt x="1307" y="1200"/>
                </a:cubicBezTo>
                <a:cubicBezTo>
                  <a:pt x="1320" y="1204"/>
                  <a:pt x="1329" y="1190"/>
                  <a:pt x="1324" y="1176"/>
                </a:cubicBezTo>
                <a:cubicBezTo>
                  <a:pt x="1327" y="1171"/>
                  <a:pt x="1338" y="1172"/>
                  <a:pt x="1339" y="1165"/>
                </a:cubicBezTo>
                <a:cubicBezTo>
                  <a:pt x="1336" y="1165"/>
                  <a:pt x="1334" y="1163"/>
                  <a:pt x="1330" y="1163"/>
                </a:cubicBezTo>
                <a:cubicBezTo>
                  <a:pt x="1328" y="1164"/>
                  <a:pt x="1330" y="1167"/>
                  <a:pt x="1328" y="1167"/>
                </a:cubicBezTo>
                <a:close/>
                <a:moveTo>
                  <a:pt x="1218" y="267"/>
                </a:moveTo>
                <a:cubicBezTo>
                  <a:pt x="1213" y="270"/>
                  <a:pt x="1214" y="274"/>
                  <a:pt x="1213" y="278"/>
                </a:cubicBezTo>
                <a:cubicBezTo>
                  <a:pt x="1217" y="278"/>
                  <a:pt x="1219" y="276"/>
                  <a:pt x="1221" y="273"/>
                </a:cubicBezTo>
                <a:cubicBezTo>
                  <a:pt x="1222" y="275"/>
                  <a:pt x="1222" y="278"/>
                  <a:pt x="1225" y="277"/>
                </a:cubicBezTo>
                <a:cubicBezTo>
                  <a:pt x="1225" y="274"/>
                  <a:pt x="1224" y="271"/>
                  <a:pt x="1225" y="269"/>
                </a:cubicBezTo>
                <a:cubicBezTo>
                  <a:pt x="1222" y="270"/>
                  <a:pt x="1221" y="272"/>
                  <a:pt x="1218" y="271"/>
                </a:cubicBezTo>
                <a:cubicBezTo>
                  <a:pt x="1217" y="270"/>
                  <a:pt x="1217" y="268"/>
                  <a:pt x="1218" y="267"/>
                </a:cubicBezTo>
                <a:close/>
                <a:moveTo>
                  <a:pt x="1307" y="1175"/>
                </a:moveTo>
                <a:cubicBezTo>
                  <a:pt x="1311" y="1175"/>
                  <a:pt x="1306" y="1180"/>
                  <a:pt x="1309" y="1181"/>
                </a:cubicBezTo>
                <a:cubicBezTo>
                  <a:pt x="1310" y="1177"/>
                  <a:pt x="1315" y="1178"/>
                  <a:pt x="1312" y="1173"/>
                </a:cubicBezTo>
                <a:cubicBezTo>
                  <a:pt x="1314" y="1169"/>
                  <a:pt x="1318" y="1172"/>
                  <a:pt x="1320" y="1171"/>
                </a:cubicBezTo>
                <a:cubicBezTo>
                  <a:pt x="1319" y="1167"/>
                  <a:pt x="1319" y="1167"/>
                  <a:pt x="1319" y="1164"/>
                </a:cubicBezTo>
                <a:cubicBezTo>
                  <a:pt x="1316" y="1168"/>
                  <a:pt x="1312" y="1172"/>
                  <a:pt x="1307" y="1175"/>
                </a:cubicBezTo>
                <a:close/>
                <a:moveTo>
                  <a:pt x="1200" y="283"/>
                </a:moveTo>
                <a:cubicBezTo>
                  <a:pt x="1200" y="287"/>
                  <a:pt x="1202" y="288"/>
                  <a:pt x="1204" y="288"/>
                </a:cubicBezTo>
                <a:cubicBezTo>
                  <a:pt x="1206" y="286"/>
                  <a:pt x="1212" y="284"/>
                  <a:pt x="1208" y="281"/>
                </a:cubicBezTo>
                <a:cubicBezTo>
                  <a:pt x="1208" y="284"/>
                  <a:pt x="1203" y="284"/>
                  <a:pt x="1200" y="283"/>
                </a:cubicBezTo>
                <a:close/>
                <a:moveTo>
                  <a:pt x="1291" y="1197"/>
                </a:moveTo>
                <a:cubicBezTo>
                  <a:pt x="1292" y="1201"/>
                  <a:pt x="1288" y="1200"/>
                  <a:pt x="1289" y="1203"/>
                </a:cubicBezTo>
                <a:cubicBezTo>
                  <a:pt x="1293" y="1202"/>
                  <a:pt x="1294" y="1198"/>
                  <a:pt x="1293" y="1193"/>
                </a:cubicBezTo>
                <a:cubicBezTo>
                  <a:pt x="1290" y="1191"/>
                  <a:pt x="1288" y="1194"/>
                  <a:pt x="1285" y="1196"/>
                </a:cubicBezTo>
                <a:cubicBezTo>
                  <a:pt x="1287" y="1198"/>
                  <a:pt x="1289" y="1194"/>
                  <a:pt x="1291" y="1197"/>
                </a:cubicBezTo>
                <a:close/>
                <a:moveTo>
                  <a:pt x="1153" y="52"/>
                </a:moveTo>
                <a:cubicBezTo>
                  <a:pt x="1156" y="52"/>
                  <a:pt x="1157" y="53"/>
                  <a:pt x="1160" y="53"/>
                </a:cubicBezTo>
                <a:cubicBezTo>
                  <a:pt x="1159" y="48"/>
                  <a:pt x="1159" y="48"/>
                  <a:pt x="1159" y="48"/>
                </a:cubicBezTo>
                <a:cubicBezTo>
                  <a:pt x="1155" y="47"/>
                  <a:pt x="1154" y="49"/>
                  <a:pt x="1153" y="52"/>
                </a:cubicBezTo>
                <a:close/>
                <a:moveTo>
                  <a:pt x="1234" y="1253"/>
                </a:moveTo>
                <a:cubicBezTo>
                  <a:pt x="1238" y="1251"/>
                  <a:pt x="1243" y="1250"/>
                  <a:pt x="1244" y="1247"/>
                </a:cubicBezTo>
                <a:cubicBezTo>
                  <a:pt x="1240" y="1249"/>
                  <a:pt x="1235" y="1249"/>
                  <a:pt x="1234" y="1253"/>
                </a:cubicBezTo>
                <a:close/>
                <a:moveTo>
                  <a:pt x="1218" y="1261"/>
                </a:moveTo>
                <a:cubicBezTo>
                  <a:pt x="1222" y="1260"/>
                  <a:pt x="1223" y="1257"/>
                  <a:pt x="1225" y="1254"/>
                </a:cubicBezTo>
                <a:cubicBezTo>
                  <a:pt x="1219" y="1254"/>
                  <a:pt x="1220" y="1259"/>
                  <a:pt x="1218" y="1261"/>
                </a:cubicBezTo>
                <a:close/>
                <a:moveTo>
                  <a:pt x="1078" y="49"/>
                </a:moveTo>
                <a:cubicBezTo>
                  <a:pt x="1077" y="46"/>
                  <a:pt x="1081" y="43"/>
                  <a:pt x="1078" y="41"/>
                </a:cubicBezTo>
                <a:cubicBezTo>
                  <a:pt x="1077" y="43"/>
                  <a:pt x="1074" y="48"/>
                  <a:pt x="1078" y="49"/>
                </a:cubicBezTo>
                <a:close/>
                <a:moveTo>
                  <a:pt x="972" y="140"/>
                </a:moveTo>
                <a:cubicBezTo>
                  <a:pt x="965" y="145"/>
                  <a:pt x="958" y="145"/>
                  <a:pt x="953" y="153"/>
                </a:cubicBezTo>
                <a:cubicBezTo>
                  <a:pt x="957" y="150"/>
                  <a:pt x="961" y="147"/>
                  <a:pt x="967" y="146"/>
                </a:cubicBezTo>
                <a:cubicBezTo>
                  <a:pt x="967" y="148"/>
                  <a:pt x="966" y="149"/>
                  <a:pt x="967" y="152"/>
                </a:cubicBezTo>
                <a:cubicBezTo>
                  <a:pt x="971" y="150"/>
                  <a:pt x="976" y="145"/>
                  <a:pt x="972" y="140"/>
                </a:cubicBezTo>
                <a:close/>
                <a:moveTo>
                  <a:pt x="1082" y="1223"/>
                </a:moveTo>
                <a:cubicBezTo>
                  <a:pt x="1082" y="1218"/>
                  <a:pt x="1082" y="1218"/>
                  <a:pt x="1082" y="1218"/>
                </a:cubicBezTo>
                <a:cubicBezTo>
                  <a:pt x="1076" y="1219"/>
                  <a:pt x="1081" y="1222"/>
                  <a:pt x="1082" y="1223"/>
                </a:cubicBezTo>
                <a:close/>
                <a:moveTo>
                  <a:pt x="964" y="150"/>
                </a:moveTo>
                <a:cubicBezTo>
                  <a:pt x="961" y="150"/>
                  <a:pt x="961" y="152"/>
                  <a:pt x="962" y="154"/>
                </a:cubicBezTo>
                <a:cubicBezTo>
                  <a:pt x="963" y="154"/>
                  <a:pt x="963" y="154"/>
                  <a:pt x="963" y="154"/>
                </a:cubicBezTo>
                <a:cubicBezTo>
                  <a:pt x="964" y="154"/>
                  <a:pt x="964" y="154"/>
                  <a:pt x="964" y="153"/>
                </a:cubicBezTo>
                <a:cubicBezTo>
                  <a:pt x="963" y="153"/>
                  <a:pt x="964" y="152"/>
                  <a:pt x="964" y="150"/>
                </a:cubicBezTo>
                <a:close/>
                <a:moveTo>
                  <a:pt x="1036" y="1129"/>
                </a:moveTo>
                <a:cubicBezTo>
                  <a:pt x="1036" y="1131"/>
                  <a:pt x="1035" y="1131"/>
                  <a:pt x="1035" y="1133"/>
                </a:cubicBezTo>
                <a:cubicBezTo>
                  <a:pt x="1037" y="1132"/>
                  <a:pt x="1040" y="1132"/>
                  <a:pt x="1040" y="1130"/>
                </a:cubicBezTo>
                <a:cubicBezTo>
                  <a:pt x="1039" y="1130"/>
                  <a:pt x="1038" y="1128"/>
                  <a:pt x="1036" y="1129"/>
                </a:cubicBezTo>
                <a:close/>
                <a:moveTo>
                  <a:pt x="1024" y="1182"/>
                </a:moveTo>
                <a:cubicBezTo>
                  <a:pt x="1027" y="1181"/>
                  <a:pt x="1031" y="1181"/>
                  <a:pt x="1032" y="1179"/>
                </a:cubicBezTo>
                <a:cubicBezTo>
                  <a:pt x="1030" y="1180"/>
                  <a:pt x="1024" y="1178"/>
                  <a:pt x="1024" y="1182"/>
                </a:cubicBezTo>
                <a:close/>
                <a:moveTo>
                  <a:pt x="987" y="1156"/>
                </a:moveTo>
                <a:cubicBezTo>
                  <a:pt x="986" y="1157"/>
                  <a:pt x="986" y="1158"/>
                  <a:pt x="986" y="1160"/>
                </a:cubicBezTo>
                <a:cubicBezTo>
                  <a:pt x="989" y="1160"/>
                  <a:pt x="990" y="1160"/>
                  <a:pt x="990" y="1158"/>
                </a:cubicBezTo>
                <a:cubicBezTo>
                  <a:pt x="987" y="1160"/>
                  <a:pt x="989" y="1155"/>
                  <a:pt x="987" y="1156"/>
                </a:cubicBezTo>
                <a:close/>
                <a:moveTo>
                  <a:pt x="869" y="134"/>
                </a:moveTo>
                <a:cubicBezTo>
                  <a:pt x="871" y="133"/>
                  <a:pt x="876" y="135"/>
                  <a:pt x="875" y="131"/>
                </a:cubicBezTo>
                <a:cubicBezTo>
                  <a:pt x="872" y="131"/>
                  <a:pt x="870" y="132"/>
                  <a:pt x="869" y="134"/>
                </a:cubicBezTo>
                <a:close/>
                <a:moveTo>
                  <a:pt x="984" y="1196"/>
                </a:moveTo>
                <a:cubicBezTo>
                  <a:pt x="983" y="1195"/>
                  <a:pt x="983" y="1193"/>
                  <a:pt x="981" y="1193"/>
                </a:cubicBezTo>
                <a:cubicBezTo>
                  <a:pt x="981" y="1194"/>
                  <a:pt x="975" y="1195"/>
                  <a:pt x="979" y="1197"/>
                </a:cubicBezTo>
                <a:cubicBezTo>
                  <a:pt x="979" y="1196"/>
                  <a:pt x="980" y="1196"/>
                  <a:pt x="981" y="1196"/>
                </a:cubicBezTo>
                <a:cubicBezTo>
                  <a:pt x="979" y="1198"/>
                  <a:pt x="983" y="1198"/>
                  <a:pt x="984" y="1196"/>
                </a:cubicBezTo>
                <a:close/>
                <a:moveTo>
                  <a:pt x="844" y="111"/>
                </a:moveTo>
                <a:cubicBezTo>
                  <a:pt x="843" y="107"/>
                  <a:pt x="843" y="105"/>
                  <a:pt x="842" y="103"/>
                </a:cubicBezTo>
                <a:cubicBezTo>
                  <a:pt x="841" y="103"/>
                  <a:pt x="840" y="104"/>
                  <a:pt x="839" y="104"/>
                </a:cubicBezTo>
                <a:cubicBezTo>
                  <a:pt x="840" y="107"/>
                  <a:pt x="841" y="110"/>
                  <a:pt x="844" y="111"/>
                </a:cubicBezTo>
                <a:close/>
                <a:moveTo>
                  <a:pt x="824" y="109"/>
                </a:moveTo>
                <a:cubicBezTo>
                  <a:pt x="826" y="108"/>
                  <a:pt x="830" y="108"/>
                  <a:pt x="830" y="105"/>
                </a:cubicBezTo>
                <a:cubicBezTo>
                  <a:pt x="827" y="105"/>
                  <a:pt x="824" y="106"/>
                  <a:pt x="824" y="109"/>
                </a:cubicBezTo>
                <a:close/>
                <a:moveTo>
                  <a:pt x="925" y="1298"/>
                </a:moveTo>
                <a:cubicBezTo>
                  <a:pt x="925" y="1296"/>
                  <a:pt x="927" y="1292"/>
                  <a:pt x="929" y="1295"/>
                </a:cubicBezTo>
                <a:cubicBezTo>
                  <a:pt x="931" y="1297"/>
                  <a:pt x="928" y="1297"/>
                  <a:pt x="926" y="1297"/>
                </a:cubicBezTo>
                <a:cubicBezTo>
                  <a:pt x="926" y="1299"/>
                  <a:pt x="927" y="1300"/>
                  <a:pt x="929" y="1300"/>
                </a:cubicBezTo>
                <a:cubicBezTo>
                  <a:pt x="931" y="1298"/>
                  <a:pt x="932" y="1296"/>
                  <a:pt x="931" y="1294"/>
                </a:cubicBezTo>
                <a:cubicBezTo>
                  <a:pt x="930" y="1292"/>
                  <a:pt x="928" y="1291"/>
                  <a:pt x="925" y="1291"/>
                </a:cubicBezTo>
                <a:cubicBezTo>
                  <a:pt x="927" y="1294"/>
                  <a:pt x="922" y="1297"/>
                  <a:pt x="925" y="1298"/>
                </a:cubicBezTo>
                <a:close/>
                <a:moveTo>
                  <a:pt x="889" y="1253"/>
                </a:moveTo>
                <a:cubicBezTo>
                  <a:pt x="888" y="1256"/>
                  <a:pt x="885" y="1257"/>
                  <a:pt x="885" y="1260"/>
                </a:cubicBezTo>
                <a:cubicBezTo>
                  <a:pt x="887" y="1262"/>
                  <a:pt x="891" y="1255"/>
                  <a:pt x="889" y="1253"/>
                </a:cubicBezTo>
                <a:close/>
                <a:moveTo>
                  <a:pt x="739" y="100"/>
                </a:moveTo>
                <a:cubicBezTo>
                  <a:pt x="737" y="100"/>
                  <a:pt x="735" y="100"/>
                  <a:pt x="735" y="103"/>
                </a:cubicBezTo>
                <a:cubicBezTo>
                  <a:pt x="738" y="103"/>
                  <a:pt x="740" y="103"/>
                  <a:pt x="739" y="100"/>
                </a:cubicBezTo>
                <a:close/>
                <a:moveTo>
                  <a:pt x="829" y="1246"/>
                </a:moveTo>
                <a:cubicBezTo>
                  <a:pt x="828" y="1242"/>
                  <a:pt x="834" y="1240"/>
                  <a:pt x="830" y="1236"/>
                </a:cubicBezTo>
                <a:cubicBezTo>
                  <a:pt x="831" y="1242"/>
                  <a:pt x="822" y="1241"/>
                  <a:pt x="821" y="1245"/>
                </a:cubicBezTo>
                <a:cubicBezTo>
                  <a:pt x="825" y="1242"/>
                  <a:pt x="825" y="1245"/>
                  <a:pt x="829" y="1246"/>
                </a:cubicBezTo>
                <a:close/>
                <a:moveTo>
                  <a:pt x="830" y="1228"/>
                </a:moveTo>
                <a:cubicBezTo>
                  <a:pt x="827" y="1226"/>
                  <a:pt x="826" y="1223"/>
                  <a:pt x="822" y="1223"/>
                </a:cubicBezTo>
                <a:cubicBezTo>
                  <a:pt x="820" y="1227"/>
                  <a:pt x="816" y="1228"/>
                  <a:pt x="815" y="1233"/>
                </a:cubicBezTo>
                <a:cubicBezTo>
                  <a:pt x="818" y="1234"/>
                  <a:pt x="821" y="1232"/>
                  <a:pt x="822" y="1238"/>
                </a:cubicBezTo>
                <a:cubicBezTo>
                  <a:pt x="830" y="1238"/>
                  <a:pt x="826" y="1230"/>
                  <a:pt x="830" y="1228"/>
                </a:cubicBezTo>
                <a:close/>
                <a:moveTo>
                  <a:pt x="761" y="723"/>
                </a:moveTo>
                <a:cubicBezTo>
                  <a:pt x="769" y="728"/>
                  <a:pt x="769" y="718"/>
                  <a:pt x="771" y="713"/>
                </a:cubicBezTo>
                <a:cubicBezTo>
                  <a:pt x="766" y="714"/>
                  <a:pt x="766" y="721"/>
                  <a:pt x="761" y="723"/>
                </a:cubicBezTo>
                <a:close/>
                <a:moveTo>
                  <a:pt x="815" y="1211"/>
                </a:moveTo>
                <a:cubicBezTo>
                  <a:pt x="815" y="1209"/>
                  <a:pt x="814" y="1206"/>
                  <a:pt x="815" y="1205"/>
                </a:cubicBezTo>
                <a:cubicBezTo>
                  <a:pt x="811" y="1204"/>
                  <a:pt x="812" y="1212"/>
                  <a:pt x="815" y="1211"/>
                </a:cubicBezTo>
                <a:close/>
                <a:moveTo>
                  <a:pt x="680" y="107"/>
                </a:moveTo>
                <a:cubicBezTo>
                  <a:pt x="684" y="106"/>
                  <a:pt x="684" y="110"/>
                  <a:pt x="687" y="110"/>
                </a:cubicBezTo>
                <a:cubicBezTo>
                  <a:pt x="686" y="107"/>
                  <a:pt x="690" y="109"/>
                  <a:pt x="690" y="107"/>
                </a:cubicBezTo>
                <a:cubicBezTo>
                  <a:pt x="687" y="105"/>
                  <a:pt x="681" y="100"/>
                  <a:pt x="680" y="107"/>
                </a:cubicBezTo>
                <a:close/>
                <a:moveTo>
                  <a:pt x="754" y="718"/>
                </a:moveTo>
                <a:cubicBezTo>
                  <a:pt x="752" y="721"/>
                  <a:pt x="748" y="722"/>
                  <a:pt x="748" y="726"/>
                </a:cubicBezTo>
                <a:cubicBezTo>
                  <a:pt x="753" y="726"/>
                  <a:pt x="757" y="722"/>
                  <a:pt x="754" y="718"/>
                </a:cubicBezTo>
                <a:close/>
                <a:moveTo>
                  <a:pt x="798" y="1185"/>
                </a:moveTo>
                <a:cubicBezTo>
                  <a:pt x="793" y="1185"/>
                  <a:pt x="791" y="1188"/>
                  <a:pt x="788" y="1185"/>
                </a:cubicBezTo>
                <a:cubicBezTo>
                  <a:pt x="787" y="1192"/>
                  <a:pt x="798" y="1188"/>
                  <a:pt x="798" y="1185"/>
                </a:cubicBezTo>
                <a:close/>
                <a:moveTo>
                  <a:pt x="789" y="1183"/>
                </a:moveTo>
                <a:cubicBezTo>
                  <a:pt x="790" y="1181"/>
                  <a:pt x="789" y="1181"/>
                  <a:pt x="790" y="1177"/>
                </a:cubicBezTo>
                <a:cubicBezTo>
                  <a:pt x="785" y="1176"/>
                  <a:pt x="787" y="1184"/>
                  <a:pt x="789" y="1183"/>
                </a:cubicBezTo>
                <a:close/>
                <a:moveTo>
                  <a:pt x="663" y="88"/>
                </a:moveTo>
                <a:cubicBezTo>
                  <a:pt x="660" y="87"/>
                  <a:pt x="655" y="88"/>
                  <a:pt x="652" y="87"/>
                </a:cubicBezTo>
                <a:cubicBezTo>
                  <a:pt x="655" y="95"/>
                  <a:pt x="648" y="95"/>
                  <a:pt x="647" y="99"/>
                </a:cubicBezTo>
                <a:cubicBezTo>
                  <a:pt x="649" y="99"/>
                  <a:pt x="649" y="96"/>
                  <a:pt x="653" y="97"/>
                </a:cubicBezTo>
                <a:cubicBezTo>
                  <a:pt x="653" y="94"/>
                  <a:pt x="653" y="91"/>
                  <a:pt x="655" y="89"/>
                </a:cubicBezTo>
                <a:cubicBezTo>
                  <a:pt x="657" y="89"/>
                  <a:pt x="663" y="93"/>
                  <a:pt x="663" y="88"/>
                </a:cubicBezTo>
                <a:close/>
                <a:moveTo>
                  <a:pt x="773" y="1224"/>
                </a:moveTo>
                <a:cubicBezTo>
                  <a:pt x="777" y="1224"/>
                  <a:pt x="776" y="1220"/>
                  <a:pt x="780" y="1221"/>
                </a:cubicBezTo>
                <a:cubicBezTo>
                  <a:pt x="778" y="1214"/>
                  <a:pt x="774" y="1222"/>
                  <a:pt x="773" y="1224"/>
                </a:cubicBezTo>
                <a:close/>
                <a:moveTo>
                  <a:pt x="684" y="1178"/>
                </a:moveTo>
                <a:cubicBezTo>
                  <a:pt x="685" y="1176"/>
                  <a:pt x="684" y="1173"/>
                  <a:pt x="685" y="1171"/>
                </a:cubicBezTo>
                <a:cubicBezTo>
                  <a:pt x="683" y="1171"/>
                  <a:pt x="681" y="1172"/>
                  <a:pt x="680" y="1173"/>
                </a:cubicBezTo>
                <a:cubicBezTo>
                  <a:pt x="683" y="1173"/>
                  <a:pt x="681" y="1176"/>
                  <a:pt x="681" y="1177"/>
                </a:cubicBezTo>
                <a:cubicBezTo>
                  <a:pt x="683" y="1176"/>
                  <a:pt x="683" y="1178"/>
                  <a:pt x="684" y="1178"/>
                </a:cubicBezTo>
                <a:close/>
                <a:moveTo>
                  <a:pt x="678" y="1167"/>
                </a:moveTo>
                <a:cubicBezTo>
                  <a:pt x="678" y="1165"/>
                  <a:pt x="680" y="1162"/>
                  <a:pt x="677" y="1161"/>
                </a:cubicBezTo>
                <a:cubicBezTo>
                  <a:pt x="678" y="1164"/>
                  <a:pt x="674" y="1163"/>
                  <a:pt x="675" y="1166"/>
                </a:cubicBezTo>
                <a:cubicBezTo>
                  <a:pt x="676" y="1166"/>
                  <a:pt x="677" y="1166"/>
                  <a:pt x="678" y="1167"/>
                </a:cubicBezTo>
                <a:close/>
                <a:moveTo>
                  <a:pt x="668" y="1162"/>
                </a:moveTo>
                <a:cubicBezTo>
                  <a:pt x="667" y="1162"/>
                  <a:pt x="666" y="1162"/>
                  <a:pt x="665" y="1162"/>
                </a:cubicBezTo>
                <a:cubicBezTo>
                  <a:pt x="665" y="1164"/>
                  <a:pt x="666" y="1166"/>
                  <a:pt x="668" y="1166"/>
                </a:cubicBezTo>
                <a:cubicBezTo>
                  <a:pt x="668" y="1165"/>
                  <a:pt x="669" y="1164"/>
                  <a:pt x="668" y="1162"/>
                </a:cubicBezTo>
                <a:close/>
                <a:moveTo>
                  <a:pt x="653" y="1200"/>
                </a:moveTo>
                <a:cubicBezTo>
                  <a:pt x="654" y="1200"/>
                  <a:pt x="654" y="1200"/>
                  <a:pt x="654" y="1199"/>
                </a:cubicBezTo>
                <a:cubicBezTo>
                  <a:pt x="651" y="1200"/>
                  <a:pt x="651" y="1200"/>
                  <a:pt x="651" y="1200"/>
                </a:cubicBezTo>
                <a:cubicBezTo>
                  <a:pt x="650" y="1202"/>
                  <a:pt x="653" y="1205"/>
                  <a:pt x="654" y="1202"/>
                </a:cubicBezTo>
                <a:cubicBezTo>
                  <a:pt x="653" y="1202"/>
                  <a:pt x="652" y="1201"/>
                  <a:pt x="653" y="1200"/>
                </a:cubicBezTo>
                <a:close/>
                <a:moveTo>
                  <a:pt x="649" y="1194"/>
                </a:moveTo>
                <a:cubicBezTo>
                  <a:pt x="651" y="1192"/>
                  <a:pt x="651" y="1182"/>
                  <a:pt x="649" y="1183"/>
                </a:cubicBezTo>
                <a:cubicBezTo>
                  <a:pt x="647" y="1183"/>
                  <a:pt x="648" y="1192"/>
                  <a:pt x="649" y="1194"/>
                </a:cubicBezTo>
                <a:close/>
                <a:moveTo>
                  <a:pt x="633" y="1257"/>
                </a:moveTo>
                <a:cubicBezTo>
                  <a:pt x="630" y="1257"/>
                  <a:pt x="629" y="1259"/>
                  <a:pt x="626" y="1258"/>
                </a:cubicBezTo>
                <a:cubicBezTo>
                  <a:pt x="625" y="1262"/>
                  <a:pt x="632" y="1259"/>
                  <a:pt x="633" y="1257"/>
                </a:cubicBezTo>
                <a:close/>
                <a:moveTo>
                  <a:pt x="495" y="95"/>
                </a:moveTo>
                <a:cubicBezTo>
                  <a:pt x="493" y="92"/>
                  <a:pt x="490" y="98"/>
                  <a:pt x="492" y="99"/>
                </a:cubicBezTo>
                <a:cubicBezTo>
                  <a:pt x="492" y="96"/>
                  <a:pt x="495" y="97"/>
                  <a:pt x="495" y="95"/>
                </a:cubicBezTo>
                <a:close/>
                <a:moveTo>
                  <a:pt x="558" y="1018"/>
                </a:moveTo>
                <a:cubicBezTo>
                  <a:pt x="560" y="1019"/>
                  <a:pt x="565" y="1019"/>
                  <a:pt x="565" y="1017"/>
                </a:cubicBezTo>
                <a:cubicBezTo>
                  <a:pt x="562" y="1014"/>
                  <a:pt x="560" y="1016"/>
                  <a:pt x="558" y="1018"/>
                </a:cubicBezTo>
                <a:close/>
                <a:moveTo>
                  <a:pt x="537" y="1005"/>
                </a:moveTo>
                <a:cubicBezTo>
                  <a:pt x="540" y="1003"/>
                  <a:pt x="542" y="999"/>
                  <a:pt x="545" y="997"/>
                </a:cubicBezTo>
                <a:cubicBezTo>
                  <a:pt x="541" y="996"/>
                  <a:pt x="534" y="1001"/>
                  <a:pt x="537" y="1005"/>
                </a:cubicBezTo>
                <a:close/>
                <a:moveTo>
                  <a:pt x="536" y="1013"/>
                </a:moveTo>
                <a:cubicBezTo>
                  <a:pt x="534" y="1009"/>
                  <a:pt x="534" y="1009"/>
                  <a:pt x="536" y="1006"/>
                </a:cubicBezTo>
                <a:cubicBezTo>
                  <a:pt x="532" y="1005"/>
                  <a:pt x="532" y="1009"/>
                  <a:pt x="530" y="1011"/>
                </a:cubicBezTo>
                <a:cubicBezTo>
                  <a:pt x="534" y="1010"/>
                  <a:pt x="533" y="1014"/>
                  <a:pt x="536" y="1013"/>
                </a:cubicBezTo>
                <a:close/>
                <a:moveTo>
                  <a:pt x="526" y="1015"/>
                </a:moveTo>
                <a:cubicBezTo>
                  <a:pt x="526" y="1014"/>
                  <a:pt x="527" y="1014"/>
                  <a:pt x="529" y="1014"/>
                </a:cubicBezTo>
                <a:cubicBezTo>
                  <a:pt x="528" y="1011"/>
                  <a:pt x="528" y="1011"/>
                  <a:pt x="528" y="1011"/>
                </a:cubicBezTo>
                <a:cubicBezTo>
                  <a:pt x="526" y="1010"/>
                  <a:pt x="524" y="1015"/>
                  <a:pt x="526" y="1015"/>
                </a:cubicBezTo>
                <a:close/>
                <a:moveTo>
                  <a:pt x="435" y="141"/>
                </a:moveTo>
                <a:cubicBezTo>
                  <a:pt x="433" y="140"/>
                  <a:pt x="431" y="142"/>
                  <a:pt x="429" y="144"/>
                </a:cubicBezTo>
                <a:cubicBezTo>
                  <a:pt x="432" y="143"/>
                  <a:pt x="434" y="143"/>
                  <a:pt x="435" y="141"/>
                </a:cubicBezTo>
                <a:close/>
                <a:moveTo>
                  <a:pt x="521" y="1043"/>
                </a:moveTo>
                <a:cubicBezTo>
                  <a:pt x="520" y="1044"/>
                  <a:pt x="520" y="1046"/>
                  <a:pt x="519" y="1048"/>
                </a:cubicBezTo>
                <a:cubicBezTo>
                  <a:pt x="522" y="1047"/>
                  <a:pt x="524" y="1046"/>
                  <a:pt x="524" y="1044"/>
                </a:cubicBezTo>
                <a:cubicBezTo>
                  <a:pt x="522" y="1046"/>
                  <a:pt x="522" y="1043"/>
                  <a:pt x="521" y="1043"/>
                </a:cubicBezTo>
                <a:close/>
                <a:moveTo>
                  <a:pt x="542" y="1418"/>
                </a:moveTo>
                <a:cubicBezTo>
                  <a:pt x="540" y="1419"/>
                  <a:pt x="535" y="1418"/>
                  <a:pt x="535" y="1420"/>
                </a:cubicBezTo>
                <a:cubicBezTo>
                  <a:pt x="537" y="1421"/>
                  <a:pt x="534" y="1424"/>
                  <a:pt x="537" y="1424"/>
                </a:cubicBezTo>
                <a:cubicBezTo>
                  <a:pt x="538" y="1422"/>
                  <a:pt x="541" y="1421"/>
                  <a:pt x="542" y="1418"/>
                </a:cubicBezTo>
                <a:close/>
                <a:moveTo>
                  <a:pt x="490" y="1052"/>
                </a:moveTo>
                <a:cubicBezTo>
                  <a:pt x="493" y="1054"/>
                  <a:pt x="491" y="1050"/>
                  <a:pt x="495" y="1050"/>
                </a:cubicBezTo>
                <a:cubicBezTo>
                  <a:pt x="495" y="1048"/>
                  <a:pt x="495" y="1047"/>
                  <a:pt x="493" y="1047"/>
                </a:cubicBezTo>
                <a:cubicBezTo>
                  <a:pt x="493" y="1049"/>
                  <a:pt x="491" y="1050"/>
                  <a:pt x="490" y="1052"/>
                </a:cubicBezTo>
                <a:close/>
                <a:moveTo>
                  <a:pt x="488" y="1054"/>
                </a:moveTo>
                <a:cubicBezTo>
                  <a:pt x="487" y="1052"/>
                  <a:pt x="490" y="1050"/>
                  <a:pt x="488" y="1050"/>
                </a:cubicBezTo>
                <a:cubicBezTo>
                  <a:pt x="488" y="1051"/>
                  <a:pt x="486" y="1051"/>
                  <a:pt x="485" y="1051"/>
                </a:cubicBezTo>
                <a:cubicBezTo>
                  <a:pt x="485" y="1055"/>
                  <a:pt x="489" y="1057"/>
                  <a:pt x="485" y="1059"/>
                </a:cubicBezTo>
                <a:cubicBezTo>
                  <a:pt x="484" y="1056"/>
                  <a:pt x="474" y="1058"/>
                  <a:pt x="479" y="1054"/>
                </a:cubicBezTo>
                <a:cubicBezTo>
                  <a:pt x="469" y="1054"/>
                  <a:pt x="472" y="1063"/>
                  <a:pt x="467" y="1066"/>
                </a:cubicBezTo>
                <a:cubicBezTo>
                  <a:pt x="468" y="1066"/>
                  <a:pt x="469" y="1067"/>
                  <a:pt x="470" y="1068"/>
                </a:cubicBezTo>
                <a:cubicBezTo>
                  <a:pt x="469" y="1071"/>
                  <a:pt x="465" y="1071"/>
                  <a:pt x="465" y="1074"/>
                </a:cubicBezTo>
                <a:cubicBezTo>
                  <a:pt x="470" y="1072"/>
                  <a:pt x="475" y="1074"/>
                  <a:pt x="478" y="1070"/>
                </a:cubicBezTo>
                <a:cubicBezTo>
                  <a:pt x="478" y="1073"/>
                  <a:pt x="480" y="1072"/>
                  <a:pt x="481" y="1073"/>
                </a:cubicBezTo>
                <a:cubicBezTo>
                  <a:pt x="478" y="1074"/>
                  <a:pt x="480" y="1078"/>
                  <a:pt x="476" y="1078"/>
                </a:cubicBezTo>
                <a:cubicBezTo>
                  <a:pt x="476" y="1080"/>
                  <a:pt x="477" y="1082"/>
                  <a:pt x="479" y="1082"/>
                </a:cubicBezTo>
                <a:cubicBezTo>
                  <a:pt x="482" y="1079"/>
                  <a:pt x="485" y="1076"/>
                  <a:pt x="489" y="1074"/>
                </a:cubicBezTo>
                <a:cubicBezTo>
                  <a:pt x="483" y="1067"/>
                  <a:pt x="497" y="1057"/>
                  <a:pt x="488" y="1054"/>
                </a:cubicBezTo>
                <a:close/>
                <a:moveTo>
                  <a:pt x="390" y="183"/>
                </a:moveTo>
                <a:cubicBezTo>
                  <a:pt x="388" y="183"/>
                  <a:pt x="386" y="183"/>
                  <a:pt x="386" y="180"/>
                </a:cubicBezTo>
                <a:cubicBezTo>
                  <a:pt x="384" y="180"/>
                  <a:pt x="384" y="182"/>
                  <a:pt x="382" y="182"/>
                </a:cubicBezTo>
                <a:cubicBezTo>
                  <a:pt x="382" y="184"/>
                  <a:pt x="381" y="185"/>
                  <a:pt x="380" y="187"/>
                </a:cubicBezTo>
                <a:cubicBezTo>
                  <a:pt x="385" y="186"/>
                  <a:pt x="388" y="187"/>
                  <a:pt x="390" y="183"/>
                </a:cubicBezTo>
                <a:close/>
                <a:moveTo>
                  <a:pt x="483" y="1114"/>
                </a:moveTo>
                <a:cubicBezTo>
                  <a:pt x="480" y="1115"/>
                  <a:pt x="483" y="1120"/>
                  <a:pt x="481" y="1122"/>
                </a:cubicBezTo>
                <a:cubicBezTo>
                  <a:pt x="482" y="1123"/>
                  <a:pt x="487" y="1124"/>
                  <a:pt x="486" y="1121"/>
                </a:cubicBezTo>
                <a:cubicBezTo>
                  <a:pt x="482" y="1122"/>
                  <a:pt x="484" y="1116"/>
                  <a:pt x="483" y="1114"/>
                </a:cubicBezTo>
                <a:close/>
                <a:moveTo>
                  <a:pt x="377" y="222"/>
                </a:moveTo>
                <a:cubicBezTo>
                  <a:pt x="379" y="222"/>
                  <a:pt x="379" y="221"/>
                  <a:pt x="381" y="220"/>
                </a:cubicBezTo>
                <a:cubicBezTo>
                  <a:pt x="381" y="219"/>
                  <a:pt x="381" y="217"/>
                  <a:pt x="381" y="215"/>
                </a:cubicBezTo>
                <a:cubicBezTo>
                  <a:pt x="379" y="216"/>
                  <a:pt x="378" y="215"/>
                  <a:pt x="377" y="215"/>
                </a:cubicBezTo>
                <a:cubicBezTo>
                  <a:pt x="380" y="219"/>
                  <a:pt x="371" y="218"/>
                  <a:pt x="368" y="218"/>
                </a:cubicBezTo>
                <a:cubicBezTo>
                  <a:pt x="368" y="220"/>
                  <a:pt x="367" y="220"/>
                  <a:pt x="366" y="221"/>
                </a:cubicBezTo>
                <a:cubicBezTo>
                  <a:pt x="369" y="225"/>
                  <a:pt x="375" y="216"/>
                  <a:pt x="377" y="222"/>
                </a:cubicBezTo>
                <a:close/>
                <a:moveTo>
                  <a:pt x="474" y="1154"/>
                </a:moveTo>
                <a:cubicBezTo>
                  <a:pt x="475" y="1154"/>
                  <a:pt x="475" y="1155"/>
                  <a:pt x="474" y="1156"/>
                </a:cubicBezTo>
                <a:cubicBezTo>
                  <a:pt x="476" y="1157"/>
                  <a:pt x="479" y="1156"/>
                  <a:pt x="480" y="1155"/>
                </a:cubicBezTo>
                <a:cubicBezTo>
                  <a:pt x="480" y="1150"/>
                  <a:pt x="476" y="1151"/>
                  <a:pt x="474" y="1154"/>
                </a:cubicBezTo>
                <a:close/>
                <a:moveTo>
                  <a:pt x="466" y="1142"/>
                </a:moveTo>
                <a:cubicBezTo>
                  <a:pt x="456" y="1139"/>
                  <a:pt x="466" y="1126"/>
                  <a:pt x="467" y="1117"/>
                </a:cubicBezTo>
                <a:cubicBezTo>
                  <a:pt x="463" y="1118"/>
                  <a:pt x="461" y="1117"/>
                  <a:pt x="462" y="1114"/>
                </a:cubicBezTo>
                <a:cubicBezTo>
                  <a:pt x="460" y="1114"/>
                  <a:pt x="459" y="1116"/>
                  <a:pt x="456" y="1117"/>
                </a:cubicBezTo>
                <a:cubicBezTo>
                  <a:pt x="456" y="1125"/>
                  <a:pt x="450" y="1127"/>
                  <a:pt x="448" y="1133"/>
                </a:cubicBezTo>
                <a:cubicBezTo>
                  <a:pt x="446" y="1134"/>
                  <a:pt x="444" y="1133"/>
                  <a:pt x="443" y="1133"/>
                </a:cubicBezTo>
                <a:cubicBezTo>
                  <a:pt x="443" y="1136"/>
                  <a:pt x="440" y="1136"/>
                  <a:pt x="440" y="1140"/>
                </a:cubicBezTo>
                <a:cubicBezTo>
                  <a:pt x="445" y="1138"/>
                  <a:pt x="444" y="1145"/>
                  <a:pt x="449" y="1144"/>
                </a:cubicBezTo>
                <a:cubicBezTo>
                  <a:pt x="451" y="1142"/>
                  <a:pt x="450" y="1139"/>
                  <a:pt x="453" y="1137"/>
                </a:cubicBezTo>
                <a:cubicBezTo>
                  <a:pt x="450" y="1146"/>
                  <a:pt x="460" y="1151"/>
                  <a:pt x="466" y="1142"/>
                </a:cubicBezTo>
                <a:close/>
                <a:moveTo>
                  <a:pt x="492" y="1413"/>
                </a:moveTo>
                <a:cubicBezTo>
                  <a:pt x="490" y="1413"/>
                  <a:pt x="489" y="1412"/>
                  <a:pt x="486" y="1413"/>
                </a:cubicBezTo>
                <a:cubicBezTo>
                  <a:pt x="486" y="1415"/>
                  <a:pt x="488" y="1416"/>
                  <a:pt x="489" y="1417"/>
                </a:cubicBezTo>
                <a:cubicBezTo>
                  <a:pt x="489" y="1415"/>
                  <a:pt x="492" y="1416"/>
                  <a:pt x="492" y="1413"/>
                </a:cubicBezTo>
                <a:close/>
                <a:moveTo>
                  <a:pt x="365" y="225"/>
                </a:moveTo>
                <a:cubicBezTo>
                  <a:pt x="363" y="225"/>
                  <a:pt x="361" y="225"/>
                  <a:pt x="361" y="228"/>
                </a:cubicBezTo>
                <a:cubicBezTo>
                  <a:pt x="363" y="229"/>
                  <a:pt x="365" y="227"/>
                  <a:pt x="365" y="225"/>
                </a:cubicBezTo>
                <a:close/>
                <a:moveTo>
                  <a:pt x="453" y="1057"/>
                </a:moveTo>
                <a:cubicBezTo>
                  <a:pt x="452" y="1057"/>
                  <a:pt x="450" y="1053"/>
                  <a:pt x="450" y="1056"/>
                </a:cubicBezTo>
                <a:cubicBezTo>
                  <a:pt x="453" y="1059"/>
                  <a:pt x="447" y="1056"/>
                  <a:pt x="446" y="1059"/>
                </a:cubicBezTo>
                <a:cubicBezTo>
                  <a:pt x="449" y="1059"/>
                  <a:pt x="453" y="1059"/>
                  <a:pt x="453" y="1057"/>
                </a:cubicBezTo>
                <a:close/>
                <a:moveTo>
                  <a:pt x="459" y="1151"/>
                </a:moveTo>
                <a:cubicBezTo>
                  <a:pt x="455" y="1146"/>
                  <a:pt x="453" y="1155"/>
                  <a:pt x="447" y="1152"/>
                </a:cubicBezTo>
                <a:cubicBezTo>
                  <a:pt x="448" y="1155"/>
                  <a:pt x="453" y="1154"/>
                  <a:pt x="455" y="1156"/>
                </a:cubicBezTo>
                <a:cubicBezTo>
                  <a:pt x="456" y="1154"/>
                  <a:pt x="458" y="1153"/>
                  <a:pt x="459" y="1151"/>
                </a:cubicBezTo>
                <a:close/>
                <a:moveTo>
                  <a:pt x="441" y="1063"/>
                </a:moveTo>
                <a:cubicBezTo>
                  <a:pt x="442" y="1066"/>
                  <a:pt x="440" y="1066"/>
                  <a:pt x="441" y="1068"/>
                </a:cubicBezTo>
                <a:cubicBezTo>
                  <a:pt x="444" y="1068"/>
                  <a:pt x="446" y="1066"/>
                  <a:pt x="446" y="1064"/>
                </a:cubicBezTo>
                <a:cubicBezTo>
                  <a:pt x="445" y="1063"/>
                  <a:pt x="443" y="1063"/>
                  <a:pt x="441" y="1063"/>
                </a:cubicBezTo>
                <a:close/>
                <a:moveTo>
                  <a:pt x="431" y="1105"/>
                </a:moveTo>
                <a:cubicBezTo>
                  <a:pt x="432" y="1105"/>
                  <a:pt x="432" y="1106"/>
                  <a:pt x="433" y="1106"/>
                </a:cubicBezTo>
                <a:cubicBezTo>
                  <a:pt x="434" y="1102"/>
                  <a:pt x="432" y="1101"/>
                  <a:pt x="429" y="1101"/>
                </a:cubicBezTo>
                <a:cubicBezTo>
                  <a:pt x="431" y="1104"/>
                  <a:pt x="426" y="1106"/>
                  <a:pt x="429" y="1108"/>
                </a:cubicBezTo>
                <a:cubicBezTo>
                  <a:pt x="429" y="1107"/>
                  <a:pt x="430" y="1106"/>
                  <a:pt x="431" y="1105"/>
                </a:cubicBezTo>
                <a:close/>
                <a:moveTo>
                  <a:pt x="451" y="1422"/>
                </a:moveTo>
                <a:cubicBezTo>
                  <a:pt x="452" y="1420"/>
                  <a:pt x="454" y="1419"/>
                  <a:pt x="455" y="1416"/>
                </a:cubicBezTo>
                <a:cubicBezTo>
                  <a:pt x="452" y="1417"/>
                  <a:pt x="449" y="1418"/>
                  <a:pt x="448" y="1420"/>
                </a:cubicBezTo>
                <a:cubicBezTo>
                  <a:pt x="451" y="1418"/>
                  <a:pt x="449" y="1423"/>
                  <a:pt x="451" y="1422"/>
                </a:cubicBezTo>
                <a:close/>
                <a:moveTo>
                  <a:pt x="452" y="1426"/>
                </a:moveTo>
                <a:cubicBezTo>
                  <a:pt x="452" y="1429"/>
                  <a:pt x="451" y="1431"/>
                  <a:pt x="450" y="1434"/>
                </a:cubicBezTo>
                <a:cubicBezTo>
                  <a:pt x="454" y="1434"/>
                  <a:pt x="454" y="1427"/>
                  <a:pt x="452" y="1426"/>
                </a:cubicBezTo>
                <a:close/>
                <a:moveTo>
                  <a:pt x="329" y="295"/>
                </a:moveTo>
                <a:cubicBezTo>
                  <a:pt x="326" y="295"/>
                  <a:pt x="326" y="297"/>
                  <a:pt x="323" y="297"/>
                </a:cubicBezTo>
                <a:cubicBezTo>
                  <a:pt x="324" y="301"/>
                  <a:pt x="321" y="303"/>
                  <a:pt x="324" y="304"/>
                </a:cubicBezTo>
                <a:cubicBezTo>
                  <a:pt x="323" y="299"/>
                  <a:pt x="328" y="299"/>
                  <a:pt x="329" y="295"/>
                </a:cubicBezTo>
                <a:close/>
                <a:moveTo>
                  <a:pt x="445" y="1417"/>
                </a:moveTo>
                <a:cubicBezTo>
                  <a:pt x="446" y="1419"/>
                  <a:pt x="439" y="1421"/>
                  <a:pt x="443" y="1422"/>
                </a:cubicBezTo>
                <a:cubicBezTo>
                  <a:pt x="445" y="1421"/>
                  <a:pt x="450" y="1419"/>
                  <a:pt x="445" y="1417"/>
                </a:cubicBezTo>
                <a:close/>
                <a:moveTo>
                  <a:pt x="421" y="1301"/>
                </a:moveTo>
                <a:cubicBezTo>
                  <a:pt x="423" y="1302"/>
                  <a:pt x="427" y="1302"/>
                  <a:pt x="426" y="1298"/>
                </a:cubicBezTo>
                <a:cubicBezTo>
                  <a:pt x="424" y="1297"/>
                  <a:pt x="422" y="1299"/>
                  <a:pt x="421" y="1301"/>
                </a:cubicBezTo>
                <a:close/>
                <a:moveTo>
                  <a:pt x="424" y="1339"/>
                </a:moveTo>
                <a:cubicBezTo>
                  <a:pt x="422" y="1335"/>
                  <a:pt x="424" y="1331"/>
                  <a:pt x="426" y="1328"/>
                </a:cubicBezTo>
                <a:cubicBezTo>
                  <a:pt x="424" y="1327"/>
                  <a:pt x="418" y="1332"/>
                  <a:pt x="414" y="1330"/>
                </a:cubicBezTo>
                <a:cubicBezTo>
                  <a:pt x="414" y="1332"/>
                  <a:pt x="411" y="1332"/>
                  <a:pt x="411" y="1335"/>
                </a:cubicBezTo>
                <a:cubicBezTo>
                  <a:pt x="415" y="1335"/>
                  <a:pt x="414" y="1339"/>
                  <a:pt x="413" y="1341"/>
                </a:cubicBezTo>
                <a:cubicBezTo>
                  <a:pt x="416" y="1339"/>
                  <a:pt x="419" y="1338"/>
                  <a:pt x="424" y="1339"/>
                </a:cubicBezTo>
                <a:close/>
                <a:moveTo>
                  <a:pt x="423" y="1307"/>
                </a:moveTo>
                <a:cubicBezTo>
                  <a:pt x="421" y="1307"/>
                  <a:pt x="417" y="1307"/>
                  <a:pt x="418" y="1310"/>
                </a:cubicBezTo>
                <a:cubicBezTo>
                  <a:pt x="419" y="1309"/>
                  <a:pt x="424" y="1310"/>
                  <a:pt x="423" y="1307"/>
                </a:cubicBezTo>
                <a:close/>
                <a:moveTo>
                  <a:pt x="421" y="1325"/>
                </a:moveTo>
                <a:cubicBezTo>
                  <a:pt x="418" y="1327"/>
                  <a:pt x="420" y="1322"/>
                  <a:pt x="418" y="1323"/>
                </a:cubicBezTo>
                <a:cubicBezTo>
                  <a:pt x="418" y="1324"/>
                  <a:pt x="417" y="1324"/>
                  <a:pt x="415" y="1324"/>
                </a:cubicBezTo>
                <a:cubicBezTo>
                  <a:pt x="415" y="1327"/>
                  <a:pt x="419" y="1325"/>
                  <a:pt x="418" y="1329"/>
                </a:cubicBezTo>
                <a:cubicBezTo>
                  <a:pt x="420" y="1329"/>
                  <a:pt x="421" y="1327"/>
                  <a:pt x="421" y="1325"/>
                </a:cubicBezTo>
                <a:close/>
                <a:moveTo>
                  <a:pt x="416" y="1351"/>
                </a:moveTo>
                <a:cubicBezTo>
                  <a:pt x="419" y="1350"/>
                  <a:pt x="419" y="1354"/>
                  <a:pt x="421" y="1355"/>
                </a:cubicBezTo>
                <a:cubicBezTo>
                  <a:pt x="421" y="1354"/>
                  <a:pt x="424" y="1355"/>
                  <a:pt x="424" y="1352"/>
                </a:cubicBezTo>
                <a:cubicBezTo>
                  <a:pt x="423" y="1352"/>
                  <a:pt x="422" y="1351"/>
                  <a:pt x="422" y="1349"/>
                </a:cubicBezTo>
                <a:cubicBezTo>
                  <a:pt x="420" y="1350"/>
                  <a:pt x="416" y="1349"/>
                  <a:pt x="416" y="1351"/>
                </a:cubicBezTo>
                <a:close/>
                <a:moveTo>
                  <a:pt x="389" y="1078"/>
                </a:moveTo>
                <a:cubicBezTo>
                  <a:pt x="388" y="1080"/>
                  <a:pt x="389" y="1086"/>
                  <a:pt x="392" y="1085"/>
                </a:cubicBezTo>
                <a:cubicBezTo>
                  <a:pt x="391" y="1083"/>
                  <a:pt x="393" y="1077"/>
                  <a:pt x="389" y="1078"/>
                </a:cubicBezTo>
                <a:close/>
                <a:moveTo>
                  <a:pt x="412" y="1298"/>
                </a:moveTo>
                <a:cubicBezTo>
                  <a:pt x="411" y="1298"/>
                  <a:pt x="411" y="1297"/>
                  <a:pt x="411" y="1296"/>
                </a:cubicBezTo>
                <a:cubicBezTo>
                  <a:pt x="405" y="1296"/>
                  <a:pt x="406" y="1300"/>
                  <a:pt x="405" y="1303"/>
                </a:cubicBezTo>
                <a:cubicBezTo>
                  <a:pt x="408" y="1302"/>
                  <a:pt x="408" y="1299"/>
                  <a:pt x="412" y="1298"/>
                </a:cubicBezTo>
                <a:close/>
                <a:moveTo>
                  <a:pt x="396" y="1272"/>
                </a:moveTo>
                <a:cubicBezTo>
                  <a:pt x="395" y="1270"/>
                  <a:pt x="393" y="1266"/>
                  <a:pt x="392" y="1268"/>
                </a:cubicBezTo>
                <a:cubicBezTo>
                  <a:pt x="392" y="1268"/>
                  <a:pt x="393" y="1269"/>
                  <a:pt x="393" y="1270"/>
                </a:cubicBezTo>
                <a:cubicBezTo>
                  <a:pt x="392" y="1270"/>
                  <a:pt x="391" y="1270"/>
                  <a:pt x="391" y="1271"/>
                </a:cubicBezTo>
                <a:cubicBezTo>
                  <a:pt x="392" y="1272"/>
                  <a:pt x="394" y="1272"/>
                  <a:pt x="396" y="1272"/>
                </a:cubicBezTo>
                <a:close/>
                <a:moveTo>
                  <a:pt x="410" y="1427"/>
                </a:moveTo>
                <a:cubicBezTo>
                  <a:pt x="408" y="1428"/>
                  <a:pt x="406" y="1428"/>
                  <a:pt x="405" y="1430"/>
                </a:cubicBezTo>
                <a:cubicBezTo>
                  <a:pt x="406" y="1431"/>
                  <a:pt x="411" y="1430"/>
                  <a:pt x="410" y="1427"/>
                </a:cubicBezTo>
                <a:close/>
                <a:moveTo>
                  <a:pt x="394" y="1291"/>
                </a:moveTo>
                <a:cubicBezTo>
                  <a:pt x="394" y="1294"/>
                  <a:pt x="391" y="1294"/>
                  <a:pt x="391" y="1296"/>
                </a:cubicBezTo>
                <a:cubicBezTo>
                  <a:pt x="393" y="1296"/>
                  <a:pt x="397" y="1293"/>
                  <a:pt x="394" y="1291"/>
                </a:cubicBezTo>
                <a:close/>
                <a:moveTo>
                  <a:pt x="385" y="1277"/>
                </a:moveTo>
                <a:cubicBezTo>
                  <a:pt x="385" y="1282"/>
                  <a:pt x="382" y="1283"/>
                  <a:pt x="382" y="1287"/>
                </a:cubicBezTo>
                <a:cubicBezTo>
                  <a:pt x="385" y="1286"/>
                  <a:pt x="385" y="1291"/>
                  <a:pt x="388" y="1290"/>
                </a:cubicBezTo>
                <a:cubicBezTo>
                  <a:pt x="389" y="1287"/>
                  <a:pt x="387" y="1279"/>
                  <a:pt x="385" y="1277"/>
                </a:cubicBezTo>
                <a:close/>
                <a:moveTo>
                  <a:pt x="287" y="329"/>
                </a:moveTo>
                <a:cubicBezTo>
                  <a:pt x="285" y="328"/>
                  <a:pt x="282" y="328"/>
                  <a:pt x="282" y="331"/>
                </a:cubicBezTo>
                <a:cubicBezTo>
                  <a:pt x="284" y="331"/>
                  <a:pt x="286" y="332"/>
                  <a:pt x="287" y="329"/>
                </a:cubicBezTo>
                <a:close/>
                <a:moveTo>
                  <a:pt x="386" y="1290"/>
                </a:moveTo>
                <a:cubicBezTo>
                  <a:pt x="385" y="1295"/>
                  <a:pt x="386" y="1297"/>
                  <a:pt x="389" y="1294"/>
                </a:cubicBezTo>
                <a:cubicBezTo>
                  <a:pt x="389" y="1292"/>
                  <a:pt x="387" y="1291"/>
                  <a:pt x="386" y="1290"/>
                </a:cubicBezTo>
                <a:close/>
                <a:moveTo>
                  <a:pt x="356" y="1024"/>
                </a:moveTo>
                <a:cubicBezTo>
                  <a:pt x="352" y="1026"/>
                  <a:pt x="349" y="1030"/>
                  <a:pt x="351" y="1036"/>
                </a:cubicBezTo>
                <a:cubicBezTo>
                  <a:pt x="357" y="1035"/>
                  <a:pt x="357" y="1035"/>
                  <a:pt x="357" y="1035"/>
                </a:cubicBezTo>
                <a:cubicBezTo>
                  <a:pt x="353" y="1031"/>
                  <a:pt x="358" y="1026"/>
                  <a:pt x="356" y="1024"/>
                </a:cubicBezTo>
                <a:close/>
                <a:moveTo>
                  <a:pt x="399" y="1423"/>
                </a:moveTo>
                <a:cubicBezTo>
                  <a:pt x="397" y="1423"/>
                  <a:pt x="396" y="1421"/>
                  <a:pt x="395" y="1421"/>
                </a:cubicBezTo>
                <a:cubicBezTo>
                  <a:pt x="394" y="1423"/>
                  <a:pt x="393" y="1424"/>
                  <a:pt x="391" y="1426"/>
                </a:cubicBezTo>
                <a:cubicBezTo>
                  <a:pt x="394" y="1425"/>
                  <a:pt x="394" y="1428"/>
                  <a:pt x="396" y="1427"/>
                </a:cubicBezTo>
                <a:cubicBezTo>
                  <a:pt x="396" y="1425"/>
                  <a:pt x="400" y="1426"/>
                  <a:pt x="399" y="1423"/>
                </a:cubicBezTo>
                <a:close/>
                <a:moveTo>
                  <a:pt x="387" y="1353"/>
                </a:moveTo>
                <a:cubicBezTo>
                  <a:pt x="384" y="1350"/>
                  <a:pt x="387" y="1348"/>
                  <a:pt x="387" y="1344"/>
                </a:cubicBezTo>
                <a:cubicBezTo>
                  <a:pt x="383" y="1345"/>
                  <a:pt x="383" y="1349"/>
                  <a:pt x="379" y="1350"/>
                </a:cubicBezTo>
                <a:cubicBezTo>
                  <a:pt x="379" y="1356"/>
                  <a:pt x="379" y="1356"/>
                  <a:pt x="379" y="1356"/>
                </a:cubicBezTo>
                <a:cubicBezTo>
                  <a:pt x="383" y="1356"/>
                  <a:pt x="382" y="1352"/>
                  <a:pt x="387" y="1353"/>
                </a:cubicBezTo>
                <a:close/>
                <a:moveTo>
                  <a:pt x="375" y="1381"/>
                </a:moveTo>
                <a:cubicBezTo>
                  <a:pt x="373" y="1381"/>
                  <a:pt x="371" y="1381"/>
                  <a:pt x="372" y="1384"/>
                </a:cubicBezTo>
                <a:cubicBezTo>
                  <a:pt x="374" y="1383"/>
                  <a:pt x="376" y="1383"/>
                  <a:pt x="375" y="1381"/>
                </a:cubicBezTo>
                <a:close/>
                <a:moveTo>
                  <a:pt x="375" y="1400"/>
                </a:moveTo>
                <a:cubicBezTo>
                  <a:pt x="372" y="1401"/>
                  <a:pt x="372" y="1399"/>
                  <a:pt x="370" y="1400"/>
                </a:cubicBezTo>
                <a:cubicBezTo>
                  <a:pt x="370" y="1402"/>
                  <a:pt x="368" y="1403"/>
                  <a:pt x="369" y="1406"/>
                </a:cubicBezTo>
                <a:cubicBezTo>
                  <a:pt x="372" y="1405"/>
                  <a:pt x="373" y="1402"/>
                  <a:pt x="375" y="1400"/>
                </a:cubicBezTo>
                <a:close/>
                <a:moveTo>
                  <a:pt x="336" y="1048"/>
                </a:moveTo>
                <a:cubicBezTo>
                  <a:pt x="332" y="1049"/>
                  <a:pt x="331" y="1052"/>
                  <a:pt x="330" y="1055"/>
                </a:cubicBezTo>
                <a:cubicBezTo>
                  <a:pt x="333" y="1054"/>
                  <a:pt x="335" y="1051"/>
                  <a:pt x="336" y="1048"/>
                </a:cubicBezTo>
                <a:close/>
                <a:moveTo>
                  <a:pt x="370" y="1371"/>
                </a:moveTo>
                <a:cubicBezTo>
                  <a:pt x="364" y="1372"/>
                  <a:pt x="362" y="1375"/>
                  <a:pt x="359" y="1378"/>
                </a:cubicBezTo>
                <a:cubicBezTo>
                  <a:pt x="363" y="1378"/>
                  <a:pt x="363" y="1378"/>
                  <a:pt x="367" y="1377"/>
                </a:cubicBezTo>
                <a:cubicBezTo>
                  <a:pt x="366" y="1374"/>
                  <a:pt x="368" y="1374"/>
                  <a:pt x="370" y="1371"/>
                </a:cubicBezTo>
                <a:close/>
                <a:moveTo>
                  <a:pt x="287" y="705"/>
                </a:moveTo>
                <a:cubicBezTo>
                  <a:pt x="287" y="708"/>
                  <a:pt x="284" y="707"/>
                  <a:pt x="285" y="711"/>
                </a:cubicBezTo>
                <a:cubicBezTo>
                  <a:pt x="287" y="712"/>
                  <a:pt x="289" y="709"/>
                  <a:pt x="291" y="708"/>
                </a:cubicBezTo>
                <a:cubicBezTo>
                  <a:pt x="289" y="708"/>
                  <a:pt x="290" y="705"/>
                  <a:pt x="287" y="705"/>
                </a:cubicBezTo>
                <a:close/>
                <a:moveTo>
                  <a:pt x="299" y="864"/>
                </a:moveTo>
                <a:cubicBezTo>
                  <a:pt x="300" y="871"/>
                  <a:pt x="290" y="874"/>
                  <a:pt x="294" y="880"/>
                </a:cubicBezTo>
                <a:cubicBezTo>
                  <a:pt x="294" y="874"/>
                  <a:pt x="303" y="868"/>
                  <a:pt x="299" y="864"/>
                </a:cubicBezTo>
                <a:close/>
                <a:moveTo>
                  <a:pt x="275" y="923"/>
                </a:moveTo>
                <a:cubicBezTo>
                  <a:pt x="275" y="915"/>
                  <a:pt x="286" y="902"/>
                  <a:pt x="279" y="897"/>
                </a:cubicBezTo>
                <a:cubicBezTo>
                  <a:pt x="281" y="902"/>
                  <a:pt x="272" y="907"/>
                  <a:pt x="268" y="907"/>
                </a:cubicBezTo>
                <a:cubicBezTo>
                  <a:pt x="272" y="915"/>
                  <a:pt x="253" y="919"/>
                  <a:pt x="261" y="927"/>
                </a:cubicBezTo>
                <a:cubicBezTo>
                  <a:pt x="264" y="927"/>
                  <a:pt x="265" y="924"/>
                  <a:pt x="268" y="924"/>
                </a:cubicBezTo>
                <a:cubicBezTo>
                  <a:pt x="269" y="925"/>
                  <a:pt x="270" y="927"/>
                  <a:pt x="270" y="929"/>
                </a:cubicBezTo>
                <a:cubicBezTo>
                  <a:pt x="272" y="927"/>
                  <a:pt x="273" y="924"/>
                  <a:pt x="275" y="923"/>
                </a:cubicBezTo>
                <a:close/>
                <a:moveTo>
                  <a:pt x="313" y="1279"/>
                </a:moveTo>
                <a:cubicBezTo>
                  <a:pt x="312" y="1280"/>
                  <a:pt x="310" y="1280"/>
                  <a:pt x="310" y="1282"/>
                </a:cubicBezTo>
                <a:cubicBezTo>
                  <a:pt x="312" y="1281"/>
                  <a:pt x="310" y="1288"/>
                  <a:pt x="312" y="1288"/>
                </a:cubicBezTo>
                <a:cubicBezTo>
                  <a:pt x="313" y="1286"/>
                  <a:pt x="311" y="1282"/>
                  <a:pt x="313" y="1279"/>
                </a:cubicBezTo>
                <a:close/>
                <a:moveTo>
                  <a:pt x="306" y="1241"/>
                </a:moveTo>
                <a:cubicBezTo>
                  <a:pt x="300" y="1239"/>
                  <a:pt x="298" y="1241"/>
                  <a:pt x="293" y="1243"/>
                </a:cubicBezTo>
                <a:cubicBezTo>
                  <a:pt x="294" y="1245"/>
                  <a:pt x="295" y="1247"/>
                  <a:pt x="297" y="1248"/>
                </a:cubicBezTo>
                <a:cubicBezTo>
                  <a:pt x="299" y="1245"/>
                  <a:pt x="305" y="1245"/>
                  <a:pt x="306" y="1241"/>
                </a:cubicBezTo>
                <a:close/>
                <a:moveTo>
                  <a:pt x="239" y="719"/>
                </a:moveTo>
                <a:cubicBezTo>
                  <a:pt x="241" y="719"/>
                  <a:pt x="240" y="722"/>
                  <a:pt x="243" y="721"/>
                </a:cubicBezTo>
                <a:cubicBezTo>
                  <a:pt x="243" y="720"/>
                  <a:pt x="244" y="720"/>
                  <a:pt x="244" y="718"/>
                </a:cubicBezTo>
                <a:cubicBezTo>
                  <a:pt x="242" y="719"/>
                  <a:pt x="239" y="717"/>
                  <a:pt x="239" y="719"/>
                </a:cubicBezTo>
                <a:close/>
                <a:moveTo>
                  <a:pt x="208" y="568"/>
                </a:moveTo>
                <a:cubicBezTo>
                  <a:pt x="202" y="570"/>
                  <a:pt x="206" y="577"/>
                  <a:pt x="212" y="576"/>
                </a:cubicBezTo>
                <a:cubicBezTo>
                  <a:pt x="211" y="573"/>
                  <a:pt x="209" y="571"/>
                  <a:pt x="208" y="568"/>
                </a:cubicBezTo>
                <a:close/>
                <a:moveTo>
                  <a:pt x="132" y="555"/>
                </a:moveTo>
                <a:cubicBezTo>
                  <a:pt x="125" y="554"/>
                  <a:pt x="116" y="557"/>
                  <a:pt x="116" y="561"/>
                </a:cubicBezTo>
                <a:cubicBezTo>
                  <a:pt x="117" y="558"/>
                  <a:pt x="118" y="562"/>
                  <a:pt x="119" y="562"/>
                </a:cubicBezTo>
                <a:cubicBezTo>
                  <a:pt x="119" y="556"/>
                  <a:pt x="130" y="559"/>
                  <a:pt x="132" y="555"/>
                </a:cubicBezTo>
                <a:close/>
                <a:moveTo>
                  <a:pt x="151" y="846"/>
                </a:moveTo>
                <a:cubicBezTo>
                  <a:pt x="154" y="846"/>
                  <a:pt x="159" y="848"/>
                  <a:pt x="161" y="846"/>
                </a:cubicBezTo>
                <a:cubicBezTo>
                  <a:pt x="158" y="845"/>
                  <a:pt x="152" y="842"/>
                  <a:pt x="151" y="846"/>
                </a:cubicBezTo>
                <a:close/>
                <a:moveTo>
                  <a:pt x="154" y="795"/>
                </a:moveTo>
                <a:cubicBezTo>
                  <a:pt x="152" y="796"/>
                  <a:pt x="150" y="799"/>
                  <a:pt x="152" y="801"/>
                </a:cubicBezTo>
                <a:cubicBezTo>
                  <a:pt x="155" y="801"/>
                  <a:pt x="155" y="798"/>
                  <a:pt x="154" y="795"/>
                </a:cubicBezTo>
                <a:close/>
                <a:moveTo>
                  <a:pt x="150" y="812"/>
                </a:moveTo>
                <a:cubicBezTo>
                  <a:pt x="148" y="807"/>
                  <a:pt x="154" y="809"/>
                  <a:pt x="154" y="805"/>
                </a:cubicBezTo>
                <a:cubicBezTo>
                  <a:pt x="153" y="805"/>
                  <a:pt x="153" y="804"/>
                  <a:pt x="151" y="804"/>
                </a:cubicBezTo>
                <a:cubicBezTo>
                  <a:pt x="150" y="807"/>
                  <a:pt x="147" y="807"/>
                  <a:pt x="147" y="811"/>
                </a:cubicBezTo>
                <a:cubicBezTo>
                  <a:pt x="148" y="810"/>
                  <a:pt x="149" y="812"/>
                  <a:pt x="150" y="812"/>
                </a:cubicBezTo>
                <a:close/>
                <a:moveTo>
                  <a:pt x="150" y="838"/>
                </a:moveTo>
                <a:cubicBezTo>
                  <a:pt x="146" y="837"/>
                  <a:pt x="148" y="830"/>
                  <a:pt x="149" y="828"/>
                </a:cubicBezTo>
                <a:cubicBezTo>
                  <a:pt x="147" y="828"/>
                  <a:pt x="146" y="827"/>
                  <a:pt x="143" y="828"/>
                </a:cubicBezTo>
                <a:cubicBezTo>
                  <a:pt x="146" y="831"/>
                  <a:pt x="146" y="832"/>
                  <a:pt x="147" y="837"/>
                </a:cubicBezTo>
                <a:cubicBezTo>
                  <a:pt x="145" y="838"/>
                  <a:pt x="142" y="838"/>
                  <a:pt x="143" y="842"/>
                </a:cubicBezTo>
                <a:cubicBezTo>
                  <a:pt x="147" y="841"/>
                  <a:pt x="148" y="841"/>
                  <a:pt x="150" y="838"/>
                </a:cubicBezTo>
                <a:close/>
                <a:moveTo>
                  <a:pt x="139" y="825"/>
                </a:moveTo>
                <a:cubicBezTo>
                  <a:pt x="140" y="825"/>
                  <a:pt x="141" y="826"/>
                  <a:pt x="143" y="825"/>
                </a:cubicBezTo>
                <a:cubicBezTo>
                  <a:pt x="143" y="822"/>
                  <a:pt x="143" y="822"/>
                  <a:pt x="143" y="822"/>
                </a:cubicBezTo>
                <a:cubicBezTo>
                  <a:pt x="141" y="823"/>
                  <a:pt x="139" y="823"/>
                  <a:pt x="139" y="825"/>
                </a:cubicBezTo>
                <a:close/>
                <a:moveTo>
                  <a:pt x="109" y="529"/>
                </a:moveTo>
                <a:cubicBezTo>
                  <a:pt x="107" y="529"/>
                  <a:pt x="103" y="529"/>
                  <a:pt x="103" y="531"/>
                </a:cubicBezTo>
                <a:cubicBezTo>
                  <a:pt x="106" y="531"/>
                  <a:pt x="109" y="532"/>
                  <a:pt x="109" y="529"/>
                </a:cubicBezTo>
                <a:close/>
                <a:moveTo>
                  <a:pt x="107" y="581"/>
                </a:moveTo>
                <a:cubicBezTo>
                  <a:pt x="106" y="581"/>
                  <a:pt x="106" y="579"/>
                  <a:pt x="106" y="578"/>
                </a:cubicBezTo>
                <a:cubicBezTo>
                  <a:pt x="109" y="575"/>
                  <a:pt x="115" y="571"/>
                  <a:pt x="110" y="566"/>
                </a:cubicBezTo>
                <a:cubicBezTo>
                  <a:pt x="110" y="568"/>
                  <a:pt x="108" y="569"/>
                  <a:pt x="106" y="569"/>
                </a:cubicBezTo>
                <a:cubicBezTo>
                  <a:pt x="107" y="575"/>
                  <a:pt x="107" y="575"/>
                  <a:pt x="107" y="575"/>
                </a:cubicBezTo>
                <a:cubicBezTo>
                  <a:pt x="106" y="577"/>
                  <a:pt x="102" y="577"/>
                  <a:pt x="101" y="579"/>
                </a:cubicBezTo>
                <a:cubicBezTo>
                  <a:pt x="104" y="580"/>
                  <a:pt x="99" y="583"/>
                  <a:pt x="100" y="585"/>
                </a:cubicBezTo>
                <a:cubicBezTo>
                  <a:pt x="104" y="585"/>
                  <a:pt x="106" y="583"/>
                  <a:pt x="107" y="581"/>
                </a:cubicBezTo>
                <a:close/>
                <a:moveTo>
                  <a:pt x="94" y="609"/>
                </a:moveTo>
                <a:cubicBezTo>
                  <a:pt x="92" y="608"/>
                  <a:pt x="89" y="610"/>
                  <a:pt x="88" y="612"/>
                </a:cubicBezTo>
                <a:cubicBezTo>
                  <a:pt x="90" y="613"/>
                  <a:pt x="95" y="612"/>
                  <a:pt x="94" y="609"/>
                </a:cubicBezTo>
                <a:close/>
                <a:moveTo>
                  <a:pt x="88" y="624"/>
                </a:moveTo>
                <a:cubicBezTo>
                  <a:pt x="90" y="621"/>
                  <a:pt x="87" y="620"/>
                  <a:pt x="89" y="617"/>
                </a:cubicBezTo>
                <a:cubicBezTo>
                  <a:pt x="85" y="617"/>
                  <a:pt x="86" y="621"/>
                  <a:pt x="81" y="620"/>
                </a:cubicBezTo>
                <a:cubicBezTo>
                  <a:pt x="80" y="624"/>
                  <a:pt x="79" y="629"/>
                  <a:pt x="75" y="631"/>
                </a:cubicBezTo>
                <a:cubicBezTo>
                  <a:pt x="81" y="633"/>
                  <a:pt x="79" y="622"/>
                  <a:pt x="88" y="624"/>
                </a:cubicBezTo>
                <a:close/>
                <a:moveTo>
                  <a:pt x="112" y="850"/>
                </a:moveTo>
                <a:cubicBezTo>
                  <a:pt x="110" y="850"/>
                  <a:pt x="110" y="848"/>
                  <a:pt x="110" y="846"/>
                </a:cubicBezTo>
                <a:cubicBezTo>
                  <a:pt x="106" y="846"/>
                  <a:pt x="108" y="849"/>
                  <a:pt x="109" y="851"/>
                </a:cubicBezTo>
                <a:cubicBezTo>
                  <a:pt x="110" y="851"/>
                  <a:pt x="112" y="851"/>
                  <a:pt x="112" y="850"/>
                </a:cubicBezTo>
                <a:close/>
                <a:moveTo>
                  <a:pt x="73" y="644"/>
                </a:moveTo>
                <a:cubicBezTo>
                  <a:pt x="74" y="641"/>
                  <a:pt x="75" y="637"/>
                  <a:pt x="75" y="633"/>
                </a:cubicBezTo>
                <a:cubicBezTo>
                  <a:pt x="73" y="633"/>
                  <a:pt x="73" y="635"/>
                  <a:pt x="71" y="634"/>
                </a:cubicBezTo>
                <a:cubicBezTo>
                  <a:pt x="71" y="638"/>
                  <a:pt x="71" y="643"/>
                  <a:pt x="68" y="644"/>
                </a:cubicBezTo>
                <a:cubicBezTo>
                  <a:pt x="70" y="643"/>
                  <a:pt x="70" y="645"/>
                  <a:pt x="73" y="644"/>
                </a:cubicBezTo>
                <a:close/>
                <a:moveTo>
                  <a:pt x="96" y="855"/>
                </a:moveTo>
                <a:cubicBezTo>
                  <a:pt x="94" y="855"/>
                  <a:pt x="94" y="854"/>
                  <a:pt x="92" y="854"/>
                </a:cubicBezTo>
                <a:cubicBezTo>
                  <a:pt x="92" y="855"/>
                  <a:pt x="90" y="859"/>
                  <a:pt x="93" y="859"/>
                </a:cubicBezTo>
                <a:cubicBezTo>
                  <a:pt x="90" y="855"/>
                  <a:pt x="96" y="857"/>
                  <a:pt x="96" y="855"/>
                </a:cubicBezTo>
                <a:close/>
                <a:moveTo>
                  <a:pt x="87" y="815"/>
                </a:moveTo>
                <a:cubicBezTo>
                  <a:pt x="86" y="812"/>
                  <a:pt x="88" y="812"/>
                  <a:pt x="87" y="810"/>
                </a:cubicBezTo>
                <a:cubicBezTo>
                  <a:pt x="85" y="811"/>
                  <a:pt x="85" y="808"/>
                  <a:pt x="83" y="809"/>
                </a:cubicBezTo>
                <a:cubicBezTo>
                  <a:pt x="84" y="812"/>
                  <a:pt x="81" y="811"/>
                  <a:pt x="81" y="813"/>
                </a:cubicBezTo>
                <a:cubicBezTo>
                  <a:pt x="85" y="809"/>
                  <a:pt x="84" y="815"/>
                  <a:pt x="87" y="815"/>
                </a:cubicBezTo>
                <a:close/>
                <a:moveTo>
                  <a:pt x="41" y="654"/>
                </a:moveTo>
                <a:cubicBezTo>
                  <a:pt x="38" y="654"/>
                  <a:pt x="37" y="656"/>
                  <a:pt x="37" y="657"/>
                </a:cubicBezTo>
                <a:cubicBezTo>
                  <a:pt x="39" y="657"/>
                  <a:pt x="41" y="657"/>
                  <a:pt x="41" y="654"/>
                </a:cubicBezTo>
                <a:close/>
                <a:moveTo>
                  <a:pt x="50" y="795"/>
                </a:moveTo>
                <a:cubicBezTo>
                  <a:pt x="48" y="795"/>
                  <a:pt x="48" y="794"/>
                  <a:pt x="46" y="794"/>
                </a:cubicBezTo>
                <a:cubicBezTo>
                  <a:pt x="48" y="798"/>
                  <a:pt x="41" y="800"/>
                  <a:pt x="46" y="802"/>
                </a:cubicBezTo>
                <a:cubicBezTo>
                  <a:pt x="46" y="798"/>
                  <a:pt x="49" y="797"/>
                  <a:pt x="50" y="795"/>
                </a:cubicBezTo>
                <a:close/>
                <a:moveTo>
                  <a:pt x="20" y="748"/>
                </a:moveTo>
                <a:cubicBezTo>
                  <a:pt x="21" y="749"/>
                  <a:pt x="23" y="750"/>
                  <a:pt x="23" y="752"/>
                </a:cubicBezTo>
                <a:cubicBezTo>
                  <a:pt x="25" y="751"/>
                  <a:pt x="28" y="751"/>
                  <a:pt x="28" y="748"/>
                </a:cubicBezTo>
                <a:cubicBezTo>
                  <a:pt x="25" y="749"/>
                  <a:pt x="24" y="750"/>
                  <a:pt x="23" y="748"/>
                </a:cubicBezTo>
                <a:cubicBezTo>
                  <a:pt x="20" y="742"/>
                  <a:pt x="26" y="738"/>
                  <a:pt x="31" y="740"/>
                </a:cubicBezTo>
                <a:cubicBezTo>
                  <a:pt x="34" y="736"/>
                  <a:pt x="28" y="734"/>
                  <a:pt x="30" y="730"/>
                </a:cubicBezTo>
                <a:cubicBezTo>
                  <a:pt x="28" y="730"/>
                  <a:pt x="26" y="730"/>
                  <a:pt x="25" y="729"/>
                </a:cubicBezTo>
                <a:cubicBezTo>
                  <a:pt x="21" y="722"/>
                  <a:pt x="29" y="711"/>
                  <a:pt x="34" y="714"/>
                </a:cubicBezTo>
                <a:cubicBezTo>
                  <a:pt x="34" y="711"/>
                  <a:pt x="38" y="713"/>
                  <a:pt x="38" y="711"/>
                </a:cubicBezTo>
                <a:cubicBezTo>
                  <a:pt x="36" y="710"/>
                  <a:pt x="33" y="712"/>
                  <a:pt x="33" y="710"/>
                </a:cubicBezTo>
                <a:cubicBezTo>
                  <a:pt x="33" y="705"/>
                  <a:pt x="36" y="703"/>
                  <a:pt x="33" y="698"/>
                </a:cubicBezTo>
                <a:cubicBezTo>
                  <a:pt x="28" y="706"/>
                  <a:pt x="30" y="720"/>
                  <a:pt x="17" y="722"/>
                </a:cubicBezTo>
                <a:cubicBezTo>
                  <a:pt x="17" y="725"/>
                  <a:pt x="16" y="727"/>
                  <a:pt x="14" y="728"/>
                </a:cubicBezTo>
                <a:cubicBezTo>
                  <a:pt x="14" y="727"/>
                  <a:pt x="14" y="726"/>
                  <a:pt x="13" y="726"/>
                </a:cubicBezTo>
                <a:cubicBezTo>
                  <a:pt x="13" y="728"/>
                  <a:pt x="12" y="732"/>
                  <a:pt x="8" y="734"/>
                </a:cubicBezTo>
                <a:cubicBezTo>
                  <a:pt x="9" y="734"/>
                  <a:pt x="10" y="735"/>
                  <a:pt x="10" y="736"/>
                </a:cubicBezTo>
                <a:cubicBezTo>
                  <a:pt x="7" y="737"/>
                  <a:pt x="4" y="747"/>
                  <a:pt x="7" y="748"/>
                </a:cubicBezTo>
                <a:cubicBezTo>
                  <a:pt x="8" y="748"/>
                  <a:pt x="7" y="745"/>
                  <a:pt x="8" y="745"/>
                </a:cubicBezTo>
                <a:cubicBezTo>
                  <a:pt x="13" y="744"/>
                  <a:pt x="14" y="747"/>
                  <a:pt x="15" y="750"/>
                </a:cubicBezTo>
                <a:cubicBezTo>
                  <a:pt x="15" y="751"/>
                  <a:pt x="12" y="750"/>
                  <a:pt x="12" y="752"/>
                </a:cubicBezTo>
                <a:cubicBezTo>
                  <a:pt x="14" y="752"/>
                  <a:pt x="14" y="755"/>
                  <a:pt x="17" y="754"/>
                </a:cubicBezTo>
                <a:cubicBezTo>
                  <a:pt x="15" y="751"/>
                  <a:pt x="17" y="749"/>
                  <a:pt x="20" y="748"/>
                </a:cubicBezTo>
                <a:close/>
                <a:moveTo>
                  <a:pt x="18" y="652"/>
                </a:moveTo>
                <a:cubicBezTo>
                  <a:pt x="16" y="656"/>
                  <a:pt x="20" y="660"/>
                  <a:pt x="14" y="662"/>
                </a:cubicBezTo>
                <a:cubicBezTo>
                  <a:pt x="17" y="669"/>
                  <a:pt x="24" y="655"/>
                  <a:pt x="18" y="652"/>
                </a:cubicBezTo>
                <a:close/>
                <a:moveTo>
                  <a:pt x="21" y="682"/>
                </a:moveTo>
                <a:cubicBezTo>
                  <a:pt x="19" y="683"/>
                  <a:pt x="16" y="683"/>
                  <a:pt x="14" y="685"/>
                </a:cubicBezTo>
                <a:cubicBezTo>
                  <a:pt x="16" y="688"/>
                  <a:pt x="19" y="686"/>
                  <a:pt x="22" y="684"/>
                </a:cubicBezTo>
                <a:lnTo>
                  <a:pt x="21" y="682"/>
                </a:lnTo>
                <a:close/>
                <a:moveTo>
                  <a:pt x="14" y="720"/>
                </a:moveTo>
                <a:cubicBezTo>
                  <a:pt x="10" y="722"/>
                  <a:pt x="6" y="719"/>
                  <a:pt x="4" y="723"/>
                </a:cubicBezTo>
                <a:cubicBezTo>
                  <a:pt x="7" y="724"/>
                  <a:pt x="14" y="723"/>
                  <a:pt x="14" y="720"/>
                </a:cubicBezTo>
                <a:close/>
                <a:moveTo>
                  <a:pt x="7" y="733"/>
                </a:moveTo>
                <a:cubicBezTo>
                  <a:pt x="4" y="732"/>
                  <a:pt x="2" y="736"/>
                  <a:pt x="5" y="738"/>
                </a:cubicBezTo>
                <a:cubicBezTo>
                  <a:pt x="5" y="735"/>
                  <a:pt x="8" y="736"/>
                  <a:pt x="7" y="733"/>
                </a:cubicBezTo>
                <a:close/>
                <a:moveTo>
                  <a:pt x="3" y="713"/>
                </a:moveTo>
                <a:cubicBezTo>
                  <a:pt x="0" y="712"/>
                  <a:pt x="1" y="719"/>
                  <a:pt x="3" y="719"/>
                </a:cubicBezTo>
                <a:cubicBezTo>
                  <a:pt x="4" y="718"/>
                  <a:pt x="4" y="716"/>
                  <a:pt x="3" y="713"/>
                </a:cubicBezTo>
                <a:close/>
                <a:moveTo>
                  <a:pt x="815" y="1200"/>
                </a:moveTo>
                <a:cubicBezTo>
                  <a:pt x="815" y="1201"/>
                  <a:pt x="815" y="1201"/>
                  <a:pt x="815" y="1202"/>
                </a:cubicBezTo>
                <a:cubicBezTo>
                  <a:pt x="815" y="1201"/>
                  <a:pt x="815" y="1201"/>
                  <a:pt x="815" y="1200"/>
                </a:cubicBezTo>
                <a:close/>
                <a:moveTo>
                  <a:pt x="1630" y="902"/>
                </a:moveTo>
                <a:cubicBezTo>
                  <a:pt x="1630" y="902"/>
                  <a:pt x="1630" y="903"/>
                  <a:pt x="1630" y="903"/>
                </a:cubicBezTo>
                <a:cubicBezTo>
                  <a:pt x="1630" y="903"/>
                  <a:pt x="1630" y="903"/>
                  <a:pt x="1630" y="902"/>
                </a:cubicBezTo>
                <a:close/>
                <a:moveTo>
                  <a:pt x="434" y="1423"/>
                </a:moveTo>
                <a:cubicBezTo>
                  <a:pt x="440" y="1414"/>
                  <a:pt x="453" y="1416"/>
                  <a:pt x="460" y="1408"/>
                </a:cubicBezTo>
                <a:cubicBezTo>
                  <a:pt x="461" y="1410"/>
                  <a:pt x="462" y="1411"/>
                  <a:pt x="463" y="1412"/>
                </a:cubicBezTo>
                <a:cubicBezTo>
                  <a:pt x="462" y="1413"/>
                  <a:pt x="461" y="1414"/>
                  <a:pt x="461" y="1416"/>
                </a:cubicBezTo>
                <a:cubicBezTo>
                  <a:pt x="463" y="1415"/>
                  <a:pt x="464" y="1414"/>
                  <a:pt x="467" y="1414"/>
                </a:cubicBezTo>
                <a:cubicBezTo>
                  <a:pt x="466" y="1411"/>
                  <a:pt x="468" y="1410"/>
                  <a:pt x="467" y="1408"/>
                </a:cubicBezTo>
                <a:cubicBezTo>
                  <a:pt x="466" y="1408"/>
                  <a:pt x="465" y="1408"/>
                  <a:pt x="464" y="1407"/>
                </a:cubicBezTo>
                <a:cubicBezTo>
                  <a:pt x="465" y="1405"/>
                  <a:pt x="466" y="1404"/>
                  <a:pt x="468" y="1403"/>
                </a:cubicBezTo>
                <a:cubicBezTo>
                  <a:pt x="475" y="1404"/>
                  <a:pt x="479" y="1398"/>
                  <a:pt x="482" y="1405"/>
                </a:cubicBezTo>
                <a:cubicBezTo>
                  <a:pt x="488" y="1407"/>
                  <a:pt x="490" y="1401"/>
                  <a:pt x="496" y="1403"/>
                </a:cubicBezTo>
                <a:cubicBezTo>
                  <a:pt x="493" y="1406"/>
                  <a:pt x="495" y="1414"/>
                  <a:pt x="495" y="1417"/>
                </a:cubicBezTo>
                <a:cubicBezTo>
                  <a:pt x="496" y="1414"/>
                  <a:pt x="500" y="1413"/>
                  <a:pt x="501" y="1411"/>
                </a:cubicBezTo>
                <a:cubicBezTo>
                  <a:pt x="501" y="1409"/>
                  <a:pt x="500" y="1409"/>
                  <a:pt x="500" y="1406"/>
                </a:cubicBezTo>
                <a:cubicBezTo>
                  <a:pt x="505" y="1404"/>
                  <a:pt x="506" y="1396"/>
                  <a:pt x="501" y="1393"/>
                </a:cubicBezTo>
                <a:cubicBezTo>
                  <a:pt x="506" y="1392"/>
                  <a:pt x="510" y="1392"/>
                  <a:pt x="515" y="1389"/>
                </a:cubicBezTo>
                <a:cubicBezTo>
                  <a:pt x="516" y="1391"/>
                  <a:pt x="517" y="1393"/>
                  <a:pt x="517" y="1396"/>
                </a:cubicBezTo>
                <a:cubicBezTo>
                  <a:pt x="509" y="1399"/>
                  <a:pt x="508" y="1402"/>
                  <a:pt x="504" y="1408"/>
                </a:cubicBezTo>
                <a:cubicBezTo>
                  <a:pt x="509" y="1406"/>
                  <a:pt x="507" y="1413"/>
                  <a:pt x="509" y="1414"/>
                </a:cubicBezTo>
                <a:cubicBezTo>
                  <a:pt x="509" y="1412"/>
                  <a:pt x="510" y="1411"/>
                  <a:pt x="511" y="1410"/>
                </a:cubicBezTo>
                <a:cubicBezTo>
                  <a:pt x="513" y="1410"/>
                  <a:pt x="513" y="1412"/>
                  <a:pt x="515" y="1411"/>
                </a:cubicBezTo>
                <a:cubicBezTo>
                  <a:pt x="516" y="1412"/>
                  <a:pt x="515" y="1414"/>
                  <a:pt x="517" y="1414"/>
                </a:cubicBezTo>
                <a:cubicBezTo>
                  <a:pt x="519" y="1407"/>
                  <a:pt x="533" y="1400"/>
                  <a:pt x="539" y="1407"/>
                </a:cubicBezTo>
                <a:cubicBezTo>
                  <a:pt x="540" y="1405"/>
                  <a:pt x="541" y="1402"/>
                  <a:pt x="543" y="1400"/>
                </a:cubicBezTo>
                <a:cubicBezTo>
                  <a:pt x="543" y="1399"/>
                  <a:pt x="540" y="1401"/>
                  <a:pt x="539" y="1399"/>
                </a:cubicBezTo>
                <a:cubicBezTo>
                  <a:pt x="540" y="1396"/>
                  <a:pt x="544" y="1395"/>
                  <a:pt x="542" y="1393"/>
                </a:cubicBezTo>
                <a:cubicBezTo>
                  <a:pt x="540" y="1392"/>
                  <a:pt x="534" y="1395"/>
                  <a:pt x="534" y="1390"/>
                </a:cubicBezTo>
                <a:cubicBezTo>
                  <a:pt x="542" y="1387"/>
                  <a:pt x="552" y="1391"/>
                  <a:pt x="554" y="1399"/>
                </a:cubicBezTo>
                <a:cubicBezTo>
                  <a:pt x="562" y="1397"/>
                  <a:pt x="568" y="1394"/>
                  <a:pt x="573" y="1391"/>
                </a:cubicBezTo>
                <a:cubicBezTo>
                  <a:pt x="567" y="1387"/>
                  <a:pt x="573" y="1380"/>
                  <a:pt x="574" y="1374"/>
                </a:cubicBezTo>
                <a:cubicBezTo>
                  <a:pt x="570" y="1376"/>
                  <a:pt x="569" y="1373"/>
                  <a:pt x="568" y="1370"/>
                </a:cubicBezTo>
                <a:cubicBezTo>
                  <a:pt x="571" y="1362"/>
                  <a:pt x="582" y="1366"/>
                  <a:pt x="583" y="1360"/>
                </a:cubicBezTo>
                <a:cubicBezTo>
                  <a:pt x="579" y="1361"/>
                  <a:pt x="576" y="1359"/>
                  <a:pt x="572" y="1360"/>
                </a:cubicBezTo>
                <a:cubicBezTo>
                  <a:pt x="572" y="1364"/>
                  <a:pt x="565" y="1369"/>
                  <a:pt x="563" y="1365"/>
                </a:cubicBezTo>
                <a:cubicBezTo>
                  <a:pt x="560" y="1368"/>
                  <a:pt x="560" y="1372"/>
                  <a:pt x="561" y="1376"/>
                </a:cubicBezTo>
                <a:cubicBezTo>
                  <a:pt x="559" y="1377"/>
                  <a:pt x="559" y="1380"/>
                  <a:pt x="555" y="1380"/>
                </a:cubicBezTo>
                <a:cubicBezTo>
                  <a:pt x="556" y="1384"/>
                  <a:pt x="555" y="1387"/>
                  <a:pt x="555" y="1389"/>
                </a:cubicBezTo>
                <a:cubicBezTo>
                  <a:pt x="551" y="1387"/>
                  <a:pt x="547" y="1386"/>
                  <a:pt x="542" y="1385"/>
                </a:cubicBezTo>
                <a:cubicBezTo>
                  <a:pt x="543" y="1383"/>
                  <a:pt x="543" y="1381"/>
                  <a:pt x="546" y="1382"/>
                </a:cubicBezTo>
                <a:cubicBezTo>
                  <a:pt x="546" y="1379"/>
                  <a:pt x="548" y="1379"/>
                  <a:pt x="546" y="1376"/>
                </a:cubicBezTo>
                <a:cubicBezTo>
                  <a:pt x="550" y="1373"/>
                  <a:pt x="554" y="1371"/>
                  <a:pt x="556" y="1367"/>
                </a:cubicBezTo>
                <a:cubicBezTo>
                  <a:pt x="551" y="1366"/>
                  <a:pt x="549" y="1366"/>
                  <a:pt x="545" y="1369"/>
                </a:cubicBezTo>
                <a:cubicBezTo>
                  <a:pt x="547" y="1372"/>
                  <a:pt x="545" y="1374"/>
                  <a:pt x="542" y="1375"/>
                </a:cubicBezTo>
                <a:cubicBezTo>
                  <a:pt x="535" y="1372"/>
                  <a:pt x="540" y="1361"/>
                  <a:pt x="545" y="1360"/>
                </a:cubicBezTo>
                <a:cubicBezTo>
                  <a:pt x="545" y="1350"/>
                  <a:pt x="549" y="1340"/>
                  <a:pt x="556" y="1332"/>
                </a:cubicBezTo>
                <a:cubicBezTo>
                  <a:pt x="559" y="1332"/>
                  <a:pt x="562" y="1332"/>
                  <a:pt x="564" y="1332"/>
                </a:cubicBezTo>
                <a:cubicBezTo>
                  <a:pt x="565" y="1327"/>
                  <a:pt x="559" y="1329"/>
                  <a:pt x="561" y="1323"/>
                </a:cubicBezTo>
                <a:cubicBezTo>
                  <a:pt x="567" y="1319"/>
                  <a:pt x="573" y="1306"/>
                  <a:pt x="568" y="1295"/>
                </a:cubicBezTo>
                <a:cubicBezTo>
                  <a:pt x="573" y="1294"/>
                  <a:pt x="573" y="1293"/>
                  <a:pt x="575" y="1289"/>
                </a:cubicBezTo>
                <a:cubicBezTo>
                  <a:pt x="580" y="1292"/>
                  <a:pt x="581" y="1300"/>
                  <a:pt x="588" y="1301"/>
                </a:cubicBezTo>
                <a:cubicBezTo>
                  <a:pt x="590" y="1308"/>
                  <a:pt x="586" y="1310"/>
                  <a:pt x="584" y="1314"/>
                </a:cubicBezTo>
                <a:cubicBezTo>
                  <a:pt x="587" y="1313"/>
                  <a:pt x="583" y="1320"/>
                  <a:pt x="581" y="1321"/>
                </a:cubicBezTo>
                <a:cubicBezTo>
                  <a:pt x="581" y="1319"/>
                  <a:pt x="580" y="1318"/>
                  <a:pt x="580" y="1317"/>
                </a:cubicBezTo>
                <a:cubicBezTo>
                  <a:pt x="577" y="1317"/>
                  <a:pt x="578" y="1319"/>
                  <a:pt x="575" y="1318"/>
                </a:cubicBezTo>
                <a:cubicBezTo>
                  <a:pt x="575" y="1322"/>
                  <a:pt x="577" y="1322"/>
                  <a:pt x="578" y="1323"/>
                </a:cubicBezTo>
                <a:cubicBezTo>
                  <a:pt x="576" y="1325"/>
                  <a:pt x="573" y="1325"/>
                  <a:pt x="572" y="1328"/>
                </a:cubicBezTo>
                <a:cubicBezTo>
                  <a:pt x="580" y="1327"/>
                  <a:pt x="576" y="1340"/>
                  <a:pt x="575" y="1343"/>
                </a:cubicBezTo>
                <a:cubicBezTo>
                  <a:pt x="578" y="1342"/>
                  <a:pt x="579" y="1344"/>
                  <a:pt x="580" y="1342"/>
                </a:cubicBezTo>
                <a:cubicBezTo>
                  <a:pt x="581" y="1339"/>
                  <a:pt x="579" y="1339"/>
                  <a:pt x="579" y="1337"/>
                </a:cubicBezTo>
                <a:cubicBezTo>
                  <a:pt x="581" y="1334"/>
                  <a:pt x="586" y="1335"/>
                  <a:pt x="589" y="1333"/>
                </a:cubicBezTo>
                <a:cubicBezTo>
                  <a:pt x="585" y="1330"/>
                  <a:pt x="591" y="1327"/>
                  <a:pt x="594" y="1328"/>
                </a:cubicBezTo>
                <a:cubicBezTo>
                  <a:pt x="594" y="1326"/>
                  <a:pt x="593" y="1322"/>
                  <a:pt x="594" y="1321"/>
                </a:cubicBezTo>
                <a:cubicBezTo>
                  <a:pt x="587" y="1320"/>
                  <a:pt x="592" y="1315"/>
                  <a:pt x="587" y="1311"/>
                </a:cubicBezTo>
                <a:cubicBezTo>
                  <a:pt x="591" y="1312"/>
                  <a:pt x="591" y="1309"/>
                  <a:pt x="594" y="1309"/>
                </a:cubicBezTo>
                <a:cubicBezTo>
                  <a:pt x="594" y="1306"/>
                  <a:pt x="590" y="1308"/>
                  <a:pt x="590" y="1304"/>
                </a:cubicBezTo>
                <a:cubicBezTo>
                  <a:pt x="596" y="1305"/>
                  <a:pt x="593" y="1302"/>
                  <a:pt x="592" y="1300"/>
                </a:cubicBezTo>
                <a:cubicBezTo>
                  <a:pt x="593" y="1296"/>
                  <a:pt x="598" y="1294"/>
                  <a:pt x="603" y="1294"/>
                </a:cubicBezTo>
                <a:cubicBezTo>
                  <a:pt x="604" y="1296"/>
                  <a:pt x="604" y="1296"/>
                  <a:pt x="604" y="1296"/>
                </a:cubicBezTo>
                <a:cubicBezTo>
                  <a:pt x="610" y="1295"/>
                  <a:pt x="617" y="1292"/>
                  <a:pt x="621" y="1286"/>
                </a:cubicBezTo>
                <a:cubicBezTo>
                  <a:pt x="620" y="1286"/>
                  <a:pt x="619" y="1285"/>
                  <a:pt x="619" y="1284"/>
                </a:cubicBezTo>
                <a:cubicBezTo>
                  <a:pt x="621" y="1282"/>
                  <a:pt x="623" y="1280"/>
                  <a:pt x="626" y="1279"/>
                </a:cubicBezTo>
                <a:cubicBezTo>
                  <a:pt x="626" y="1275"/>
                  <a:pt x="623" y="1277"/>
                  <a:pt x="625" y="1273"/>
                </a:cubicBezTo>
                <a:cubicBezTo>
                  <a:pt x="620" y="1273"/>
                  <a:pt x="621" y="1282"/>
                  <a:pt x="618" y="1281"/>
                </a:cubicBezTo>
                <a:cubicBezTo>
                  <a:pt x="621" y="1277"/>
                  <a:pt x="617" y="1273"/>
                  <a:pt x="615" y="1270"/>
                </a:cubicBezTo>
                <a:cubicBezTo>
                  <a:pt x="618" y="1267"/>
                  <a:pt x="615" y="1253"/>
                  <a:pt x="622" y="1258"/>
                </a:cubicBezTo>
                <a:cubicBezTo>
                  <a:pt x="622" y="1251"/>
                  <a:pt x="615" y="1258"/>
                  <a:pt x="613" y="1252"/>
                </a:cubicBezTo>
                <a:cubicBezTo>
                  <a:pt x="616" y="1250"/>
                  <a:pt x="622" y="1249"/>
                  <a:pt x="625" y="1248"/>
                </a:cubicBezTo>
                <a:cubicBezTo>
                  <a:pt x="623" y="1245"/>
                  <a:pt x="623" y="1239"/>
                  <a:pt x="628" y="1239"/>
                </a:cubicBezTo>
                <a:cubicBezTo>
                  <a:pt x="630" y="1241"/>
                  <a:pt x="627" y="1246"/>
                  <a:pt x="632" y="1245"/>
                </a:cubicBezTo>
                <a:cubicBezTo>
                  <a:pt x="632" y="1240"/>
                  <a:pt x="636" y="1240"/>
                  <a:pt x="637" y="1236"/>
                </a:cubicBezTo>
                <a:cubicBezTo>
                  <a:pt x="633" y="1235"/>
                  <a:pt x="631" y="1239"/>
                  <a:pt x="630" y="1237"/>
                </a:cubicBezTo>
                <a:cubicBezTo>
                  <a:pt x="630" y="1233"/>
                  <a:pt x="634" y="1233"/>
                  <a:pt x="638" y="1233"/>
                </a:cubicBezTo>
                <a:cubicBezTo>
                  <a:pt x="639" y="1228"/>
                  <a:pt x="641" y="1225"/>
                  <a:pt x="644" y="1222"/>
                </a:cubicBezTo>
                <a:cubicBezTo>
                  <a:pt x="641" y="1222"/>
                  <a:pt x="642" y="1219"/>
                  <a:pt x="641" y="1218"/>
                </a:cubicBezTo>
                <a:cubicBezTo>
                  <a:pt x="640" y="1222"/>
                  <a:pt x="636" y="1219"/>
                  <a:pt x="633" y="1222"/>
                </a:cubicBezTo>
                <a:cubicBezTo>
                  <a:pt x="631" y="1217"/>
                  <a:pt x="634" y="1209"/>
                  <a:pt x="640" y="1208"/>
                </a:cubicBezTo>
                <a:cubicBezTo>
                  <a:pt x="640" y="1207"/>
                  <a:pt x="640" y="1206"/>
                  <a:pt x="641" y="1205"/>
                </a:cubicBezTo>
                <a:cubicBezTo>
                  <a:pt x="633" y="1197"/>
                  <a:pt x="644" y="1188"/>
                  <a:pt x="645" y="1182"/>
                </a:cubicBezTo>
                <a:cubicBezTo>
                  <a:pt x="643" y="1182"/>
                  <a:pt x="643" y="1181"/>
                  <a:pt x="643" y="1179"/>
                </a:cubicBezTo>
                <a:cubicBezTo>
                  <a:pt x="648" y="1178"/>
                  <a:pt x="650" y="1178"/>
                  <a:pt x="654" y="1175"/>
                </a:cubicBezTo>
                <a:cubicBezTo>
                  <a:pt x="650" y="1164"/>
                  <a:pt x="657" y="1157"/>
                  <a:pt x="664" y="1152"/>
                </a:cubicBezTo>
                <a:cubicBezTo>
                  <a:pt x="666" y="1155"/>
                  <a:pt x="665" y="1155"/>
                  <a:pt x="664" y="1158"/>
                </a:cubicBezTo>
                <a:cubicBezTo>
                  <a:pt x="670" y="1152"/>
                  <a:pt x="680" y="1157"/>
                  <a:pt x="685" y="1153"/>
                </a:cubicBezTo>
                <a:cubicBezTo>
                  <a:pt x="679" y="1151"/>
                  <a:pt x="685" y="1148"/>
                  <a:pt x="682" y="1143"/>
                </a:cubicBezTo>
                <a:cubicBezTo>
                  <a:pt x="676" y="1145"/>
                  <a:pt x="670" y="1149"/>
                  <a:pt x="665" y="1148"/>
                </a:cubicBezTo>
                <a:cubicBezTo>
                  <a:pt x="667" y="1142"/>
                  <a:pt x="673" y="1129"/>
                  <a:pt x="681" y="1136"/>
                </a:cubicBezTo>
                <a:cubicBezTo>
                  <a:pt x="684" y="1130"/>
                  <a:pt x="691" y="1128"/>
                  <a:pt x="694" y="1124"/>
                </a:cubicBezTo>
                <a:cubicBezTo>
                  <a:pt x="698" y="1126"/>
                  <a:pt x="704" y="1125"/>
                  <a:pt x="707" y="1127"/>
                </a:cubicBezTo>
                <a:cubicBezTo>
                  <a:pt x="705" y="1129"/>
                  <a:pt x="703" y="1131"/>
                  <a:pt x="700" y="1132"/>
                </a:cubicBezTo>
                <a:cubicBezTo>
                  <a:pt x="698" y="1135"/>
                  <a:pt x="703" y="1132"/>
                  <a:pt x="703" y="1134"/>
                </a:cubicBezTo>
                <a:cubicBezTo>
                  <a:pt x="701" y="1134"/>
                  <a:pt x="697" y="1134"/>
                  <a:pt x="698" y="1137"/>
                </a:cubicBezTo>
                <a:cubicBezTo>
                  <a:pt x="700" y="1134"/>
                  <a:pt x="704" y="1137"/>
                  <a:pt x="704" y="1139"/>
                </a:cubicBezTo>
                <a:cubicBezTo>
                  <a:pt x="704" y="1135"/>
                  <a:pt x="706" y="1133"/>
                  <a:pt x="710" y="1132"/>
                </a:cubicBezTo>
                <a:cubicBezTo>
                  <a:pt x="715" y="1135"/>
                  <a:pt x="725" y="1137"/>
                  <a:pt x="722" y="1144"/>
                </a:cubicBezTo>
                <a:cubicBezTo>
                  <a:pt x="724" y="1144"/>
                  <a:pt x="726" y="1144"/>
                  <a:pt x="726" y="1145"/>
                </a:cubicBezTo>
                <a:cubicBezTo>
                  <a:pt x="729" y="1152"/>
                  <a:pt x="716" y="1151"/>
                  <a:pt x="718" y="1155"/>
                </a:cubicBezTo>
                <a:cubicBezTo>
                  <a:pt x="718" y="1154"/>
                  <a:pt x="720" y="1154"/>
                  <a:pt x="721" y="1155"/>
                </a:cubicBezTo>
                <a:cubicBezTo>
                  <a:pt x="722" y="1159"/>
                  <a:pt x="717" y="1158"/>
                  <a:pt x="718" y="1162"/>
                </a:cubicBezTo>
                <a:cubicBezTo>
                  <a:pt x="726" y="1161"/>
                  <a:pt x="726" y="1162"/>
                  <a:pt x="731" y="1155"/>
                </a:cubicBezTo>
                <a:cubicBezTo>
                  <a:pt x="733" y="1157"/>
                  <a:pt x="738" y="1152"/>
                  <a:pt x="739" y="1155"/>
                </a:cubicBezTo>
                <a:cubicBezTo>
                  <a:pt x="737" y="1158"/>
                  <a:pt x="741" y="1161"/>
                  <a:pt x="737" y="1162"/>
                </a:cubicBezTo>
                <a:cubicBezTo>
                  <a:pt x="739" y="1171"/>
                  <a:pt x="741" y="1185"/>
                  <a:pt x="737" y="1195"/>
                </a:cubicBezTo>
                <a:cubicBezTo>
                  <a:pt x="743" y="1196"/>
                  <a:pt x="738" y="1202"/>
                  <a:pt x="738" y="1206"/>
                </a:cubicBezTo>
                <a:cubicBezTo>
                  <a:pt x="751" y="1206"/>
                  <a:pt x="741" y="1188"/>
                  <a:pt x="754" y="1186"/>
                </a:cubicBezTo>
                <a:cubicBezTo>
                  <a:pt x="757" y="1176"/>
                  <a:pt x="751" y="1170"/>
                  <a:pt x="757" y="1164"/>
                </a:cubicBezTo>
                <a:cubicBezTo>
                  <a:pt x="760" y="1166"/>
                  <a:pt x="762" y="1167"/>
                  <a:pt x="764" y="1170"/>
                </a:cubicBezTo>
                <a:cubicBezTo>
                  <a:pt x="760" y="1173"/>
                  <a:pt x="760" y="1178"/>
                  <a:pt x="760" y="1184"/>
                </a:cubicBezTo>
                <a:cubicBezTo>
                  <a:pt x="765" y="1184"/>
                  <a:pt x="765" y="1181"/>
                  <a:pt x="770" y="1181"/>
                </a:cubicBezTo>
                <a:cubicBezTo>
                  <a:pt x="773" y="1176"/>
                  <a:pt x="775" y="1170"/>
                  <a:pt x="779" y="1166"/>
                </a:cubicBezTo>
                <a:cubicBezTo>
                  <a:pt x="773" y="1165"/>
                  <a:pt x="766" y="1166"/>
                  <a:pt x="767" y="1156"/>
                </a:cubicBezTo>
                <a:cubicBezTo>
                  <a:pt x="768" y="1156"/>
                  <a:pt x="770" y="1155"/>
                  <a:pt x="772" y="1154"/>
                </a:cubicBezTo>
                <a:cubicBezTo>
                  <a:pt x="774" y="1156"/>
                  <a:pt x="769" y="1157"/>
                  <a:pt x="772" y="1158"/>
                </a:cubicBezTo>
                <a:cubicBezTo>
                  <a:pt x="777" y="1153"/>
                  <a:pt x="768" y="1132"/>
                  <a:pt x="784" y="1132"/>
                </a:cubicBezTo>
                <a:cubicBezTo>
                  <a:pt x="784" y="1134"/>
                  <a:pt x="785" y="1136"/>
                  <a:pt x="786" y="1138"/>
                </a:cubicBezTo>
                <a:cubicBezTo>
                  <a:pt x="783" y="1139"/>
                  <a:pt x="783" y="1143"/>
                  <a:pt x="783" y="1147"/>
                </a:cubicBezTo>
                <a:cubicBezTo>
                  <a:pt x="784" y="1147"/>
                  <a:pt x="786" y="1147"/>
                  <a:pt x="787" y="1148"/>
                </a:cubicBezTo>
                <a:cubicBezTo>
                  <a:pt x="785" y="1153"/>
                  <a:pt x="785" y="1155"/>
                  <a:pt x="782" y="1160"/>
                </a:cubicBezTo>
                <a:cubicBezTo>
                  <a:pt x="783" y="1163"/>
                  <a:pt x="785" y="1157"/>
                  <a:pt x="785" y="1160"/>
                </a:cubicBezTo>
                <a:cubicBezTo>
                  <a:pt x="783" y="1167"/>
                  <a:pt x="792" y="1171"/>
                  <a:pt x="789" y="1176"/>
                </a:cubicBezTo>
                <a:cubicBezTo>
                  <a:pt x="791" y="1176"/>
                  <a:pt x="792" y="1175"/>
                  <a:pt x="792" y="1176"/>
                </a:cubicBezTo>
                <a:cubicBezTo>
                  <a:pt x="795" y="1177"/>
                  <a:pt x="793" y="1173"/>
                  <a:pt x="796" y="1173"/>
                </a:cubicBezTo>
                <a:cubicBezTo>
                  <a:pt x="798" y="1175"/>
                  <a:pt x="802" y="1174"/>
                  <a:pt x="803" y="1178"/>
                </a:cubicBezTo>
                <a:cubicBezTo>
                  <a:pt x="799" y="1178"/>
                  <a:pt x="801" y="1184"/>
                  <a:pt x="799" y="1185"/>
                </a:cubicBezTo>
                <a:cubicBezTo>
                  <a:pt x="800" y="1185"/>
                  <a:pt x="802" y="1184"/>
                  <a:pt x="803" y="1185"/>
                </a:cubicBezTo>
                <a:cubicBezTo>
                  <a:pt x="802" y="1190"/>
                  <a:pt x="802" y="1191"/>
                  <a:pt x="802" y="1196"/>
                </a:cubicBezTo>
                <a:cubicBezTo>
                  <a:pt x="803" y="1194"/>
                  <a:pt x="805" y="1190"/>
                  <a:pt x="812" y="1190"/>
                </a:cubicBezTo>
                <a:cubicBezTo>
                  <a:pt x="812" y="1196"/>
                  <a:pt x="816" y="1196"/>
                  <a:pt x="815" y="1200"/>
                </a:cubicBezTo>
                <a:cubicBezTo>
                  <a:pt x="817" y="1193"/>
                  <a:pt x="825" y="1191"/>
                  <a:pt x="829" y="1188"/>
                </a:cubicBezTo>
                <a:cubicBezTo>
                  <a:pt x="828" y="1188"/>
                  <a:pt x="826" y="1189"/>
                  <a:pt x="826" y="1187"/>
                </a:cubicBezTo>
                <a:cubicBezTo>
                  <a:pt x="827" y="1184"/>
                  <a:pt x="829" y="1182"/>
                  <a:pt x="830" y="1180"/>
                </a:cubicBezTo>
                <a:cubicBezTo>
                  <a:pt x="832" y="1178"/>
                  <a:pt x="833" y="1183"/>
                  <a:pt x="834" y="1180"/>
                </a:cubicBezTo>
                <a:cubicBezTo>
                  <a:pt x="830" y="1179"/>
                  <a:pt x="836" y="1175"/>
                  <a:pt x="839" y="1174"/>
                </a:cubicBezTo>
                <a:cubicBezTo>
                  <a:pt x="838" y="1178"/>
                  <a:pt x="839" y="1181"/>
                  <a:pt x="839" y="1184"/>
                </a:cubicBezTo>
                <a:cubicBezTo>
                  <a:pt x="839" y="1192"/>
                  <a:pt x="838" y="1194"/>
                  <a:pt x="831" y="1198"/>
                </a:cubicBezTo>
                <a:cubicBezTo>
                  <a:pt x="837" y="1198"/>
                  <a:pt x="837" y="1198"/>
                  <a:pt x="837" y="1198"/>
                </a:cubicBezTo>
                <a:cubicBezTo>
                  <a:pt x="839" y="1202"/>
                  <a:pt x="840" y="1205"/>
                  <a:pt x="839" y="1210"/>
                </a:cubicBezTo>
                <a:cubicBezTo>
                  <a:pt x="840" y="1212"/>
                  <a:pt x="842" y="1208"/>
                  <a:pt x="843" y="1210"/>
                </a:cubicBezTo>
                <a:cubicBezTo>
                  <a:pt x="842" y="1211"/>
                  <a:pt x="841" y="1213"/>
                  <a:pt x="840" y="1214"/>
                </a:cubicBezTo>
                <a:cubicBezTo>
                  <a:pt x="843" y="1214"/>
                  <a:pt x="845" y="1216"/>
                  <a:pt x="847" y="1217"/>
                </a:cubicBezTo>
                <a:cubicBezTo>
                  <a:pt x="846" y="1218"/>
                  <a:pt x="844" y="1217"/>
                  <a:pt x="844" y="1219"/>
                </a:cubicBezTo>
                <a:cubicBezTo>
                  <a:pt x="849" y="1220"/>
                  <a:pt x="853" y="1225"/>
                  <a:pt x="855" y="1230"/>
                </a:cubicBezTo>
                <a:cubicBezTo>
                  <a:pt x="850" y="1231"/>
                  <a:pt x="847" y="1234"/>
                  <a:pt x="843" y="1232"/>
                </a:cubicBezTo>
                <a:cubicBezTo>
                  <a:pt x="843" y="1235"/>
                  <a:pt x="847" y="1234"/>
                  <a:pt x="847" y="1237"/>
                </a:cubicBezTo>
                <a:cubicBezTo>
                  <a:pt x="844" y="1237"/>
                  <a:pt x="845" y="1241"/>
                  <a:pt x="843" y="1242"/>
                </a:cubicBezTo>
                <a:cubicBezTo>
                  <a:pt x="845" y="1242"/>
                  <a:pt x="848" y="1241"/>
                  <a:pt x="847" y="1244"/>
                </a:cubicBezTo>
                <a:cubicBezTo>
                  <a:pt x="847" y="1245"/>
                  <a:pt x="845" y="1244"/>
                  <a:pt x="844" y="1244"/>
                </a:cubicBezTo>
                <a:cubicBezTo>
                  <a:pt x="844" y="1246"/>
                  <a:pt x="846" y="1246"/>
                  <a:pt x="846" y="1247"/>
                </a:cubicBezTo>
                <a:cubicBezTo>
                  <a:pt x="856" y="1242"/>
                  <a:pt x="854" y="1226"/>
                  <a:pt x="871" y="1225"/>
                </a:cubicBezTo>
                <a:cubicBezTo>
                  <a:pt x="874" y="1215"/>
                  <a:pt x="873" y="1207"/>
                  <a:pt x="881" y="1201"/>
                </a:cubicBezTo>
                <a:cubicBezTo>
                  <a:pt x="883" y="1202"/>
                  <a:pt x="888" y="1202"/>
                  <a:pt x="885" y="1205"/>
                </a:cubicBezTo>
                <a:cubicBezTo>
                  <a:pt x="891" y="1205"/>
                  <a:pt x="891" y="1211"/>
                  <a:pt x="897" y="1207"/>
                </a:cubicBezTo>
                <a:cubicBezTo>
                  <a:pt x="898" y="1210"/>
                  <a:pt x="900" y="1212"/>
                  <a:pt x="901" y="1216"/>
                </a:cubicBezTo>
                <a:cubicBezTo>
                  <a:pt x="899" y="1216"/>
                  <a:pt x="899" y="1217"/>
                  <a:pt x="898" y="1218"/>
                </a:cubicBezTo>
                <a:cubicBezTo>
                  <a:pt x="896" y="1218"/>
                  <a:pt x="897" y="1215"/>
                  <a:pt x="895" y="1216"/>
                </a:cubicBezTo>
                <a:cubicBezTo>
                  <a:pt x="895" y="1218"/>
                  <a:pt x="898" y="1221"/>
                  <a:pt x="896" y="1222"/>
                </a:cubicBezTo>
                <a:cubicBezTo>
                  <a:pt x="893" y="1224"/>
                  <a:pt x="892" y="1222"/>
                  <a:pt x="891" y="1221"/>
                </a:cubicBezTo>
                <a:cubicBezTo>
                  <a:pt x="893" y="1225"/>
                  <a:pt x="888" y="1224"/>
                  <a:pt x="889" y="1227"/>
                </a:cubicBezTo>
                <a:cubicBezTo>
                  <a:pt x="890" y="1228"/>
                  <a:pt x="890" y="1230"/>
                  <a:pt x="893" y="1229"/>
                </a:cubicBezTo>
                <a:cubicBezTo>
                  <a:pt x="896" y="1223"/>
                  <a:pt x="902" y="1219"/>
                  <a:pt x="909" y="1215"/>
                </a:cubicBezTo>
                <a:cubicBezTo>
                  <a:pt x="907" y="1223"/>
                  <a:pt x="898" y="1228"/>
                  <a:pt x="902" y="1237"/>
                </a:cubicBezTo>
                <a:cubicBezTo>
                  <a:pt x="897" y="1241"/>
                  <a:pt x="894" y="1247"/>
                  <a:pt x="890" y="1252"/>
                </a:cubicBezTo>
                <a:cubicBezTo>
                  <a:pt x="891" y="1255"/>
                  <a:pt x="894" y="1249"/>
                  <a:pt x="895" y="1253"/>
                </a:cubicBezTo>
                <a:cubicBezTo>
                  <a:pt x="894" y="1254"/>
                  <a:pt x="894" y="1256"/>
                  <a:pt x="893" y="1257"/>
                </a:cubicBezTo>
                <a:cubicBezTo>
                  <a:pt x="895" y="1259"/>
                  <a:pt x="896" y="1257"/>
                  <a:pt x="898" y="1256"/>
                </a:cubicBezTo>
                <a:cubicBezTo>
                  <a:pt x="895" y="1252"/>
                  <a:pt x="898" y="1247"/>
                  <a:pt x="902" y="1246"/>
                </a:cubicBezTo>
                <a:cubicBezTo>
                  <a:pt x="900" y="1240"/>
                  <a:pt x="905" y="1237"/>
                  <a:pt x="902" y="1233"/>
                </a:cubicBezTo>
                <a:cubicBezTo>
                  <a:pt x="910" y="1231"/>
                  <a:pt x="907" y="1220"/>
                  <a:pt x="915" y="1219"/>
                </a:cubicBezTo>
                <a:cubicBezTo>
                  <a:pt x="915" y="1219"/>
                  <a:pt x="916" y="1220"/>
                  <a:pt x="916" y="1220"/>
                </a:cubicBezTo>
                <a:cubicBezTo>
                  <a:pt x="914" y="1225"/>
                  <a:pt x="916" y="1228"/>
                  <a:pt x="919" y="1230"/>
                </a:cubicBezTo>
                <a:cubicBezTo>
                  <a:pt x="918" y="1233"/>
                  <a:pt x="914" y="1237"/>
                  <a:pt x="915" y="1238"/>
                </a:cubicBezTo>
                <a:cubicBezTo>
                  <a:pt x="915" y="1237"/>
                  <a:pt x="916" y="1237"/>
                  <a:pt x="917" y="1237"/>
                </a:cubicBezTo>
                <a:cubicBezTo>
                  <a:pt x="915" y="1246"/>
                  <a:pt x="922" y="1250"/>
                  <a:pt x="930" y="1250"/>
                </a:cubicBezTo>
                <a:cubicBezTo>
                  <a:pt x="926" y="1244"/>
                  <a:pt x="933" y="1244"/>
                  <a:pt x="938" y="1240"/>
                </a:cubicBezTo>
                <a:cubicBezTo>
                  <a:pt x="932" y="1235"/>
                  <a:pt x="941" y="1233"/>
                  <a:pt x="937" y="1227"/>
                </a:cubicBezTo>
                <a:cubicBezTo>
                  <a:pt x="940" y="1227"/>
                  <a:pt x="942" y="1225"/>
                  <a:pt x="944" y="1224"/>
                </a:cubicBezTo>
                <a:cubicBezTo>
                  <a:pt x="939" y="1222"/>
                  <a:pt x="940" y="1219"/>
                  <a:pt x="938" y="1213"/>
                </a:cubicBezTo>
                <a:cubicBezTo>
                  <a:pt x="941" y="1212"/>
                  <a:pt x="942" y="1210"/>
                  <a:pt x="945" y="1209"/>
                </a:cubicBezTo>
                <a:cubicBezTo>
                  <a:pt x="945" y="1206"/>
                  <a:pt x="942" y="1207"/>
                  <a:pt x="942" y="1203"/>
                </a:cubicBezTo>
                <a:cubicBezTo>
                  <a:pt x="947" y="1202"/>
                  <a:pt x="948" y="1196"/>
                  <a:pt x="948" y="1191"/>
                </a:cubicBezTo>
                <a:cubicBezTo>
                  <a:pt x="953" y="1189"/>
                  <a:pt x="952" y="1193"/>
                  <a:pt x="956" y="1192"/>
                </a:cubicBezTo>
                <a:cubicBezTo>
                  <a:pt x="955" y="1190"/>
                  <a:pt x="960" y="1189"/>
                  <a:pt x="957" y="1188"/>
                </a:cubicBezTo>
                <a:cubicBezTo>
                  <a:pt x="956" y="1190"/>
                  <a:pt x="952" y="1187"/>
                  <a:pt x="951" y="1186"/>
                </a:cubicBezTo>
                <a:cubicBezTo>
                  <a:pt x="951" y="1184"/>
                  <a:pt x="949" y="1180"/>
                  <a:pt x="951" y="1179"/>
                </a:cubicBezTo>
                <a:cubicBezTo>
                  <a:pt x="956" y="1184"/>
                  <a:pt x="959" y="1185"/>
                  <a:pt x="962" y="1193"/>
                </a:cubicBezTo>
                <a:cubicBezTo>
                  <a:pt x="958" y="1199"/>
                  <a:pt x="953" y="1204"/>
                  <a:pt x="949" y="1209"/>
                </a:cubicBezTo>
                <a:cubicBezTo>
                  <a:pt x="949" y="1214"/>
                  <a:pt x="954" y="1214"/>
                  <a:pt x="956" y="1216"/>
                </a:cubicBezTo>
                <a:cubicBezTo>
                  <a:pt x="953" y="1217"/>
                  <a:pt x="954" y="1219"/>
                  <a:pt x="950" y="1218"/>
                </a:cubicBezTo>
                <a:cubicBezTo>
                  <a:pt x="952" y="1220"/>
                  <a:pt x="954" y="1224"/>
                  <a:pt x="956" y="1221"/>
                </a:cubicBezTo>
                <a:cubicBezTo>
                  <a:pt x="958" y="1224"/>
                  <a:pt x="953" y="1224"/>
                  <a:pt x="956" y="1226"/>
                </a:cubicBezTo>
                <a:cubicBezTo>
                  <a:pt x="959" y="1224"/>
                  <a:pt x="964" y="1221"/>
                  <a:pt x="964" y="1216"/>
                </a:cubicBezTo>
                <a:cubicBezTo>
                  <a:pt x="963" y="1215"/>
                  <a:pt x="959" y="1210"/>
                  <a:pt x="965" y="1210"/>
                </a:cubicBezTo>
                <a:cubicBezTo>
                  <a:pt x="963" y="1204"/>
                  <a:pt x="961" y="1205"/>
                  <a:pt x="957" y="1204"/>
                </a:cubicBezTo>
                <a:cubicBezTo>
                  <a:pt x="960" y="1201"/>
                  <a:pt x="963" y="1203"/>
                  <a:pt x="966" y="1204"/>
                </a:cubicBezTo>
                <a:cubicBezTo>
                  <a:pt x="968" y="1202"/>
                  <a:pt x="971" y="1201"/>
                  <a:pt x="972" y="1198"/>
                </a:cubicBezTo>
                <a:cubicBezTo>
                  <a:pt x="968" y="1195"/>
                  <a:pt x="975" y="1187"/>
                  <a:pt x="976" y="1182"/>
                </a:cubicBezTo>
                <a:cubicBezTo>
                  <a:pt x="974" y="1177"/>
                  <a:pt x="968" y="1175"/>
                  <a:pt x="971" y="1169"/>
                </a:cubicBezTo>
                <a:cubicBezTo>
                  <a:pt x="970" y="1168"/>
                  <a:pt x="968" y="1168"/>
                  <a:pt x="967" y="1166"/>
                </a:cubicBezTo>
                <a:cubicBezTo>
                  <a:pt x="968" y="1162"/>
                  <a:pt x="967" y="1157"/>
                  <a:pt x="970" y="1155"/>
                </a:cubicBezTo>
                <a:cubicBezTo>
                  <a:pt x="973" y="1153"/>
                  <a:pt x="975" y="1157"/>
                  <a:pt x="976" y="1154"/>
                </a:cubicBezTo>
                <a:cubicBezTo>
                  <a:pt x="974" y="1154"/>
                  <a:pt x="972" y="1153"/>
                  <a:pt x="970" y="1151"/>
                </a:cubicBezTo>
                <a:cubicBezTo>
                  <a:pt x="968" y="1141"/>
                  <a:pt x="977" y="1139"/>
                  <a:pt x="978" y="1134"/>
                </a:cubicBezTo>
                <a:cubicBezTo>
                  <a:pt x="978" y="1137"/>
                  <a:pt x="978" y="1141"/>
                  <a:pt x="981" y="1140"/>
                </a:cubicBezTo>
                <a:cubicBezTo>
                  <a:pt x="983" y="1137"/>
                  <a:pt x="981" y="1134"/>
                  <a:pt x="984" y="1131"/>
                </a:cubicBezTo>
                <a:cubicBezTo>
                  <a:pt x="985" y="1132"/>
                  <a:pt x="987" y="1132"/>
                  <a:pt x="988" y="1133"/>
                </a:cubicBezTo>
                <a:cubicBezTo>
                  <a:pt x="991" y="1129"/>
                  <a:pt x="993" y="1129"/>
                  <a:pt x="998" y="1130"/>
                </a:cubicBezTo>
                <a:cubicBezTo>
                  <a:pt x="999" y="1125"/>
                  <a:pt x="1003" y="1122"/>
                  <a:pt x="1008" y="1121"/>
                </a:cubicBezTo>
                <a:cubicBezTo>
                  <a:pt x="1008" y="1124"/>
                  <a:pt x="1011" y="1123"/>
                  <a:pt x="1012" y="1125"/>
                </a:cubicBezTo>
                <a:cubicBezTo>
                  <a:pt x="1015" y="1121"/>
                  <a:pt x="1017" y="1116"/>
                  <a:pt x="1021" y="1112"/>
                </a:cubicBezTo>
                <a:cubicBezTo>
                  <a:pt x="1022" y="1112"/>
                  <a:pt x="1022" y="1113"/>
                  <a:pt x="1023" y="1113"/>
                </a:cubicBezTo>
                <a:cubicBezTo>
                  <a:pt x="1023" y="1118"/>
                  <a:pt x="1021" y="1118"/>
                  <a:pt x="1019" y="1119"/>
                </a:cubicBezTo>
                <a:cubicBezTo>
                  <a:pt x="1018" y="1123"/>
                  <a:pt x="1026" y="1120"/>
                  <a:pt x="1023" y="1125"/>
                </a:cubicBezTo>
                <a:cubicBezTo>
                  <a:pt x="1032" y="1123"/>
                  <a:pt x="1031" y="1114"/>
                  <a:pt x="1038" y="1110"/>
                </a:cubicBezTo>
                <a:cubicBezTo>
                  <a:pt x="1039" y="1110"/>
                  <a:pt x="1040" y="1111"/>
                  <a:pt x="1041" y="1111"/>
                </a:cubicBezTo>
                <a:cubicBezTo>
                  <a:pt x="1040" y="1117"/>
                  <a:pt x="1041" y="1124"/>
                  <a:pt x="1038" y="1128"/>
                </a:cubicBezTo>
                <a:cubicBezTo>
                  <a:pt x="1042" y="1127"/>
                  <a:pt x="1045" y="1122"/>
                  <a:pt x="1048" y="1125"/>
                </a:cubicBezTo>
                <a:cubicBezTo>
                  <a:pt x="1048" y="1119"/>
                  <a:pt x="1052" y="1117"/>
                  <a:pt x="1056" y="1114"/>
                </a:cubicBezTo>
                <a:cubicBezTo>
                  <a:pt x="1059" y="1114"/>
                  <a:pt x="1055" y="1118"/>
                  <a:pt x="1059" y="1119"/>
                </a:cubicBezTo>
                <a:cubicBezTo>
                  <a:pt x="1062" y="1118"/>
                  <a:pt x="1064" y="1116"/>
                  <a:pt x="1067" y="1114"/>
                </a:cubicBezTo>
                <a:cubicBezTo>
                  <a:pt x="1072" y="1127"/>
                  <a:pt x="1061" y="1129"/>
                  <a:pt x="1066" y="1139"/>
                </a:cubicBezTo>
                <a:cubicBezTo>
                  <a:pt x="1069" y="1138"/>
                  <a:pt x="1071" y="1139"/>
                  <a:pt x="1072" y="1140"/>
                </a:cubicBezTo>
                <a:cubicBezTo>
                  <a:pt x="1068" y="1145"/>
                  <a:pt x="1069" y="1150"/>
                  <a:pt x="1065" y="1156"/>
                </a:cubicBezTo>
                <a:cubicBezTo>
                  <a:pt x="1056" y="1158"/>
                  <a:pt x="1054" y="1166"/>
                  <a:pt x="1051" y="1172"/>
                </a:cubicBezTo>
                <a:cubicBezTo>
                  <a:pt x="1039" y="1177"/>
                  <a:pt x="1046" y="1190"/>
                  <a:pt x="1044" y="1199"/>
                </a:cubicBezTo>
                <a:cubicBezTo>
                  <a:pt x="1047" y="1196"/>
                  <a:pt x="1048" y="1191"/>
                  <a:pt x="1050" y="1187"/>
                </a:cubicBezTo>
                <a:cubicBezTo>
                  <a:pt x="1053" y="1190"/>
                  <a:pt x="1062" y="1186"/>
                  <a:pt x="1064" y="1191"/>
                </a:cubicBezTo>
                <a:cubicBezTo>
                  <a:pt x="1061" y="1193"/>
                  <a:pt x="1059" y="1203"/>
                  <a:pt x="1053" y="1197"/>
                </a:cubicBezTo>
                <a:cubicBezTo>
                  <a:pt x="1052" y="1199"/>
                  <a:pt x="1050" y="1201"/>
                  <a:pt x="1047" y="1201"/>
                </a:cubicBezTo>
                <a:cubicBezTo>
                  <a:pt x="1048" y="1204"/>
                  <a:pt x="1046" y="1204"/>
                  <a:pt x="1047" y="1206"/>
                </a:cubicBezTo>
                <a:cubicBezTo>
                  <a:pt x="1049" y="1206"/>
                  <a:pt x="1052" y="1206"/>
                  <a:pt x="1053" y="1205"/>
                </a:cubicBezTo>
                <a:cubicBezTo>
                  <a:pt x="1057" y="1208"/>
                  <a:pt x="1054" y="1213"/>
                  <a:pt x="1054" y="1215"/>
                </a:cubicBezTo>
                <a:cubicBezTo>
                  <a:pt x="1056" y="1215"/>
                  <a:pt x="1057" y="1211"/>
                  <a:pt x="1060" y="1210"/>
                </a:cubicBezTo>
                <a:cubicBezTo>
                  <a:pt x="1070" y="1207"/>
                  <a:pt x="1071" y="1197"/>
                  <a:pt x="1082" y="1202"/>
                </a:cubicBezTo>
                <a:cubicBezTo>
                  <a:pt x="1083" y="1204"/>
                  <a:pt x="1079" y="1206"/>
                  <a:pt x="1082" y="1206"/>
                </a:cubicBezTo>
                <a:cubicBezTo>
                  <a:pt x="1083" y="1205"/>
                  <a:pt x="1086" y="1209"/>
                  <a:pt x="1088" y="1209"/>
                </a:cubicBezTo>
                <a:cubicBezTo>
                  <a:pt x="1088" y="1211"/>
                  <a:pt x="1084" y="1216"/>
                  <a:pt x="1087" y="1218"/>
                </a:cubicBezTo>
                <a:cubicBezTo>
                  <a:pt x="1087" y="1216"/>
                  <a:pt x="1090" y="1218"/>
                  <a:pt x="1090" y="1219"/>
                </a:cubicBezTo>
                <a:cubicBezTo>
                  <a:pt x="1089" y="1220"/>
                  <a:pt x="1089" y="1223"/>
                  <a:pt x="1089" y="1225"/>
                </a:cubicBezTo>
                <a:cubicBezTo>
                  <a:pt x="1091" y="1229"/>
                  <a:pt x="1097" y="1230"/>
                  <a:pt x="1096" y="1235"/>
                </a:cubicBezTo>
                <a:cubicBezTo>
                  <a:pt x="1101" y="1235"/>
                  <a:pt x="1104" y="1236"/>
                  <a:pt x="1109" y="1236"/>
                </a:cubicBezTo>
                <a:cubicBezTo>
                  <a:pt x="1109" y="1230"/>
                  <a:pt x="1115" y="1230"/>
                  <a:pt x="1120" y="1232"/>
                </a:cubicBezTo>
                <a:cubicBezTo>
                  <a:pt x="1122" y="1227"/>
                  <a:pt x="1122" y="1222"/>
                  <a:pt x="1129" y="1221"/>
                </a:cubicBezTo>
                <a:cubicBezTo>
                  <a:pt x="1129" y="1222"/>
                  <a:pt x="1130" y="1222"/>
                  <a:pt x="1130" y="1223"/>
                </a:cubicBezTo>
                <a:cubicBezTo>
                  <a:pt x="1129" y="1225"/>
                  <a:pt x="1129" y="1229"/>
                  <a:pt x="1126" y="1230"/>
                </a:cubicBezTo>
                <a:cubicBezTo>
                  <a:pt x="1126" y="1235"/>
                  <a:pt x="1132" y="1233"/>
                  <a:pt x="1134" y="1236"/>
                </a:cubicBezTo>
                <a:cubicBezTo>
                  <a:pt x="1135" y="1232"/>
                  <a:pt x="1135" y="1228"/>
                  <a:pt x="1139" y="1227"/>
                </a:cubicBezTo>
                <a:cubicBezTo>
                  <a:pt x="1140" y="1229"/>
                  <a:pt x="1136" y="1232"/>
                  <a:pt x="1139" y="1233"/>
                </a:cubicBezTo>
                <a:cubicBezTo>
                  <a:pt x="1139" y="1228"/>
                  <a:pt x="1144" y="1228"/>
                  <a:pt x="1147" y="1226"/>
                </a:cubicBezTo>
                <a:cubicBezTo>
                  <a:pt x="1144" y="1220"/>
                  <a:pt x="1149" y="1214"/>
                  <a:pt x="1154" y="1212"/>
                </a:cubicBezTo>
                <a:cubicBezTo>
                  <a:pt x="1152" y="1216"/>
                  <a:pt x="1156" y="1216"/>
                  <a:pt x="1159" y="1217"/>
                </a:cubicBezTo>
                <a:cubicBezTo>
                  <a:pt x="1162" y="1216"/>
                  <a:pt x="1162" y="1213"/>
                  <a:pt x="1165" y="1213"/>
                </a:cubicBezTo>
                <a:cubicBezTo>
                  <a:pt x="1165" y="1210"/>
                  <a:pt x="1163" y="1208"/>
                  <a:pt x="1163" y="1205"/>
                </a:cubicBezTo>
                <a:cubicBezTo>
                  <a:pt x="1164" y="1204"/>
                  <a:pt x="1168" y="1203"/>
                  <a:pt x="1168" y="1206"/>
                </a:cubicBezTo>
                <a:cubicBezTo>
                  <a:pt x="1165" y="1207"/>
                  <a:pt x="1169" y="1210"/>
                  <a:pt x="1167" y="1212"/>
                </a:cubicBezTo>
                <a:cubicBezTo>
                  <a:pt x="1173" y="1212"/>
                  <a:pt x="1170" y="1205"/>
                  <a:pt x="1174" y="1203"/>
                </a:cubicBezTo>
                <a:cubicBezTo>
                  <a:pt x="1176" y="1205"/>
                  <a:pt x="1178" y="1202"/>
                  <a:pt x="1180" y="1201"/>
                </a:cubicBezTo>
                <a:cubicBezTo>
                  <a:pt x="1180" y="1206"/>
                  <a:pt x="1183" y="1207"/>
                  <a:pt x="1186" y="1211"/>
                </a:cubicBezTo>
                <a:cubicBezTo>
                  <a:pt x="1185" y="1217"/>
                  <a:pt x="1181" y="1220"/>
                  <a:pt x="1178" y="1223"/>
                </a:cubicBezTo>
                <a:cubicBezTo>
                  <a:pt x="1179" y="1223"/>
                  <a:pt x="1180" y="1224"/>
                  <a:pt x="1180" y="1225"/>
                </a:cubicBezTo>
                <a:cubicBezTo>
                  <a:pt x="1177" y="1225"/>
                  <a:pt x="1174" y="1225"/>
                  <a:pt x="1174" y="1228"/>
                </a:cubicBezTo>
                <a:cubicBezTo>
                  <a:pt x="1176" y="1228"/>
                  <a:pt x="1176" y="1230"/>
                  <a:pt x="1178" y="1229"/>
                </a:cubicBezTo>
                <a:cubicBezTo>
                  <a:pt x="1179" y="1224"/>
                  <a:pt x="1184" y="1227"/>
                  <a:pt x="1188" y="1223"/>
                </a:cubicBezTo>
                <a:cubicBezTo>
                  <a:pt x="1186" y="1216"/>
                  <a:pt x="1194" y="1216"/>
                  <a:pt x="1196" y="1212"/>
                </a:cubicBezTo>
                <a:cubicBezTo>
                  <a:pt x="1196" y="1211"/>
                  <a:pt x="1194" y="1212"/>
                  <a:pt x="1193" y="1211"/>
                </a:cubicBezTo>
                <a:cubicBezTo>
                  <a:pt x="1195" y="1206"/>
                  <a:pt x="1201" y="1204"/>
                  <a:pt x="1206" y="1202"/>
                </a:cubicBezTo>
                <a:cubicBezTo>
                  <a:pt x="1207" y="1203"/>
                  <a:pt x="1208" y="1203"/>
                  <a:pt x="1208" y="1204"/>
                </a:cubicBezTo>
                <a:cubicBezTo>
                  <a:pt x="1206" y="1208"/>
                  <a:pt x="1208" y="1211"/>
                  <a:pt x="1206" y="1216"/>
                </a:cubicBezTo>
                <a:cubicBezTo>
                  <a:pt x="1207" y="1217"/>
                  <a:pt x="1209" y="1216"/>
                  <a:pt x="1210" y="1218"/>
                </a:cubicBezTo>
                <a:cubicBezTo>
                  <a:pt x="1205" y="1222"/>
                  <a:pt x="1202" y="1229"/>
                  <a:pt x="1195" y="1232"/>
                </a:cubicBezTo>
                <a:cubicBezTo>
                  <a:pt x="1194" y="1233"/>
                  <a:pt x="1196" y="1237"/>
                  <a:pt x="1193" y="1237"/>
                </a:cubicBezTo>
                <a:cubicBezTo>
                  <a:pt x="1189" y="1237"/>
                  <a:pt x="1188" y="1238"/>
                  <a:pt x="1185" y="1239"/>
                </a:cubicBezTo>
                <a:cubicBezTo>
                  <a:pt x="1185" y="1236"/>
                  <a:pt x="1185" y="1236"/>
                  <a:pt x="1185" y="1236"/>
                </a:cubicBezTo>
                <a:cubicBezTo>
                  <a:pt x="1179" y="1236"/>
                  <a:pt x="1180" y="1242"/>
                  <a:pt x="1174" y="1241"/>
                </a:cubicBezTo>
                <a:cubicBezTo>
                  <a:pt x="1172" y="1239"/>
                  <a:pt x="1176" y="1237"/>
                  <a:pt x="1174" y="1237"/>
                </a:cubicBezTo>
                <a:cubicBezTo>
                  <a:pt x="1173" y="1240"/>
                  <a:pt x="1171" y="1244"/>
                  <a:pt x="1167" y="1242"/>
                </a:cubicBezTo>
                <a:cubicBezTo>
                  <a:pt x="1167" y="1247"/>
                  <a:pt x="1164" y="1249"/>
                  <a:pt x="1159" y="1251"/>
                </a:cubicBezTo>
                <a:cubicBezTo>
                  <a:pt x="1159" y="1253"/>
                  <a:pt x="1159" y="1255"/>
                  <a:pt x="1158" y="1258"/>
                </a:cubicBezTo>
                <a:cubicBezTo>
                  <a:pt x="1164" y="1255"/>
                  <a:pt x="1161" y="1263"/>
                  <a:pt x="1166" y="1263"/>
                </a:cubicBezTo>
                <a:cubicBezTo>
                  <a:pt x="1165" y="1255"/>
                  <a:pt x="1171" y="1255"/>
                  <a:pt x="1176" y="1252"/>
                </a:cubicBezTo>
                <a:cubicBezTo>
                  <a:pt x="1174" y="1256"/>
                  <a:pt x="1181" y="1253"/>
                  <a:pt x="1182" y="1258"/>
                </a:cubicBezTo>
                <a:cubicBezTo>
                  <a:pt x="1181" y="1259"/>
                  <a:pt x="1176" y="1260"/>
                  <a:pt x="1179" y="1262"/>
                </a:cubicBezTo>
                <a:cubicBezTo>
                  <a:pt x="1180" y="1259"/>
                  <a:pt x="1185" y="1263"/>
                  <a:pt x="1181" y="1264"/>
                </a:cubicBezTo>
                <a:cubicBezTo>
                  <a:pt x="1183" y="1264"/>
                  <a:pt x="1184" y="1264"/>
                  <a:pt x="1185" y="1265"/>
                </a:cubicBezTo>
                <a:cubicBezTo>
                  <a:pt x="1188" y="1257"/>
                  <a:pt x="1188" y="1246"/>
                  <a:pt x="1196" y="1241"/>
                </a:cubicBezTo>
                <a:cubicBezTo>
                  <a:pt x="1194" y="1241"/>
                  <a:pt x="1194" y="1240"/>
                  <a:pt x="1194" y="1239"/>
                </a:cubicBezTo>
                <a:cubicBezTo>
                  <a:pt x="1201" y="1234"/>
                  <a:pt x="1207" y="1230"/>
                  <a:pt x="1211" y="1224"/>
                </a:cubicBezTo>
                <a:cubicBezTo>
                  <a:pt x="1216" y="1224"/>
                  <a:pt x="1225" y="1231"/>
                  <a:pt x="1224" y="1220"/>
                </a:cubicBezTo>
                <a:cubicBezTo>
                  <a:pt x="1228" y="1219"/>
                  <a:pt x="1234" y="1219"/>
                  <a:pt x="1229" y="1215"/>
                </a:cubicBezTo>
                <a:cubicBezTo>
                  <a:pt x="1235" y="1216"/>
                  <a:pt x="1242" y="1212"/>
                  <a:pt x="1247" y="1216"/>
                </a:cubicBezTo>
                <a:cubicBezTo>
                  <a:pt x="1243" y="1223"/>
                  <a:pt x="1234" y="1226"/>
                  <a:pt x="1231" y="1234"/>
                </a:cubicBezTo>
                <a:cubicBezTo>
                  <a:pt x="1228" y="1235"/>
                  <a:pt x="1226" y="1233"/>
                  <a:pt x="1225" y="1234"/>
                </a:cubicBezTo>
                <a:cubicBezTo>
                  <a:pt x="1225" y="1240"/>
                  <a:pt x="1230" y="1244"/>
                  <a:pt x="1232" y="1240"/>
                </a:cubicBezTo>
                <a:cubicBezTo>
                  <a:pt x="1232" y="1243"/>
                  <a:pt x="1234" y="1242"/>
                  <a:pt x="1233" y="1245"/>
                </a:cubicBezTo>
                <a:cubicBezTo>
                  <a:pt x="1238" y="1245"/>
                  <a:pt x="1236" y="1239"/>
                  <a:pt x="1240" y="1238"/>
                </a:cubicBezTo>
                <a:cubicBezTo>
                  <a:pt x="1241" y="1239"/>
                  <a:pt x="1242" y="1239"/>
                  <a:pt x="1243" y="1240"/>
                </a:cubicBezTo>
                <a:cubicBezTo>
                  <a:pt x="1241" y="1242"/>
                  <a:pt x="1244" y="1243"/>
                  <a:pt x="1245" y="1245"/>
                </a:cubicBezTo>
                <a:cubicBezTo>
                  <a:pt x="1249" y="1245"/>
                  <a:pt x="1249" y="1242"/>
                  <a:pt x="1252" y="1242"/>
                </a:cubicBezTo>
                <a:cubicBezTo>
                  <a:pt x="1252" y="1239"/>
                  <a:pt x="1250" y="1230"/>
                  <a:pt x="1255" y="1232"/>
                </a:cubicBezTo>
                <a:cubicBezTo>
                  <a:pt x="1252" y="1223"/>
                  <a:pt x="1257" y="1220"/>
                  <a:pt x="1263" y="1215"/>
                </a:cubicBezTo>
                <a:cubicBezTo>
                  <a:pt x="1263" y="1217"/>
                  <a:pt x="1263" y="1219"/>
                  <a:pt x="1264" y="1219"/>
                </a:cubicBezTo>
                <a:cubicBezTo>
                  <a:pt x="1267" y="1216"/>
                  <a:pt x="1265" y="1209"/>
                  <a:pt x="1269" y="1206"/>
                </a:cubicBezTo>
                <a:cubicBezTo>
                  <a:pt x="1269" y="1213"/>
                  <a:pt x="1274" y="1216"/>
                  <a:pt x="1273" y="1224"/>
                </a:cubicBezTo>
                <a:cubicBezTo>
                  <a:pt x="1276" y="1223"/>
                  <a:pt x="1276" y="1222"/>
                  <a:pt x="1278" y="1220"/>
                </a:cubicBezTo>
                <a:cubicBezTo>
                  <a:pt x="1275" y="1218"/>
                  <a:pt x="1276" y="1211"/>
                  <a:pt x="1278" y="1209"/>
                </a:cubicBezTo>
                <a:cubicBezTo>
                  <a:pt x="1278" y="1206"/>
                  <a:pt x="1275" y="1207"/>
                  <a:pt x="1275" y="1204"/>
                </a:cubicBezTo>
                <a:cubicBezTo>
                  <a:pt x="1283" y="1196"/>
                  <a:pt x="1287" y="1185"/>
                  <a:pt x="1295" y="1177"/>
                </a:cubicBezTo>
                <a:cubicBezTo>
                  <a:pt x="1296" y="1176"/>
                  <a:pt x="1296" y="1178"/>
                  <a:pt x="1297" y="1177"/>
                </a:cubicBezTo>
                <a:cubicBezTo>
                  <a:pt x="1299" y="1172"/>
                  <a:pt x="1303" y="1169"/>
                  <a:pt x="1307" y="1166"/>
                </a:cubicBezTo>
                <a:cubicBezTo>
                  <a:pt x="1307" y="1167"/>
                  <a:pt x="1310" y="1166"/>
                  <a:pt x="1309" y="1169"/>
                </a:cubicBezTo>
                <a:cubicBezTo>
                  <a:pt x="1311" y="1169"/>
                  <a:pt x="1312" y="1167"/>
                  <a:pt x="1315" y="1166"/>
                </a:cubicBezTo>
                <a:cubicBezTo>
                  <a:pt x="1311" y="1162"/>
                  <a:pt x="1316" y="1164"/>
                  <a:pt x="1316" y="1159"/>
                </a:cubicBezTo>
                <a:cubicBezTo>
                  <a:pt x="1314" y="1159"/>
                  <a:pt x="1313" y="1159"/>
                  <a:pt x="1312" y="1158"/>
                </a:cubicBezTo>
                <a:cubicBezTo>
                  <a:pt x="1316" y="1156"/>
                  <a:pt x="1319" y="1147"/>
                  <a:pt x="1324" y="1152"/>
                </a:cubicBezTo>
                <a:cubicBezTo>
                  <a:pt x="1326" y="1148"/>
                  <a:pt x="1327" y="1145"/>
                  <a:pt x="1325" y="1139"/>
                </a:cubicBezTo>
                <a:cubicBezTo>
                  <a:pt x="1318" y="1139"/>
                  <a:pt x="1312" y="1141"/>
                  <a:pt x="1305" y="1145"/>
                </a:cubicBezTo>
                <a:cubicBezTo>
                  <a:pt x="1303" y="1144"/>
                  <a:pt x="1302" y="1141"/>
                  <a:pt x="1302" y="1137"/>
                </a:cubicBezTo>
                <a:cubicBezTo>
                  <a:pt x="1303" y="1137"/>
                  <a:pt x="1303" y="1136"/>
                  <a:pt x="1304" y="1135"/>
                </a:cubicBezTo>
                <a:cubicBezTo>
                  <a:pt x="1309" y="1135"/>
                  <a:pt x="1309" y="1135"/>
                  <a:pt x="1313" y="1134"/>
                </a:cubicBezTo>
                <a:cubicBezTo>
                  <a:pt x="1315" y="1129"/>
                  <a:pt x="1314" y="1127"/>
                  <a:pt x="1318" y="1124"/>
                </a:cubicBezTo>
                <a:cubicBezTo>
                  <a:pt x="1314" y="1124"/>
                  <a:pt x="1312" y="1126"/>
                  <a:pt x="1310" y="1127"/>
                </a:cubicBezTo>
                <a:cubicBezTo>
                  <a:pt x="1307" y="1123"/>
                  <a:pt x="1310" y="1119"/>
                  <a:pt x="1316" y="1120"/>
                </a:cubicBezTo>
                <a:cubicBezTo>
                  <a:pt x="1315" y="1116"/>
                  <a:pt x="1315" y="1116"/>
                  <a:pt x="1315" y="1116"/>
                </a:cubicBezTo>
                <a:cubicBezTo>
                  <a:pt x="1312" y="1116"/>
                  <a:pt x="1314" y="1120"/>
                  <a:pt x="1311" y="1119"/>
                </a:cubicBezTo>
                <a:cubicBezTo>
                  <a:pt x="1309" y="1117"/>
                  <a:pt x="1315" y="1113"/>
                  <a:pt x="1311" y="1109"/>
                </a:cubicBezTo>
                <a:cubicBezTo>
                  <a:pt x="1315" y="1107"/>
                  <a:pt x="1320" y="1105"/>
                  <a:pt x="1328" y="1105"/>
                </a:cubicBezTo>
                <a:cubicBezTo>
                  <a:pt x="1329" y="1096"/>
                  <a:pt x="1334" y="1079"/>
                  <a:pt x="1345" y="1078"/>
                </a:cubicBezTo>
                <a:cubicBezTo>
                  <a:pt x="1339" y="1072"/>
                  <a:pt x="1344" y="1057"/>
                  <a:pt x="1349" y="1052"/>
                </a:cubicBezTo>
                <a:cubicBezTo>
                  <a:pt x="1348" y="1050"/>
                  <a:pt x="1344" y="1053"/>
                  <a:pt x="1343" y="1051"/>
                </a:cubicBezTo>
                <a:cubicBezTo>
                  <a:pt x="1343" y="1047"/>
                  <a:pt x="1347" y="1047"/>
                  <a:pt x="1344" y="1043"/>
                </a:cubicBezTo>
                <a:cubicBezTo>
                  <a:pt x="1348" y="1041"/>
                  <a:pt x="1355" y="1037"/>
                  <a:pt x="1351" y="1034"/>
                </a:cubicBezTo>
                <a:cubicBezTo>
                  <a:pt x="1356" y="1033"/>
                  <a:pt x="1360" y="1031"/>
                  <a:pt x="1362" y="1029"/>
                </a:cubicBezTo>
                <a:cubicBezTo>
                  <a:pt x="1363" y="1025"/>
                  <a:pt x="1358" y="1028"/>
                  <a:pt x="1359" y="1024"/>
                </a:cubicBezTo>
                <a:cubicBezTo>
                  <a:pt x="1353" y="1024"/>
                  <a:pt x="1351" y="1021"/>
                  <a:pt x="1348" y="1019"/>
                </a:cubicBezTo>
                <a:cubicBezTo>
                  <a:pt x="1353" y="1019"/>
                  <a:pt x="1358" y="1014"/>
                  <a:pt x="1359" y="1020"/>
                </a:cubicBezTo>
                <a:cubicBezTo>
                  <a:pt x="1362" y="1017"/>
                  <a:pt x="1357" y="1014"/>
                  <a:pt x="1361" y="1013"/>
                </a:cubicBezTo>
                <a:cubicBezTo>
                  <a:pt x="1363" y="1012"/>
                  <a:pt x="1363" y="1020"/>
                  <a:pt x="1364" y="1016"/>
                </a:cubicBezTo>
                <a:cubicBezTo>
                  <a:pt x="1361" y="1006"/>
                  <a:pt x="1369" y="996"/>
                  <a:pt x="1381" y="1001"/>
                </a:cubicBezTo>
                <a:cubicBezTo>
                  <a:pt x="1386" y="997"/>
                  <a:pt x="1383" y="987"/>
                  <a:pt x="1391" y="986"/>
                </a:cubicBezTo>
                <a:cubicBezTo>
                  <a:pt x="1391" y="983"/>
                  <a:pt x="1389" y="984"/>
                  <a:pt x="1389" y="981"/>
                </a:cubicBezTo>
                <a:cubicBezTo>
                  <a:pt x="1394" y="979"/>
                  <a:pt x="1392" y="977"/>
                  <a:pt x="1397" y="979"/>
                </a:cubicBezTo>
                <a:cubicBezTo>
                  <a:pt x="1398" y="973"/>
                  <a:pt x="1400" y="967"/>
                  <a:pt x="1396" y="963"/>
                </a:cubicBezTo>
                <a:cubicBezTo>
                  <a:pt x="1397" y="962"/>
                  <a:pt x="1399" y="962"/>
                  <a:pt x="1400" y="962"/>
                </a:cubicBezTo>
                <a:cubicBezTo>
                  <a:pt x="1400" y="960"/>
                  <a:pt x="1400" y="958"/>
                  <a:pt x="1399" y="957"/>
                </a:cubicBezTo>
                <a:cubicBezTo>
                  <a:pt x="1400" y="957"/>
                  <a:pt x="1402" y="957"/>
                  <a:pt x="1402" y="956"/>
                </a:cubicBezTo>
                <a:cubicBezTo>
                  <a:pt x="1401" y="955"/>
                  <a:pt x="1399" y="956"/>
                  <a:pt x="1399" y="954"/>
                </a:cubicBezTo>
                <a:cubicBezTo>
                  <a:pt x="1402" y="948"/>
                  <a:pt x="1411" y="938"/>
                  <a:pt x="1417" y="944"/>
                </a:cubicBezTo>
                <a:cubicBezTo>
                  <a:pt x="1417" y="942"/>
                  <a:pt x="1417" y="941"/>
                  <a:pt x="1416" y="940"/>
                </a:cubicBezTo>
                <a:cubicBezTo>
                  <a:pt x="1420" y="938"/>
                  <a:pt x="1421" y="933"/>
                  <a:pt x="1425" y="931"/>
                </a:cubicBezTo>
                <a:cubicBezTo>
                  <a:pt x="1425" y="927"/>
                  <a:pt x="1422" y="933"/>
                  <a:pt x="1421" y="929"/>
                </a:cubicBezTo>
                <a:cubicBezTo>
                  <a:pt x="1425" y="929"/>
                  <a:pt x="1428" y="924"/>
                  <a:pt x="1431" y="926"/>
                </a:cubicBezTo>
                <a:cubicBezTo>
                  <a:pt x="1431" y="929"/>
                  <a:pt x="1429" y="931"/>
                  <a:pt x="1429" y="934"/>
                </a:cubicBezTo>
                <a:cubicBezTo>
                  <a:pt x="1435" y="935"/>
                  <a:pt x="1451" y="928"/>
                  <a:pt x="1449" y="940"/>
                </a:cubicBezTo>
                <a:cubicBezTo>
                  <a:pt x="1452" y="939"/>
                  <a:pt x="1456" y="940"/>
                  <a:pt x="1457" y="938"/>
                </a:cubicBezTo>
                <a:cubicBezTo>
                  <a:pt x="1453" y="936"/>
                  <a:pt x="1459" y="934"/>
                  <a:pt x="1459" y="931"/>
                </a:cubicBezTo>
                <a:cubicBezTo>
                  <a:pt x="1456" y="932"/>
                  <a:pt x="1457" y="929"/>
                  <a:pt x="1456" y="927"/>
                </a:cubicBezTo>
                <a:cubicBezTo>
                  <a:pt x="1452" y="927"/>
                  <a:pt x="1446" y="930"/>
                  <a:pt x="1445" y="926"/>
                </a:cubicBezTo>
                <a:cubicBezTo>
                  <a:pt x="1447" y="925"/>
                  <a:pt x="1447" y="923"/>
                  <a:pt x="1450" y="923"/>
                </a:cubicBezTo>
                <a:cubicBezTo>
                  <a:pt x="1453" y="922"/>
                  <a:pt x="1452" y="927"/>
                  <a:pt x="1454" y="925"/>
                </a:cubicBezTo>
                <a:cubicBezTo>
                  <a:pt x="1458" y="924"/>
                  <a:pt x="1460" y="922"/>
                  <a:pt x="1461" y="920"/>
                </a:cubicBezTo>
                <a:cubicBezTo>
                  <a:pt x="1460" y="920"/>
                  <a:pt x="1456" y="922"/>
                  <a:pt x="1457" y="919"/>
                </a:cubicBezTo>
                <a:cubicBezTo>
                  <a:pt x="1465" y="916"/>
                  <a:pt x="1465" y="912"/>
                  <a:pt x="1472" y="916"/>
                </a:cubicBezTo>
                <a:cubicBezTo>
                  <a:pt x="1471" y="913"/>
                  <a:pt x="1470" y="913"/>
                  <a:pt x="1474" y="911"/>
                </a:cubicBezTo>
                <a:cubicBezTo>
                  <a:pt x="1474" y="908"/>
                  <a:pt x="1472" y="909"/>
                  <a:pt x="1472" y="907"/>
                </a:cubicBezTo>
                <a:cubicBezTo>
                  <a:pt x="1475" y="904"/>
                  <a:pt x="1482" y="899"/>
                  <a:pt x="1485" y="904"/>
                </a:cubicBezTo>
                <a:cubicBezTo>
                  <a:pt x="1485" y="909"/>
                  <a:pt x="1484" y="909"/>
                  <a:pt x="1485" y="916"/>
                </a:cubicBezTo>
                <a:cubicBezTo>
                  <a:pt x="1483" y="916"/>
                  <a:pt x="1483" y="917"/>
                  <a:pt x="1482" y="917"/>
                </a:cubicBezTo>
                <a:cubicBezTo>
                  <a:pt x="1480" y="931"/>
                  <a:pt x="1461" y="935"/>
                  <a:pt x="1458" y="946"/>
                </a:cubicBezTo>
                <a:cubicBezTo>
                  <a:pt x="1460" y="944"/>
                  <a:pt x="1463" y="943"/>
                  <a:pt x="1465" y="941"/>
                </a:cubicBezTo>
                <a:cubicBezTo>
                  <a:pt x="1466" y="946"/>
                  <a:pt x="1472" y="941"/>
                  <a:pt x="1473" y="944"/>
                </a:cubicBezTo>
                <a:cubicBezTo>
                  <a:pt x="1473" y="946"/>
                  <a:pt x="1470" y="945"/>
                  <a:pt x="1470" y="946"/>
                </a:cubicBezTo>
                <a:cubicBezTo>
                  <a:pt x="1474" y="961"/>
                  <a:pt x="1451" y="961"/>
                  <a:pt x="1448" y="973"/>
                </a:cubicBezTo>
                <a:cubicBezTo>
                  <a:pt x="1449" y="973"/>
                  <a:pt x="1450" y="974"/>
                  <a:pt x="1451" y="974"/>
                </a:cubicBezTo>
                <a:cubicBezTo>
                  <a:pt x="1451" y="974"/>
                  <a:pt x="1451" y="975"/>
                  <a:pt x="1452" y="974"/>
                </a:cubicBezTo>
                <a:cubicBezTo>
                  <a:pt x="1453" y="973"/>
                  <a:pt x="1449" y="972"/>
                  <a:pt x="1452" y="971"/>
                </a:cubicBezTo>
                <a:cubicBezTo>
                  <a:pt x="1455" y="969"/>
                  <a:pt x="1458" y="972"/>
                  <a:pt x="1460" y="970"/>
                </a:cubicBezTo>
                <a:cubicBezTo>
                  <a:pt x="1463" y="973"/>
                  <a:pt x="1462" y="980"/>
                  <a:pt x="1457" y="981"/>
                </a:cubicBezTo>
                <a:cubicBezTo>
                  <a:pt x="1457" y="986"/>
                  <a:pt x="1460" y="985"/>
                  <a:pt x="1460" y="989"/>
                </a:cubicBezTo>
                <a:cubicBezTo>
                  <a:pt x="1449" y="995"/>
                  <a:pt x="1453" y="1009"/>
                  <a:pt x="1439" y="1012"/>
                </a:cubicBezTo>
                <a:cubicBezTo>
                  <a:pt x="1439" y="1016"/>
                  <a:pt x="1437" y="1021"/>
                  <a:pt x="1433" y="1020"/>
                </a:cubicBezTo>
                <a:cubicBezTo>
                  <a:pt x="1434" y="1023"/>
                  <a:pt x="1431" y="1023"/>
                  <a:pt x="1430" y="1024"/>
                </a:cubicBezTo>
                <a:cubicBezTo>
                  <a:pt x="1436" y="1024"/>
                  <a:pt x="1438" y="1021"/>
                  <a:pt x="1442" y="1019"/>
                </a:cubicBezTo>
                <a:cubicBezTo>
                  <a:pt x="1443" y="1023"/>
                  <a:pt x="1441" y="1024"/>
                  <a:pt x="1443" y="1027"/>
                </a:cubicBezTo>
                <a:cubicBezTo>
                  <a:pt x="1448" y="1026"/>
                  <a:pt x="1449" y="1030"/>
                  <a:pt x="1451" y="1033"/>
                </a:cubicBezTo>
                <a:cubicBezTo>
                  <a:pt x="1450" y="1033"/>
                  <a:pt x="1448" y="1031"/>
                  <a:pt x="1448" y="1033"/>
                </a:cubicBezTo>
                <a:cubicBezTo>
                  <a:pt x="1452" y="1039"/>
                  <a:pt x="1443" y="1042"/>
                  <a:pt x="1444" y="1048"/>
                </a:cubicBezTo>
                <a:cubicBezTo>
                  <a:pt x="1449" y="1048"/>
                  <a:pt x="1449" y="1048"/>
                  <a:pt x="1449" y="1048"/>
                </a:cubicBezTo>
                <a:cubicBezTo>
                  <a:pt x="1449" y="1050"/>
                  <a:pt x="1451" y="1051"/>
                  <a:pt x="1452" y="1053"/>
                </a:cubicBezTo>
                <a:cubicBezTo>
                  <a:pt x="1447" y="1054"/>
                  <a:pt x="1444" y="1052"/>
                  <a:pt x="1442" y="1049"/>
                </a:cubicBezTo>
                <a:cubicBezTo>
                  <a:pt x="1440" y="1052"/>
                  <a:pt x="1438" y="1056"/>
                  <a:pt x="1441" y="1059"/>
                </a:cubicBezTo>
                <a:cubicBezTo>
                  <a:pt x="1441" y="1060"/>
                  <a:pt x="1441" y="1062"/>
                  <a:pt x="1439" y="1063"/>
                </a:cubicBezTo>
                <a:cubicBezTo>
                  <a:pt x="1436" y="1064"/>
                  <a:pt x="1436" y="1062"/>
                  <a:pt x="1434" y="1062"/>
                </a:cubicBezTo>
                <a:cubicBezTo>
                  <a:pt x="1433" y="1067"/>
                  <a:pt x="1436" y="1065"/>
                  <a:pt x="1437" y="1069"/>
                </a:cubicBezTo>
                <a:cubicBezTo>
                  <a:pt x="1436" y="1071"/>
                  <a:pt x="1432" y="1067"/>
                  <a:pt x="1433" y="1071"/>
                </a:cubicBezTo>
                <a:cubicBezTo>
                  <a:pt x="1437" y="1070"/>
                  <a:pt x="1438" y="1072"/>
                  <a:pt x="1441" y="1072"/>
                </a:cubicBezTo>
                <a:cubicBezTo>
                  <a:pt x="1445" y="1068"/>
                  <a:pt x="1443" y="1064"/>
                  <a:pt x="1447" y="1059"/>
                </a:cubicBezTo>
                <a:cubicBezTo>
                  <a:pt x="1451" y="1061"/>
                  <a:pt x="1450" y="1058"/>
                  <a:pt x="1454" y="1057"/>
                </a:cubicBezTo>
                <a:cubicBezTo>
                  <a:pt x="1454" y="1053"/>
                  <a:pt x="1454" y="1053"/>
                  <a:pt x="1454" y="1053"/>
                </a:cubicBezTo>
                <a:cubicBezTo>
                  <a:pt x="1459" y="1053"/>
                  <a:pt x="1458" y="1048"/>
                  <a:pt x="1463" y="1047"/>
                </a:cubicBezTo>
                <a:cubicBezTo>
                  <a:pt x="1462" y="1045"/>
                  <a:pt x="1461" y="1045"/>
                  <a:pt x="1461" y="1042"/>
                </a:cubicBezTo>
                <a:cubicBezTo>
                  <a:pt x="1465" y="1040"/>
                  <a:pt x="1464" y="1039"/>
                  <a:pt x="1465" y="1035"/>
                </a:cubicBezTo>
                <a:cubicBezTo>
                  <a:pt x="1474" y="1039"/>
                  <a:pt x="1475" y="1026"/>
                  <a:pt x="1484" y="1028"/>
                </a:cubicBezTo>
                <a:cubicBezTo>
                  <a:pt x="1479" y="1025"/>
                  <a:pt x="1483" y="1017"/>
                  <a:pt x="1476" y="1014"/>
                </a:cubicBezTo>
                <a:cubicBezTo>
                  <a:pt x="1478" y="1012"/>
                  <a:pt x="1478" y="1009"/>
                  <a:pt x="1479" y="1006"/>
                </a:cubicBezTo>
                <a:cubicBezTo>
                  <a:pt x="1482" y="1006"/>
                  <a:pt x="1481" y="1010"/>
                  <a:pt x="1484" y="1010"/>
                </a:cubicBezTo>
                <a:cubicBezTo>
                  <a:pt x="1483" y="1005"/>
                  <a:pt x="1483" y="1003"/>
                  <a:pt x="1485" y="1000"/>
                </a:cubicBezTo>
                <a:cubicBezTo>
                  <a:pt x="1488" y="1001"/>
                  <a:pt x="1493" y="1000"/>
                  <a:pt x="1491" y="1005"/>
                </a:cubicBezTo>
                <a:cubicBezTo>
                  <a:pt x="1495" y="1006"/>
                  <a:pt x="1495" y="1004"/>
                  <a:pt x="1499" y="1003"/>
                </a:cubicBezTo>
                <a:cubicBezTo>
                  <a:pt x="1498" y="993"/>
                  <a:pt x="1509" y="995"/>
                  <a:pt x="1512" y="990"/>
                </a:cubicBezTo>
                <a:cubicBezTo>
                  <a:pt x="1510" y="990"/>
                  <a:pt x="1509" y="990"/>
                  <a:pt x="1509" y="988"/>
                </a:cubicBezTo>
                <a:cubicBezTo>
                  <a:pt x="1515" y="986"/>
                  <a:pt x="1521" y="977"/>
                  <a:pt x="1524" y="988"/>
                </a:cubicBezTo>
                <a:cubicBezTo>
                  <a:pt x="1525" y="986"/>
                  <a:pt x="1529" y="983"/>
                  <a:pt x="1532" y="985"/>
                </a:cubicBezTo>
                <a:cubicBezTo>
                  <a:pt x="1534" y="980"/>
                  <a:pt x="1538" y="977"/>
                  <a:pt x="1538" y="972"/>
                </a:cubicBezTo>
                <a:cubicBezTo>
                  <a:pt x="1534" y="971"/>
                  <a:pt x="1538" y="964"/>
                  <a:pt x="1532" y="963"/>
                </a:cubicBezTo>
                <a:cubicBezTo>
                  <a:pt x="1531" y="963"/>
                  <a:pt x="1532" y="965"/>
                  <a:pt x="1531" y="965"/>
                </a:cubicBezTo>
                <a:cubicBezTo>
                  <a:pt x="1530" y="969"/>
                  <a:pt x="1534" y="968"/>
                  <a:pt x="1534" y="971"/>
                </a:cubicBezTo>
                <a:cubicBezTo>
                  <a:pt x="1529" y="969"/>
                  <a:pt x="1520" y="976"/>
                  <a:pt x="1514" y="971"/>
                </a:cubicBezTo>
                <a:cubicBezTo>
                  <a:pt x="1515" y="964"/>
                  <a:pt x="1523" y="962"/>
                  <a:pt x="1527" y="958"/>
                </a:cubicBezTo>
                <a:cubicBezTo>
                  <a:pt x="1526" y="958"/>
                  <a:pt x="1525" y="957"/>
                  <a:pt x="1525" y="954"/>
                </a:cubicBezTo>
                <a:cubicBezTo>
                  <a:pt x="1527" y="954"/>
                  <a:pt x="1528" y="953"/>
                  <a:pt x="1530" y="952"/>
                </a:cubicBezTo>
                <a:cubicBezTo>
                  <a:pt x="1530" y="953"/>
                  <a:pt x="1531" y="958"/>
                  <a:pt x="1532" y="955"/>
                </a:cubicBezTo>
                <a:cubicBezTo>
                  <a:pt x="1532" y="951"/>
                  <a:pt x="1528" y="949"/>
                  <a:pt x="1531" y="947"/>
                </a:cubicBezTo>
                <a:cubicBezTo>
                  <a:pt x="1534" y="950"/>
                  <a:pt x="1537" y="945"/>
                  <a:pt x="1541" y="948"/>
                </a:cubicBezTo>
                <a:cubicBezTo>
                  <a:pt x="1541" y="946"/>
                  <a:pt x="1542" y="946"/>
                  <a:pt x="1543" y="945"/>
                </a:cubicBezTo>
                <a:cubicBezTo>
                  <a:pt x="1543" y="947"/>
                  <a:pt x="1547" y="945"/>
                  <a:pt x="1548" y="946"/>
                </a:cubicBezTo>
                <a:cubicBezTo>
                  <a:pt x="1547" y="950"/>
                  <a:pt x="1541" y="949"/>
                  <a:pt x="1540" y="950"/>
                </a:cubicBezTo>
                <a:cubicBezTo>
                  <a:pt x="1544" y="953"/>
                  <a:pt x="1536" y="950"/>
                  <a:pt x="1537" y="954"/>
                </a:cubicBezTo>
                <a:cubicBezTo>
                  <a:pt x="1552" y="951"/>
                  <a:pt x="1560" y="943"/>
                  <a:pt x="1567" y="931"/>
                </a:cubicBezTo>
                <a:cubicBezTo>
                  <a:pt x="1569" y="932"/>
                  <a:pt x="1570" y="930"/>
                  <a:pt x="1572" y="930"/>
                </a:cubicBezTo>
                <a:cubicBezTo>
                  <a:pt x="1571" y="926"/>
                  <a:pt x="1573" y="924"/>
                  <a:pt x="1576" y="923"/>
                </a:cubicBezTo>
                <a:cubicBezTo>
                  <a:pt x="1580" y="923"/>
                  <a:pt x="1586" y="926"/>
                  <a:pt x="1587" y="921"/>
                </a:cubicBezTo>
                <a:cubicBezTo>
                  <a:pt x="1584" y="921"/>
                  <a:pt x="1582" y="921"/>
                  <a:pt x="1580" y="920"/>
                </a:cubicBezTo>
                <a:cubicBezTo>
                  <a:pt x="1583" y="916"/>
                  <a:pt x="1581" y="909"/>
                  <a:pt x="1587" y="908"/>
                </a:cubicBezTo>
                <a:cubicBezTo>
                  <a:pt x="1591" y="909"/>
                  <a:pt x="1588" y="919"/>
                  <a:pt x="1591" y="921"/>
                </a:cubicBezTo>
                <a:cubicBezTo>
                  <a:pt x="1594" y="921"/>
                  <a:pt x="1592" y="916"/>
                  <a:pt x="1595" y="919"/>
                </a:cubicBezTo>
                <a:cubicBezTo>
                  <a:pt x="1594" y="921"/>
                  <a:pt x="1594" y="922"/>
                  <a:pt x="1596" y="924"/>
                </a:cubicBezTo>
                <a:cubicBezTo>
                  <a:pt x="1604" y="920"/>
                  <a:pt x="1605" y="916"/>
                  <a:pt x="1611" y="918"/>
                </a:cubicBezTo>
                <a:cubicBezTo>
                  <a:pt x="1609" y="918"/>
                  <a:pt x="1609" y="919"/>
                  <a:pt x="1608" y="920"/>
                </a:cubicBezTo>
                <a:cubicBezTo>
                  <a:pt x="1618" y="916"/>
                  <a:pt x="1621" y="908"/>
                  <a:pt x="1627" y="901"/>
                </a:cubicBezTo>
                <a:cubicBezTo>
                  <a:pt x="1626" y="901"/>
                  <a:pt x="1625" y="899"/>
                  <a:pt x="1624" y="898"/>
                </a:cubicBezTo>
                <a:cubicBezTo>
                  <a:pt x="1630" y="898"/>
                  <a:pt x="1623" y="892"/>
                  <a:pt x="1627" y="892"/>
                </a:cubicBezTo>
                <a:cubicBezTo>
                  <a:pt x="1628" y="892"/>
                  <a:pt x="1629" y="893"/>
                  <a:pt x="1630" y="894"/>
                </a:cubicBezTo>
                <a:cubicBezTo>
                  <a:pt x="1627" y="896"/>
                  <a:pt x="1630" y="900"/>
                  <a:pt x="1630" y="902"/>
                </a:cubicBezTo>
                <a:cubicBezTo>
                  <a:pt x="1631" y="901"/>
                  <a:pt x="1633" y="902"/>
                  <a:pt x="1634" y="903"/>
                </a:cubicBezTo>
                <a:cubicBezTo>
                  <a:pt x="1634" y="899"/>
                  <a:pt x="1633" y="899"/>
                  <a:pt x="1634" y="897"/>
                </a:cubicBezTo>
                <a:cubicBezTo>
                  <a:pt x="1636" y="897"/>
                  <a:pt x="1647" y="891"/>
                  <a:pt x="1643" y="890"/>
                </a:cubicBezTo>
                <a:cubicBezTo>
                  <a:pt x="1644" y="889"/>
                  <a:pt x="1644" y="889"/>
                  <a:pt x="1644" y="888"/>
                </a:cubicBezTo>
                <a:cubicBezTo>
                  <a:pt x="1646" y="890"/>
                  <a:pt x="1647" y="890"/>
                  <a:pt x="1648" y="888"/>
                </a:cubicBezTo>
                <a:cubicBezTo>
                  <a:pt x="1645" y="887"/>
                  <a:pt x="1647" y="885"/>
                  <a:pt x="1645" y="883"/>
                </a:cubicBezTo>
                <a:cubicBezTo>
                  <a:pt x="1648" y="882"/>
                  <a:pt x="1648" y="882"/>
                  <a:pt x="1648" y="882"/>
                </a:cubicBezTo>
                <a:cubicBezTo>
                  <a:pt x="1649" y="879"/>
                  <a:pt x="1645" y="879"/>
                  <a:pt x="1647" y="877"/>
                </a:cubicBezTo>
                <a:cubicBezTo>
                  <a:pt x="1652" y="880"/>
                  <a:pt x="1650" y="877"/>
                  <a:pt x="1656" y="877"/>
                </a:cubicBezTo>
                <a:cubicBezTo>
                  <a:pt x="1657" y="874"/>
                  <a:pt x="1653" y="876"/>
                  <a:pt x="1654" y="873"/>
                </a:cubicBezTo>
                <a:cubicBezTo>
                  <a:pt x="1654" y="872"/>
                  <a:pt x="1655" y="871"/>
                  <a:pt x="1656" y="870"/>
                </a:cubicBezTo>
                <a:cubicBezTo>
                  <a:pt x="1659" y="871"/>
                  <a:pt x="1663" y="871"/>
                  <a:pt x="1664" y="874"/>
                </a:cubicBezTo>
                <a:cubicBezTo>
                  <a:pt x="1664" y="873"/>
                  <a:pt x="1662" y="869"/>
                  <a:pt x="1664" y="869"/>
                </a:cubicBezTo>
                <a:cubicBezTo>
                  <a:pt x="1665" y="870"/>
                  <a:pt x="1669" y="869"/>
                  <a:pt x="1671" y="869"/>
                </a:cubicBezTo>
                <a:cubicBezTo>
                  <a:pt x="1671" y="864"/>
                  <a:pt x="1678" y="865"/>
                  <a:pt x="1678" y="861"/>
                </a:cubicBezTo>
                <a:cubicBezTo>
                  <a:pt x="1677" y="860"/>
                  <a:pt x="1671" y="861"/>
                  <a:pt x="1672" y="856"/>
                </a:cubicBezTo>
                <a:cubicBezTo>
                  <a:pt x="1678" y="854"/>
                  <a:pt x="1680" y="850"/>
                  <a:pt x="1681" y="844"/>
                </a:cubicBezTo>
                <a:cubicBezTo>
                  <a:pt x="1678" y="842"/>
                  <a:pt x="1677" y="845"/>
                  <a:pt x="1675" y="841"/>
                </a:cubicBezTo>
                <a:cubicBezTo>
                  <a:pt x="1674" y="836"/>
                  <a:pt x="1677" y="833"/>
                  <a:pt x="1676" y="831"/>
                </a:cubicBezTo>
                <a:cubicBezTo>
                  <a:pt x="1676" y="832"/>
                  <a:pt x="1681" y="829"/>
                  <a:pt x="1684" y="830"/>
                </a:cubicBezTo>
                <a:cubicBezTo>
                  <a:pt x="1684" y="832"/>
                  <a:pt x="1682" y="833"/>
                  <a:pt x="1682" y="836"/>
                </a:cubicBezTo>
                <a:cubicBezTo>
                  <a:pt x="1683" y="837"/>
                  <a:pt x="1687" y="836"/>
                  <a:pt x="1687" y="838"/>
                </a:cubicBezTo>
                <a:cubicBezTo>
                  <a:pt x="1685" y="837"/>
                  <a:pt x="1683" y="840"/>
                  <a:pt x="1685" y="840"/>
                </a:cubicBezTo>
                <a:cubicBezTo>
                  <a:pt x="1686" y="837"/>
                  <a:pt x="1689" y="841"/>
                  <a:pt x="1692" y="839"/>
                </a:cubicBezTo>
                <a:cubicBezTo>
                  <a:pt x="1694" y="830"/>
                  <a:pt x="1702" y="826"/>
                  <a:pt x="1708" y="821"/>
                </a:cubicBezTo>
                <a:cubicBezTo>
                  <a:pt x="1708" y="819"/>
                  <a:pt x="1707" y="818"/>
                  <a:pt x="1707" y="815"/>
                </a:cubicBezTo>
                <a:cubicBezTo>
                  <a:pt x="1709" y="815"/>
                  <a:pt x="1710" y="815"/>
                  <a:pt x="1711" y="814"/>
                </a:cubicBezTo>
                <a:cubicBezTo>
                  <a:pt x="1708" y="807"/>
                  <a:pt x="1714" y="803"/>
                  <a:pt x="1714" y="798"/>
                </a:cubicBezTo>
                <a:cubicBezTo>
                  <a:pt x="1723" y="797"/>
                  <a:pt x="1732" y="800"/>
                  <a:pt x="1732" y="808"/>
                </a:cubicBezTo>
                <a:cubicBezTo>
                  <a:pt x="1731" y="806"/>
                  <a:pt x="1735" y="807"/>
                  <a:pt x="1737" y="806"/>
                </a:cubicBezTo>
                <a:cubicBezTo>
                  <a:pt x="1734" y="803"/>
                  <a:pt x="1736" y="803"/>
                  <a:pt x="1738" y="800"/>
                </a:cubicBezTo>
                <a:cubicBezTo>
                  <a:pt x="1737" y="798"/>
                  <a:pt x="1734" y="800"/>
                  <a:pt x="1734" y="797"/>
                </a:cubicBezTo>
                <a:cubicBezTo>
                  <a:pt x="1736" y="793"/>
                  <a:pt x="1737" y="792"/>
                  <a:pt x="1733" y="789"/>
                </a:cubicBezTo>
                <a:cubicBezTo>
                  <a:pt x="1737" y="787"/>
                  <a:pt x="1741" y="785"/>
                  <a:pt x="1742" y="781"/>
                </a:cubicBezTo>
                <a:cubicBezTo>
                  <a:pt x="1745" y="782"/>
                  <a:pt x="1744" y="782"/>
                  <a:pt x="1746" y="779"/>
                </a:cubicBezTo>
                <a:cubicBezTo>
                  <a:pt x="1748" y="784"/>
                  <a:pt x="1750" y="777"/>
                  <a:pt x="1755" y="778"/>
                </a:cubicBezTo>
                <a:cubicBezTo>
                  <a:pt x="1756" y="775"/>
                  <a:pt x="1757" y="772"/>
                  <a:pt x="1760" y="771"/>
                </a:cubicBezTo>
                <a:cubicBezTo>
                  <a:pt x="1759" y="761"/>
                  <a:pt x="1767" y="761"/>
                  <a:pt x="1775" y="761"/>
                </a:cubicBezTo>
                <a:cubicBezTo>
                  <a:pt x="1775" y="757"/>
                  <a:pt x="1780" y="758"/>
                  <a:pt x="1782" y="756"/>
                </a:cubicBezTo>
                <a:cubicBezTo>
                  <a:pt x="1781" y="754"/>
                  <a:pt x="1778" y="756"/>
                  <a:pt x="1777" y="754"/>
                </a:cubicBezTo>
                <a:cubicBezTo>
                  <a:pt x="1781" y="753"/>
                  <a:pt x="1779" y="748"/>
                  <a:pt x="1783" y="747"/>
                </a:cubicBezTo>
                <a:cubicBezTo>
                  <a:pt x="1782" y="745"/>
                  <a:pt x="1781" y="742"/>
                  <a:pt x="1785" y="742"/>
                </a:cubicBezTo>
                <a:cubicBezTo>
                  <a:pt x="1785" y="740"/>
                  <a:pt x="1782" y="739"/>
                  <a:pt x="1783" y="734"/>
                </a:cubicBezTo>
                <a:cubicBezTo>
                  <a:pt x="1777" y="736"/>
                  <a:pt x="1772" y="750"/>
                  <a:pt x="1766" y="743"/>
                </a:cubicBezTo>
                <a:cubicBezTo>
                  <a:pt x="1766" y="745"/>
                  <a:pt x="1764" y="747"/>
                  <a:pt x="1763" y="748"/>
                </a:cubicBezTo>
                <a:cubicBezTo>
                  <a:pt x="1758" y="748"/>
                  <a:pt x="1757" y="750"/>
                  <a:pt x="1754" y="748"/>
                </a:cubicBezTo>
                <a:cubicBezTo>
                  <a:pt x="1761" y="741"/>
                  <a:pt x="1766" y="735"/>
                  <a:pt x="1777" y="732"/>
                </a:cubicBezTo>
                <a:cubicBezTo>
                  <a:pt x="1778" y="730"/>
                  <a:pt x="1776" y="730"/>
                  <a:pt x="1776" y="727"/>
                </a:cubicBezTo>
                <a:cubicBezTo>
                  <a:pt x="1785" y="726"/>
                  <a:pt x="1787" y="720"/>
                  <a:pt x="1793" y="717"/>
                </a:cubicBezTo>
                <a:cubicBezTo>
                  <a:pt x="1793" y="714"/>
                  <a:pt x="1790" y="715"/>
                  <a:pt x="1791" y="712"/>
                </a:cubicBezTo>
                <a:cubicBezTo>
                  <a:pt x="1796" y="700"/>
                  <a:pt x="1813" y="703"/>
                  <a:pt x="1824" y="696"/>
                </a:cubicBezTo>
                <a:cubicBezTo>
                  <a:pt x="1822" y="694"/>
                  <a:pt x="1819" y="697"/>
                  <a:pt x="1817" y="698"/>
                </a:cubicBezTo>
                <a:cubicBezTo>
                  <a:pt x="1816" y="695"/>
                  <a:pt x="1813" y="694"/>
                  <a:pt x="1811" y="692"/>
                </a:cubicBezTo>
                <a:cubicBezTo>
                  <a:pt x="1812" y="690"/>
                  <a:pt x="1813" y="689"/>
                  <a:pt x="1812" y="686"/>
                </a:cubicBezTo>
                <a:cubicBezTo>
                  <a:pt x="1808" y="687"/>
                  <a:pt x="1808" y="687"/>
                  <a:pt x="1808" y="687"/>
                </a:cubicBezTo>
                <a:cubicBezTo>
                  <a:pt x="1802" y="675"/>
                  <a:pt x="1795" y="690"/>
                  <a:pt x="1786" y="686"/>
                </a:cubicBezTo>
                <a:cubicBezTo>
                  <a:pt x="1785" y="689"/>
                  <a:pt x="1783" y="691"/>
                  <a:pt x="1781" y="694"/>
                </a:cubicBezTo>
                <a:cubicBezTo>
                  <a:pt x="1775" y="694"/>
                  <a:pt x="1770" y="702"/>
                  <a:pt x="1761" y="698"/>
                </a:cubicBezTo>
                <a:cubicBezTo>
                  <a:pt x="1758" y="701"/>
                  <a:pt x="1762" y="704"/>
                  <a:pt x="1760" y="707"/>
                </a:cubicBezTo>
                <a:cubicBezTo>
                  <a:pt x="1758" y="708"/>
                  <a:pt x="1758" y="705"/>
                  <a:pt x="1756" y="705"/>
                </a:cubicBezTo>
                <a:cubicBezTo>
                  <a:pt x="1757" y="709"/>
                  <a:pt x="1753" y="712"/>
                  <a:pt x="1749" y="710"/>
                </a:cubicBezTo>
                <a:cubicBezTo>
                  <a:pt x="1749" y="712"/>
                  <a:pt x="1748" y="713"/>
                  <a:pt x="1745" y="713"/>
                </a:cubicBezTo>
                <a:cubicBezTo>
                  <a:pt x="1743" y="718"/>
                  <a:pt x="1734" y="730"/>
                  <a:pt x="1726" y="725"/>
                </a:cubicBezTo>
                <a:cubicBezTo>
                  <a:pt x="1730" y="726"/>
                  <a:pt x="1730" y="723"/>
                  <a:pt x="1733" y="724"/>
                </a:cubicBezTo>
                <a:cubicBezTo>
                  <a:pt x="1731" y="720"/>
                  <a:pt x="1727" y="721"/>
                  <a:pt x="1722" y="722"/>
                </a:cubicBezTo>
                <a:cubicBezTo>
                  <a:pt x="1721" y="727"/>
                  <a:pt x="1720" y="732"/>
                  <a:pt x="1715" y="735"/>
                </a:cubicBezTo>
                <a:cubicBezTo>
                  <a:pt x="1714" y="734"/>
                  <a:pt x="1712" y="733"/>
                  <a:pt x="1710" y="733"/>
                </a:cubicBezTo>
                <a:cubicBezTo>
                  <a:pt x="1710" y="737"/>
                  <a:pt x="1710" y="737"/>
                  <a:pt x="1710" y="737"/>
                </a:cubicBezTo>
                <a:cubicBezTo>
                  <a:pt x="1712" y="737"/>
                  <a:pt x="1714" y="735"/>
                  <a:pt x="1715" y="738"/>
                </a:cubicBezTo>
                <a:cubicBezTo>
                  <a:pt x="1713" y="740"/>
                  <a:pt x="1711" y="742"/>
                  <a:pt x="1709" y="744"/>
                </a:cubicBezTo>
                <a:cubicBezTo>
                  <a:pt x="1709" y="747"/>
                  <a:pt x="1712" y="748"/>
                  <a:pt x="1713" y="750"/>
                </a:cubicBezTo>
                <a:cubicBezTo>
                  <a:pt x="1706" y="755"/>
                  <a:pt x="1707" y="765"/>
                  <a:pt x="1699" y="769"/>
                </a:cubicBezTo>
                <a:cubicBezTo>
                  <a:pt x="1697" y="766"/>
                  <a:pt x="1692" y="766"/>
                  <a:pt x="1690" y="762"/>
                </a:cubicBezTo>
                <a:cubicBezTo>
                  <a:pt x="1692" y="761"/>
                  <a:pt x="1692" y="763"/>
                  <a:pt x="1695" y="762"/>
                </a:cubicBezTo>
                <a:cubicBezTo>
                  <a:pt x="1695" y="755"/>
                  <a:pt x="1698" y="753"/>
                  <a:pt x="1703" y="748"/>
                </a:cubicBezTo>
                <a:cubicBezTo>
                  <a:pt x="1695" y="748"/>
                  <a:pt x="1695" y="757"/>
                  <a:pt x="1688" y="755"/>
                </a:cubicBezTo>
                <a:cubicBezTo>
                  <a:pt x="1688" y="761"/>
                  <a:pt x="1685" y="766"/>
                  <a:pt x="1679" y="768"/>
                </a:cubicBezTo>
                <a:cubicBezTo>
                  <a:pt x="1679" y="765"/>
                  <a:pt x="1681" y="765"/>
                  <a:pt x="1678" y="764"/>
                </a:cubicBezTo>
                <a:cubicBezTo>
                  <a:pt x="1677" y="765"/>
                  <a:pt x="1677" y="767"/>
                  <a:pt x="1678" y="770"/>
                </a:cubicBezTo>
                <a:cubicBezTo>
                  <a:pt x="1667" y="774"/>
                  <a:pt x="1667" y="787"/>
                  <a:pt x="1658" y="792"/>
                </a:cubicBezTo>
                <a:cubicBezTo>
                  <a:pt x="1656" y="791"/>
                  <a:pt x="1656" y="787"/>
                  <a:pt x="1653" y="786"/>
                </a:cubicBezTo>
                <a:cubicBezTo>
                  <a:pt x="1654" y="799"/>
                  <a:pt x="1642" y="808"/>
                  <a:pt x="1630" y="813"/>
                </a:cubicBezTo>
                <a:cubicBezTo>
                  <a:pt x="1630" y="817"/>
                  <a:pt x="1630" y="817"/>
                  <a:pt x="1630" y="817"/>
                </a:cubicBezTo>
                <a:cubicBezTo>
                  <a:pt x="1625" y="821"/>
                  <a:pt x="1620" y="821"/>
                  <a:pt x="1615" y="821"/>
                </a:cubicBezTo>
                <a:cubicBezTo>
                  <a:pt x="1616" y="824"/>
                  <a:pt x="1616" y="828"/>
                  <a:pt x="1612" y="830"/>
                </a:cubicBezTo>
                <a:cubicBezTo>
                  <a:pt x="1615" y="834"/>
                  <a:pt x="1612" y="835"/>
                  <a:pt x="1610" y="838"/>
                </a:cubicBezTo>
                <a:cubicBezTo>
                  <a:pt x="1613" y="836"/>
                  <a:pt x="1612" y="840"/>
                  <a:pt x="1612" y="841"/>
                </a:cubicBezTo>
                <a:cubicBezTo>
                  <a:pt x="1610" y="842"/>
                  <a:pt x="1609" y="844"/>
                  <a:pt x="1606" y="845"/>
                </a:cubicBezTo>
                <a:cubicBezTo>
                  <a:pt x="1604" y="838"/>
                  <a:pt x="1595" y="847"/>
                  <a:pt x="1594" y="852"/>
                </a:cubicBezTo>
                <a:cubicBezTo>
                  <a:pt x="1596" y="851"/>
                  <a:pt x="1597" y="849"/>
                  <a:pt x="1598" y="852"/>
                </a:cubicBezTo>
                <a:cubicBezTo>
                  <a:pt x="1596" y="855"/>
                  <a:pt x="1598" y="862"/>
                  <a:pt x="1593" y="863"/>
                </a:cubicBezTo>
                <a:cubicBezTo>
                  <a:pt x="1590" y="861"/>
                  <a:pt x="1587" y="859"/>
                  <a:pt x="1584" y="857"/>
                </a:cubicBezTo>
                <a:cubicBezTo>
                  <a:pt x="1585" y="860"/>
                  <a:pt x="1581" y="859"/>
                  <a:pt x="1581" y="861"/>
                </a:cubicBezTo>
                <a:cubicBezTo>
                  <a:pt x="1579" y="859"/>
                  <a:pt x="1579" y="857"/>
                  <a:pt x="1579" y="854"/>
                </a:cubicBezTo>
                <a:cubicBezTo>
                  <a:pt x="1573" y="857"/>
                  <a:pt x="1571" y="855"/>
                  <a:pt x="1565" y="854"/>
                </a:cubicBezTo>
                <a:cubicBezTo>
                  <a:pt x="1573" y="848"/>
                  <a:pt x="1580" y="842"/>
                  <a:pt x="1589" y="837"/>
                </a:cubicBezTo>
                <a:cubicBezTo>
                  <a:pt x="1588" y="832"/>
                  <a:pt x="1596" y="830"/>
                  <a:pt x="1601" y="826"/>
                </a:cubicBezTo>
                <a:cubicBezTo>
                  <a:pt x="1605" y="823"/>
                  <a:pt x="1611" y="815"/>
                  <a:pt x="1612" y="821"/>
                </a:cubicBezTo>
                <a:cubicBezTo>
                  <a:pt x="1615" y="815"/>
                  <a:pt x="1617" y="804"/>
                  <a:pt x="1626" y="807"/>
                </a:cubicBezTo>
                <a:cubicBezTo>
                  <a:pt x="1626" y="803"/>
                  <a:pt x="1625" y="798"/>
                  <a:pt x="1628" y="796"/>
                </a:cubicBezTo>
                <a:cubicBezTo>
                  <a:pt x="1637" y="795"/>
                  <a:pt x="1639" y="788"/>
                  <a:pt x="1642" y="782"/>
                </a:cubicBezTo>
                <a:cubicBezTo>
                  <a:pt x="1649" y="785"/>
                  <a:pt x="1648" y="775"/>
                  <a:pt x="1655" y="775"/>
                </a:cubicBezTo>
                <a:cubicBezTo>
                  <a:pt x="1655" y="767"/>
                  <a:pt x="1663" y="766"/>
                  <a:pt x="1663" y="758"/>
                </a:cubicBezTo>
                <a:cubicBezTo>
                  <a:pt x="1666" y="757"/>
                  <a:pt x="1670" y="756"/>
                  <a:pt x="1674" y="756"/>
                </a:cubicBezTo>
                <a:cubicBezTo>
                  <a:pt x="1674" y="754"/>
                  <a:pt x="1675" y="754"/>
                  <a:pt x="1675" y="752"/>
                </a:cubicBezTo>
                <a:cubicBezTo>
                  <a:pt x="1674" y="751"/>
                  <a:pt x="1671" y="751"/>
                  <a:pt x="1672" y="748"/>
                </a:cubicBezTo>
                <a:cubicBezTo>
                  <a:pt x="1674" y="748"/>
                  <a:pt x="1676" y="749"/>
                  <a:pt x="1676" y="746"/>
                </a:cubicBezTo>
                <a:cubicBezTo>
                  <a:pt x="1675" y="746"/>
                  <a:pt x="1674" y="744"/>
                  <a:pt x="1674" y="742"/>
                </a:cubicBezTo>
                <a:cubicBezTo>
                  <a:pt x="1680" y="740"/>
                  <a:pt x="1679" y="747"/>
                  <a:pt x="1683" y="748"/>
                </a:cubicBezTo>
                <a:cubicBezTo>
                  <a:pt x="1688" y="743"/>
                  <a:pt x="1689" y="736"/>
                  <a:pt x="1687" y="730"/>
                </a:cubicBezTo>
                <a:cubicBezTo>
                  <a:pt x="1675" y="728"/>
                  <a:pt x="1667" y="734"/>
                  <a:pt x="1657" y="727"/>
                </a:cubicBezTo>
                <a:cubicBezTo>
                  <a:pt x="1658" y="727"/>
                  <a:pt x="1652" y="721"/>
                  <a:pt x="1651" y="720"/>
                </a:cubicBezTo>
                <a:cubicBezTo>
                  <a:pt x="1653" y="720"/>
                  <a:pt x="1654" y="718"/>
                  <a:pt x="1656" y="718"/>
                </a:cubicBezTo>
                <a:cubicBezTo>
                  <a:pt x="1656" y="717"/>
                  <a:pt x="1656" y="716"/>
                  <a:pt x="1655" y="715"/>
                </a:cubicBezTo>
                <a:cubicBezTo>
                  <a:pt x="1662" y="712"/>
                  <a:pt x="1663" y="701"/>
                  <a:pt x="1672" y="703"/>
                </a:cubicBezTo>
                <a:cubicBezTo>
                  <a:pt x="1678" y="694"/>
                  <a:pt x="1685" y="686"/>
                  <a:pt x="1696" y="684"/>
                </a:cubicBezTo>
                <a:cubicBezTo>
                  <a:pt x="1698" y="678"/>
                  <a:pt x="1700" y="677"/>
                  <a:pt x="1706" y="675"/>
                </a:cubicBezTo>
                <a:cubicBezTo>
                  <a:pt x="1705" y="672"/>
                  <a:pt x="1706" y="669"/>
                  <a:pt x="1707" y="666"/>
                </a:cubicBezTo>
                <a:cubicBezTo>
                  <a:pt x="1712" y="667"/>
                  <a:pt x="1714" y="661"/>
                  <a:pt x="1718" y="665"/>
                </a:cubicBezTo>
                <a:cubicBezTo>
                  <a:pt x="1719" y="655"/>
                  <a:pt x="1733" y="655"/>
                  <a:pt x="1736" y="647"/>
                </a:cubicBezTo>
                <a:cubicBezTo>
                  <a:pt x="1740" y="647"/>
                  <a:pt x="1740" y="647"/>
                  <a:pt x="1740" y="647"/>
                </a:cubicBezTo>
                <a:cubicBezTo>
                  <a:pt x="1741" y="642"/>
                  <a:pt x="1743" y="638"/>
                  <a:pt x="1750" y="638"/>
                </a:cubicBezTo>
                <a:cubicBezTo>
                  <a:pt x="1749" y="633"/>
                  <a:pt x="1756" y="634"/>
                  <a:pt x="1754" y="631"/>
                </a:cubicBezTo>
                <a:cubicBezTo>
                  <a:pt x="1758" y="630"/>
                  <a:pt x="1758" y="632"/>
                  <a:pt x="1761" y="633"/>
                </a:cubicBezTo>
                <a:cubicBezTo>
                  <a:pt x="1762" y="626"/>
                  <a:pt x="1766" y="623"/>
                  <a:pt x="1769" y="618"/>
                </a:cubicBezTo>
                <a:cubicBezTo>
                  <a:pt x="1774" y="619"/>
                  <a:pt x="1773" y="612"/>
                  <a:pt x="1780" y="615"/>
                </a:cubicBezTo>
                <a:cubicBezTo>
                  <a:pt x="1783" y="610"/>
                  <a:pt x="1789" y="608"/>
                  <a:pt x="1792" y="604"/>
                </a:cubicBezTo>
                <a:cubicBezTo>
                  <a:pt x="1800" y="606"/>
                  <a:pt x="1804" y="597"/>
                  <a:pt x="1810" y="593"/>
                </a:cubicBezTo>
                <a:cubicBezTo>
                  <a:pt x="1813" y="592"/>
                  <a:pt x="1814" y="593"/>
                  <a:pt x="1817" y="593"/>
                </a:cubicBezTo>
                <a:cubicBezTo>
                  <a:pt x="1821" y="585"/>
                  <a:pt x="1832" y="574"/>
                  <a:pt x="1835" y="590"/>
                </a:cubicBezTo>
                <a:cubicBezTo>
                  <a:pt x="1833" y="590"/>
                  <a:pt x="1831" y="591"/>
                  <a:pt x="1831" y="592"/>
                </a:cubicBezTo>
                <a:cubicBezTo>
                  <a:pt x="1834" y="596"/>
                  <a:pt x="1836" y="590"/>
                  <a:pt x="1840" y="592"/>
                </a:cubicBezTo>
                <a:cubicBezTo>
                  <a:pt x="1838" y="588"/>
                  <a:pt x="1844" y="587"/>
                  <a:pt x="1844" y="588"/>
                </a:cubicBezTo>
                <a:cubicBezTo>
                  <a:pt x="1845" y="586"/>
                  <a:pt x="1848" y="586"/>
                  <a:pt x="1849" y="584"/>
                </a:cubicBezTo>
                <a:cubicBezTo>
                  <a:pt x="1847" y="576"/>
                  <a:pt x="1852" y="573"/>
                  <a:pt x="1859" y="572"/>
                </a:cubicBezTo>
                <a:cubicBezTo>
                  <a:pt x="1861" y="576"/>
                  <a:pt x="1860" y="577"/>
                  <a:pt x="1858" y="579"/>
                </a:cubicBezTo>
                <a:cubicBezTo>
                  <a:pt x="1862" y="578"/>
                  <a:pt x="1866" y="578"/>
                  <a:pt x="1868" y="577"/>
                </a:cubicBezTo>
                <a:cubicBezTo>
                  <a:pt x="1869" y="574"/>
                  <a:pt x="1867" y="575"/>
                  <a:pt x="1867" y="573"/>
                </a:cubicBezTo>
                <a:cubicBezTo>
                  <a:pt x="1869" y="571"/>
                  <a:pt x="1875" y="572"/>
                  <a:pt x="1875" y="568"/>
                </a:cubicBezTo>
                <a:cubicBezTo>
                  <a:pt x="1873" y="565"/>
                  <a:pt x="1872" y="569"/>
                  <a:pt x="1872" y="566"/>
                </a:cubicBezTo>
                <a:cubicBezTo>
                  <a:pt x="1881" y="565"/>
                  <a:pt x="1887" y="575"/>
                  <a:pt x="1895" y="569"/>
                </a:cubicBezTo>
                <a:cubicBezTo>
                  <a:pt x="1896" y="570"/>
                  <a:pt x="1901" y="571"/>
                  <a:pt x="1898" y="575"/>
                </a:cubicBezTo>
                <a:cubicBezTo>
                  <a:pt x="1900" y="576"/>
                  <a:pt x="1901" y="572"/>
                  <a:pt x="1902" y="575"/>
                </a:cubicBezTo>
                <a:cubicBezTo>
                  <a:pt x="1899" y="576"/>
                  <a:pt x="1895" y="578"/>
                  <a:pt x="1891" y="578"/>
                </a:cubicBezTo>
                <a:cubicBezTo>
                  <a:pt x="1892" y="582"/>
                  <a:pt x="1889" y="583"/>
                  <a:pt x="1888" y="585"/>
                </a:cubicBezTo>
                <a:cubicBezTo>
                  <a:pt x="1887" y="582"/>
                  <a:pt x="1883" y="584"/>
                  <a:pt x="1882" y="586"/>
                </a:cubicBezTo>
                <a:cubicBezTo>
                  <a:pt x="1883" y="586"/>
                  <a:pt x="1883" y="587"/>
                  <a:pt x="1882" y="588"/>
                </a:cubicBezTo>
                <a:cubicBezTo>
                  <a:pt x="1886" y="591"/>
                  <a:pt x="1891" y="585"/>
                  <a:pt x="1893" y="587"/>
                </a:cubicBezTo>
                <a:cubicBezTo>
                  <a:pt x="1894" y="590"/>
                  <a:pt x="1890" y="588"/>
                  <a:pt x="1890" y="591"/>
                </a:cubicBezTo>
                <a:cubicBezTo>
                  <a:pt x="1892" y="590"/>
                  <a:pt x="1900" y="590"/>
                  <a:pt x="1898" y="595"/>
                </a:cubicBezTo>
                <a:cubicBezTo>
                  <a:pt x="1892" y="591"/>
                  <a:pt x="1884" y="600"/>
                  <a:pt x="1879" y="603"/>
                </a:cubicBezTo>
                <a:cubicBezTo>
                  <a:pt x="1884" y="604"/>
                  <a:pt x="1882" y="599"/>
                  <a:pt x="1887" y="600"/>
                </a:cubicBezTo>
                <a:cubicBezTo>
                  <a:pt x="1889" y="600"/>
                  <a:pt x="1891" y="602"/>
                  <a:pt x="1894" y="603"/>
                </a:cubicBezTo>
                <a:cubicBezTo>
                  <a:pt x="1892" y="604"/>
                  <a:pt x="1891" y="605"/>
                  <a:pt x="1891" y="607"/>
                </a:cubicBezTo>
                <a:cubicBezTo>
                  <a:pt x="1895" y="606"/>
                  <a:pt x="1897" y="607"/>
                  <a:pt x="1899" y="606"/>
                </a:cubicBezTo>
                <a:cubicBezTo>
                  <a:pt x="1900" y="603"/>
                  <a:pt x="1895" y="603"/>
                  <a:pt x="1897" y="601"/>
                </a:cubicBezTo>
                <a:cubicBezTo>
                  <a:pt x="1900" y="601"/>
                  <a:pt x="1900" y="602"/>
                  <a:pt x="1899" y="604"/>
                </a:cubicBezTo>
                <a:cubicBezTo>
                  <a:pt x="1904" y="600"/>
                  <a:pt x="1906" y="604"/>
                  <a:pt x="1910" y="603"/>
                </a:cubicBezTo>
                <a:cubicBezTo>
                  <a:pt x="1911" y="599"/>
                  <a:pt x="1906" y="603"/>
                  <a:pt x="1907" y="599"/>
                </a:cubicBezTo>
                <a:cubicBezTo>
                  <a:pt x="1914" y="600"/>
                  <a:pt x="1912" y="594"/>
                  <a:pt x="1917" y="594"/>
                </a:cubicBezTo>
                <a:cubicBezTo>
                  <a:pt x="1923" y="597"/>
                  <a:pt x="1920" y="607"/>
                  <a:pt x="1915" y="609"/>
                </a:cubicBezTo>
                <a:cubicBezTo>
                  <a:pt x="1914" y="611"/>
                  <a:pt x="1919" y="608"/>
                  <a:pt x="1919" y="610"/>
                </a:cubicBezTo>
                <a:cubicBezTo>
                  <a:pt x="1910" y="614"/>
                  <a:pt x="1902" y="623"/>
                  <a:pt x="1893" y="622"/>
                </a:cubicBezTo>
                <a:cubicBezTo>
                  <a:pt x="1892" y="632"/>
                  <a:pt x="1877" y="630"/>
                  <a:pt x="1877" y="640"/>
                </a:cubicBezTo>
                <a:cubicBezTo>
                  <a:pt x="1881" y="637"/>
                  <a:pt x="1887" y="644"/>
                  <a:pt x="1886" y="641"/>
                </a:cubicBezTo>
                <a:cubicBezTo>
                  <a:pt x="1885" y="641"/>
                  <a:pt x="1884" y="641"/>
                  <a:pt x="1884" y="640"/>
                </a:cubicBezTo>
                <a:cubicBezTo>
                  <a:pt x="1885" y="639"/>
                  <a:pt x="1885" y="638"/>
                  <a:pt x="1887" y="637"/>
                </a:cubicBezTo>
                <a:cubicBezTo>
                  <a:pt x="1887" y="642"/>
                  <a:pt x="1897" y="636"/>
                  <a:pt x="1898" y="633"/>
                </a:cubicBezTo>
                <a:cubicBezTo>
                  <a:pt x="1903" y="631"/>
                  <a:pt x="1903" y="636"/>
                  <a:pt x="1903" y="640"/>
                </a:cubicBezTo>
                <a:cubicBezTo>
                  <a:pt x="1901" y="641"/>
                  <a:pt x="1901" y="644"/>
                  <a:pt x="1898" y="643"/>
                </a:cubicBezTo>
                <a:cubicBezTo>
                  <a:pt x="1900" y="648"/>
                  <a:pt x="1894" y="648"/>
                  <a:pt x="1897" y="651"/>
                </a:cubicBezTo>
                <a:cubicBezTo>
                  <a:pt x="1908" y="648"/>
                  <a:pt x="1928" y="651"/>
                  <a:pt x="1936" y="648"/>
                </a:cubicBezTo>
                <a:cubicBezTo>
                  <a:pt x="1936" y="650"/>
                  <a:pt x="1937" y="650"/>
                  <a:pt x="1938" y="652"/>
                </a:cubicBezTo>
                <a:cubicBezTo>
                  <a:pt x="1943" y="652"/>
                  <a:pt x="1943" y="652"/>
                  <a:pt x="1943" y="652"/>
                </a:cubicBezTo>
                <a:cubicBezTo>
                  <a:pt x="1942" y="644"/>
                  <a:pt x="1954" y="647"/>
                  <a:pt x="1957" y="642"/>
                </a:cubicBezTo>
                <a:cubicBezTo>
                  <a:pt x="1950" y="644"/>
                  <a:pt x="1940" y="649"/>
                  <a:pt x="1935" y="643"/>
                </a:cubicBezTo>
                <a:cubicBezTo>
                  <a:pt x="1934" y="638"/>
                  <a:pt x="1937" y="638"/>
                  <a:pt x="1936" y="633"/>
                </a:cubicBezTo>
                <a:cubicBezTo>
                  <a:pt x="1941" y="631"/>
                  <a:pt x="1944" y="624"/>
                  <a:pt x="1950" y="628"/>
                </a:cubicBezTo>
                <a:cubicBezTo>
                  <a:pt x="1951" y="625"/>
                  <a:pt x="1946" y="628"/>
                  <a:pt x="1946" y="624"/>
                </a:cubicBezTo>
                <a:cubicBezTo>
                  <a:pt x="1949" y="622"/>
                  <a:pt x="1947" y="622"/>
                  <a:pt x="1947" y="618"/>
                </a:cubicBezTo>
                <a:cubicBezTo>
                  <a:pt x="1949" y="620"/>
                  <a:pt x="1950" y="618"/>
                  <a:pt x="1953" y="618"/>
                </a:cubicBezTo>
                <a:cubicBezTo>
                  <a:pt x="1953" y="619"/>
                  <a:pt x="1953" y="623"/>
                  <a:pt x="1955" y="621"/>
                </a:cubicBezTo>
                <a:cubicBezTo>
                  <a:pt x="1956" y="620"/>
                  <a:pt x="1954" y="616"/>
                  <a:pt x="1956" y="616"/>
                </a:cubicBezTo>
                <a:cubicBezTo>
                  <a:pt x="1960" y="614"/>
                  <a:pt x="1960" y="618"/>
                  <a:pt x="1967" y="615"/>
                </a:cubicBezTo>
                <a:cubicBezTo>
                  <a:pt x="1969" y="614"/>
                  <a:pt x="1969" y="610"/>
                  <a:pt x="1971" y="608"/>
                </a:cubicBezTo>
                <a:cubicBezTo>
                  <a:pt x="1974" y="610"/>
                  <a:pt x="1977" y="604"/>
                  <a:pt x="1982" y="604"/>
                </a:cubicBezTo>
                <a:cubicBezTo>
                  <a:pt x="1982" y="605"/>
                  <a:pt x="1983" y="605"/>
                  <a:pt x="1983" y="606"/>
                </a:cubicBezTo>
                <a:cubicBezTo>
                  <a:pt x="1983" y="607"/>
                  <a:pt x="1980" y="610"/>
                  <a:pt x="1982" y="610"/>
                </a:cubicBezTo>
                <a:cubicBezTo>
                  <a:pt x="1993" y="609"/>
                  <a:pt x="2003" y="597"/>
                  <a:pt x="2017" y="596"/>
                </a:cubicBezTo>
                <a:cubicBezTo>
                  <a:pt x="2018" y="594"/>
                  <a:pt x="2019" y="592"/>
                  <a:pt x="2018" y="588"/>
                </a:cubicBezTo>
                <a:cubicBezTo>
                  <a:pt x="2021" y="588"/>
                  <a:pt x="2021" y="586"/>
                  <a:pt x="2024" y="586"/>
                </a:cubicBezTo>
                <a:cubicBezTo>
                  <a:pt x="2024" y="582"/>
                  <a:pt x="2019" y="586"/>
                  <a:pt x="2020" y="582"/>
                </a:cubicBezTo>
                <a:cubicBezTo>
                  <a:pt x="2024" y="581"/>
                  <a:pt x="2025" y="583"/>
                  <a:pt x="2026" y="585"/>
                </a:cubicBezTo>
                <a:cubicBezTo>
                  <a:pt x="2034" y="578"/>
                  <a:pt x="2042" y="570"/>
                  <a:pt x="2056" y="569"/>
                </a:cubicBezTo>
                <a:cubicBezTo>
                  <a:pt x="2056" y="571"/>
                  <a:pt x="2056" y="572"/>
                  <a:pt x="2057" y="573"/>
                </a:cubicBezTo>
                <a:cubicBezTo>
                  <a:pt x="2063" y="572"/>
                  <a:pt x="2068" y="570"/>
                  <a:pt x="2073" y="569"/>
                </a:cubicBezTo>
                <a:cubicBezTo>
                  <a:pt x="2073" y="565"/>
                  <a:pt x="2073" y="565"/>
                  <a:pt x="2073" y="565"/>
                </a:cubicBezTo>
                <a:cubicBezTo>
                  <a:pt x="2082" y="561"/>
                  <a:pt x="2087" y="555"/>
                  <a:pt x="2097" y="552"/>
                </a:cubicBezTo>
                <a:cubicBezTo>
                  <a:pt x="2100" y="550"/>
                  <a:pt x="2094" y="549"/>
                  <a:pt x="2097" y="547"/>
                </a:cubicBezTo>
                <a:cubicBezTo>
                  <a:pt x="2098" y="548"/>
                  <a:pt x="2098" y="548"/>
                  <a:pt x="2100" y="548"/>
                </a:cubicBezTo>
                <a:cubicBezTo>
                  <a:pt x="2100" y="551"/>
                  <a:pt x="2102" y="551"/>
                  <a:pt x="2102" y="554"/>
                </a:cubicBezTo>
                <a:cubicBezTo>
                  <a:pt x="2103" y="552"/>
                  <a:pt x="2104" y="550"/>
                  <a:pt x="2109" y="549"/>
                </a:cubicBezTo>
                <a:cubicBezTo>
                  <a:pt x="2108" y="549"/>
                  <a:pt x="2108" y="547"/>
                  <a:pt x="2109" y="547"/>
                </a:cubicBezTo>
                <a:cubicBezTo>
                  <a:pt x="2115" y="549"/>
                  <a:pt x="2129" y="552"/>
                  <a:pt x="2130" y="543"/>
                </a:cubicBezTo>
                <a:cubicBezTo>
                  <a:pt x="2130" y="541"/>
                  <a:pt x="2127" y="543"/>
                  <a:pt x="2127" y="541"/>
                </a:cubicBezTo>
                <a:cubicBezTo>
                  <a:pt x="2132" y="539"/>
                  <a:pt x="2139" y="538"/>
                  <a:pt x="2145" y="535"/>
                </a:cubicBezTo>
                <a:cubicBezTo>
                  <a:pt x="2146" y="537"/>
                  <a:pt x="2144" y="542"/>
                  <a:pt x="2147" y="541"/>
                </a:cubicBezTo>
                <a:cubicBezTo>
                  <a:pt x="2147" y="534"/>
                  <a:pt x="2156" y="533"/>
                  <a:pt x="2160" y="529"/>
                </a:cubicBezTo>
                <a:cubicBezTo>
                  <a:pt x="2161" y="532"/>
                  <a:pt x="2163" y="532"/>
                  <a:pt x="2166" y="532"/>
                </a:cubicBezTo>
                <a:cubicBezTo>
                  <a:pt x="2166" y="525"/>
                  <a:pt x="2176" y="526"/>
                  <a:pt x="2181" y="523"/>
                </a:cubicBezTo>
                <a:cubicBezTo>
                  <a:pt x="2181" y="526"/>
                  <a:pt x="2182" y="528"/>
                  <a:pt x="2184" y="529"/>
                </a:cubicBezTo>
                <a:cubicBezTo>
                  <a:pt x="2185" y="525"/>
                  <a:pt x="2190" y="523"/>
                  <a:pt x="2194" y="522"/>
                </a:cubicBezTo>
                <a:cubicBezTo>
                  <a:pt x="2194" y="517"/>
                  <a:pt x="2193" y="512"/>
                  <a:pt x="2197" y="511"/>
                </a:cubicBezTo>
                <a:cubicBezTo>
                  <a:pt x="2202" y="509"/>
                  <a:pt x="2203" y="513"/>
                  <a:pt x="2206" y="513"/>
                </a:cubicBezTo>
                <a:cubicBezTo>
                  <a:pt x="2207" y="511"/>
                  <a:pt x="2208" y="510"/>
                  <a:pt x="2210" y="509"/>
                </a:cubicBezTo>
                <a:cubicBezTo>
                  <a:pt x="2222" y="514"/>
                  <a:pt x="2229" y="494"/>
                  <a:pt x="2239" y="501"/>
                </a:cubicBezTo>
                <a:cubicBezTo>
                  <a:pt x="2239" y="503"/>
                  <a:pt x="2235" y="502"/>
                  <a:pt x="2235" y="505"/>
                </a:cubicBezTo>
                <a:cubicBezTo>
                  <a:pt x="2242" y="505"/>
                  <a:pt x="2241" y="496"/>
                  <a:pt x="2247" y="499"/>
                </a:cubicBezTo>
                <a:cubicBezTo>
                  <a:pt x="2249" y="497"/>
                  <a:pt x="2248" y="492"/>
                  <a:pt x="2252" y="492"/>
                </a:cubicBezTo>
                <a:cubicBezTo>
                  <a:pt x="2253" y="493"/>
                  <a:pt x="2255" y="495"/>
                  <a:pt x="2253" y="497"/>
                </a:cubicBezTo>
                <a:cubicBezTo>
                  <a:pt x="2260" y="497"/>
                  <a:pt x="2255" y="489"/>
                  <a:pt x="2260" y="490"/>
                </a:cubicBezTo>
                <a:cubicBezTo>
                  <a:pt x="2258" y="489"/>
                  <a:pt x="2259" y="485"/>
                  <a:pt x="2260" y="485"/>
                </a:cubicBezTo>
                <a:cubicBezTo>
                  <a:pt x="2260" y="488"/>
                  <a:pt x="2261" y="487"/>
                  <a:pt x="2261" y="491"/>
                </a:cubicBezTo>
                <a:cubicBezTo>
                  <a:pt x="2264" y="491"/>
                  <a:pt x="2264" y="489"/>
                  <a:pt x="2266" y="488"/>
                </a:cubicBezTo>
                <a:cubicBezTo>
                  <a:pt x="2266" y="489"/>
                  <a:pt x="2265" y="490"/>
                  <a:pt x="2266" y="491"/>
                </a:cubicBezTo>
                <a:cubicBezTo>
                  <a:pt x="2269" y="490"/>
                  <a:pt x="2274" y="491"/>
                  <a:pt x="2275" y="489"/>
                </a:cubicBezTo>
                <a:cubicBezTo>
                  <a:pt x="2273" y="486"/>
                  <a:pt x="2270" y="489"/>
                  <a:pt x="2269" y="484"/>
                </a:cubicBezTo>
                <a:cubicBezTo>
                  <a:pt x="2271" y="484"/>
                  <a:pt x="2271" y="482"/>
                  <a:pt x="2274" y="483"/>
                </a:cubicBezTo>
                <a:cubicBezTo>
                  <a:pt x="2275" y="480"/>
                  <a:pt x="2272" y="481"/>
                  <a:pt x="2271" y="479"/>
                </a:cubicBezTo>
                <a:cubicBezTo>
                  <a:pt x="2275" y="478"/>
                  <a:pt x="2272" y="470"/>
                  <a:pt x="2277" y="469"/>
                </a:cubicBezTo>
                <a:cubicBezTo>
                  <a:pt x="2277" y="471"/>
                  <a:pt x="2277" y="472"/>
                  <a:pt x="2278" y="473"/>
                </a:cubicBezTo>
                <a:cubicBezTo>
                  <a:pt x="2275" y="473"/>
                  <a:pt x="2274" y="474"/>
                  <a:pt x="2274" y="476"/>
                </a:cubicBezTo>
                <a:cubicBezTo>
                  <a:pt x="2276" y="476"/>
                  <a:pt x="2275" y="477"/>
                  <a:pt x="2275" y="478"/>
                </a:cubicBezTo>
                <a:cubicBezTo>
                  <a:pt x="2276" y="478"/>
                  <a:pt x="2277" y="476"/>
                  <a:pt x="2277" y="478"/>
                </a:cubicBezTo>
                <a:cubicBezTo>
                  <a:pt x="2277" y="479"/>
                  <a:pt x="2276" y="479"/>
                  <a:pt x="2275" y="482"/>
                </a:cubicBezTo>
                <a:cubicBezTo>
                  <a:pt x="2277" y="480"/>
                  <a:pt x="2279" y="480"/>
                  <a:pt x="2281" y="482"/>
                </a:cubicBezTo>
                <a:cubicBezTo>
                  <a:pt x="2280" y="478"/>
                  <a:pt x="2285" y="478"/>
                  <a:pt x="2285" y="474"/>
                </a:cubicBezTo>
                <a:cubicBezTo>
                  <a:pt x="2284" y="473"/>
                  <a:pt x="2283" y="472"/>
                  <a:pt x="2282" y="471"/>
                </a:cubicBezTo>
                <a:cubicBezTo>
                  <a:pt x="2280" y="471"/>
                  <a:pt x="2279" y="473"/>
                  <a:pt x="2278" y="470"/>
                </a:cubicBezTo>
                <a:cubicBezTo>
                  <a:pt x="2281" y="470"/>
                  <a:pt x="2282" y="468"/>
                  <a:pt x="2286" y="468"/>
                </a:cubicBezTo>
                <a:cubicBezTo>
                  <a:pt x="2286" y="470"/>
                  <a:pt x="2287" y="470"/>
                  <a:pt x="2288" y="472"/>
                </a:cubicBezTo>
                <a:cubicBezTo>
                  <a:pt x="2297" y="466"/>
                  <a:pt x="2312" y="473"/>
                  <a:pt x="2315" y="464"/>
                </a:cubicBezTo>
                <a:cubicBezTo>
                  <a:pt x="2321" y="468"/>
                  <a:pt x="2327" y="459"/>
                  <a:pt x="2328" y="454"/>
                </a:cubicBezTo>
                <a:cubicBezTo>
                  <a:pt x="2331" y="454"/>
                  <a:pt x="2331" y="453"/>
                  <a:pt x="2334" y="453"/>
                </a:cubicBezTo>
                <a:cubicBezTo>
                  <a:pt x="2337" y="460"/>
                  <a:pt x="2344" y="452"/>
                  <a:pt x="2350" y="452"/>
                </a:cubicBezTo>
                <a:cubicBezTo>
                  <a:pt x="2350" y="455"/>
                  <a:pt x="2352" y="456"/>
                  <a:pt x="2354" y="456"/>
                </a:cubicBezTo>
                <a:cubicBezTo>
                  <a:pt x="2355" y="451"/>
                  <a:pt x="2359" y="445"/>
                  <a:pt x="2364" y="446"/>
                </a:cubicBezTo>
                <a:cubicBezTo>
                  <a:pt x="2366" y="443"/>
                  <a:pt x="2369" y="435"/>
                  <a:pt x="2372" y="439"/>
                </a:cubicBezTo>
                <a:cubicBezTo>
                  <a:pt x="2369" y="427"/>
                  <a:pt x="2383" y="434"/>
                  <a:pt x="2385" y="427"/>
                </a:cubicBezTo>
                <a:cubicBezTo>
                  <a:pt x="2388" y="430"/>
                  <a:pt x="2388" y="427"/>
                  <a:pt x="2391" y="426"/>
                </a:cubicBezTo>
                <a:cubicBezTo>
                  <a:pt x="2391" y="430"/>
                  <a:pt x="2391" y="430"/>
                  <a:pt x="2391" y="430"/>
                </a:cubicBezTo>
                <a:cubicBezTo>
                  <a:pt x="2394" y="430"/>
                  <a:pt x="2396" y="424"/>
                  <a:pt x="2399" y="426"/>
                </a:cubicBezTo>
                <a:cubicBezTo>
                  <a:pt x="2396" y="429"/>
                  <a:pt x="2399" y="431"/>
                  <a:pt x="2395" y="433"/>
                </a:cubicBezTo>
                <a:cubicBezTo>
                  <a:pt x="2398" y="435"/>
                  <a:pt x="2400" y="431"/>
                  <a:pt x="2399" y="427"/>
                </a:cubicBezTo>
                <a:cubicBezTo>
                  <a:pt x="2402" y="428"/>
                  <a:pt x="2401" y="425"/>
                  <a:pt x="2404" y="425"/>
                </a:cubicBezTo>
                <a:cubicBezTo>
                  <a:pt x="2405" y="426"/>
                  <a:pt x="2405" y="427"/>
                  <a:pt x="2405" y="429"/>
                </a:cubicBezTo>
                <a:cubicBezTo>
                  <a:pt x="2411" y="429"/>
                  <a:pt x="2411" y="429"/>
                  <a:pt x="2411" y="429"/>
                </a:cubicBezTo>
                <a:cubicBezTo>
                  <a:pt x="2408" y="423"/>
                  <a:pt x="2414" y="425"/>
                  <a:pt x="2416" y="423"/>
                </a:cubicBezTo>
                <a:cubicBezTo>
                  <a:pt x="2410" y="419"/>
                  <a:pt x="2421" y="411"/>
                  <a:pt x="2425" y="416"/>
                </a:cubicBezTo>
                <a:cubicBezTo>
                  <a:pt x="2430" y="410"/>
                  <a:pt x="2438" y="409"/>
                  <a:pt x="2445" y="407"/>
                </a:cubicBezTo>
                <a:cubicBezTo>
                  <a:pt x="2448" y="409"/>
                  <a:pt x="2444" y="412"/>
                  <a:pt x="2448" y="412"/>
                </a:cubicBezTo>
                <a:cubicBezTo>
                  <a:pt x="2447" y="409"/>
                  <a:pt x="2448" y="408"/>
                  <a:pt x="2449" y="405"/>
                </a:cubicBezTo>
                <a:cubicBezTo>
                  <a:pt x="2445" y="407"/>
                  <a:pt x="2435" y="408"/>
                  <a:pt x="2433" y="407"/>
                </a:cubicBezTo>
                <a:cubicBezTo>
                  <a:pt x="2431" y="403"/>
                  <a:pt x="2435" y="405"/>
                  <a:pt x="2434" y="402"/>
                </a:cubicBezTo>
                <a:cubicBezTo>
                  <a:pt x="2431" y="403"/>
                  <a:pt x="2418" y="399"/>
                  <a:pt x="2418" y="407"/>
                </a:cubicBezTo>
                <a:cubicBezTo>
                  <a:pt x="2422" y="407"/>
                  <a:pt x="2425" y="401"/>
                  <a:pt x="2427" y="406"/>
                </a:cubicBezTo>
                <a:cubicBezTo>
                  <a:pt x="2426" y="407"/>
                  <a:pt x="2426" y="409"/>
                  <a:pt x="2425" y="410"/>
                </a:cubicBezTo>
                <a:cubicBezTo>
                  <a:pt x="2411" y="413"/>
                  <a:pt x="2397" y="415"/>
                  <a:pt x="2391" y="424"/>
                </a:cubicBezTo>
                <a:cubicBezTo>
                  <a:pt x="2391" y="421"/>
                  <a:pt x="2389" y="422"/>
                  <a:pt x="2388" y="420"/>
                </a:cubicBezTo>
                <a:cubicBezTo>
                  <a:pt x="2390" y="418"/>
                  <a:pt x="2391" y="416"/>
                  <a:pt x="2393" y="415"/>
                </a:cubicBezTo>
                <a:cubicBezTo>
                  <a:pt x="2391" y="415"/>
                  <a:pt x="2391" y="415"/>
                  <a:pt x="2390" y="416"/>
                </a:cubicBezTo>
                <a:cubicBezTo>
                  <a:pt x="2390" y="414"/>
                  <a:pt x="2388" y="411"/>
                  <a:pt x="2390" y="410"/>
                </a:cubicBezTo>
                <a:cubicBezTo>
                  <a:pt x="2394" y="411"/>
                  <a:pt x="2393" y="416"/>
                  <a:pt x="2397" y="416"/>
                </a:cubicBezTo>
                <a:cubicBezTo>
                  <a:pt x="2395" y="408"/>
                  <a:pt x="2391" y="402"/>
                  <a:pt x="2387" y="397"/>
                </a:cubicBezTo>
                <a:cubicBezTo>
                  <a:pt x="2401" y="395"/>
                  <a:pt x="2407" y="388"/>
                  <a:pt x="2410" y="377"/>
                </a:cubicBezTo>
                <a:cubicBezTo>
                  <a:pt x="2413" y="377"/>
                  <a:pt x="2415" y="377"/>
                  <a:pt x="2418" y="378"/>
                </a:cubicBezTo>
                <a:cubicBezTo>
                  <a:pt x="2416" y="373"/>
                  <a:pt x="2421" y="374"/>
                  <a:pt x="2423" y="374"/>
                </a:cubicBezTo>
                <a:cubicBezTo>
                  <a:pt x="2424" y="368"/>
                  <a:pt x="2431" y="369"/>
                  <a:pt x="2436" y="369"/>
                </a:cubicBezTo>
                <a:cubicBezTo>
                  <a:pt x="2437" y="367"/>
                  <a:pt x="2433" y="366"/>
                  <a:pt x="2436" y="365"/>
                </a:cubicBezTo>
                <a:cubicBezTo>
                  <a:pt x="2439" y="364"/>
                  <a:pt x="2437" y="370"/>
                  <a:pt x="2440" y="369"/>
                </a:cubicBezTo>
                <a:cubicBezTo>
                  <a:pt x="2442" y="367"/>
                  <a:pt x="2439" y="365"/>
                  <a:pt x="2441" y="365"/>
                </a:cubicBezTo>
                <a:cubicBezTo>
                  <a:pt x="2446" y="367"/>
                  <a:pt x="2450" y="361"/>
                  <a:pt x="2457" y="361"/>
                </a:cubicBezTo>
                <a:cubicBezTo>
                  <a:pt x="2458" y="364"/>
                  <a:pt x="2460" y="371"/>
                  <a:pt x="2463" y="366"/>
                </a:cubicBezTo>
                <a:cubicBezTo>
                  <a:pt x="2462" y="365"/>
                  <a:pt x="2460" y="366"/>
                  <a:pt x="2460" y="364"/>
                </a:cubicBezTo>
                <a:cubicBezTo>
                  <a:pt x="2467" y="363"/>
                  <a:pt x="2463" y="371"/>
                  <a:pt x="2472" y="369"/>
                </a:cubicBezTo>
                <a:cubicBezTo>
                  <a:pt x="2475" y="365"/>
                  <a:pt x="2479" y="362"/>
                  <a:pt x="2485" y="360"/>
                </a:cubicBezTo>
                <a:cubicBezTo>
                  <a:pt x="2485" y="363"/>
                  <a:pt x="2486" y="364"/>
                  <a:pt x="2487" y="366"/>
                </a:cubicBezTo>
                <a:cubicBezTo>
                  <a:pt x="2496" y="365"/>
                  <a:pt x="2501" y="365"/>
                  <a:pt x="2504" y="358"/>
                </a:cubicBezTo>
                <a:cubicBezTo>
                  <a:pt x="2508" y="358"/>
                  <a:pt x="2503" y="364"/>
                  <a:pt x="2505" y="364"/>
                </a:cubicBezTo>
                <a:cubicBezTo>
                  <a:pt x="2505" y="362"/>
                  <a:pt x="2507" y="362"/>
                  <a:pt x="2509" y="362"/>
                </a:cubicBezTo>
                <a:cubicBezTo>
                  <a:pt x="2507" y="357"/>
                  <a:pt x="2514" y="358"/>
                  <a:pt x="2515" y="354"/>
                </a:cubicBezTo>
                <a:cubicBezTo>
                  <a:pt x="2513" y="352"/>
                  <a:pt x="2515" y="347"/>
                  <a:pt x="2516" y="346"/>
                </a:cubicBezTo>
                <a:cubicBezTo>
                  <a:pt x="2513" y="345"/>
                  <a:pt x="2511" y="342"/>
                  <a:pt x="2508" y="340"/>
                </a:cubicBezTo>
                <a:cubicBezTo>
                  <a:pt x="2511" y="338"/>
                  <a:pt x="2512" y="335"/>
                  <a:pt x="2515" y="334"/>
                </a:cubicBezTo>
                <a:cubicBezTo>
                  <a:pt x="2516" y="337"/>
                  <a:pt x="2520" y="336"/>
                  <a:pt x="2521" y="338"/>
                </a:cubicBezTo>
                <a:cubicBezTo>
                  <a:pt x="2520" y="340"/>
                  <a:pt x="2518" y="344"/>
                  <a:pt x="2522" y="345"/>
                </a:cubicBezTo>
                <a:cubicBezTo>
                  <a:pt x="2523" y="340"/>
                  <a:pt x="2531" y="341"/>
                  <a:pt x="2536" y="341"/>
                </a:cubicBezTo>
                <a:cubicBezTo>
                  <a:pt x="2535" y="343"/>
                  <a:pt x="2537" y="343"/>
                  <a:pt x="2537" y="345"/>
                </a:cubicBezTo>
                <a:cubicBezTo>
                  <a:pt x="2535" y="347"/>
                  <a:pt x="2536" y="345"/>
                  <a:pt x="2533" y="346"/>
                </a:cubicBezTo>
                <a:cubicBezTo>
                  <a:pt x="2534" y="349"/>
                  <a:pt x="2533" y="350"/>
                  <a:pt x="2533" y="352"/>
                </a:cubicBezTo>
                <a:cubicBezTo>
                  <a:pt x="2532" y="351"/>
                  <a:pt x="2528" y="351"/>
                  <a:pt x="2529" y="354"/>
                </a:cubicBezTo>
                <a:cubicBezTo>
                  <a:pt x="2532" y="355"/>
                  <a:pt x="2537" y="354"/>
                  <a:pt x="2538" y="358"/>
                </a:cubicBezTo>
                <a:cubicBezTo>
                  <a:pt x="2541" y="359"/>
                  <a:pt x="2540" y="355"/>
                  <a:pt x="2543" y="356"/>
                </a:cubicBezTo>
                <a:cubicBezTo>
                  <a:pt x="2545" y="357"/>
                  <a:pt x="2543" y="358"/>
                  <a:pt x="2543" y="360"/>
                </a:cubicBezTo>
                <a:cubicBezTo>
                  <a:pt x="2547" y="362"/>
                  <a:pt x="2548" y="359"/>
                  <a:pt x="2551" y="362"/>
                </a:cubicBezTo>
                <a:cubicBezTo>
                  <a:pt x="2552" y="361"/>
                  <a:pt x="2550" y="357"/>
                  <a:pt x="2553" y="358"/>
                </a:cubicBezTo>
                <a:cubicBezTo>
                  <a:pt x="2553" y="355"/>
                  <a:pt x="2551" y="355"/>
                  <a:pt x="2550" y="352"/>
                </a:cubicBezTo>
                <a:cubicBezTo>
                  <a:pt x="2551" y="352"/>
                  <a:pt x="2552" y="352"/>
                  <a:pt x="2553" y="351"/>
                </a:cubicBezTo>
                <a:cubicBezTo>
                  <a:pt x="2557" y="351"/>
                  <a:pt x="2558" y="356"/>
                  <a:pt x="2562" y="356"/>
                </a:cubicBezTo>
                <a:cubicBezTo>
                  <a:pt x="2564" y="351"/>
                  <a:pt x="2558" y="348"/>
                  <a:pt x="2559" y="341"/>
                </a:cubicBezTo>
                <a:cubicBezTo>
                  <a:pt x="2563" y="337"/>
                  <a:pt x="2567" y="341"/>
                  <a:pt x="2571" y="339"/>
                </a:cubicBezTo>
                <a:cubicBezTo>
                  <a:pt x="2571" y="337"/>
                  <a:pt x="2570" y="336"/>
                  <a:pt x="2569" y="335"/>
                </a:cubicBezTo>
                <a:cubicBezTo>
                  <a:pt x="2569" y="340"/>
                  <a:pt x="2565" y="336"/>
                  <a:pt x="2562" y="338"/>
                </a:cubicBezTo>
                <a:cubicBezTo>
                  <a:pt x="2562" y="335"/>
                  <a:pt x="2560" y="335"/>
                  <a:pt x="2560" y="332"/>
                </a:cubicBezTo>
                <a:cubicBezTo>
                  <a:pt x="2567" y="328"/>
                  <a:pt x="2577" y="318"/>
                  <a:pt x="2585" y="325"/>
                </a:cubicBezTo>
                <a:cubicBezTo>
                  <a:pt x="2589" y="325"/>
                  <a:pt x="2588" y="321"/>
                  <a:pt x="2592" y="322"/>
                </a:cubicBezTo>
                <a:cubicBezTo>
                  <a:pt x="2593" y="324"/>
                  <a:pt x="2590" y="325"/>
                  <a:pt x="2592" y="325"/>
                </a:cubicBezTo>
                <a:cubicBezTo>
                  <a:pt x="2592" y="322"/>
                  <a:pt x="2598" y="323"/>
                  <a:pt x="2601" y="323"/>
                </a:cubicBezTo>
                <a:cubicBezTo>
                  <a:pt x="2600" y="324"/>
                  <a:pt x="2603" y="326"/>
                  <a:pt x="2603" y="329"/>
                </a:cubicBezTo>
                <a:cubicBezTo>
                  <a:pt x="2599" y="333"/>
                  <a:pt x="2593" y="327"/>
                  <a:pt x="2594" y="333"/>
                </a:cubicBezTo>
                <a:cubicBezTo>
                  <a:pt x="2589" y="332"/>
                  <a:pt x="2586" y="331"/>
                  <a:pt x="2582" y="331"/>
                </a:cubicBezTo>
                <a:cubicBezTo>
                  <a:pt x="2582" y="334"/>
                  <a:pt x="2586" y="334"/>
                  <a:pt x="2584" y="337"/>
                </a:cubicBezTo>
                <a:cubicBezTo>
                  <a:pt x="2587" y="337"/>
                  <a:pt x="2586" y="335"/>
                  <a:pt x="2587" y="334"/>
                </a:cubicBezTo>
                <a:cubicBezTo>
                  <a:pt x="2590" y="335"/>
                  <a:pt x="2586" y="337"/>
                  <a:pt x="2589" y="338"/>
                </a:cubicBezTo>
                <a:cubicBezTo>
                  <a:pt x="2589" y="336"/>
                  <a:pt x="2591" y="335"/>
                  <a:pt x="2592" y="337"/>
                </a:cubicBezTo>
                <a:cubicBezTo>
                  <a:pt x="2590" y="342"/>
                  <a:pt x="2591" y="346"/>
                  <a:pt x="2586" y="349"/>
                </a:cubicBezTo>
                <a:cubicBezTo>
                  <a:pt x="2588" y="352"/>
                  <a:pt x="2594" y="348"/>
                  <a:pt x="2594" y="353"/>
                </a:cubicBezTo>
                <a:cubicBezTo>
                  <a:pt x="2597" y="353"/>
                  <a:pt x="2598" y="352"/>
                  <a:pt x="2599" y="351"/>
                </a:cubicBezTo>
                <a:cubicBezTo>
                  <a:pt x="2597" y="348"/>
                  <a:pt x="2599" y="342"/>
                  <a:pt x="2596" y="340"/>
                </a:cubicBezTo>
                <a:cubicBezTo>
                  <a:pt x="2601" y="341"/>
                  <a:pt x="2598" y="335"/>
                  <a:pt x="2601" y="335"/>
                </a:cubicBezTo>
                <a:cubicBezTo>
                  <a:pt x="2604" y="335"/>
                  <a:pt x="2604" y="336"/>
                  <a:pt x="2607" y="334"/>
                </a:cubicBezTo>
                <a:cubicBezTo>
                  <a:pt x="2608" y="338"/>
                  <a:pt x="2614" y="340"/>
                  <a:pt x="2618" y="342"/>
                </a:cubicBezTo>
                <a:cubicBezTo>
                  <a:pt x="2616" y="339"/>
                  <a:pt x="2612" y="339"/>
                  <a:pt x="2613" y="334"/>
                </a:cubicBezTo>
                <a:cubicBezTo>
                  <a:pt x="2611" y="332"/>
                  <a:pt x="2609" y="336"/>
                  <a:pt x="2608" y="334"/>
                </a:cubicBezTo>
                <a:cubicBezTo>
                  <a:pt x="2609" y="331"/>
                  <a:pt x="2607" y="331"/>
                  <a:pt x="2611" y="333"/>
                </a:cubicBezTo>
                <a:cubicBezTo>
                  <a:pt x="2610" y="329"/>
                  <a:pt x="2610" y="327"/>
                  <a:pt x="2611" y="326"/>
                </a:cubicBezTo>
                <a:cubicBezTo>
                  <a:pt x="2616" y="328"/>
                  <a:pt x="2618" y="322"/>
                  <a:pt x="2624" y="322"/>
                </a:cubicBezTo>
                <a:cubicBezTo>
                  <a:pt x="2626" y="318"/>
                  <a:pt x="2620" y="322"/>
                  <a:pt x="2620" y="320"/>
                </a:cubicBezTo>
                <a:cubicBezTo>
                  <a:pt x="2621" y="314"/>
                  <a:pt x="2624" y="306"/>
                  <a:pt x="2629" y="302"/>
                </a:cubicBezTo>
                <a:cubicBezTo>
                  <a:pt x="2626" y="303"/>
                  <a:pt x="2625" y="301"/>
                  <a:pt x="2623" y="301"/>
                </a:cubicBezTo>
                <a:cubicBezTo>
                  <a:pt x="2623" y="305"/>
                  <a:pt x="2621" y="305"/>
                  <a:pt x="2618" y="307"/>
                </a:cubicBezTo>
                <a:cubicBezTo>
                  <a:pt x="2616" y="305"/>
                  <a:pt x="2619" y="305"/>
                  <a:pt x="2618" y="302"/>
                </a:cubicBezTo>
                <a:cubicBezTo>
                  <a:pt x="2614" y="304"/>
                  <a:pt x="2615" y="299"/>
                  <a:pt x="2612" y="300"/>
                </a:cubicBezTo>
                <a:cubicBezTo>
                  <a:pt x="2612" y="302"/>
                  <a:pt x="2612" y="303"/>
                  <a:pt x="2611" y="305"/>
                </a:cubicBezTo>
                <a:cubicBezTo>
                  <a:pt x="2613" y="305"/>
                  <a:pt x="2615" y="304"/>
                  <a:pt x="2615" y="305"/>
                </a:cubicBezTo>
                <a:cubicBezTo>
                  <a:pt x="2613" y="309"/>
                  <a:pt x="2612" y="318"/>
                  <a:pt x="2605" y="316"/>
                </a:cubicBezTo>
                <a:cubicBezTo>
                  <a:pt x="2604" y="318"/>
                  <a:pt x="2608" y="320"/>
                  <a:pt x="2606" y="321"/>
                </a:cubicBezTo>
                <a:cubicBezTo>
                  <a:pt x="2602" y="320"/>
                  <a:pt x="2602" y="321"/>
                  <a:pt x="2598" y="319"/>
                </a:cubicBezTo>
                <a:cubicBezTo>
                  <a:pt x="2585" y="325"/>
                  <a:pt x="2574" y="314"/>
                  <a:pt x="2563" y="322"/>
                </a:cubicBezTo>
                <a:cubicBezTo>
                  <a:pt x="2564" y="325"/>
                  <a:pt x="2567" y="321"/>
                  <a:pt x="2569" y="324"/>
                </a:cubicBezTo>
                <a:cubicBezTo>
                  <a:pt x="2566" y="326"/>
                  <a:pt x="2564" y="329"/>
                  <a:pt x="2559" y="329"/>
                </a:cubicBezTo>
                <a:cubicBezTo>
                  <a:pt x="2559" y="331"/>
                  <a:pt x="2559" y="333"/>
                  <a:pt x="2557" y="334"/>
                </a:cubicBezTo>
                <a:cubicBezTo>
                  <a:pt x="2553" y="332"/>
                  <a:pt x="2551" y="337"/>
                  <a:pt x="2548" y="333"/>
                </a:cubicBezTo>
                <a:cubicBezTo>
                  <a:pt x="2551" y="330"/>
                  <a:pt x="2548" y="328"/>
                  <a:pt x="2549" y="324"/>
                </a:cubicBezTo>
                <a:cubicBezTo>
                  <a:pt x="2543" y="324"/>
                  <a:pt x="2542" y="324"/>
                  <a:pt x="2538" y="326"/>
                </a:cubicBezTo>
                <a:cubicBezTo>
                  <a:pt x="2539" y="328"/>
                  <a:pt x="2537" y="332"/>
                  <a:pt x="2539" y="332"/>
                </a:cubicBezTo>
                <a:cubicBezTo>
                  <a:pt x="2541" y="329"/>
                  <a:pt x="2544" y="333"/>
                  <a:pt x="2545" y="335"/>
                </a:cubicBezTo>
                <a:cubicBezTo>
                  <a:pt x="2540" y="338"/>
                  <a:pt x="2535" y="335"/>
                  <a:pt x="2532" y="337"/>
                </a:cubicBezTo>
                <a:cubicBezTo>
                  <a:pt x="2528" y="334"/>
                  <a:pt x="2526" y="331"/>
                  <a:pt x="2522" y="328"/>
                </a:cubicBezTo>
                <a:cubicBezTo>
                  <a:pt x="2522" y="327"/>
                  <a:pt x="2524" y="327"/>
                  <a:pt x="2525" y="326"/>
                </a:cubicBezTo>
                <a:cubicBezTo>
                  <a:pt x="2523" y="322"/>
                  <a:pt x="2520" y="320"/>
                  <a:pt x="2517" y="318"/>
                </a:cubicBezTo>
                <a:cubicBezTo>
                  <a:pt x="2516" y="316"/>
                  <a:pt x="2516" y="321"/>
                  <a:pt x="2513" y="321"/>
                </a:cubicBezTo>
                <a:cubicBezTo>
                  <a:pt x="2513" y="316"/>
                  <a:pt x="2510" y="322"/>
                  <a:pt x="2509" y="319"/>
                </a:cubicBezTo>
                <a:cubicBezTo>
                  <a:pt x="2509" y="318"/>
                  <a:pt x="2511" y="318"/>
                  <a:pt x="2511" y="316"/>
                </a:cubicBezTo>
                <a:cubicBezTo>
                  <a:pt x="2508" y="316"/>
                  <a:pt x="2503" y="321"/>
                  <a:pt x="2498" y="321"/>
                </a:cubicBezTo>
                <a:cubicBezTo>
                  <a:pt x="2499" y="316"/>
                  <a:pt x="2488" y="317"/>
                  <a:pt x="2487" y="310"/>
                </a:cubicBezTo>
                <a:cubicBezTo>
                  <a:pt x="2488" y="308"/>
                  <a:pt x="2488" y="306"/>
                  <a:pt x="2492" y="306"/>
                </a:cubicBezTo>
                <a:cubicBezTo>
                  <a:pt x="2490" y="303"/>
                  <a:pt x="2492" y="304"/>
                  <a:pt x="2492" y="300"/>
                </a:cubicBezTo>
                <a:cubicBezTo>
                  <a:pt x="2488" y="301"/>
                  <a:pt x="2488" y="300"/>
                  <a:pt x="2489" y="297"/>
                </a:cubicBezTo>
                <a:cubicBezTo>
                  <a:pt x="2485" y="306"/>
                  <a:pt x="2470" y="300"/>
                  <a:pt x="2461" y="300"/>
                </a:cubicBezTo>
                <a:cubicBezTo>
                  <a:pt x="2465" y="297"/>
                  <a:pt x="2467" y="291"/>
                  <a:pt x="2474" y="290"/>
                </a:cubicBezTo>
                <a:cubicBezTo>
                  <a:pt x="2474" y="285"/>
                  <a:pt x="2475" y="284"/>
                  <a:pt x="2475" y="278"/>
                </a:cubicBezTo>
                <a:cubicBezTo>
                  <a:pt x="2472" y="281"/>
                  <a:pt x="2468" y="281"/>
                  <a:pt x="2469" y="285"/>
                </a:cubicBezTo>
                <a:cubicBezTo>
                  <a:pt x="2467" y="285"/>
                  <a:pt x="2467" y="284"/>
                  <a:pt x="2468" y="283"/>
                </a:cubicBezTo>
                <a:cubicBezTo>
                  <a:pt x="2456" y="290"/>
                  <a:pt x="2438" y="296"/>
                  <a:pt x="2424" y="291"/>
                </a:cubicBezTo>
                <a:cubicBezTo>
                  <a:pt x="2422" y="294"/>
                  <a:pt x="2419" y="294"/>
                  <a:pt x="2416" y="291"/>
                </a:cubicBezTo>
                <a:cubicBezTo>
                  <a:pt x="2416" y="295"/>
                  <a:pt x="2414" y="297"/>
                  <a:pt x="2412" y="299"/>
                </a:cubicBezTo>
                <a:cubicBezTo>
                  <a:pt x="2411" y="299"/>
                  <a:pt x="2412" y="296"/>
                  <a:pt x="2409" y="297"/>
                </a:cubicBezTo>
                <a:cubicBezTo>
                  <a:pt x="2406" y="301"/>
                  <a:pt x="2390" y="308"/>
                  <a:pt x="2388" y="305"/>
                </a:cubicBezTo>
                <a:cubicBezTo>
                  <a:pt x="2385" y="305"/>
                  <a:pt x="2387" y="308"/>
                  <a:pt x="2385" y="309"/>
                </a:cubicBezTo>
                <a:cubicBezTo>
                  <a:pt x="2374" y="306"/>
                  <a:pt x="2368" y="311"/>
                  <a:pt x="2358" y="313"/>
                </a:cubicBezTo>
                <a:cubicBezTo>
                  <a:pt x="2360" y="316"/>
                  <a:pt x="2356" y="316"/>
                  <a:pt x="2354" y="317"/>
                </a:cubicBezTo>
                <a:cubicBezTo>
                  <a:pt x="2353" y="316"/>
                  <a:pt x="2353" y="313"/>
                  <a:pt x="2350" y="313"/>
                </a:cubicBezTo>
                <a:cubicBezTo>
                  <a:pt x="2343" y="324"/>
                  <a:pt x="2317" y="320"/>
                  <a:pt x="2308" y="330"/>
                </a:cubicBezTo>
                <a:cubicBezTo>
                  <a:pt x="2306" y="326"/>
                  <a:pt x="2305" y="330"/>
                  <a:pt x="2300" y="327"/>
                </a:cubicBezTo>
                <a:cubicBezTo>
                  <a:pt x="2293" y="333"/>
                  <a:pt x="2284" y="333"/>
                  <a:pt x="2277" y="336"/>
                </a:cubicBezTo>
                <a:cubicBezTo>
                  <a:pt x="2269" y="345"/>
                  <a:pt x="2253" y="347"/>
                  <a:pt x="2242" y="353"/>
                </a:cubicBezTo>
                <a:cubicBezTo>
                  <a:pt x="2239" y="354"/>
                  <a:pt x="2239" y="352"/>
                  <a:pt x="2237" y="352"/>
                </a:cubicBezTo>
                <a:cubicBezTo>
                  <a:pt x="2237" y="357"/>
                  <a:pt x="2228" y="356"/>
                  <a:pt x="2227" y="360"/>
                </a:cubicBezTo>
                <a:cubicBezTo>
                  <a:pt x="2214" y="360"/>
                  <a:pt x="2207" y="372"/>
                  <a:pt x="2190" y="371"/>
                </a:cubicBezTo>
                <a:cubicBezTo>
                  <a:pt x="2189" y="371"/>
                  <a:pt x="2190" y="374"/>
                  <a:pt x="2188" y="374"/>
                </a:cubicBezTo>
                <a:cubicBezTo>
                  <a:pt x="2188" y="372"/>
                  <a:pt x="2188" y="371"/>
                  <a:pt x="2188" y="370"/>
                </a:cubicBezTo>
                <a:cubicBezTo>
                  <a:pt x="2184" y="371"/>
                  <a:pt x="2182" y="373"/>
                  <a:pt x="2178" y="375"/>
                </a:cubicBezTo>
                <a:cubicBezTo>
                  <a:pt x="2177" y="373"/>
                  <a:pt x="2173" y="372"/>
                  <a:pt x="2171" y="374"/>
                </a:cubicBezTo>
                <a:cubicBezTo>
                  <a:pt x="2170" y="377"/>
                  <a:pt x="2175" y="374"/>
                  <a:pt x="2175" y="376"/>
                </a:cubicBezTo>
                <a:cubicBezTo>
                  <a:pt x="2171" y="384"/>
                  <a:pt x="2158" y="379"/>
                  <a:pt x="2152" y="383"/>
                </a:cubicBezTo>
                <a:cubicBezTo>
                  <a:pt x="2154" y="383"/>
                  <a:pt x="2156" y="383"/>
                  <a:pt x="2156" y="385"/>
                </a:cubicBezTo>
                <a:cubicBezTo>
                  <a:pt x="2155" y="385"/>
                  <a:pt x="2155" y="386"/>
                  <a:pt x="2154" y="387"/>
                </a:cubicBezTo>
                <a:cubicBezTo>
                  <a:pt x="2147" y="384"/>
                  <a:pt x="2138" y="385"/>
                  <a:pt x="2135" y="392"/>
                </a:cubicBezTo>
                <a:cubicBezTo>
                  <a:pt x="2132" y="390"/>
                  <a:pt x="2133" y="388"/>
                  <a:pt x="2128" y="390"/>
                </a:cubicBezTo>
                <a:cubicBezTo>
                  <a:pt x="2130" y="387"/>
                  <a:pt x="2118" y="391"/>
                  <a:pt x="2118" y="383"/>
                </a:cubicBezTo>
                <a:cubicBezTo>
                  <a:pt x="2114" y="385"/>
                  <a:pt x="2113" y="386"/>
                  <a:pt x="2108" y="384"/>
                </a:cubicBezTo>
                <a:cubicBezTo>
                  <a:pt x="2108" y="389"/>
                  <a:pt x="2101" y="391"/>
                  <a:pt x="2097" y="390"/>
                </a:cubicBezTo>
                <a:cubicBezTo>
                  <a:pt x="2097" y="394"/>
                  <a:pt x="2097" y="394"/>
                  <a:pt x="2097" y="394"/>
                </a:cubicBezTo>
                <a:cubicBezTo>
                  <a:pt x="2102" y="393"/>
                  <a:pt x="2109" y="390"/>
                  <a:pt x="2112" y="390"/>
                </a:cubicBezTo>
                <a:cubicBezTo>
                  <a:pt x="2112" y="393"/>
                  <a:pt x="2108" y="391"/>
                  <a:pt x="2109" y="394"/>
                </a:cubicBezTo>
                <a:cubicBezTo>
                  <a:pt x="2112" y="398"/>
                  <a:pt x="2116" y="397"/>
                  <a:pt x="2116" y="402"/>
                </a:cubicBezTo>
                <a:cubicBezTo>
                  <a:pt x="2112" y="402"/>
                  <a:pt x="2111" y="405"/>
                  <a:pt x="2108" y="406"/>
                </a:cubicBezTo>
                <a:cubicBezTo>
                  <a:pt x="2110" y="404"/>
                  <a:pt x="2109" y="403"/>
                  <a:pt x="2106" y="402"/>
                </a:cubicBezTo>
                <a:cubicBezTo>
                  <a:pt x="2106" y="409"/>
                  <a:pt x="2095" y="410"/>
                  <a:pt x="2088" y="410"/>
                </a:cubicBezTo>
                <a:cubicBezTo>
                  <a:pt x="2086" y="412"/>
                  <a:pt x="2090" y="411"/>
                  <a:pt x="2090" y="414"/>
                </a:cubicBezTo>
                <a:cubicBezTo>
                  <a:pt x="2088" y="417"/>
                  <a:pt x="2084" y="417"/>
                  <a:pt x="2080" y="416"/>
                </a:cubicBezTo>
                <a:cubicBezTo>
                  <a:pt x="2080" y="420"/>
                  <a:pt x="2079" y="422"/>
                  <a:pt x="2078" y="424"/>
                </a:cubicBezTo>
                <a:cubicBezTo>
                  <a:pt x="2078" y="418"/>
                  <a:pt x="2069" y="422"/>
                  <a:pt x="2073" y="416"/>
                </a:cubicBezTo>
                <a:cubicBezTo>
                  <a:pt x="2069" y="416"/>
                  <a:pt x="2068" y="417"/>
                  <a:pt x="2065" y="418"/>
                </a:cubicBezTo>
                <a:cubicBezTo>
                  <a:pt x="2063" y="416"/>
                  <a:pt x="2062" y="414"/>
                  <a:pt x="2064" y="412"/>
                </a:cubicBezTo>
                <a:cubicBezTo>
                  <a:pt x="2063" y="413"/>
                  <a:pt x="2062" y="411"/>
                  <a:pt x="2063" y="410"/>
                </a:cubicBezTo>
                <a:cubicBezTo>
                  <a:pt x="2066" y="410"/>
                  <a:pt x="2065" y="415"/>
                  <a:pt x="2067" y="415"/>
                </a:cubicBezTo>
                <a:cubicBezTo>
                  <a:pt x="2069" y="413"/>
                  <a:pt x="2067" y="413"/>
                  <a:pt x="2067" y="410"/>
                </a:cubicBezTo>
                <a:cubicBezTo>
                  <a:pt x="2050" y="405"/>
                  <a:pt x="2043" y="423"/>
                  <a:pt x="2026" y="424"/>
                </a:cubicBezTo>
                <a:cubicBezTo>
                  <a:pt x="2025" y="421"/>
                  <a:pt x="2022" y="421"/>
                  <a:pt x="2022" y="418"/>
                </a:cubicBezTo>
                <a:cubicBezTo>
                  <a:pt x="2026" y="414"/>
                  <a:pt x="2035" y="406"/>
                  <a:pt x="2041" y="410"/>
                </a:cubicBezTo>
                <a:cubicBezTo>
                  <a:pt x="2042" y="412"/>
                  <a:pt x="2039" y="412"/>
                  <a:pt x="2039" y="414"/>
                </a:cubicBezTo>
                <a:cubicBezTo>
                  <a:pt x="2041" y="414"/>
                  <a:pt x="2042" y="415"/>
                  <a:pt x="2045" y="414"/>
                </a:cubicBezTo>
                <a:cubicBezTo>
                  <a:pt x="2046" y="411"/>
                  <a:pt x="2044" y="412"/>
                  <a:pt x="2044" y="408"/>
                </a:cubicBezTo>
                <a:cubicBezTo>
                  <a:pt x="2041" y="406"/>
                  <a:pt x="2036" y="409"/>
                  <a:pt x="2031" y="407"/>
                </a:cubicBezTo>
                <a:cubicBezTo>
                  <a:pt x="2035" y="405"/>
                  <a:pt x="2038" y="401"/>
                  <a:pt x="2042" y="404"/>
                </a:cubicBezTo>
                <a:cubicBezTo>
                  <a:pt x="2047" y="401"/>
                  <a:pt x="2046" y="390"/>
                  <a:pt x="2055" y="392"/>
                </a:cubicBezTo>
                <a:cubicBezTo>
                  <a:pt x="2056" y="390"/>
                  <a:pt x="2056" y="388"/>
                  <a:pt x="2060" y="387"/>
                </a:cubicBezTo>
                <a:cubicBezTo>
                  <a:pt x="2060" y="385"/>
                  <a:pt x="2058" y="386"/>
                  <a:pt x="2058" y="384"/>
                </a:cubicBezTo>
                <a:cubicBezTo>
                  <a:pt x="2062" y="381"/>
                  <a:pt x="2069" y="381"/>
                  <a:pt x="2067" y="373"/>
                </a:cubicBezTo>
                <a:cubicBezTo>
                  <a:pt x="2075" y="370"/>
                  <a:pt x="2080" y="363"/>
                  <a:pt x="2084" y="355"/>
                </a:cubicBezTo>
                <a:cubicBezTo>
                  <a:pt x="2078" y="359"/>
                  <a:pt x="2080" y="351"/>
                  <a:pt x="2074" y="352"/>
                </a:cubicBezTo>
                <a:cubicBezTo>
                  <a:pt x="2073" y="353"/>
                  <a:pt x="2070" y="357"/>
                  <a:pt x="2073" y="359"/>
                </a:cubicBezTo>
                <a:cubicBezTo>
                  <a:pt x="2074" y="356"/>
                  <a:pt x="2074" y="354"/>
                  <a:pt x="2077" y="354"/>
                </a:cubicBezTo>
                <a:cubicBezTo>
                  <a:pt x="2078" y="356"/>
                  <a:pt x="2076" y="357"/>
                  <a:pt x="2077" y="360"/>
                </a:cubicBezTo>
                <a:cubicBezTo>
                  <a:pt x="2071" y="364"/>
                  <a:pt x="2067" y="368"/>
                  <a:pt x="2060" y="369"/>
                </a:cubicBezTo>
                <a:cubicBezTo>
                  <a:pt x="2059" y="371"/>
                  <a:pt x="2060" y="371"/>
                  <a:pt x="2060" y="373"/>
                </a:cubicBezTo>
                <a:cubicBezTo>
                  <a:pt x="2056" y="372"/>
                  <a:pt x="2057" y="376"/>
                  <a:pt x="2053" y="376"/>
                </a:cubicBezTo>
                <a:cubicBezTo>
                  <a:pt x="2053" y="375"/>
                  <a:pt x="2053" y="373"/>
                  <a:pt x="2052" y="373"/>
                </a:cubicBezTo>
                <a:cubicBezTo>
                  <a:pt x="2050" y="379"/>
                  <a:pt x="2041" y="378"/>
                  <a:pt x="2038" y="383"/>
                </a:cubicBezTo>
                <a:cubicBezTo>
                  <a:pt x="2022" y="388"/>
                  <a:pt x="2008" y="399"/>
                  <a:pt x="1992" y="401"/>
                </a:cubicBezTo>
                <a:cubicBezTo>
                  <a:pt x="1989" y="403"/>
                  <a:pt x="1985" y="411"/>
                  <a:pt x="1979" y="413"/>
                </a:cubicBezTo>
                <a:cubicBezTo>
                  <a:pt x="1979" y="416"/>
                  <a:pt x="1980" y="416"/>
                  <a:pt x="1979" y="417"/>
                </a:cubicBezTo>
                <a:cubicBezTo>
                  <a:pt x="1961" y="427"/>
                  <a:pt x="1943" y="428"/>
                  <a:pt x="1925" y="430"/>
                </a:cubicBezTo>
                <a:cubicBezTo>
                  <a:pt x="1926" y="439"/>
                  <a:pt x="1920" y="437"/>
                  <a:pt x="1916" y="442"/>
                </a:cubicBezTo>
                <a:cubicBezTo>
                  <a:pt x="1914" y="440"/>
                  <a:pt x="1917" y="437"/>
                  <a:pt x="1912" y="438"/>
                </a:cubicBezTo>
                <a:cubicBezTo>
                  <a:pt x="1912" y="439"/>
                  <a:pt x="1913" y="444"/>
                  <a:pt x="1907" y="443"/>
                </a:cubicBezTo>
                <a:cubicBezTo>
                  <a:pt x="1907" y="440"/>
                  <a:pt x="1907" y="439"/>
                  <a:pt x="1904" y="439"/>
                </a:cubicBezTo>
                <a:cubicBezTo>
                  <a:pt x="1899" y="446"/>
                  <a:pt x="1887" y="447"/>
                  <a:pt x="1882" y="454"/>
                </a:cubicBezTo>
                <a:cubicBezTo>
                  <a:pt x="1873" y="453"/>
                  <a:pt x="1868" y="465"/>
                  <a:pt x="1856" y="464"/>
                </a:cubicBezTo>
                <a:cubicBezTo>
                  <a:pt x="1856" y="469"/>
                  <a:pt x="1847" y="467"/>
                  <a:pt x="1850" y="475"/>
                </a:cubicBezTo>
                <a:cubicBezTo>
                  <a:pt x="1848" y="475"/>
                  <a:pt x="1845" y="475"/>
                  <a:pt x="1844" y="477"/>
                </a:cubicBezTo>
                <a:cubicBezTo>
                  <a:pt x="1844" y="480"/>
                  <a:pt x="1848" y="477"/>
                  <a:pt x="1848" y="481"/>
                </a:cubicBezTo>
                <a:cubicBezTo>
                  <a:pt x="1844" y="482"/>
                  <a:pt x="1843" y="484"/>
                  <a:pt x="1838" y="484"/>
                </a:cubicBezTo>
                <a:cubicBezTo>
                  <a:pt x="1839" y="488"/>
                  <a:pt x="1837" y="490"/>
                  <a:pt x="1834" y="491"/>
                </a:cubicBezTo>
                <a:cubicBezTo>
                  <a:pt x="1834" y="488"/>
                  <a:pt x="1832" y="487"/>
                  <a:pt x="1831" y="485"/>
                </a:cubicBezTo>
                <a:cubicBezTo>
                  <a:pt x="1811" y="496"/>
                  <a:pt x="1792" y="504"/>
                  <a:pt x="1775" y="519"/>
                </a:cubicBezTo>
                <a:cubicBezTo>
                  <a:pt x="1769" y="519"/>
                  <a:pt x="1769" y="519"/>
                  <a:pt x="1769" y="519"/>
                </a:cubicBezTo>
                <a:cubicBezTo>
                  <a:pt x="1771" y="522"/>
                  <a:pt x="1771" y="524"/>
                  <a:pt x="1768" y="525"/>
                </a:cubicBezTo>
                <a:cubicBezTo>
                  <a:pt x="1769" y="520"/>
                  <a:pt x="1764" y="522"/>
                  <a:pt x="1763" y="519"/>
                </a:cubicBezTo>
                <a:cubicBezTo>
                  <a:pt x="1764" y="516"/>
                  <a:pt x="1763" y="512"/>
                  <a:pt x="1766" y="510"/>
                </a:cubicBezTo>
                <a:cubicBezTo>
                  <a:pt x="1777" y="508"/>
                  <a:pt x="1782" y="499"/>
                  <a:pt x="1793" y="499"/>
                </a:cubicBezTo>
                <a:cubicBezTo>
                  <a:pt x="1792" y="491"/>
                  <a:pt x="1801" y="492"/>
                  <a:pt x="1806" y="489"/>
                </a:cubicBezTo>
                <a:cubicBezTo>
                  <a:pt x="1805" y="485"/>
                  <a:pt x="1809" y="485"/>
                  <a:pt x="1813" y="485"/>
                </a:cubicBezTo>
                <a:cubicBezTo>
                  <a:pt x="1814" y="480"/>
                  <a:pt x="1820" y="474"/>
                  <a:pt x="1824" y="473"/>
                </a:cubicBezTo>
                <a:cubicBezTo>
                  <a:pt x="1825" y="473"/>
                  <a:pt x="1828" y="475"/>
                  <a:pt x="1828" y="475"/>
                </a:cubicBezTo>
                <a:cubicBezTo>
                  <a:pt x="1831" y="473"/>
                  <a:pt x="1830" y="467"/>
                  <a:pt x="1835" y="469"/>
                </a:cubicBezTo>
                <a:cubicBezTo>
                  <a:pt x="1835" y="464"/>
                  <a:pt x="1835" y="464"/>
                  <a:pt x="1835" y="464"/>
                </a:cubicBezTo>
                <a:cubicBezTo>
                  <a:pt x="1828" y="463"/>
                  <a:pt x="1825" y="468"/>
                  <a:pt x="1817" y="469"/>
                </a:cubicBezTo>
                <a:cubicBezTo>
                  <a:pt x="1807" y="486"/>
                  <a:pt x="1777" y="495"/>
                  <a:pt x="1763" y="508"/>
                </a:cubicBezTo>
                <a:cubicBezTo>
                  <a:pt x="1754" y="508"/>
                  <a:pt x="1746" y="511"/>
                  <a:pt x="1747" y="517"/>
                </a:cubicBezTo>
                <a:cubicBezTo>
                  <a:pt x="1744" y="513"/>
                  <a:pt x="1740" y="519"/>
                  <a:pt x="1738" y="522"/>
                </a:cubicBezTo>
                <a:cubicBezTo>
                  <a:pt x="1738" y="520"/>
                  <a:pt x="1739" y="520"/>
                  <a:pt x="1737" y="519"/>
                </a:cubicBezTo>
                <a:cubicBezTo>
                  <a:pt x="1733" y="518"/>
                  <a:pt x="1734" y="522"/>
                  <a:pt x="1729" y="522"/>
                </a:cubicBezTo>
                <a:cubicBezTo>
                  <a:pt x="1730" y="528"/>
                  <a:pt x="1719" y="526"/>
                  <a:pt x="1719" y="533"/>
                </a:cubicBezTo>
                <a:cubicBezTo>
                  <a:pt x="1715" y="536"/>
                  <a:pt x="1705" y="532"/>
                  <a:pt x="1703" y="537"/>
                </a:cubicBezTo>
                <a:cubicBezTo>
                  <a:pt x="1702" y="537"/>
                  <a:pt x="1700" y="536"/>
                  <a:pt x="1700" y="535"/>
                </a:cubicBezTo>
                <a:cubicBezTo>
                  <a:pt x="1699" y="533"/>
                  <a:pt x="1702" y="534"/>
                  <a:pt x="1702" y="532"/>
                </a:cubicBezTo>
                <a:cubicBezTo>
                  <a:pt x="1699" y="532"/>
                  <a:pt x="1701" y="527"/>
                  <a:pt x="1699" y="526"/>
                </a:cubicBezTo>
                <a:cubicBezTo>
                  <a:pt x="1700" y="526"/>
                  <a:pt x="1700" y="524"/>
                  <a:pt x="1702" y="524"/>
                </a:cubicBezTo>
                <a:cubicBezTo>
                  <a:pt x="1700" y="521"/>
                  <a:pt x="1699" y="520"/>
                  <a:pt x="1698" y="516"/>
                </a:cubicBezTo>
                <a:cubicBezTo>
                  <a:pt x="1700" y="514"/>
                  <a:pt x="1702" y="512"/>
                  <a:pt x="1707" y="513"/>
                </a:cubicBezTo>
                <a:cubicBezTo>
                  <a:pt x="1708" y="513"/>
                  <a:pt x="1707" y="517"/>
                  <a:pt x="1710" y="516"/>
                </a:cubicBezTo>
                <a:cubicBezTo>
                  <a:pt x="1712" y="511"/>
                  <a:pt x="1713" y="506"/>
                  <a:pt x="1706" y="506"/>
                </a:cubicBezTo>
                <a:cubicBezTo>
                  <a:pt x="1699" y="510"/>
                  <a:pt x="1693" y="515"/>
                  <a:pt x="1683" y="517"/>
                </a:cubicBezTo>
                <a:cubicBezTo>
                  <a:pt x="1682" y="520"/>
                  <a:pt x="1679" y="521"/>
                  <a:pt x="1681" y="526"/>
                </a:cubicBezTo>
                <a:cubicBezTo>
                  <a:pt x="1674" y="529"/>
                  <a:pt x="1665" y="540"/>
                  <a:pt x="1657" y="534"/>
                </a:cubicBezTo>
                <a:cubicBezTo>
                  <a:pt x="1650" y="535"/>
                  <a:pt x="1650" y="535"/>
                  <a:pt x="1650" y="535"/>
                </a:cubicBezTo>
                <a:cubicBezTo>
                  <a:pt x="1640" y="546"/>
                  <a:pt x="1626" y="554"/>
                  <a:pt x="1612" y="564"/>
                </a:cubicBezTo>
                <a:cubicBezTo>
                  <a:pt x="1611" y="562"/>
                  <a:pt x="1609" y="561"/>
                  <a:pt x="1608" y="560"/>
                </a:cubicBezTo>
                <a:cubicBezTo>
                  <a:pt x="1609" y="558"/>
                  <a:pt x="1611" y="556"/>
                  <a:pt x="1609" y="555"/>
                </a:cubicBezTo>
                <a:cubicBezTo>
                  <a:pt x="1600" y="556"/>
                  <a:pt x="1594" y="556"/>
                  <a:pt x="1587" y="552"/>
                </a:cubicBezTo>
                <a:cubicBezTo>
                  <a:pt x="1587" y="548"/>
                  <a:pt x="1588" y="545"/>
                  <a:pt x="1591" y="545"/>
                </a:cubicBezTo>
                <a:cubicBezTo>
                  <a:pt x="1589" y="541"/>
                  <a:pt x="1588" y="542"/>
                  <a:pt x="1588" y="537"/>
                </a:cubicBezTo>
                <a:cubicBezTo>
                  <a:pt x="1576" y="534"/>
                  <a:pt x="1570" y="538"/>
                  <a:pt x="1559" y="541"/>
                </a:cubicBezTo>
                <a:cubicBezTo>
                  <a:pt x="1558" y="536"/>
                  <a:pt x="1557" y="528"/>
                  <a:pt x="1561" y="524"/>
                </a:cubicBezTo>
                <a:cubicBezTo>
                  <a:pt x="1564" y="524"/>
                  <a:pt x="1559" y="527"/>
                  <a:pt x="1563" y="526"/>
                </a:cubicBezTo>
                <a:cubicBezTo>
                  <a:pt x="1565" y="524"/>
                  <a:pt x="1563" y="520"/>
                  <a:pt x="1560" y="520"/>
                </a:cubicBezTo>
                <a:cubicBezTo>
                  <a:pt x="1557" y="522"/>
                  <a:pt x="1557" y="526"/>
                  <a:pt x="1554" y="528"/>
                </a:cubicBezTo>
                <a:cubicBezTo>
                  <a:pt x="1553" y="525"/>
                  <a:pt x="1555" y="525"/>
                  <a:pt x="1553" y="523"/>
                </a:cubicBezTo>
                <a:cubicBezTo>
                  <a:pt x="1547" y="524"/>
                  <a:pt x="1539" y="523"/>
                  <a:pt x="1534" y="528"/>
                </a:cubicBezTo>
                <a:cubicBezTo>
                  <a:pt x="1532" y="528"/>
                  <a:pt x="1531" y="525"/>
                  <a:pt x="1529" y="525"/>
                </a:cubicBezTo>
                <a:cubicBezTo>
                  <a:pt x="1529" y="528"/>
                  <a:pt x="1525" y="529"/>
                  <a:pt x="1525" y="533"/>
                </a:cubicBezTo>
                <a:cubicBezTo>
                  <a:pt x="1519" y="534"/>
                  <a:pt x="1517" y="529"/>
                  <a:pt x="1514" y="527"/>
                </a:cubicBezTo>
                <a:cubicBezTo>
                  <a:pt x="1513" y="534"/>
                  <a:pt x="1499" y="532"/>
                  <a:pt x="1505" y="526"/>
                </a:cubicBezTo>
                <a:cubicBezTo>
                  <a:pt x="1507" y="525"/>
                  <a:pt x="1506" y="528"/>
                  <a:pt x="1509" y="527"/>
                </a:cubicBezTo>
                <a:cubicBezTo>
                  <a:pt x="1510" y="519"/>
                  <a:pt x="1522" y="524"/>
                  <a:pt x="1526" y="524"/>
                </a:cubicBezTo>
                <a:cubicBezTo>
                  <a:pt x="1527" y="520"/>
                  <a:pt x="1526" y="521"/>
                  <a:pt x="1525" y="517"/>
                </a:cubicBezTo>
                <a:cubicBezTo>
                  <a:pt x="1526" y="513"/>
                  <a:pt x="1529" y="515"/>
                  <a:pt x="1530" y="511"/>
                </a:cubicBezTo>
                <a:cubicBezTo>
                  <a:pt x="1527" y="514"/>
                  <a:pt x="1524" y="510"/>
                  <a:pt x="1520" y="510"/>
                </a:cubicBezTo>
                <a:cubicBezTo>
                  <a:pt x="1518" y="512"/>
                  <a:pt x="1513" y="516"/>
                  <a:pt x="1509" y="514"/>
                </a:cubicBezTo>
                <a:cubicBezTo>
                  <a:pt x="1508" y="510"/>
                  <a:pt x="1514" y="512"/>
                  <a:pt x="1513" y="508"/>
                </a:cubicBezTo>
                <a:cubicBezTo>
                  <a:pt x="1510" y="506"/>
                  <a:pt x="1504" y="511"/>
                  <a:pt x="1504" y="504"/>
                </a:cubicBezTo>
                <a:cubicBezTo>
                  <a:pt x="1498" y="503"/>
                  <a:pt x="1500" y="506"/>
                  <a:pt x="1494" y="506"/>
                </a:cubicBezTo>
                <a:cubicBezTo>
                  <a:pt x="1493" y="510"/>
                  <a:pt x="1495" y="513"/>
                  <a:pt x="1496" y="515"/>
                </a:cubicBezTo>
                <a:cubicBezTo>
                  <a:pt x="1488" y="521"/>
                  <a:pt x="1479" y="511"/>
                  <a:pt x="1474" y="519"/>
                </a:cubicBezTo>
                <a:cubicBezTo>
                  <a:pt x="1471" y="520"/>
                  <a:pt x="1472" y="516"/>
                  <a:pt x="1469" y="517"/>
                </a:cubicBezTo>
                <a:cubicBezTo>
                  <a:pt x="1463" y="528"/>
                  <a:pt x="1449" y="531"/>
                  <a:pt x="1443" y="540"/>
                </a:cubicBezTo>
                <a:cubicBezTo>
                  <a:pt x="1440" y="541"/>
                  <a:pt x="1439" y="539"/>
                  <a:pt x="1437" y="539"/>
                </a:cubicBezTo>
                <a:cubicBezTo>
                  <a:pt x="1437" y="540"/>
                  <a:pt x="1437" y="542"/>
                  <a:pt x="1436" y="542"/>
                </a:cubicBezTo>
                <a:cubicBezTo>
                  <a:pt x="1426" y="545"/>
                  <a:pt x="1418" y="556"/>
                  <a:pt x="1410" y="563"/>
                </a:cubicBezTo>
                <a:cubicBezTo>
                  <a:pt x="1408" y="562"/>
                  <a:pt x="1405" y="562"/>
                  <a:pt x="1404" y="560"/>
                </a:cubicBezTo>
                <a:cubicBezTo>
                  <a:pt x="1400" y="563"/>
                  <a:pt x="1393" y="569"/>
                  <a:pt x="1387" y="569"/>
                </a:cubicBezTo>
                <a:cubicBezTo>
                  <a:pt x="1388" y="572"/>
                  <a:pt x="1385" y="573"/>
                  <a:pt x="1384" y="574"/>
                </a:cubicBezTo>
                <a:cubicBezTo>
                  <a:pt x="1382" y="570"/>
                  <a:pt x="1380" y="575"/>
                  <a:pt x="1379" y="574"/>
                </a:cubicBezTo>
                <a:cubicBezTo>
                  <a:pt x="1379" y="571"/>
                  <a:pt x="1379" y="571"/>
                  <a:pt x="1379" y="571"/>
                </a:cubicBezTo>
                <a:cubicBezTo>
                  <a:pt x="1380" y="572"/>
                  <a:pt x="1384" y="572"/>
                  <a:pt x="1384" y="569"/>
                </a:cubicBezTo>
                <a:cubicBezTo>
                  <a:pt x="1382" y="568"/>
                  <a:pt x="1379" y="568"/>
                  <a:pt x="1377" y="566"/>
                </a:cubicBezTo>
                <a:cubicBezTo>
                  <a:pt x="1376" y="563"/>
                  <a:pt x="1380" y="564"/>
                  <a:pt x="1380" y="562"/>
                </a:cubicBezTo>
                <a:cubicBezTo>
                  <a:pt x="1378" y="561"/>
                  <a:pt x="1374" y="564"/>
                  <a:pt x="1373" y="560"/>
                </a:cubicBezTo>
                <a:cubicBezTo>
                  <a:pt x="1373" y="553"/>
                  <a:pt x="1363" y="555"/>
                  <a:pt x="1360" y="548"/>
                </a:cubicBezTo>
                <a:cubicBezTo>
                  <a:pt x="1358" y="544"/>
                  <a:pt x="1361" y="541"/>
                  <a:pt x="1359" y="536"/>
                </a:cubicBezTo>
                <a:cubicBezTo>
                  <a:pt x="1353" y="535"/>
                  <a:pt x="1353" y="536"/>
                  <a:pt x="1348" y="538"/>
                </a:cubicBezTo>
                <a:cubicBezTo>
                  <a:pt x="1348" y="540"/>
                  <a:pt x="1350" y="544"/>
                  <a:pt x="1348" y="544"/>
                </a:cubicBezTo>
                <a:cubicBezTo>
                  <a:pt x="1345" y="544"/>
                  <a:pt x="1345" y="541"/>
                  <a:pt x="1346" y="540"/>
                </a:cubicBezTo>
                <a:cubicBezTo>
                  <a:pt x="1339" y="541"/>
                  <a:pt x="1334" y="544"/>
                  <a:pt x="1329" y="542"/>
                </a:cubicBezTo>
                <a:cubicBezTo>
                  <a:pt x="1333" y="540"/>
                  <a:pt x="1331" y="533"/>
                  <a:pt x="1337" y="533"/>
                </a:cubicBezTo>
                <a:cubicBezTo>
                  <a:pt x="1338" y="529"/>
                  <a:pt x="1333" y="533"/>
                  <a:pt x="1333" y="531"/>
                </a:cubicBezTo>
                <a:cubicBezTo>
                  <a:pt x="1334" y="529"/>
                  <a:pt x="1336" y="528"/>
                  <a:pt x="1338" y="529"/>
                </a:cubicBezTo>
                <a:cubicBezTo>
                  <a:pt x="1338" y="526"/>
                  <a:pt x="1339" y="520"/>
                  <a:pt x="1341" y="521"/>
                </a:cubicBezTo>
                <a:cubicBezTo>
                  <a:pt x="1341" y="519"/>
                  <a:pt x="1341" y="517"/>
                  <a:pt x="1339" y="517"/>
                </a:cubicBezTo>
                <a:cubicBezTo>
                  <a:pt x="1341" y="519"/>
                  <a:pt x="1334" y="523"/>
                  <a:pt x="1336" y="519"/>
                </a:cubicBezTo>
                <a:cubicBezTo>
                  <a:pt x="1334" y="522"/>
                  <a:pt x="1330" y="524"/>
                  <a:pt x="1326" y="522"/>
                </a:cubicBezTo>
                <a:cubicBezTo>
                  <a:pt x="1327" y="524"/>
                  <a:pt x="1329" y="525"/>
                  <a:pt x="1326" y="526"/>
                </a:cubicBezTo>
                <a:cubicBezTo>
                  <a:pt x="1326" y="522"/>
                  <a:pt x="1320" y="527"/>
                  <a:pt x="1318" y="524"/>
                </a:cubicBezTo>
                <a:cubicBezTo>
                  <a:pt x="1317" y="530"/>
                  <a:pt x="1307" y="535"/>
                  <a:pt x="1301" y="541"/>
                </a:cubicBezTo>
                <a:cubicBezTo>
                  <a:pt x="1299" y="540"/>
                  <a:pt x="1298" y="537"/>
                  <a:pt x="1295" y="536"/>
                </a:cubicBezTo>
                <a:cubicBezTo>
                  <a:pt x="1299" y="526"/>
                  <a:pt x="1311" y="513"/>
                  <a:pt x="1302" y="504"/>
                </a:cubicBezTo>
                <a:cubicBezTo>
                  <a:pt x="1302" y="502"/>
                  <a:pt x="1305" y="501"/>
                  <a:pt x="1305" y="499"/>
                </a:cubicBezTo>
                <a:cubicBezTo>
                  <a:pt x="1300" y="499"/>
                  <a:pt x="1304" y="494"/>
                  <a:pt x="1302" y="490"/>
                </a:cubicBezTo>
                <a:cubicBezTo>
                  <a:pt x="1304" y="491"/>
                  <a:pt x="1306" y="492"/>
                  <a:pt x="1308" y="490"/>
                </a:cubicBezTo>
                <a:cubicBezTo>
                  <a:pt x="1309" y="486"/>
                  <a:pt x="1306" y="487"/>
                  <a:pt x="1306" y="485"/>
                </a:cubicBezTo>
                <a:cubicBezTo>
                  <a:pt x="1307" y="486"/>
                  <a:pt x="1310" y="488"/>
                  <a:pt x="1310" y="484"/>
                </a:cubicBezTo>
                <a:cubicBezTo>
                  <a:pt x="1308" y="482"/>
                  <a:pt x="1306" y="485"/>
                  <a:pt x="1304" y="482"/>
                </a:cubicBezTo>
                <a:cubicBezTo>
                  <a:pt x="1309" y="474"/>
                  <a:pt x="1309" y="462"/>
                  <a:pt x="1313" y="453"/>
                </a:cubicBezTo>
                <a:cubicBezTo>
                  <a:pt x="1310" y="453"/>
                  <a:pt x="1311" y="450"/>
                  <a:pt x="1309" y="450"/>
                </a:cubicBezTo>
                <a:cubicBezTo>
                  <a:pt x="1309" y="452"/>
                  <a:pt x="1307" y="452"/>
                  <a:pt x="1305" y="452"/>
                </a:cubicBezTo>
                <a:cubicBezTo>
                  <a:pt x="1304" y="451"/>
                  <a:pt x="1302" y="450"/>
                  <a:pt x="1303" y="447"/>
                </a:cubicBezTo>
                <a:cubicBezTo>
                  <a:pt x="1306" y="446"/>
                  <a:pt x="1307" y="444"/>
                  <a:pt x="1309" y="442"/>
                </a:cubicBezTo>
                <a:cubicBezTo>
                  <a:pt x="1305" y="442"/>
                  <a:pt x="1304" y="444"/>
                  <a:pt x="1301" y="444"/>
                </a:cubicBezTo>
                <a:cubicBezTo>
                  <a:pt x="1301" y="439"/>
                  <a:pt x="1301" y="439"/>
                  <a:pt x="1301" y="439"/>
                </a:cubicBezTo>
                <a:cubicBezTo>
                  <a:pt x="1295" y="440"/>
                  <a:pt x="1283" y="437"/>
                  <a:pt x="1286" y="429"/>
                </a:cubicBezTo>
                <a:cubicBezTo>
                  <a:pt x="1278" y="432"/>
                  <a:pt x="1275" y="425"/>
                  <a:pt x="1272" y="419"/>
                </a:cubicBezTo>
                <a:cubicBezTo>
                  <a:pt x="1273" y="415"/>
                  <a:pt x="1280" y="417"/>
                  <a:pt x="1279" y="411"/>
                </a:cubicBezTo>
                <a:cubicBezTo>
                  <a:pt x="1277" y="408"/>
                  <a:pt x="1272" y="414"/>
                  <a:pt x="1270" y="412"/>
                </a:cubicBezTo>
                <a:cubicBezTo>
                  <a:pt x="1271" y="401"/>
                  <a:pt x="1281" y="398"/>
                  <a:pt x="1289" y="393"/>
                </a:cubicBezTo>
                <a:cubicBezTo>
                  <a:pt x="1292" y="392"/>
                  <a:pt x="1291" y="396"/>
                  <a:pt x="1293" y="395"/>
                </a:cubicBezTo>
                <a:cubicBezTo>
                  <a:pt x="1295" y="394"/>
                  <a:pt x="1295" y="391"/>
                  <a:pt x="1296" y="389"/>
                </a:cubicBezTo>
                <a:cubicBezTo>
                  <a:pt x="1282" y="388"/>
                  <a:pt x="1276" y="393"/>
                  <a:pt x="1264" y="394"/>
                </a:cubicBezTo>
                <a:cubicBezTo>
                  <a:pt x="1260" y="392"/>
                  <a:pt x="1260" y="389"/>
                  <a:pt x="1260" y="384"/>
                </a:cubicBezTo>
                <a:cubicBezTo>
                  <a:pt x="1257" y="384"/>
                  <a:pt x="1260" y="389"/>
                  <a:pt x="1256" y="389"/>
                </a:cubicBezTo>
                <a:cubicBezTo>
                  <a:pt x="1254" y="383"/>
                  <a:pt x="1255" y="377"/>
                  <a:pt x="1253" y="371"/>
                </a:cubicBezTo>
                <a:cubicBezTo>
                  <a:pt x="1259" y="370"/>
                  <a:pt x="1256" y="364"/>
                  <a:pt x="1257" y="362"/>
                </a:cubicBezTo>
                <a:cubicBezTo>
                  <a:pt x="1253" y="361"/>
                  <a:pt x="1251" y="365"/>
                  <a:pt x="1250" y="361"/>
                </a:cubicBezTo>
                <a:cubicBezTo>
                  <a:pt x="1250" y="357"/>
                  <a:pt x="1251" y="358"/>
                  <a:pt x="1249" y="354"/>
                </a:cubicBezTo>
                <a:cubicBezTo>
                  <a:pt x="1254" y="355"/>
                  <a:pt x="1253" y="352"/>
                  <a:pt x="1257" y="353"/>
                </a:cubicBezTo>
                <a:cubicBezTo>
                  <a:pt x="1254" y="347"/>
                  <a:pt x="1247" y="345"/>
                  <a:pt x="1240" y="348"/>
                </a:cubicBezTo>
                <a:cubicBezTo>
                  <a:pt x="1241" y="353"/>
                  <a:pt x="1236" y="353"/>
                  <a:pt x="1233" y="354"/>
                </a:cubicBezTo>
                <a:cubicBezTo>
                  <a:pt x="1233" y="351"/>
                  <a:pt x="1230" y="352"/>
                  <a:pt x="1230" y="349"/>
                </a:cubicBezTo>
                <a:cubicBezTo>
                  <a:pt x="1233" y="350"/>
                  <a:pt x="1236" y="350"/>
                  <a:pt x="1235" y="345"/>
                </a:cubicBezTo>
                <a:cubicBezTo>
                  <a:pt x="1232" y="344"/>
                  <a:pt x="1231" y="348"/>
                  <a:pt x="1230" y="346"/>
                </a:cubicBezTo>
                <a:cubicBezTo>
                  <a:pt x="1230" y="343"/>
                  <a:pt x="1230" y="343"/>
                  <a:pt x="1230" y="343"/>
                </a:cubicBezTo>
                <a:cubicBezTo>
                  <a:pt x="1235" y="342"/>
                  <a:pt x="1239" y="343"/>
                  <a:pt x="1241" y="345"/>
                </a:cubicBezTo>
                <a:cubicBezTo>
                  <a:pt x="1244" y="341"/>
                  <a:pt x="1239" y="341"/>
                  <a:pt x="1238" y="339"/>
                </a:cubicBezTo>
                <a:cubicBezTo>
                  <a:pt x="1238" y="337"/>
                  <a:pt x="1242" y="338"/>
                  <a:pt x="1241" y="334"/>
                </a:cubicBezTo>
                <a:cubicBezTo>
                  <a:pt x="1234" y="335"/>
                  <a:pt x="1234" y="335"/>
                  <a:pt x="1234" y="335"/>
                </a:cubicBezTo>
                <a:cubicBezTo>
                  <a:pt x="1234" y="333"/>
                  <a:pt x="1232" y="333"/>
                  <a:pt x="1232" y="331"/>
                </a:cubicBezTo>
                <a:cubicBezTo>
                  <a:pt x="1229" y="329"/>
                  <a:pt x="1228" y="333"/>
                  <a:pt x="1224" y="331"/>
                </a:cubicBezTo>
                <a:cubicBezTo>
                  <a:pt x="1224" y="336"/>
                  <a:pt x="1228" y="334"/>
                  <a:pt x="1229" y="337"/>
                </a:cubicBezTo>
                <a:cubicBezTo>
                  <a:pt x="1224" y="344"/>
                  <a:pt x="1214" y="338"/>
                  <a:pt x="1208" y="342"/>
                </a:cubicBezTo>
                <a:cubicBezTo>
                  <a:pt x="1208" y="339"/>
                  <a:pt x="1206" y="339"/>
                  <a:pt x="1206" y="335"/>
                </a:cubicBezTo>
                <a:cubicBezTo>
                  <a:pt x="1211" y="333"/>
                  <a:pt x="1213" y="329"/>
                  <a:pt x="1216" y="325"/>
                </a:cubicBezTo>
                <a:cubicBezTo>
                  <a:pt x="1210" y="325"/>
                  <a:pt x="1207" y="319"/>
                  <a:pt x="1208" y="314"/>
                </a:cubicBezTo>
                <a:cubicBezTo>
                  <a:pt x="1204" y="315"/>
                  <a:pt x="1207" y="323"/>
                  <a:pt x="1200" y="322"/>
                </a:cubicBezTo>
                <a:cubicBezTo>
                  <a:pt x="1200" y="319"/>
                  <a:pt x="1198" y="319"/>
                  <a:pt x="1198" y="316"/>
                </a:cubicBezTo>
                <a:cubicBezTo>
                  <a:pt x="1206" y="317"/>
                  <a:pt x="1199" y="310"/>
                  <a:pt x="1207" y="310"/>
                </a:cubicBezTo>
                <a:cubicBezTo>
                  <a:pt x="1206" y="305"/>
                  <a:pt x="1206" y="305"/>
                  <a:pt x="1206" y="305"/>
                </a:cubicBezTo>
                <a:cubicBezTo>
                  <a:pt x="1201" y="305"/>
                  <a:pt x="1198" y="302"/>
                  <a:pt x="1194" y="301"/>
                </a:cubicBezTo>
                <a:cubicBezTo>
                  <a:pt x="1195" y="297"/>
                  <a:pt x="1192" y="298"/>
                  <a:pt x="1192" y="295"/>
                </a:cubicBezTo>
                <a:cubicBezTo>
                  <a:pt x="1195" y="292"/>
                  <a:pt x="1198" y="287"/>
                  <a:pt x="1199" y="282"/>
                </a:cubicBezTo>
                <a:cubicBezTo>
                  <a:pt x="1198" y="280"/>
                  <a:pt x="1195" y="282"/>
                  <a:pt x="1195" y="280"/>
                </a:cubicBezTo>
                <a:cubicBezTo>
                  <a:pt x="1198" y="278"/>
                  <a:pt x="1199" y="274"/>
                  <a:pt x="1200" y="270"/>
                </a:cubicBezTo>
                <a:cubicBezTo>
                  <a:pt x="1205" y="270"/>
                  <a:pt x="1211" y="272"/>
                  <a:pt x="1209" y="266"/>
                </a:cubicBezTo>
                <a:cubicBezTo>
                  <a:pt x="1209" y="268"/>
                  <a:pt x="1206" y="268"/>
                  <a:pt x="1206" y="267"/>
                </a:cubicBezTo>
                <a:cubicBezTo>
                  <a:pt x="1205" y="261"/>
                  <a:pt x="1208" y="259"/>
                  <a:pt x="1212" y="258"/>
                </a:cubicBezTo>
                <a:cubicBezTo>
                  <a:pt x="1210" y="247"/>
                  <a:pt x="1226" y="250"/>
                  <a:pt x="1228" y="243"/>
                </a:cubicBezTo>
                <a:cubicBezTo>
                  <a:pt x="1232" y="245"/>
                  <a:pt x="1230" y="251"/>
                  <a:pt x="1234" y="254"/>
                </a:cubicBezTo>
                <a:cubicBezTo>
                  <a:pt x="1233" y="249"/>
                  <a:pt x="1248" y="233"/>
                  <a:pt x="1251" y="232"/>
                </a:cubicBezTo>
                <a:cubicBezTo>
                  <a:pt x="1257" y="230"/>
                  <a:pt x="1259" y="231"/>
                  <a:pt x="1261" y="226"/>
                </a:cubicBezTo>
                <a:cubicBezTo>
                  <a:pt x="1263" y="225"/>
                  <a:pt x="1263" y="228"/>
                  <a:pt x="1266" y="227"/>
                </a:cubicBezTo>
                <a:cubicBezTo>
                  <a:pt x="1267" y="224"/>
                  <a:pt x="1268" y="220"/>
                  <a:pt x="1272" y="220"/>
                </a:cubicBezTo>
                <a:cubicBezTo>
                  <a:pt x="1271" y="219"/>
                  <a:pt x="1270" y="219"/>
                  <a:pt x="1269" y="218"/>
                </a:cubicBezTo>
                <a:cubicBezTo>
                  <a:pt x="1273" y="215"/>
                  <a:pt x="1271" y="213"/>
                  <a:pt x="1275" y="212"/>
                </a:cubicBezTo>
                <a:cubicBezTo>
                  <a:pt x="1274" y="209"/>
                  <a:pt x="1275" y="205"/>
                  <a:pt x="1272" y="205"/>
                </a:cubicBezTo>
                <a:cubicBezTo>
                  <a:pt x="1272" y="208"/>
                  <a:pt x="1271" y="212"/>
                  <a:pt x="1268" y="212"/>
                </a:cubicBezTo>
                <a:cubicBezTo>
                  <a:pt x="1266" y="212"/>
                  <a:pt x="1267" y="208"/>
                  <a:pt x="1264" y="209"/>
                </a:cubicBezTo>
                <a:cubicBezTo>
                  <a:pt x="1267" y="213"/>
                  <a:pt x="1260" y="214"/>
                  <a:pt x="1256" y="215"/>
                </a:cubicBezTo>
                <a:cubicBezTo>
                  <a:pt x="1255" y="219"/>
                  <a:pt x="1260" y="216"/>
                  <a:pt x="1260" y="220"/>
                </a:cubicBezTo>
                <a:cubicBezTo>
                  <a:pt x="1258" y="225"/>
                  <a:pt x="1249" y="231"/>
                  <a:pt x="1242" y="227"/>
                </a:cubicBezTo>
                <a:cubicBezTo>
                  <a:pt x="1242" y="223"/>
                  <a:pt x="1247" y="224"/>
                  <a:pt x="1246" y="219"/>
                </a:cubicBezTo>
                <a:cubicBezTo>
                  <a:pt x="1248" y="219"/>
                  <a:pt x="1252" y="216"/>
                  <a:pt x="1249" y="215"/>
                </a:cubicBezTo>
                <a:cubicBezTo>
                  <a:pt x="1248" y="218"/>
                  <a:pt x="1247" y="217"/>
                  <a:pt x="1245" y="217"/>
                </a:cubicBezTo>
                <a:cubicBezTo>
                  <a:pt x="1247" y="214"/>
                  <a:pt x="1244" y="212"/>
                  <a:pt x="1243" y="209"/>
                </a:cubicBezTo>
                <a:cubicBezTo>
                  <a:pt x="1244" y="207"/>
                  <a:pt x="1245" y="205"/>
                  <a:pt x="1247" y="202"/>
                </a:cubicBezTo>
                <a:cubicBezTo>
                  <a:pt x="1249" y="204"/>
                  <a:pt x="1248" y="202"/>
                  <a:pt x="1250" y="202"/>
                </a:cubicBezTo>
                <a:cubicBezTo>
                  <a:pt x="1250" y="195"/>
                  <a:pt x="1265" y="185"/>
                  <a:pt x="1272" y="193"/>
                </a:cubicBezTo>
                <a:cubicBezTo>
                  <a:pt x="1277" y="193"/>
                  <a:pt x="1277" y="193"/>
                  <a:pt x="1277" y="193"/>
                </a:cubicBezTo>
                <a:cubicBezTo>
                  <a:pt x="1277" y="196"/>
                  <a:pt x="1280" y="195"/>
                  <a:pt x="1279" y="199"/>
                </a:cubicBezTo>
                <a:cubicBezTo>
                  <a:pt x="1289" y="207"/>
                  <a:pt x="1300" y="193"/>
                  <a:pt x="1308" y="196"/>
                </a:cubicBezTo>
                <a:cubicBezTo>
                  <a:pt x="1316" y="192"/>
                  <a:pt x="1310" y="184"/>
                  <a:pt x="1309" y="179"/>
                </a:cubicBezTo>
                <a:cubicBezTo>
                  <a:pt x="1306" y="179"/>
                  <a:pt x="1306" y="180"/>
                  <a:pt x="1303" y="181"/>
                </a:cubicBezTo>
                <a:cubicBezTo>
                  <a:pt x="1304" y="178"/>
                  <a:pt x="1303" y="178"/>
                  <a:pt x="1303" y="175"/>
                </a:cubicBezTo>
                <a:cubicBezTo>
                  <a:pt x="1299" y="176"/>
                  <a:pt x="1296" y="175"/>
                  <a:pt x="1296" y="172"/>
                </a:cubicBezTo>
                <a:cubicBezTo>
                  <a:pt x="1296" y="169"/>
                  <a:pt x="1300" y="172"/>
                  <a:pt x="1300" y="170"/>
                </a:cubicBezTo>
                <a:cubicBezTo>
                  <a:pt x="1292" y="163"/>
                  <a:pt x="1283" y="178"/>
                  <a:pt x="1275" y="175"/>
                </a:cubicBezTo>
                <a:cubicBezTo>
                  <a:pt x="1274" y="178"/>
                  <a:pt x="1278" y="177"/>
                  <a:pt x="1277" y="180"/>
                </a:cubicBezTo>
                <a:cubicBezTo>
                  <a:pt x="1271" y="179"/>
                  <a:pt x="1270" y="178"/>
                  <a:pt x="1264" y="181"/>
                </a:cubicBezTo>
                <a:cubicBezTo>
                  <a:pt x="1262" y="180"/>
                  <a:pt x="1261" y="179"/>
                  <a:pt x="1259" y="178"/>
                </a:cubicBezTo>
                <a:cubicBezTo>
                  <a:pt x="1262" y="174"/>
                  <a:pt x="1266" y="172"/>
                  <a:pt x="1269" y="169"/>
                </a:cubicBezTo>
                <a:cubicBezTo>
                  <a:pt x="1272" y="174"/>
                  <a:pt x="1281" y="172"/>
                  <a:pt x="1283" y="168"/>
                </a:cubicBezTo>
                <a:cubicBezTo>
                  <a:pt x="1281" y="167"/>
                  <a:pt x="1277" y="169"/>
                  <a:pt x="1277" y="167"/>
                </a:cubicBezTo>
                <a:cubicBezTo>
                  <a:pt x="1277" y="163"/>
                  <a:pt x="1285" y="165"/>
                  <a:pt x="1284" y="159"/>
                </a:cubicBezTo>
                <a:cubicBezTo>
                  <a:pt x="1281" y="158"/>
                  <a:pt x="1278" y="157"/>
                  <a:pt x="1276" y="154"/>
                </a:cubicBezTo>
                <a:cubicBezTo>
                  <a:pt x="1275" y="155"/>
                  <a:pt x="1274" y="157"/>
                  <a:pt x="1273" y="158"/>
                </a:cubicBezTo>
                <a:cubicBezTo>
                  <a:pt x="1271" y="156"/>
                  <a:pt x="1272" y="158"/>
                  <a:pt x="1268" y="158"/>
                </a:cubicBezTo>
                <a:cubicBezTo>
                  <a:pt x="1259" y="149"/>
                  <a:pt x="1274" y="145"/>
                  <a:pt x="1279" y="139"/>
                </a:cubicBezTo>
                <a:cubicBezTo>
                  <a:pt x="1277" y="138"/>
                  <a:pt x="1275" y="137"/>
                  <a:pt x="1275" y="133"/>
                </a:cubicBezTo>
                <a:cubicBezTo>
                  <a:pt x="1273" y="133"/>
                  <a:pt x="1270" y="134"/>
                  <a:pt x="1269" y="132"/>
                </a:cubicBezTo>
                <a:cubicBezTo>
                  <a:pt x="1273" y="131"/>
                  <a:pt x="1276" y="129"/>
                  <a:pt x="1279" y="131"/>
                </a:cubicBezTo>
                <a:cubicBezTo>
                  <a:pt x="1279" y="128"/>
                  <a:pt x="1278" y="124"/>
                  <a:pt x="1281" y="124"/>
                </a:cubicBezTo>
                <a:cubicBezTo>
                  <a:pt x="1283" y="125"/>
                  <a:pt x="1284" y="126"/>
                  <a:pt x="1287" y="125"/>
                </a:cubicBezTo>
                <a:cubicBezTo>
                  <a:pt x="1289" y="124"/>
                  <a:pt x="1289" y="121"/>
                  <a:pt x="1291" y="120"/>
                </a:cubicBezTo>
                <a:cubicBezTo>
                  <a:pt x="1284" y="121"/>
                  <a:pt x="1280" y="118"/>
                  <a:pt x="1272" y="119"/>
                </a:cubicBezTo>
                <a:cubicBezTo>
                  <a:pt x="1270" y="114"/>
                  <a:pt x="1269" y="111"/>
                  <a:pt x="1269" y="105"/>
                </a:cubicBezTo>
                <a:cubicBezTo>
                  <a:pt x="1268" y="105"/>
                  <a:pt x="1266" y="105"/>
                  <a:pt x="1265" y="104"/>
                </a:cubicBezTo>
                <a:cubicBezTo>
                  <a:pt x="1266" y="101"/>
                  <a:pt x="1268" y="99"/>
                  <a:pt x="1269" y="97"/>
                </a:cubicBezTo>
                <a:cubicBezTo>
                  <a:pt x="1262" y="99"/>
                  <a:pt x="1264" y="90"/>
                  <a:pt x="1259" y="89"/>
                </a:cubicBezTo>
                <a:cubicBezTo>
                  <a:pt x="1259" y="85"/>
                  <a:pt x="1263" y="84"/>
                  <a:pt x="1265" y="82"/>
                </a:cubicBezTo>
                <a:cubicBezTo>
                  <a:pt x="1261" y="81"/>
                  <a:pt x="1260" y="83"/>
                  <a:pt x="1257" y="83"/>
                </a:cubicBezTo>
                <a:cubicBezTo>
                  <a:pt x="1255" y="83"/>
                  <a:pt x="1253" y="81"/>
                  <a:pt x="1252" y="80"/>
                </a:cubicBezTo>
                <a:cubicBezTo>
                  <a:pt x="1253" y="79"/>
                  <a:pt x="1255" y="78"/>
                  <a:pt x="1256" y="76"/>
                </a:cubicBezTo>
                <a:cubicBezTo>
                  <a:pt x="1250" y="75"/>
                  <a:pt x="1241" y="78"/>
                  <a:pt x="1236" y="74"/>
                </a:cubicBezTo>
                <a:cubicBezTo>
                  <a:pt x="1234" y="78"/>
                  <a:pt x="1231" y="80"/>
                  <a:pt x="1225" y="80"/>
                </a:cubicBezTo>
                <a:cubicBezTo>
                  <a:pt x="1225" y="75"/>
                  <a:pt x="1225" y="75"/>
                  <a:pt x="1225" y="75"/>
                </a:cubicBezTo>
                <a:cubicBezTo>
                  <a:pt x="1219" y="76"/>
                  <a:pt x="1218" y="73"/>
                  <a:pt x="1214" y="72"/>
                </a:cubicBezTo>
                <a:cubicBezTo>
                  <a:pt x="1217" y="71"/>
                  <a:pt x="1221" y="70"/>
                  <a:pt x="1222" y="67"/>
                </a:cubicBezTo>
                <a:cubicBezTo>
                  <a:pt x="1220" y="68"/>
                  <a:pt x="1221" y="64"/>
                  <a:pt x="1221" y="63"/>
                </a:cubicBezTo>
                <a:cubicBezTo>
                  <a:pt x="1221" y="63"/>
                  <a:pt x="1225" y="65"/>
                  <a:pt x="1225" y="62"/>
                </a:cubicBezTo>
                <a:cubicBezTo>
                  <a:pt x="1222" y="62"/>
                  <a:pt x="1220" y="60"/>
                  <a:pt x="1216" y="61"/>
                </a:cubicBezTo>
                <a:cubicBezTo>
                  <a:pt x="1216" y="64"/>
                  <a:pt x="1220" y="65"/>
                  <a:pt x="1216" y="66"/>
                </a:cubicBezTo>
                <a:cubicBezTo>
                  <a:pt x="1212" y="63"/>
                  <a:pt x="1210" y="69"/>
                  <a:pt x="1205" y="67"/>
                </a:cubicBezTo>
                <a:cubicBezTo>
                  <a:pt x="1208" y="64"/>
                  <a:pt x="1212" y="62"/>
                  <a:pt x="1214" y="59"/>
                </a:cubicBezTo>
                <a:cubicBezTo>
                  <a:pt x="1212" y="57"/>
                  <a:pt x="1211" y="56"/>
                  <a:pt x="1209" y="52"/>
                </a:cubicBezTo>
                <a:cubicBezTo>
                  <a:pt x="1209" y="49"/>
                  <a:pt x="1214" y="50"/>
                  <a:pt x="1213" y="47"/>
                </a:cubicBezTo>
                <a:cubicBezTo>
                  <a:pt x="1209" y="49"/>
                  <a:pt x="1207" y="43"/>
                  <a:pt x="1208" y="42"/>
                </a:cubicBezTo>
                <a:cubicBezTo>
                  <a:pt x="1205" y="46"/>
                  <a:pt x="1199" y="44"/>
                  <a:pt x="1194" y="45"/>
                </a:cubicBezTo>
                <a:cubicBezTo>
                  <a:pt x="1194" y="50"/>
                  <a:pt x="1188" y="49"/>
                  <a:pt x="1185" y="51"/>
                </a:cubicBezTo>
                <a:cubicBezTo>
                  <a:pt x="1182" y="48"/>
                  <a:pt x="1177" y="48"/>
                  <a:pt x="1173" y="45"/>
                </a:cubicBezTo>
                <a:cubicBezTo>
                  <a:pt x="1172" y="52"/>
                  <a:pt x="1157" y="49"/>
                  <a:pt x="1162" y="59"/>
                </a:cubicBezTo>
                <a:cubicBezTo>
                  <a:pt x="1160" y="61"/>
                  <a:pt x="1156" y="61"/>
                  <a:pt x="1151" y="62"/>
                </a:cubicBezTo>
                <a:cubicBezTo>
                  <a:pt x="1152" y="59"/>
                  <a:pt x="1155" y="59"/>
                  <a:pt x="1154" y="56"/>
                </a:cubicBezTo>
                <a:cubicBezTo>
                  <a:pt x="1151" y="56"/>
                  <a:pt x="1151" y="53"/>
                  <a:pt x="1149" y="54"/>
                </a:cubicBezTo>
                <a:cubicBezTo>
                  <a:pt x="1148" y="56"/>
                  <a:pt x="1150" y="55"/>
                  <a:pt x="1150" y="58"/>
                </a:cubicBezTo>
                <a:cubicBezTo>
                  <a:pt x="1147" y="59"/>
                  <a:pt x="1148" y="62"/>
                  <a:pt x="1145" y="62"/>
                </a:cubicBezTo>
                <a:cubicBezTo>
                  <a:pt x="1139" y="60"/>
                  <a:pt x="1136" y="66"/>
                  <a:pt x="1132" y="68"/>
                </a:cubicBezTo>
                <a:cubicBezTo>
                  <a:pt x="1129" y="63"/>
                  <a:pt x="1122" y="67"/>
                  <a:pt x="1120" y="64"/>
                </a:cubicBezTo>
                <a:cubicBezTo>
                  <a:pt x="1123" y="59"/>
                  <a:pt x="1126" y="61"/>
                  <a:pt x="1130" y="59"/>
                </a:cubicBezTo>
                <a:cubicBezTo>
                  <a:pt x="1131" y="61"/>
                  <a:pt x="1131" y="62"/>
                  <a:pt x="1132" y="63"/>
                </a:cubicBezTo>
                <a:cubicBezTo>
                  <a:pt x="1134" y="63"/>
                  <a:pt x="1134" y="61"/>
                  <a:pt x="1136" y="61"/>
                </a:cubicBezTo>
                <a:cubicBezTo>
                  <a:pt x="1136" y="55"/>
                  <a:pt x="1142" y="53"/>
                  <a:pt x="1145" y="49"/>
                </a:cubicBezTo>
                <a:cubicBezTo>
                  <a:pt x="1142" y="49"/>
                  <a:pt x="1143" y="46"/>
                  <a:pt x="1145" y="45"/>
                </a:cubicBezTo>
                <a:cubicBezTo>
                  <a:pt x="1149" y="44"/>
                  <a:pt x="1153" y="41"/>
                  <a:pt x="1156" y="44"/>
                </a:cubicBezTo>
                <a:cubicBezTo>
                  <a:pt x="1154" y="36"/>
                  <a:pt x="1165" y="37"/>
                  <a:pt x="1161" y="29"/>
                </a:cubicBezTo>
                <a:cubicBezTo>
                  <a:pt x="1162" y="27"/>
                  <a:pt x="1165" y="27"/>
                  <a:pt x="1166" y="26"/>
                </a:cubicBezTo>
                <a:cubicBezTo>
                  <a:pt x="1163" y="24"/>
                  <a:pt x="1168" y="22"/>
                  <a:pt x="1169" y="21"/>
                </a:cubicBezTo>
                <a:cubicBezTo>
                  <a:pt x="1163" y="20"/>
                  <a:pt x="1162" y="23"/>
                  <a:pt x="1156" y="23"/>
                </a:cubicBezTo>
                <a:cubicBezTo>
                  <a:pt x="1155" y="25"/>
                  <a:pt x="1156" y="29"/>
                  <a:pt x="1153" y="30"/>
                </a:cubicBezTo>
                <a:cubicBezTo>
                  <a:pt x="1151" y="29"/>
                  <a:pt x="1151" y="25"/>
                  <a:pt x="1151" y="22"/>
                </a:cubicBezTo>
                <a:cubicBezTo>
                  <a:pt x="1154" y="23"/>
                  <a:pt x="1154" y="22"/>
                  <a:pt x="1156" y="20"/>
                </a:cubicBezTo>
                <a:cubicBezTo>
                  <a:pt x="1153" y="19"/>
                  <a:pt x="1149" y="16"/>
                  <a:pt x="1147" y="17"/>
                </a:cubicBezTo>
                <a:cubicBezTo>
                  <a:pt x="1146" y="14"/>
                  <a:pt x="1146" y="14"/>
                  <a:pt x="1146" y="14"/>
                </a:cubicBezTo>
                <a:cubicBezTo>
                  <a:pt x="1153" y="14"/>
                  <a:pt x="1157" y="15"/>
                  <a:pt x="1159" y="9"/>
                </a:cubicBezTo>
                <a:cubicBezTo>
                  <a:pt x="1157" y="5"/>
                  <a:pt x="1152" y="10"/>
                  <a:pt x="1148" y="10"/>
                </a:cubicBezTo>
                <a:cubicBezTo>
                  <a:pt x="1148" y="7"/>
                  <a:pt x="1147" y="4"/>
                  <a:pt x="1148" y="2"/>
                </a:cubicBezTo>
                <a:cubicBezTo>
                  <a:pt x="1136" y="0"/>
                  <a:pt x="1135" y="1"/>
                  <a:pt x="1126" y="3"/>
                </a:cubicBezTo>
                <a:cubicBezTo>
                  <a:pt x="1128" y="8"/>
                  <a:pt x="1125" y="16"/>
                  <a:pt x="1117" y="19"/>
                </a:cubicBezTo>
                <a:cubicBezTo>
                  <a:pt x="1116" y="23"/>
                  <a:pt x="1120" y="21"/>
                  <a:pt x="1119" y="25"/>
                </a:cubicBezTo>
                <a:cubicBezTo>
                  <a:pt x="1110" y="29"/>
                  <a:pt x="1101" y="34"/>
                  <a:pt x="1096" y="41"/>
                </a:cubicBezTo>
                <a:cubicBezTo>
                  <a:pt x="1093" y="40"/>
                  <a:pt x="1092" y="36"/>
                  <a:pt x="1086" y="38"/>
                </a:cubicBezTo>
                <a:cubicBezTo>
                  <a:pt x="1086" y="40"/>
                  <a:pt x="1087" y="45"/>
                  <a:pt x="1081" y="45"/>
                </a:cubicBezTo>
                <a:cubicBezTo>
                  <a:pt x="1080" y="49"/>
                  <a:pt x="1077" y="52"/>
                  <a:pt x="1080" y="56"/>
                </a:cubicBezTo>
                <a:cubicBezTo>
                  <a:pt x="1075" y="58"/>
                  <a:pt x="1074" y="63"/>
                  <a:pt x="1073" y="67"/>
                </a:cubicBezTo>
                <a:cubicBezTo>
                  <a:pt x="1077" y="66"/>
                  <a:pt x="1078" y="63"/>
                  <a:pt x="1082" y="63"/>
                </a:cubicBezTo>
                <a:cubicBezTo>
                  <a:pt x="1082" y="63"/>
                  <a:pt x="1083" y="64"/>
                  <a:pt x="1083" y="64"/>
                </a:cubicBezTo>
                <a:cubicBezTo>
                  <a:pt x="1080" y="70"/>
                  <a:pt x="1079" y="78"/>
                  <a:pt x="1069" y="78"/>
                </a:cubicBezTo>
                <a:cubicBezTo>
                  <a:pt x="1064" y="85"/>
                  <a:pt x="1056" y="89"/>
                  <a:pt x="1050" y="94"/>
                </a:cubicBezTo>
                <a:cubicBezTo>
                  <a:pt x="1045" y="94"/>
                  <a:pt x="1043" y="96"/>
                  <a:pt x="1037" y="94"/>
                </a:cubicBezTo>
                <a:cubicBezTo>
                  <a:pt x="1036" y="98"/>
                  <a:pt x="1029" y="96"/>
                  <a:pt x="1029" y="101"/>
                </a:cubicBezTo>
                <a:cubicBezTo>
                  <a:pt x="1029" y="102"/>
                  <a:pt x="1033" y="99"/>
                  <a:pt x="1033" y="103"/>
                </a:cubicBezTo>
                <a:cubicBezTo>
                  <a:pt x="1032" y="106"/>
                  <a:pt x="1029" y="106"/>
                  <a:pt x="1028" y="109"/>
                </a:cubicBezTo>
                <a:cubicBezTo>
                  <a:pt x="1034" y="106"/>
                  <a:pt x="1039" y="100"/>
                  <a:pt x="1040" y="96"/>
                </a:cubicBezTo>
                <a:cubicBezTo>
                  <a:pt x="1060" y="100"/>
                  <a:pt x="1043" y="130"/>
                  <a:pt x="1026" y="127"/>
                </a:cubicBezTo>
                <a:cubicBezTo>
                  <a:pt x="1025" y="139"/>
                  <a:pt x="1012" y="140"/>
                  <a:pt x="1007" y="147"/>
                </a:cubicBezTo>
                <a:cubicBezTo>
                  <a:pt x="1007" y="150"/>
                  <a:pt x="1009" y="154"/>
                  <a:pt x="1006" y="155"/>
                </a:cubicBezTo>
                <a:cubicBezTo>
                  <a:pt x="999" y="153"/>
                  <a:pt x="997" y="159"/>
                  <a:pt x="991" y="160"/>
                </a:cubicBezTo>
                <a:cubicBezTo>
                  <a:pt x="991" y="159"/>
                  <a:pt x="990" y="159"/>
                  <a:pt x="990" y="158"/>
                </a:cubicBezTo>
                <a:cubicBezTo>
                  <a:pt x="993" y="151"/>
                  <a:pt x="1000" y="143"/>
                  <a:pt x="1007" y="142"/>
                </a:cubicBezTo>
                <a:cubicBezTo>
                  <a:pt x="1007" y="138"/>
                  <a:pt x="1010" y="134"/>
                  <a:pt x="1013" y="136"/>
                </a:cubicBezTo>
                <a:cubicBezTo>
                  <a:pt x="1013" y="135"/>
                  <a:pt x="1012" y="134"/>
                  <a:pt x="1012" y="133"/>
                </a:cubicBezTo>
                <a:cubicBezTo>
                  <a:pt x="1014" y="131"/>
                  <a:pt x="1017" y="130"/>
                  <a:pt x="1019" y="128"/>
                </a:cubicBezTo>
                <a:cubicBezTo>
                  <a:pt x="1017" y="128"/>
                  <a:pt x="1012" y="130"/>
                  <a:pt x="1013" y="127"/>
                </a:cubicBezTo>
                <a:cubicBezTo>
                  <a:pt x="1017" y="125"/>
                  <a:pt x="1018" y="121"/>
                  <a:pt x="1021" y="119"/>
                </a:cubicBezTo>
                <a:cubicBezTo>
                  <a:pt x="1018" y="116"/>
                  <a:pt x="1022" y="114"/>
                  <a:pt x="1019" y="110"/>
                </a:cubicBezTo>
                <a:cubicBezTo>
                  <a:pt x="1022" y="110"/>
                  <a:pt x="1028" y="106"/>
                  <a:pt x="1026" y="104"/>
                </a:cubicBezTo>
                <a:cubicBezTo>
                  <a:pt x="1025" y="107"/>
                  <a:pt x="1021" y="110"/>
                  <a:pt x="1018" y="108"/>
                </a:cubicBezTo>
                <a:cubicBezTo>
                  <a:pt x="1016" y="110"/>
                  <a:pt x="1015" y="112"/>
                  <a:pt x="1013" y="114"/>
                </a:cubicBezTo>
                <a:cubicBezTo>
                  <a:pt x="1011" y="112"/>
                  <a:pt x="1007" y="115"/>
                  <a:pt x="1005" y="117"/>
                </a:cubicBezTo>
                <a:cubicBezTo>
                  <a:pt x="1008" y="119"/>
                  <a:pt x="1010" y="116"/>
                  <a:pt x="1013" y="116"/>
                </a:cubicBezTo>
                <a:cubicBezTo>
                  <a:pt x="1012" y="119"/>
                  <a:pt x="1011" y="124"/>
                  <a:pt x="1007" y="121"/>
                </a:cubicBezTo>
                <a:cubicBezTo>
                  <a:pt x="1003" y="126"/>
                  <a:pt x="1000" y="132"/>
                  <a:pt x="993" y="135"/>
                </a:cubicBezTo>
                <a:cubicBezTo>
                  <a:pt x="995" y="141"/>
                  <a:pt x="988" y="139"/>
                  <a:pt x="992" y="142"/>
                </a:cubicBezTo>
                <a:cubicBezTo>
                  <a:pt x="989" y="144"/>
                  <a:pt x="989" y="142"/>
                  <a:pt x="986" y="143"/>
                </a:cubicBezTo>
                <a:cubicBezTo>
                  <a:pt x="971" y="164"/>
                  <a:pt x="947" y="174"/>
                  <a:pt x="931" y="189"/>
                </a:cubicBezTo>
                <a:cubicBezTo>
                  <a:pt x="926" y="189"/>
                  <a:pt x="921" y="195"/>
                  <a:pt x="914" y="196"/>
                </a:cubicBezTo>
                <a:cubicBezTo>
                  <a:pt x="914" y="193"/>
                  <a:pt x="911" y="191"/>
                  <a:pt x="912" y="186"/>
                </a:cubicBezTo>
                <a:cubicBezTo>
                  <a:pt x="919" y="183"/>
                  <a:pt x="923" y="176"/>
                  <a:pt x="930" y="175"/>
                </a:cubicBezTo>
                <a:cubicBezTo>
                  <a:pt x="932" y="166"/>
                  <a:pt x="943" y="165"/>
                  <a:pt x="946" y="157"/>
                </a:cubicBezTo>
                <a:cubicBezTo>
                  <a:pt x="929" y="162"/>
                  <a:pt x="918" y="180"/>
                  <a:pt x="901" y="179"/>
                </a:cubicBezTo>
                <a:cubicBezTo>
                  <a:pt x="903" y="177"/>
                  <a:pt x="906" y="176"/>
                  <a:pt x="905" y="173"/>
                </a:cubicBezTo>
                <a:cubicBezTo>
                  <a:pt x="899" y="176"/>
                  <a:pt x="891" y="184"/>
                  <a:pt x="885" y="182"/>
                </a:cubicBezTo>
                <a:cubicBezTo>
                  <a:pt x="886" y="177"/>
                  <a:pt x="897" y="177"/>
                  <a:pt x="893" y="172"/>
                </a:cubicBezTo>
                <a:cubicBezTo>
                  <a:pt x="889" y="174"/>
                  <a:pt x="885" y="175"/>
                  <a:pt x="882" y="171"/>
                </a:cubicBezTo>
                <a:cubicBezTo>
                  <a:pt x="885" y="169"/>
                  <a:pt x="892" y="166"/>
                  <a:pt x="888" y="162"/>
                </a:cubicBezTo>
                <a:cubicBezTo>
                  <a:pt x="885" y="162"/>
                  <a:pt x="883" y="169"/>
                  <a:pt x="880" y="164"/>
                </a:cubicBezTo>
                <a:cubicBezTo>
                  <a:pt x="883" y="164"/>
                  <a:pt x="884" y="162"/>
                  <a:pt x="884" y="159"/>
                </a:cubicBezTo>
                <a:cubicBezTo>
                  <a:pt x="881" y="156"/>
                  <a:pt x="878" y="160"/>
                  <a:pt x="875" y="162"/>
                </a:cubicBezTo>
                <a:cubicBezTo>
                  <a:pt x="869" y="150"/>
                  <a:pt x="888" y="156"/>
                  <a:pt x="892" y="149"/>
                </a:cubicBezTo>
                <a:cubicBezTo>
                  <a:pt x="889" y="149"/>
                  <a:pt x="889" y="151"/>
                  <a:pt x="886" y="151"/>
                </a:cubicBezTo>
                <a:cubicBezTo>
                  <a:pt x="886" y="147"/>
                  <a:pt x="886" y="147"/>
                  <a:pt x="886" y="147"/>
                </a:cubicBezTo>
                <a:cubicBezTo>
                  <a:pt x="876" y="145"/>
                  <a:pt x="868" y="138"/>
                  <a:pt x="859" y="139"/>
                </a:cubicBezTo>
                <a:cubicBezTo>
                  <a:pt x="857" y="135"/>
                  <a:pt x="860" y="134"/>
                  <a:pt x="860" y="132"/>
                </a:cubicBezTo>
                <a:cubicBezTo>
                  <a:pt x="859" y="130"/>
                  <a:pt x="859" y="127"/>
                  <a:pt x="857" y="127"/>
                </a:cubicBezTo>
                <a:cubicBezTo>
                  <a:pt x="857" y="129"/>
                  <a:pt x="853" y="127"/>
                  <a:pt x="851" y="128"/>
                </a:cubicBezTo>
                <a:cubicBezTo>
                  <a:pt x="851" y="125"/>
                  <a:pt x="848" y="127"/>
                  <a:pt x="849" y="124"/>
                </a:cubicBezTo>
                <a:cubicBezTo>
                  <a:pt x="850" y="122"/>
                  <a:pt x="855" y="122"/>
                  <a:pt x="858" y="122"/>
                </a:cubicBezTo>
                <a:cubicBezTo>
                  <a:pt x="859" y="117"/>
                  <a:pt x="853" y="121"/>
                  <a:pt x="852" y="119"/>
                </a:cubicBezTo>
                <a:cubicBezTo>
                  <a:pt x="852" y="116"/>
                  <a:pt x="855" y="116"/>
                  <a:pt x="854" y="114"/>
                </a:cubicBezTo>
                <a:cubicBezTo>
                  <a:pt x="848" y="114"/>
                  <a:pt x="845" y="112"/>
                  <a:pt x="838" y="114"/>
                </a:cubicBezTo>
                <a:cubicBezTo>
                  <a:pt x="836" y="119"/>
                  <a:pt x="827" y="117"/>
                  <a:pt x="823" y="114"/>
                </a:cubicBezTo>
                <a:cubicBezTo>
                  <a:pt x="822" y="117"/>
                  <a:pt x="820" y="118"/>
                  <a:pt x="819" y="120"/>
                </a:cubicBezTo>
                <a:cubicBezTo>
                  <a:pt x="817" y="119"/>
                  <a:pt x="812" y="120"/>
                  <a:pt x="811" y="116"/>
                </a:cubicBezTo>
                <a:cubicBezTo>
                  <a:pt x="795" y="120"/>
                  <a:pt x="795" y="105"/>
                  <a:pt x="786" y="100"/>
                </a:cubicBezTo>
                <a:cubicBezTo>
                  <a:pt x="786" y="99"/>
                  <a:pt x="789" y="100"/>
                  <a:pt x="789" y="98"/>
                </a:cubicBezTo>
                <a:cubicBezTo>
                  <a:pt x="787" y="96"/>
                  <a:pt x="783" y="95"/>
                  <a:pt x="779" y="97"/>
                </a:cubicBezTo>
                <a:cubicBezTo>
                  <a:pt x="780" y="94"/>
                  <a:pt x="778" y="94"/>
                  <a:pt x="777" y="93"/>
                </a:cubicBezTo>
                <a:cubicBezTo>
                  <a:pt x="780" y="90"/>
                  <a:pt x="782" y="86"/>
                  <a:pt x="784" y="82"/>
                </a:cubicBezTo>
                <a:cubicBezTo>
                  <a:pt x="780" y="79"/>
                  <a:pt x="775" y="84"/>
                  <a:pt x="770" y="83"/>
                </a:cubicBezTo>
                <a:cubicBezTo>
                  <a:pt x="769" y="81"/>
                  <a:pt x="769" y="79"/>
                  <a:pt x="767" y="78"/>
                </a:cubicBezTo>
                <a:cubicBezTo>
                  <a:pt x="761" y="79"/>
                  <a:pt x="760" y="84"/>
                  <a:pt x="757" y="87"/>
                </a:cubicBezTo>
                <a:cubicBezTo>
                  <a:pt x="750" y="85"/>
                  <a:pt x="743" y="92"/>
                  <a:pt x="746" y="98"/>
                </a:cubicBezTo>
                <a:cubicBezTo>
                  <a:pt x="749" y="98"/>
                  <a:pt x="752" y="99"/>
                  <a:pt x="753" y="102"/>
                </a:cubicBezTo>
                <a:cubicBezTo>
                  <a:pt x="748" y="104"/>
                  <a:pt x="748" y="108"/>
                  <a:pt x="742" y="109"/>
                </a:cubicBezTo>
                <a:cubicBezTo>
                  <a:pt x="742" y="112"/>
                  <a:pt x="745" y="111"/>
                  <a:pt x="745" y="113"/>
                </a:cubicBezTo>
                <a:cubicBezTo>
                  <a:pt x="743" y="114"/>
                  <a:pt x="740" y="116"/>
                  <a:pt x="738" y="114"/>
                </a:cubicBezTo>
                <a:cubicBezTo>
                  <a:pt x="738" y="117"/>
                  <a:pt x="744" y="114"/>
                  <a:pt x="744" y="118"/>
                </a:cubicBezTo>
                <a:cubicBezTo>
                  <a:pt x="744" y="121"/>
                  <a:pt x="744" y="123"/>
                  <a:pt x="743" y="125"/>
                </a:cubicBezTo>
                <a:cubicBezTo>
                  <a:pt x="739" y="125"/>
                  <a:pt x="739" y="125"/>
                  <a:pt x="739" y="125"/>
                </a:cubicBezTo>
                <a:cubicBezTo>
                  <a:pt x="739" y="123"/>
                  <a:pt x="743" y="123"/>
                  <a:pt x="741" y="119"/>
                </a:cubicBezTo>
                <a:cubicBezTo>
                  <a:pt x="732" y="118"/>
                  <a:pt x="728" y="128"/>
                  <a:pt x="720" y="131"/>
                </a:cubicBezTo>
                <a:cubicBezTo>
                  <a:pt x="719" y="134"/>
                  <a:pt x="720" y="134"/>
                  <a:pt x="722" y="136"/>
                </a:cubicBezTo>
                <a:cubicBezTo>
                  <a:pt x="718" y="135"/>
                  <a:pt x="713" y="139"/>
                  <a:pt x="713" y="144"/>
                </a:cubicBezTo>
                <a:cubicBezTo>
                  <a:pt x="715" y="145"/>
                  <a:pt x="719" y="143"/>
                  <a:pt x="719" y="147"/>
                </a:cubicBezTo>
                <a:cubicBezTo>
                  <a:pt x="711" y="150"/>
                  <a:pt x="703" y="160"/>
                  <a:pt x="692" y="156"/>
                </a:cubicBezTo>
                <a:cubicBezTo>
                  <a:pt x="695" y="152"/>
                  <a:pt x="702" y="151"/>
                  <a:pt x="704" y="146"/>
                </a:cubicBezTo>
                <a:cubicBezTo>
                  <a:pt x="702" y="145"/>
                  <a:pt x="702" y="148"/>
                  <a:pt x="699" y="147"/>
                </a:cubicBezTo>
                <a:cubicBezTo>
                  <a:pt x="699" y="144"/>
                  <a:pt x="697" y="144"/>
                  <a:pt x="697" y="142"/>
                </a:cubicBezTo>
                <a:cubicBezTo>
                  <a:pt x="690" y="143"/>
                  <a:pt x="690" y="135"/>
                  <a:pt x="684" y="137"/>
                </a:cubicBezTo>
                <a:cubicBezTo>
                  <a:pt x="688" y="133"/>
                  <a:pt x="683" y="129"/>
                  <a:pt x="679" y="127"/>
                </a:cubicBezTo>
                <a:cubicBezTo>
                  <a:pt x="682" y="126"/>
                  <a:pt x="683" y="125"/>
                  <a:pt x="683" y="123"/>
                </a:cubicBezTo>
                <a:cubicBezTo>
                  <a:pt x="677" y="126"/>
                  <a:pt x="678" y="120"/>
                  <a:pt x="676" y="117"/>
                </a:cubicBezTo>
                <a:cubicBezTo>
                  <a:pt x="671" y="116"/>
                  <a:pt x="673" y="121"/>
                  <a:pt x="669" y="122"/>
                </a:cubicBezTo>
                <a:cubicBezTo>
                  <a:pt x="667" y="120"/>
                  <a:pt x="662" y="119"/>
                  <a:pt x="664" y="115"/>
                </a:cubicBezTo>
                <a:cubicBezTo>
                  <a:pt x="658" y="117"/>
                  <a:pt x="662" y="123"/>
                  <a:pt x="659" y="126"/>
                </a:cubicBezTo>
                <a:cubicBezTo>
                  <a:pt x="655" y="124"/>
                  <a:pt x="656" y="121"/>
                  <a:pt x="653" y="119"/>
                </a:cubicBezTo>
                <a:cubicBezTo>
                  <a:pt x="650" y="119"/>
                  <a:pt x="656" y="122"/>
                  <a:pt x="653" y="122"/>
                </a:cubicBezTo>
                <a:cubicBezTo>
                  <a:pt x="651" y="122"/>
                  <a:pt x="649" y="122"/>
                  <a:pt x="648" y="121"/>
                </a:cubicBezTo>
                <a:cubicBezTo>
                  <a:pt x="650" y="117"/>
                  <a:pt x="650" y="116"/>
                  <a:pt x="648" y="112"/>
                </a:cubicBezTo>
                <a:cubicBezTo>
                  <a:pt x="654" y="110"/>
                  <a:pt x="660" y="107"/>
                  <a:pt x="661" y="101"/>
                </a:cubicBezTo>
                <a:cubicBezTo>
                  <a:pt x="654" y="97"/>
                  <a:pt x="650" y="100"/>
                  <a:pt x="644" y="103"/>
                </a:cubicBezTo>
                <a:cubicBezTo>
                  <a:pt x="647" y="105"/>
                  <a:pt x="644" y="110"/>
                  <a:pt x="643" y="112"/>
                </a:cubicBezTo>
                <a:cubicBezTo>
                  <a:pt x="638" y="110"/>
                  <a:pt x="641" y="104"/>
                  <a:pt x="640" y="98"/>
                </a:cubicBezTo>
                <a:cubicBezTo>
                  <a:pt x="644" y="97"/>
                  <a:pt x="646" y="90"/>
                  <a:pt x="644" y="87"/>
                </a:cubicBezTo>
                <a:cubicBezTo>
                  <a:pt x="642" y="91"/>
                  <a:pt x="634" y="88"/>
                  <a:pt x="629" y="91"/>
                </a:cubicBezTo>
                <a:cubicBezTo>
                  <a:pt x="629" y="89"/>
                  <a:pt x="628" y="89"/>
                  <a:pt x="627" y="87"/>
                </a:cubicBezTo>
                <a:cubicBezTo>
                  <a:pt x="629" y="87"/>
                  <a:pt x="634" y="84"/>
                  <a:pt x="631" y="83"/>
                </a:cubicBezTo>
                <a:cubicBezTo>
                  <a:pt x="631" y="84"/>
                  <a:pt x="630" y="85"/>
                  <a:pt x="628" y="85"/>
                </a:cubicBezTo>
                <a:cubicBezTo>
                  <a:pt x="626" y="78"/>
                  <a:pt x="614" y="83"/>
                  <a:pt x="610" y="78"/>
                </a:cubicBezTo>
                <a:cubicBezTo>
                  <a:pt x="609" y="76"/>
                  <a:pt x="611" y="76"/>
                  <a:pt x="610" y="73"/>
                </a:cubicBezTo>
                <a:cubicBezTo>
                  <a:pt x="605" y="73"/>
                  <a:pt x="605" y="68"/>
                  <a:pt x="601" y="67"/>
                </a:cubicBezTo>
                <a:cubicBezTo>
                  <a:pt x="603" y="67"/>
                  <a:pt x="603" y="64"/>
                  <a:pt x="603" y="63"/>
                </a:cubicBezTo>
                <a:cubicBezTo>
                  <a:pt x="599" y="58"/>
                  <a:pt x="592" y="60"/>
                  <a:pt x="584" y="58"/>
                </a:cubicBezTo>
                <a:cubicBezTo>
                  <a:pt x="579" y="46"/>
                  <a:pt x="569" y="39"/>
                  <a:pt x="563" y="27"/>
                </a:cubicBezTo>
                <a:cubicBezTo>
                  <a:pt x="561" y="28"/>
                  <a:pt x="558" y="24"/>
                  <a:pt x="556" y="26"/>
                </a:cubicBezTo>
                <a:cubicBezTo>
                  <a:pt x="557" y="26"/>
                  <a:pt x="558" y="28"/>
                  <a:pt x="557" y="28"/>
                </a:cubicBezTo>
                <a:cubicBezTo>
                  <a:pt x="543" y="36"/>
                  <a:pt x="535" y="47"/>
                  <a:pt x="520" y="54"/>
                </a:cubicBezTo>
                <a:cubicBezTo>
                  <a:pt x="531" y="55"/>
                  <a:pt x="519" y="63"/>
                  <a:pt x="521" y="67"/>
                </a:cubicBezTo>
                <a:cubicBezTo>
                  <a:pt x="517" y="70"/>
                  <a:pt x="504" y="73"/>
                  <a:pt x="505" y="83"/>
                </a:cubicBezTo>
                <a:cubicBezTo>
                  <a:pt x="497" y="86"/>
                  <a:pt x="494" y="91"/>
                  <a:pt x="500" y="98"/>
                </a:cubicBezTo>
                <a:cubicBezTo>
                  <a:pt x="503" y="99"/>
                  <a:pt x="503" y="93"/>
                  <a:pt x="505" y="96"/>
                </a:cubicBezTo>
                <a:cubicBezTo>
                  <a:pt x="503" y="101"/>
                  <a:pt x="500" y="105"/>
                  <a:pt x="495" y="107"/>
                </a:cubicBezTo>
                <a:cubicBezTo>
                  <a:pt x="497" y="110"/>
                  <a:pt x="498" y="114"/>
                  <a:pt x="497" y="116"/>
                </a:cubicBezTo>
                <a:cubicBezTo>
                  <a:pt x="492" y="117"/>
                  <a:pt x="488" y="118"/>
                  <a:pt x="486" y="121"/>
                </a:cubicBezTo>
                <a:cubicBezTo>
                  <a:pt x="489" y="120"/>
                  <a:pt x="490" y="122"/>
                  <a:pt x="490" y="125"/>
                </a:cubicBezTo>
                <a:cubicBezTo>
                  <a:pt x="484" y="128"/>
                  <a:pt x="483" y="133"/>
                  <a:pt x="476" y="135"/>
                </a:cubicBezTo>
                <a:cubicBezTo>
                  <a:pt x="474" y="134"/>
                  <a:pt x="471" y="134"/>
                  <a:pt x="470" y="131"/>
                </a:cubicBezTo>
                <a:cubicBezTo>
                  <a:pt x="473" y="130"/>
                  <a:pt x="475" y="132"/>
                  <a:pt x="477" y="133"/>
                </a:cubicBezTo>
                <a:cubicBezTo>
                  <a:pt x="476" y="128"/>
                  <a:pt x="485" y="131"/>
                  <a:pt x="484" y="126"/>
                </a:cubicBezTo>
                <a:cubicBezTo>
                  <a:pt x="477" y="130"/>
                  <a:pt x="473" y="125"/>
                  <a:pt x="468" y="130"/>
                </a:cubicBezTo>
                <a:cubicBezTo>
                  <a:pt x="468" y="129"/>
                  <a:pt x="469" y="129"/>
                  <a:pt x="469" y="127"/>
                </a:cubicBezTo>
                <a:cubicBezTo>
                  <a:pt x="462" y="127"/>
                  <a:pt x="464" y="134"/>
                  <a:pt x="459" y="135"/>
                </a:cubicBezTo>
                <a:cubicBezTo>
                  <a:pt x="454" y="134"/>
                  <a:pt x="448" y="141"/>
                  <a:pt x="448" y="142"/>
                </a:cubicBezTo>
                <a:cubicBezTo>
                  <a:pt x="449" y="139"/>
                  <a:pt x="451" y="144"/>
                  <a:pt x="451" y="147"/>
                </a:cubicBezTo>
                <a:cubicBezTo>
                  <a:pt x="446" y="152"/>
                  <a:pt x="437" y="163"/>
                  <a:pt x="429" y="161"/>
                </a:cubicBezTo>
                <a:cubicBezTo>
                  <a:pt x="430" y="160"/>
                  <a:pt x="434" y="157"/>
                  <a:pt x="431" y="156"/>
                </a:cubicBezTo>
                <a:cubicBezTo>
                  <a:pt x="425" y="161"/>
                  <a:pt x="419" y="165"/>
                  <a:pt x="418" y="173"/>
                </a:cubicBezTo>
                <a:cubicBezTo>
                  <a:pt x="421" y="173"/>
                  <a:pt x="424" y="172"/>
                  <a:pt x="424" y="175"/>
                </a:cubicBezTo>
                <a:cubicBezTo>
                  <a:pt x="419" y="173"/>
                  <a:pt x="421" y="181"/>
                  <a:pt x="413" y="180"/>
                </a:cubicBezTo>
                <a:cubicBezTo>
                  <a:pt x="413" y="182"/>
                  <a:pt x="414" y="185"/>
                  <a:pt x="410" y="186"/>
                </a:cubicBezTo>
                <a:cubicBezTo>
                  <a:pt x="406" y="186"/>
                  <a:pt x="411" y="180"/>
                  <a:pt x="407" y="180"/>
                </a:cubicBezTo>
                <a:cubicBezTo>
                  <a:pt x="400" y="185"/>
                  <a:pt x="391" y="189"/>
                  <a:pt x="390" y="200"/>
                </a:cubicBezTo>
                <a:cubicBezTo>
                  <a:pt x="388" y="201"/>
                  <a:pt x="389" y="203"/>
                  <a:pt x="386" y="203"/>
                </a:cubicBezTo>
                <a:cubicBezTo>
                  <a:pt x="385" y="205"/>
                  <a:pt x="388" y="208"/>
                  <a:pt x="386" y="208"/>
                </a:cubicBezTo>
                <a:cubicBezTo>
                  <a:pt x="384" y="207"/>
                  <a:pt x="382" y="210"/>
                  <a:pt x="381" y="213"/>
                </a:cubicBezTo>
                <a:cubicBezTo>
                  <a:pt x="384" y="210"/>
                  <a:pt x="385" y="214"/>
                  <a:pt x="390" y="213"/>
                </a:cubicBezTo>
                <a:cubicBezTo>
                  <a:pt x="391" y="215"/>
                  <a:pt x="392" y="216"/>
                  <a:pt x="392" y="219"/>
                </a:cubicBezTo>
                <a:cubicBezTo>
                  <a:pt x="390" y="221"/>
                  <a:pt x="387" y="222"/>
                  <a:pt x="386" y="226"/>
                </a:cubicBezTo>
                <a:cubicBezTo>
                  <a:pt x="389" y="226"/>
                  <a:pt x="392" y="226"/>
                  <a:pt x="392" y="229"/>
                </a:cubicBezTo>
                <a:cubicBezTo>
                  <a:pt x="389" y="236"/>
                  <a:pt x="384" y="242"/>
                  <a:pt x="373" y="241"/>
                </a:cubicBezTo>
                <a:cubicBezTo>
                  <a:pt x="371" y="246"/>
                  <a:pt x="364" y="248"/>
                  <a:pt x="360" y="251"/>
                </a:cubicBezTo>
                <a:cubicBezTo>
                  <a:pt x="370" y="267"/>
                  <a:pt x="351" y="264"/>
                  <a:pt x="344" y="268"/>
                </a:cubicBezTo>
                <a:cubicBezTo>
                  <a:pt x="347" y="268"/>
                  <a:pt x="347" y="270"/>
                  <a:pt x="348" y="272"/>
                </a:cubicBezTo>
                <a:cubicBezTo>
                  <a:pt x="348" y="275"/>
                  <a:pt x="346" y="276"/>
                  <a:pt x="343" y="276"/>
                </a:cubicBezTo>
                <a:cubicBezTo>
                  <a:pt x="343" y="278"/>
                  <a:pt x="343" y="281"/>
                  <a:pt x="342" y="282"/>
                </a:cubicBezTo>
                <a:cubicBezTo>
                  <a:pt x="338" y="278"/>
                  <a:pt x="335" y="284"/>
                  <a:pt x="330" y="280"/>
                </a:cubicBezTo>
                <a:cubicBezTo>
                  <a:pt x="330" y="282"/>
                  <a:pt x="328" y="284"/>
                  <a:pt x="327" y="286"/>
                </a:cubicBezTo>
                <a:cubicBezTo>
                  <a:pt x="331" y="287"/>
                  <a:pt x="333" y="290"/>
                  <a:pt x="338" y="287"/>
                </a:cubicBezTo>
                <a:cubicBezTo>
                  <a:pt x="339" y="295"/>
                  <a:pt x="334" y="297"/>
                  <a:pt x="332" y="301"/>
                </a:cubicBezTo>
                <a:cubicBezTo>
                  <a:pt x="329" y="302"/>
                  <a:pt x="330" y="299"/>
                  <a:pt x="328" y="299"/>
                </a:cubicBezTo>
                <a:cubicBezTo>
                  <a:pt x="326" y="304"/>
                  <a:pt x="325" y="310"/>
                  <a:pt x="322" y="315"/>
                </a:cubicBezTo>
                <a:cubicBezTo>
                  <a:pt x="315" y="317"/>
                  <a:pt x="311" y="323"/>
                  <a:pt x="312" y="328"/>
                </a:cubicBezTo>
                <a:cubicBezTo>
                  <a:pt x="305" y="328"/>
                  <a:pt x="305" y="328"/>
                  <a:pt x="305" y="328"/>
                </a:cubicBezTo>
                <a:cubicBezTo>
                  <a:pt x="304" y="336"/>
                  <a:pt x="293" y="338"/>
                  <a:pt x="293" y="345"/>
                </a:cubicBezTo>
                <a:cubicBezTo>
                  <a:pt x="290" y="342"/>
                  <a:pt x="285" y="348"/>
                  <a:pt x="287" y="349"/>
                </a:cubicBezTo>
                <a:cubicBezTo>
                  <a:pt x="289" y="346"/>
                  <a:pt x="290" y="350"/>
                  <a:pt x="288" y="352"/>
                </a:cubicBezTo>
                <a:cubicBezTo>
                  <a:pt x="291" y="350"/>
                  <a:pt x="293" y="350"/>
                  <a:pt x="294" y="354"/>
                </a:cubicBezTo>
                <a:cubicBezTo>
                  <a:pt x="293" y="355"/>
                  <a:pt x="293" y="358"/>
                  <a:pt x="291" y="359"/>
                </a:cubicBezTo>
                <a:cubicBezTo>
                  <a:pt x="286" y="360"/>
                  <a:pt x="283" y="359"/>
                  <a:pt x="280" y="357"/>
                </a:cubicBezTo>
                <a:cubicBezTo>
                  <a:pt x="279" y="361"/>
                  <a:pt x="274" y="362"/>
                  <a:pt x="272" y="365"/>
                </a:cubicBezTo>
                <a:cubicBezTo>
                  <a:pt x="275" y="366"/>
                  <a:pt x="273" y="371"/>
                  <a:pt x="272" y="373"/>
                </a:cubicBezTo>
                <a:cubicBezTo>
                  <a:pt x="274" y="373"/>
                  <a:pt x="275" y="374"/>
                  <a:pt x="275" y="377"/>
                </a:cubicBezTo>
                <a:cubicBezTo>
                  <a:pt x="272" y="377"/>
                  <a:pt x="272" y="375"/>
                  <a:pt x="269" y="375"/>
                </a:cubicBezTo>
                <a:cubicBezTo>
                  <a:pt x="269" y="378"/>
                  <a:pt x="265" y="378"/>
                  <a:pt x="264" y="380"/>
                </a:cubicBezTo>
                <a:cubicBezTo>
                  <a:pt x="266" y="380"/>
                  <a:pt x="267" y="380"/>
                  <a:pt x="267" y="382"/>
                </a:cubicBezTo>
                <a:cubicBezTo>
                  <a:pt x="265" y="386"/>
                  <a:pt x="259" y="385"/>
                  <a:pt x="256" y="386"/>
                </a:cubicBezTo>
                <a:cubicBezTo>
                  <a:pt x="261" y="386"/>
                  <a:pt x="255" y="397"/>
                  <a:pt x="252" y="400"/>
                </a:cubicBezTo>
                <a:cubicBezTo>
                  <a:pt x="253" y="401"/>
                  <a:pt x="256" y="399"/>
                  <a:pt x="256" y="401"/>
                </a:cubicBezTo>
                <a:cubicBezTo>
                  <a:pt x="256" y="405"/>
                  <a:pt x="256" y="405"/>
                  <a:pt x="256" y="405"/>
                </a:cubicBezTo>
                <a:cubicBezTo>
                  <a:pt x="254" y="406"/>
                  <a:pt x="252" y="407"/>
                  <a:pt x="250" y="408"/>
                </a:cubicBezTo>
                <a:cubicBezTo>
                  <a:pt x="251" y="411"/>
                  <a:pt x="252" y="415"/>
                  <a:pt x="253" y="417"/>
                </a:cubicBezTo>
                <a:cubicBezTo>
                  <a:pt x="249" y="418"/>
                  <a:pt x="249" y="421"/>
                  <a:pt x="248" y="423"/>
                </a:cubicBezTo>
                <a:cubicBezTo>
                  <a:pt x="239" y="421"/>
                  <a:pt x="238" y="434"/>
                  <a:pt x="230" y="433"/>
                </a:cubicBezTo>
                <a:cubicBezTo>
                  <a:pt x="231" y="436"/>
                  <a:pt x="234" y="437"/>
                  <a:pt x="236" y="439"/>
                </a:cubicBezTo>
                <a:cubicBezTo>
                  <a:pt x="229" y="448"/>
                  <a:pt x="222" y="457"/>
                  <a:pt x="215" y="466"/>
                </a:cubicBezTo>
                <a:cubicBezTo>
                  <a:pt x="217" y="466"/>
                  <a:pt x="219" y="466"/>
                  <a:pt x="219" y="468"/>
                </a:cubicBezTo>
                <a:cubicBezTo>
                  <a:pt x="214" y="469"/>
                  <a:pt x="216" y="476"/>
                  <a:pt x="209" y="473"/>
                </a:cubicBezTo>
                <a:cubicBezTo>
                  <a:pt x="209" y="475"/>
                  <a:pt x="210" y="475"/>
                  <a:pt x="211" y="477"/>
                </a:cubicBezTo>
                <a:cubicBezTo>
                  <a:pt x="206" y="480"/>
                  <a:pt x="198" y="481"/>
                  <a:pt x="193" y="484"/>
                </a:cubicBezTo>
                <a:cubicBezTo>
                  <a:pt x="196" y="487"/>
                  <a:pt x="192" y="487"/>
                  <a:pt x="193" y="492"/>
                </a:cubicBezTo>
                <a:cubicBezTo>
                  <a:pt x="190" y="489"/>
                  <a:pt x="190" y="491"/>
                  <a:pt x="189" y="494"/>
                </a:cubicBezTo>
                <a:cubicBezTo>
                  <a:pt x="186" y="494"/>
                  <a:pt x="184" y="494"/>
                  <a:pt x="184" y="490"/>
                </a:cubicBezTo>
                <a:cubicBezTo>
                  <a:pt x="180" y="492"/>
                  <a:pt x="180" y="499"/>
                  <a:pt x="173" y="499"/>
                </a:cubicBezTo>
                <a:cubicBezTo>
                  <a:pt x="173" y="502"/>
                  <a:pt x="175" y="501"/>
                  <a:pt x="175" y="504"/>
                </a:cubicBezTo>
                <a:cubicBezTo>
                  <a:pt x="172" y="505"/>
                  <a:pt x="173" y="502"/>
                  <a:pt x="170" y="503"/>
                </a:cubicBezTo>
                <a:cubicBezTo>
                  <a:pt x="173" y="507"/>
                  <a:pt x="169" y="508"/>
                  <a:pt x="171" y="510"/>
                </a:cubicBezTo>
                <a:cubicBezTo>
                  <a:pt x="175" y="507"/>
                  <a:pt x="181" y="497"/>
                  <a:pt x="187" y="504"/>
                </a:cubicBezTo>
                <a:cubicBezTo>
                  <a:pt x="181" y="515"/>
                  <a:pt x="179" y="529"/>
                  <a:pt x="164" y="533"/>
                </a:cubicBezTo>
                <a:cubicBezTo>
                  <a:pt x="165" y="527"/>
                  <a:pt x="162" y="525"/>
                  <a:pt x="159" y="524"/>
                </a:cubicBezTo>
                <a:cubicBezTo>
                  <a:pt x="161" y="523"/>
                  <a:pt x="160" y="521"/>
                  <a:pt x="163" y="521"/>
                </a:cubicBezTo>
                <a:cubicBezTo>
                  <a:pt x="159" y="516"/>
                  <a:pt x="163" y="512"/>
                  <a:pt x="160" y="507"/>
                </a:cubicBezTo>
                <a:cubicBezTo>
                  <a:pt x="159" y="513"/>
                  <a:pt x="154" y="519"/>
                  <a:pt x="159" y="527"/>
                </a:cubicBezTo>
                <a:cubicBezTo>
                  <a:pt x="155" y="537"/>
                  <a:pt x="146" y="542"/>
                  <a:pt x="141" y="551"/>
                </a:cubicBezTo>
                <a:cubicBezTo>
                  <a:pt x="141" y="552"/>
                  <a:pt x="143" y="551"/>
                  <a:pt x="143" y="554"/>
                </a:cubicBezTo>
                <a:cubicBezTo>
                  <a:pt x="141" y="555"/>
                  <a:pt x="141" y="558"/>
                  <a:pt x="139" y="555"/>
                </a:cubicBezTo>
                <a:cubicBezTo>
                  <a:pt x="140" y="559"/>
                  <a:pt x="136" y="560"/>
                  <a:pt x="139" y="563"/>
                </a:cubicBezTo>
                <a:cubicBezTo>
                  <a:pt x="129" y="566"/>
                  <a:pt x="128" y="576"/>
                  <a:pt x="119" y="579"/>
                </a:cubicBezTo>
                <a:cubicBezTo>
                  <a:pt x="120" y="576"/>
                  <a:pt x="118" y="573"/>
                  <a:pt x="117" y="571"/>
                </a:cubicBezTo>
                <a:cubicBezTo>
                  <a:pt x="115" y="575"/>
                  <a:pt x="116" y="577"/>
                  <a:pt x="117" y="582"/>
                </a:cubicBezTo>
                <a:cubicBezTo>
                  <a:pt x="118" y="582"/>
                  <a:pt x="120" y="581"/>
                  <a:pt x="120" y="582"/>
                </a:cubicBezTo>
                <a:cubicBezTo>
                  <a:pt x="117" y="585"/>
                  <a:pt x="119" y="590"/>
                  <a:pt x="122" y="593"/>
                </a:cubicBezTo>
                <a:cubicBezTo>
                  <a:pt x="115" y="602"/>
                  <a:pt x="111" y="610"/>
                  <a:pt x="102" y="615"/>
                </a:cubicBezTo>
                <a:cubicBezTo>
                  <a:pt x="103" y="618"/>
                  <a:pt x="106" y="618"/>
                  <a:pt x="107" y="622"/>
                </a:cubicBezTo>
                <a:cubicBezTo>
                  <a:pt x="94" y="629"/>
                  <a:pt x="96" y="642"/>
                  <a:pt x="86" y="650"/>
                </a:cubicBezTo>
                <a:cubicBezTo>
                  <a:pt x="79" y="650"/>
                  <a:pt x="81" y="656"/>
                  <a:pt x="75" y="656"/>
                </a:cubicBezTo>
                <a:cubicBezTo>
                  <a:pt x="75" y="660"/>
                  <a:pt x="77" y="660"/>
                  <a:pt x="77" y="663"/>
                </a:cubicBezTo>
                <a:cubicBezTo>
                  <a:pt x="76" y="665"/>
                  <a:pt x="74" y="666"/>
                  <a:pt x="74" y="670"/>
                </a:cubicBezTo>
                <a:cubicBezTo>
                  <a:pt x="83" y="673"/>
                  <a:pt x="76" y="683"/>
                  <a:pt x="78" y="690"/>
                </a:cubicBezTo>
                <a:cubicBezTo>
                  <a:pt x="75" y="689"/>
                  <a:pt x="71" y="687"/>
                  <a:pt x="69" y="690"/>
                </a:cubicBezTo>
                <a:cubicBezTo>
                  <a:pt x="70" y="691"/>
                  <a:pt x="73" y="695"/>
                  <a:pt x="71" y="697"/>
                </a:cubicBezTo>
                <a:cubicBezTo>
                  <a:pt x="66" y="699"/>
                  <a:pt x="65" y="695"/>
                  <a:pt x="62" y="694"/>
                </a:cubicBezTo>
                <a:cubicBezTo>
                  <a:pt x="61" y="696"/>
                  <a:pt x="57" y="702"/>
                  <a:pt x="54" y="698"/>
                </a:cubicBezTo>
                <a:cubicBezTo>
                  <a:pt x="54" y="696"/>
                  <a:pt x="58" y="697"/>
                  <a:pt x="56" y="694"/>
                </a:cubicBezTo>
                <a:cubicBezTo>
                  <a:pt x="50" y="691"/>
                  <a:pt x="60" y="687"/>
                  <a:pt x="56" y="684"/>
                </a:cubicBezTo>
                <a:cubicBezTo>
                  <a:pt x="59" y="683"/>
                  <a:pt x="60" y="681"/>
                  <a:pt x="60" y="678"/>
                </a:cubicBezTo>
                <a:cubicBezTo>
                  <a:pt x="59" y="680"/>
                  <a:pt x="54" y="684"/>
                  <a:pt x="52" y="680"/>
                </a:cubicBezTo>
                <a:cubicBezTo>
                  <a:pt x="52" y="679"/>
                  <a:pt x="54" y="679"/>
                  <a:pt x="54" y="678"/>
                </a:cubicBezTo>
                <a:cubicBezTo>
                  <a:pt x="47" y="681"/>
                  <a:pt x="42" y="690"/>
                  <a:pt x="37" y="699"/>
                </a:cubicBezTo>
                <a:cubicBezTo>
                  <a:pt x="41" y="698"/>
                  <a:pt x="41" y="694"/>
                  <a:pt x="45" y="697"/>
                </a:cubicBezTo>
                <a:cubicBezTo>
                  <a:pt x="44" y="695"/>
                  <a:pt x="43" y="694"/>
                  <a:pt x="42" y="693"/>
                </a:cubicBezTo>
                <a:cubicBezTo>
                  <a:pt x="45" y="692"/>
                  <a:pt x="46" y="686"/>
                  <a:pt x="48" y="687"/>
                </a:cubicBezTo>
                <a:cubicBezTo>
                  <a:pt x="50" y="691"/>
                  <a:pt x="44" y="693"/>
                  <a:pt x="46" y="695"/>
                </a:cubicBezTo>
                <a:cubicBezTo>
                  <a:pt x="46" y="694"/>
                  <a:pt x="47" y="693"/>
                  <a:pt x="49" y="693"/>
                </a:cubicBezTo>
                <a:cubicBezTo>
                  <a:pt x="48" y="694"/>
                  <a:pt x="48" y="695"/>
                  <a:pt x="47" y="697"/>
                </a:cubicBezTo>
                <a:cubicBezTo>
                  <a:pt x="49" y="697"/>
                  <a:pt x="51" y="696"/>
                  <a:pt x="51" y="697"/>
                </a:cubicBezTo>
                <a:cubicBezTo>
                  <a:pt x="50" y="705"/>
                  <a:pt x="54" y="715"/>
                  <a:pt x="44" y="719"/>
                </a:cubicBezTo>
                <a:cubicBezTo>
                  <a:pt x="48" y="721"/>
                  <a:pt x="48" y="717"/>
                  <a:pt x="52" y="718"/>
                </a:cubicBezTo>
                <a:cubicBezTo>
                  <a:pt x="58" y="724"/>
                  <a:pt x="51" y="728"/>
                  <a:pt x="43" y="731"/>
                </a:cubicBezTo>
                <a:cubicBezTo>
                  <a:pt x="50" y="734"/>
                  <a:pt x="59" y="733"/>
                  <a:pt x="61" y="726"/>
                </a:cubicBezTo>
                <a:cubicBezTo>
                  <a:pt x="63" y="727"/>
                  <a:pt x="68" y="724"/>
                  <a:pt x="70" y="727"/>
                </a:cubicBezTo>
                <a:cubicBezTo>
                  <a:pt x="71" y="737"/>
                  <a:pt x="64" y="742"/>
                  <a:pt x="55" y="744"/>
                </a:cubicBezTo>
                <a:cubicBezTo>
                  <a:pt x="54" y="740"/>
                  <a:pt x="51" y="741"/>
                  <a:pt x="51" y="737"/>
                </a:cubicBezTo>
                <a:cubicBezTo>
                  <a:pt x="45" y="737"/>
                  <a:pt x="48" y="745"/>
                  <a:pt x="42" y="746"/>
                </a:cubicBezTo>
                <a:cubicBezTo>
                  <a:pt x="42" y="748"/>
                  <a:pt x="43" y="750"/>
                  <a:pt x="44" y="751"/>
                </a:cubicBezTo>
                <a:cubicBezTo>
                  <a:pt x="42" y="753"/>
                  <a:pt x="40" y="753"/>
                  <a:pt x="39" y="755"/>
                </a:cubicBezTo>
                <a:cubicBezTo>
                  <a:pt x="41" y="755"/>
                  <a:pt x="44" y="753"/>
                  <a:pt x="44" y="755"/>
                </a:cubicBezTo>
                <a:cubicBezTo>
                  <a:pt x="44" y="759"/>
                  <a:pt x="40" y="760"/>
                  <a:pt x="40" y="765"/>
                </a:cubicBezTo>
                <a:cubicBezTo>
                  <a:pt x="44" y="764"/>
                  <a:pt x="48" y="762"/>
                  <a:pt x="53" y="764"/>
                </a:cubicBezTo>
                <a:cubicBezTo>
                  <a:pt x="55" y="760"/>
                  <a:pt x="52" y="757"/>
                  <a:pt x="51" y="754"/>
                </a:cubicBezTo>
                <a:cubicBezTo>
                  <a:pt x="54" y="755"/>
                  <a:pt x="53" y="753"/>
                  <a:pt x="55" y="752"/>
                </a:cubicBezTo>
                <a:cubicBezTo>
                  <a:pt x="55" y="753"/>
                  <a:pt x="57" y="753"/>
                  <a:pt x="57" y="755"/>
                </a:cubicBezTo>
                <a:cubicBezTo>
                  <a:pt x="57" y="759"/>
                  <a:pt x="56" y="762"/>
                  <a:pt x="58" y="766"/>
                </a:cubicBezTo>
                <a:cubicBezTo>
                  <a:pt x="58" y="760"/>
                  <a:pt x="65" y="764"/>
                  <a:pt x="65" y="760"/>
                </a:cubicBezTo>
                <a:cubicBezTo>
                  <a:pt x="64" y="761"/>
                  <a:pt x="63" y="760"/>
                  <a:pt x="62" y="759"/>
                </a:cubicBezTo>
                <a:cubicBezTo>
                  <a:pt x="83" y="759"/>
                  <a:pt x="60" y="778"/>
                  <a:pt x="60" y="788"/>
                </a:cubicBezTo>
                <a:cubicBezTo>
                  <a:pt x="65" y="788"/>
                  <a:pt x="65" y="794"/>
                  <a:pt x="70" y="795"/>
                </a:cubicBezTo>
                <a:cubicBezTo>
                  <a:pt x="69" y="799"/>
                  <a:pt x="66" y="800"/>
                  <a:pt x="60" y="799"/>
                </a:cubicBezTo>
                <a:cubicBezTo>
                  <a:pt x="57" y="804"/>
                  <a:pt x="63" y="806"/>
                  <a:pt x="64" y="809"/>
                </a:cubicBezTo>
                <a:cubicBezTo>
                  <a:pt x="61" y="810"/>
                  <a:pt x="63" y="815"/>
                  <a:pt x="63" y="818"/>
                </a:cubicBezTo>
                <a:cubicBezTo>
                  <a:pt x="67" y="816"/>
                  <a:pt x="66" y="813"/>
                  <a:pt x="63" y="812"/>
                </a:cubicBezTo>
                <a:cubicBezTo>
                  <a:pt x="66" y="811"/>
                  <a:pt x="70" y="810"/>
                  <a:pt x="73" y="813"/>
                </a:cubicBezTo>
                <a:cubicBezTo>
                  <a:pt x="71" y="799"/>
                  <a:pt x="88" y="805"/>
                  <a:pt x="94" y="808"/>
                </a:cubicBezTo>
                <a:cubicBezTo>
                  <a:pt x="95" y="806"/>
                  <a:pt x="94" y="803"/>
                  <a:pt x="94" y="800"/>
                </a:cubicBezTo>
                <a:cubicBezTo>
                  <a:pt x="100" y="798"/>
                  <a:pt x="102" y="799"/>
                  <a:pt x="107" y="799"/>
                </a:cubicBezTo>
                <a:cubicBezTo>
                  <a:pt x="106" y="801"/>
                  <a:pt x="106" y="804"/>
                  <a:pt x="104" y="805"/>
                </a:cubicBezTo>
                <a:cubicBezTo>
                  <a:pt x="108" y="805"/>
                  <a:pt x="111" y="801"/>
                  <a:pt x="116" y="804"/>
                </a:cubicBezTo>
                <a:cubicBezTo>
                  <a:pt x="112" y="806"/>
                  <a:pt x="114" y="813"/>
                  <a:pt x="109" y="815"/>
                </a:cubicBezTo>
                <a:cubicBezTo>
                  <a:pt x="106" y="815"/>
                  <a:pt x="105" y="811"/>
                  <a:pt x="103" y="809"/>
                </a:cubicBezTo>
                <a:cubicBezTo>
                  <a:pt x="102" y="813"/>
                  <a:pt x="103" y="815"/>
                  <a:pt x="101" y="818"/>
                </a:cubicBezTo>
                <a:cubicBezTo>
                  <a:pt x="102" y="819"/>
                  <a:pt x="104" y="815"/>
                  <a:pt x="105" y="818"/>
                </a:cubicBezTo>
                <a:cubicBezTo>
                  <a:pt x="106" y="822"/>
                  <a:pt x="102" y="823"/>
                  <a:pt x="101" y="820"/>
                </a:cubicBezTo>
                <a:cubicBezTo>
                  <a:pt x="101" y="824"/>
                  <a:pt x="101" y="824"/>
                  <a:pt x="101" y="824"/>
                </a:cubicBezTo>
                <a:cubicBezTo>
                  <a:pt x="108" y="822"/>
                  <a:pt x="110" y="821"/>
                  <a:pt x="117" y="822"/>
                </a:cubicBezTo>
                <a:cubicBezTo>
                  <a:pt x="117" y="821"/>
                  <a:pt x="116" y="819"/>
                  <a:pt x="118" y="819"/>
                </a:cubicBezTo>
                <a:cubicBezTo>
                  <a:pt x="119" y="817"/>
                  <a:pt x="116" y="818"/>
                  <a:pt x="116" y="816"/>
                </a:cubicBezTo>
                <a:cubicBezTo>
                  <a:pt x="119" y="816"/>
                  <a:pt x="119" y="814"/>
                  <a:pt x="122" y="814"/>
                </a:cubicBezTo>
                <a:cubicBezTo>
                  <a:pt x="124" y="816"/>
                  <a:pt x="121" y="817"/>
                  <a:pt x="122" y="820"/>
                </a:cubicBezTo>
                <a:cubicBezTo>
                  <a:pt x="124" y="822"/>
                  <a:pt x="128" y="820"/>
                  <a:pt x="130" y="819"/>
                </a:cubicBezTo>
                <a:cubicBezTo>
                  <a:pt x="132" y="822"/>
                  <a:pt x="127" y="825"/>
                  <a:pt x="131" y="828"/>
                </a:cubicBezTo>
                <a:cubicBezTo>
                  <a:pt x="130" y="826"/>
                  <a:pt x="132" y="825"/>
                  <a:pt x="134" y="824"/>
                </a:cubicBezTo>
                <a:cubicBezTo>
                  <a:pt x="132" y="821"/>
                  <a:pt x="134" y="818"/>
                  <a:pt x="137" y="816"/>
                </a:cubicBezTo>
                <a:cubicBezTo>
                  <a:pt x="137" y="811"/>
                  <a:pt x="134" y="806"/>
                  <a:pt x="141" y="805"/>
                </a:cubicBezTo>
                <a:cubicBezTo>
                  <a:pt x="140" y="799"/>
                  <a:pt x="144" y="798"/>
                  <a:pt x="140" y="795"/>
                </a:cubicBezTo>
                <a:cubicBezTo>
                  <a:pt x="144" y="794"/>
                  <a:pt x="144" y="790"/>
                  <a:pt x="148" y="789"/>
                </a:cubicBezTo>
                <a:cubicBezTo>
                  <a:pt x="153" y="789"/>
                  <a:pt x="157" y="791"/>
                  <a:pt x="161" y="792"/>
                </a:cubicBezTo>
                <a:cubicBezTo>
                  <a:pt x="163" y="788"/>
                  <a:pt x="172" y="790"/>
                  <a:pt x="174" y="786"/>
                </a:cubicBezTo>
                <a:cubicBezTo>
                  <a:pt x="168" y="783"/>
                  <a:pt x="179" y="779"/>
                  <a:pt x="181" y="776"/>
                </a:cubicBezTo>
                <a:cubicBezTo>
                  <a:pt x="191" y="780"/>
                  <a:pt x="185" y="797"/>
                  <a:pt x="176" y="793"/>
                </a:cubicBezTo>
                <a:cubicBezTo>
                  <a:pt x="178" y="799"/>
                  <a:pt x="170" y="797"/>
                  <a:pt x="167" y="800"/>
                </a:cubicBezTo>
                <a:cubicBezTo>
                  <a:pt x="168" y="811"/>
                  <a:pt x="157" y="813"/>
                  <a:pt x="154" y="820"/>
                </a:cubicBezTo>
                <a:cubicBezTo>
                  <a:pt x="157" y="821"/>
                  <a:pt x="156" y="818"/>
                  <a:pt x="159" y="818"/>
                </a:cubicBezTo>
                <a:cubicBezTo>
                  <a:pt x="159" y="820"/>
                  <a:pt x="161" y="819"/>
                  <a:pt x="161" y="821"/>
                </a:cubicBezTo>
                <a:cubicBezTo>
                  <a:pt x="159" y="822"/>
                  <a:pt x="160" y="826"/>
                  <a:pt x="158" y="826"/>
                </a:cubicBezTo>
                <a:cubicBezTo>
                  <a:pt x="157" y="825"/>
                  <a:pt x="153" y="823"/>
                  <a:pt x="154" y="827"/>
                </a:cubicBezTo>
                <a:cubicBezTo>
                  <a:pt x="154" y="829"/>
                  <a:pt x="158" y="827"/>
                  <a:pt x="160" y="827"/>
                </a:cubicBezTo>
                <a:cubicBezTo>
                  <a:pt x="162" y="824"/>
                  <a:pt x="163" y="820"/>
                  <a:pt x="165" y="816"/>
                </a:cubicBezTo>
                <a:cubicBezTo>
                  <a:pt x="169" y="817"/>
                  <a:pt x="173" y="813"/>
                  <a:pt x="177" y="811"/>
                </a:cubicBezTo>
                <a:cubicBezTo>
                  <a:pt x="182" y="825"/>
                  <a:pt x="166" y="828"/>
                  <a:pt x="160" y="836"/>
                </a:cubicBezTo>
                <a:cubicBezTo>
                  <a:pt x="168" y="835"/>
                  <a:pt x="168" y="835"/>
                  <a:pt x="168" y="835"/>
                </a:cubicBezTo>
                <a:cubicBezTo>
                  <a:pt x="169" y="837"/>
                  <a:pt x="169" y="840"/>
                  <a:pt x="171" y="842"/>
                </a:cubicBezTo>
                <a:cubicBezTo>
                  <a:pt x="175" y="839"/>
                  <a:pt x="170" y="829"/>
                  <a:pt x="179" y="830"/>
                </a:cubicBezTo>
                <a:cubicBezTo>
                  <a:pt x="179" y="828"/>
                  <a:pt x="177" y="828"/>
                  <a:pt x="177" y="825"/>
                </a:cubicBezTo>
                <a:cubicBezTo>
                  <a:pt x="184" y="820"/>
                  <a:pt x="187" y="811"/>
                  <a:pt x="197" y="808"/>
                </a:cubicBezTo>
                <a:cubicBezTo>
                  <a:pt x="196" y="802"/>
                  <a:pt x="201" y="800"/>
                  <a:pt x="202" y="796"/>
                </a:cubicBezTo>
                <a:cubicBezTo>
                  <a:pt x="197" y="795"/>
                  <a:pt x="197" y="788"/>
                  <a:pt x="192" y="788"/>
                </a:cubicBezTo>
                <a:cubicBezTo>
                  <a:pt x="194" y="783"/>
                  <a:pt x="187" y="782"/>
                  <a:pt x="186" y="778"/>
                </a:cubicBezTo>
                <a:cubicBezTo>
                  <a:pt x="190" y="777"/>
                  <a:pt x="193" y="777"/>
                  <a:pt x="194" y="774"/>
                </a:cubicBezTo>
                <a:cubicBezTo>
                  <a:pt x="192" y="774"/>
                  <a:pt x="189" y="776"/>
                  <a:pt x="189" y="774"/>
                </a:cubicBezTo>
                <a:cubicBezTo>
                  <a:pt x="188" y="768"/>
                  <a:pt x="199" y="772"/>
                  <a:pt x="200" y="768"/>
                </a:cubicBezTo>
                <a:cubicBezTo>
                  <a:pt x="198" y="766"/>
                  <a:pt x="194" y="771"/>
                  <a:pt x="193" y="766"/>
                </a:cubicBezTo>
                <a:cubicBezTo>
                  <a:pt x="195" y="762"/>
                  <a:pt x="202" y="761"/>
                  <a:pt x="204" y="763"/>
                </a:cubicBezTo>
                <a:cubicBezTo>
                  <a:pt x="206" y="760"/>
                  <a:pt x="208" y="755"/>
                  <a:pt x="213" y="755"/>
                </a:cubicBezTo>
                <a:cubicBezTo>
                  <a:pt x="210" y="751"/>
                  <a:pt x="214" y="749"/>
                  <a:pt x="217" y="747"/>
                </a:cubicBezTo>
                <a:cubicBezTo>
                  <a:pt x="220" y="749"/>
                  <a:pt x="225" y="749"/>
                  <a:pt x="228" y="751"/>
                </a:cubicBezTo>
                <a:cubicBezTo>
                  <a:pt x="228" y="752"/>
                  <a:pt x="228" y="753"/>
                  <a:pt x="227" y="754"/>
                </a:cubicBezTo>
                <a:cubicBezTo>
                  <a:pt x="222" y="751"/>
                  <a:pt x="219" y="756"/>
                  <a:pt x="216" y="755"/>
                </a:cubicBezTo>
                <a:cubicBezTo>
                  <a:pt x="217" y="756"/>
                  <a:pt x="217" y="758"/>
                  <a:pt x="216" y="758"/>
                </a:cubicBezTo>
                <a:cubicBezTo>
                  <a:pt x="221" y="761"/>
                  <a:pt x="226" y="757"/>
                  <a:pt x="231" y="760"/>
                </a:cubicBezTo>
                <a:cubicBezTo>
                  <a:pt x="229" y="755"/>
                  <a:pt x="233" y="754"/>
                  <a:pt x="233" y="751"/>
                </a:cubicBezTo>
                <a:cubicBezTo>
                  <a:pt x="229" y="753"/>
                  <a:pt x="228" y="743"/>
                  <a:pt x="231" y="743"/>
                </a:cubicBezTo>
                <a:cubicBezTo>
                  <a:pt x="232" y="745"/>
                  <a:pt x="233" y="747"/>
                  <a:pt x="236" y="747"/>
                </a:cubicBezTo>
                <a:cubicBezTo>
                  <a:pt x="237" y="743"/>
                  <a:pt x="234" y="742"/>
                  <a:pt x="234" y="739"/>
                </a:cubicBezTo>
                <a:cubicBezTo>
                  <a:pt x="239" y="739"/>
                  <a:pt x="239" y="732"/>
                  <a:pt x="243" y="736"/>
                </a:cubicBezTo>
                <a:cubicBezTo>
                  <a:pt x="239" y="731"/>
                  <a:pt x="245" y="725"/>
                  <a:pt x="244" y="723"/>
                </a:cubicBezTo>
                <a:cubicBezTo>
                  <a:pt x="243" y="725"/>
                  <a:pt x="240" y="723"/>
                  <a:pt x="238" y="723"/>
                </a:cubicBezTo>
                <a:cubicBezTo>
                  <a:pt x="239" y="729"/>
                  <a:pt x="228" y="726"/>
                  <a:pt x="228" y="731"/>
                </a:cubicBezTo>
                <a:cubicBezTo>
                  <a:pt x="224" y="730"/>
                  <a:pt x="223" y="731"/>
                  <a:pt x="220" y="730"/>
                </a:cubicBezTo>
                <a:cubicBezTo>
                  <a:pt x="222" y="729"/>
                  <a:pt x="223" y="727"/>
                  <a:pt x="222" y="724"/>
                </a:cubicBezTo>
                <a:cubicBezTo>
                  <a:pt x="224" y="721"/>
                  <a:pt x="230" y="721"/>
                  <a:pt x="230" y="717"/>
                </a:cubicBezTo>
                <a:cubicBezTo>
                  <a:pt x="229" y="717"/>
                  <a:pt x="227" y="717"/>
                  <a:pt x="227" y="715"/>
                </a:cubicBezTo>
                <a:cubicBezTo>
                  <a:pt x="228" y="699"/>
                  <a:pt x="249" y="704"/>
                  <a:pt x="247" y="721"/>
                </a:cubicBezTo>
                <a:cubicBezTo>
                  <a:pt x="248" y="720"/>
                  <a:pt x="252" y="717"/>
                  <a:pt x="253" y="720"/>
                </a:cubicBezTo>
                <a:cubicBezTo>
                  <a:pt x="253" y="722"/>
                  <a:pt x="252" y="723"/>
                  <a:pt x="252" y="725"/>
                </a:cubicBezTo>
                <a:cubicBezTo>
                  <a:pt x="256" y="723"/>
                  <a:pt x="258" y="725"/>
                  <a:pt x="258" y="730"/>
                </a:cubicBezTo>
                <a:cubicBezTo>
                  <a:pt x="263" y="728"/>
                  <a:pt x="265" y="728"/>
                  <a:pt x="268" y="730"/>
                </a:cubicBezTo>
                <a:cubicBezTo>
                  <a:pt x="270" y="727"/>
                  <a:pt x="273" y="725"/>
                  <a:pt x="269" y="721"/>
                </a:cubicBezTo>
                <a:cubicBezTo>
                  <a:pt x="275" y="717"/>
                  <a:pt x="276" y="713"/>
                  <a:pt x="280" y="710"/>
                </a:cubicBezTo>
                <a:cubicBezTo>
                  <a:pt x="280" y="708"/>
                  <a:pt x="278" y="709"/>
                  <a:pt x="279" y="706"/>
                </a:cubicBezTo>
                <a:cubicBezTo>
                  <a:pt x="283" y="702"/>
                  <a:pt x="286" y="691"/>
                  <a:pt x="297" y="697"/>
                </a:cubicBezTo>
                <a:cubicBezTo>
                  <a:pt x="299" y="696"/>
                  <a:pt x="301" y="695"/>
                  <a:pt x="304" y="695"/>
                </a:cubicBezTo>
                <a:cubicBezTo>
                  <a:pt x="300" y="699"/>
                  <a:pt x="301" y="708"/>
                  <a:pt x="292" y="708"/>
                </a:cubicBezTo>
                <a:cubicBezTo>
                  <a:pt x="293" y="713"/>
                  <a:pt x="291" y="715"/>
                  <a:pt x="288" y="717"/>
                </a:cubicBezTo>
                <a:cubicBezTo>
                  <a:pt x="291" y="719"/>
                  <a:pt x="291" y="715"/>
                  <a:pt x="295" y="715"/>
                </a:cubicBezTo>
                <a:cubicBezTo>
                  <a:pt x="293" y="722"/>
                  <a:pt x="297" y="730"/>
                  <a:pt x="295" y="738"/>
                </a:cubicBezTo>
                <a:cubicBezTo>
                  <a:pt x="298" y="735"/>
                  <a:pt x="304" y="726"/>
                  <a:pt x="309" y="730"/>
                </a:cubicBezTo>
                <a:cubicBezTo>
                  <a:pt x="305" y="740"/>
                  <a:pt x="302" y="748"/>
                  <a:pt x="309" y="757"/>
                </a:cubicBezTo>
                <a:cubicBezTo>
                  <a:pt x="313" y="757"/>
                  <a:pt x="313" y="755"/>
                  <a:pt x="316" y="755"/>
                </a:cubicBezTo>
                <a:cubicBezTo>
                  <a:pt x="314" y="761"/>
                  <a:pt x="311" y="763"/>
                  <a:pt x="314" y="770"/>
                </a:cubicBezTo>
                <a:cubicBezTo>
                  <a:pt x="312" y="770"/>
                  <a:pt x="311" y="770"/>
                  <a:pt x="310" y="769"/>
                </a:cubicBezTo>
                <a:cubicBezTo>
                  <a:pt x="313" y="781"/>
                  <a:pt x="306" y="795"/>
                  <a:pt x="296" y="801"/>
                </a:cubicBezTo>
                <a:cubicBezTo>
                  <a:pt x="296" y="799"/>
                  <a:pt x="294" y="800"/>
                  <a:pt x="292" y="800"/>
                </a:cubicBezTo>
                <a:cubicBezTo>
                  <a:pt x="290" y="803"/>
                  <a:pt x="287" y="805"/>
                  <a:pt x="288" y="810"/>
                </a:cubicBezTo>
                <a:cubicBezTo>
                  <a:pt x="290" y="811"/>
                  <a:pt x="294" y="808"/>
                  <a:pt x="296" y="812"/>
                </a:cubicBezTo>
                <a:cubicBezTo>
                  <a:pt x="295" y="819"/>
                  <a:pt x="300" y="820"/>
                  <a:pt x="297" y="824"/>
                </a:cubicBezTo>
                <a:cubicBezTo>
                  <a:pt x="300" y="825"/>
                  <a:pt x="298" y="820"/>
                  <a:pt x="301" y="821"/>
                </a:cubicBezTo>
                <a:cubicBezTo>
                  <a:pt x="303" y="821"/>
                  <a:pt x="303" y="823"/>
                  <a:pt x="304" y="824"/>
                </a:cubicBezTo>
                <a:cubicBezTo>
                  <a:pt x="298" y="825"/>
                  <a:pt x="303" y="834"/>
                  <a:pt x="293" y="834"/>
                </a:cubicBezTo>
                <a:cubicBezTo>
                  <a:pt x="294" y="836"/>
                  <a:pt x="295" y="838"/>
                  <a:pt x="295" y="841"/>
                </a:cubicBezTo>
                <a:cubicBezTo>
                  <a:pt x="291" y="841"/>
                  <a:pt x="293" y="845"/>
                  <a:pt x="290" y="846"/>
                </a:cubicBezTo>
                <a:cubicBezTo>
                  <a:pt x="293" y="856"/>
                  <a:pt x="285" y="863"/>
                  <a:pt x="283" y="872"/>
                </a:cubicBezTo>
                <a:cubicBezTo>
                  <a:pt x="286" y="873"/>
                  <a:pt x="288" y="868"/>
                  <a:pt x="292" y="868"/>
                </a:cubicBezTo>
                <a:cubicBezTo>
                  <a:pt x="292" y="863"/>
                  <a:pt x="298" y="862"/>
                  <a:pt x="293" y="858"/>
                </a:cubicBezTo>
                <a:cubicBezTo>
                  <a:pt x="299" y="859"/>
                  <a:pt x="298" y="854"/>
                  <a:pt x="301" y="853"/>
                </a:cubicBezTo>
                <a:cubicBezTo>
                  <a:pt x="301" y="856"/>
                  <a:pt x="305" y="850"/>
                  <a:pt x="305" y="853"/>
                </a:cubicBezTo>
                <a:cubicBezTo>
                  <a:pt x="306" y="858"/>
                  <a:pt x="304" y="860"/>
                  <a:pt x="302" y="863"/>
                </a:cubicBezTo>
                <a:cubicBezTo>
                  <a:pt x="312" y="865"/>
                  <a:pt x="304" y="876"/>
                  <a:pt x="299" y="880"/>
                </a:cubicBezTo>
                <a:cubicBezTo>
                  <a:pt x="300" y="886"/>
                  <a:pt x="294" y="894"/>
                  <a:pt x="291" y="899"/>
                </a:cubicBezTo>
                <a:cubicBezTo>
                  <a:pt x="293" y="908"/>
                  <a:pt x="283" y="913"/>
                  <a:pt x="280" y="920"/>
                </a:cubicBezTo>
                <a:cubicBezTo>
                  <a:pt x="284" y="921"/>
                  <a:pt x="284" y="933"/>
                  <a:pt x="278" y="933"/>
                </a:cubicBezTo>
                <a:cubicBezTo>
                  <a:pt x="279" y="939"/>
                  <a:pt x="277" y="943"/>
                  <a:pt x="276" y="949"/>
                </a:cubicBezTo>
                <a:cubicBezTo>
                  <a:pt x="280" y="948"/>
                  <a:pt x="278" y="953"/>
                  <a:pt x="279" y="955"/>
                </a:cubicBezTo>
                <a:cubicBezTo>
                  <a:pt x="283" y="955"/>
                  <a:pt x="279" y="948"/>
                  <a:pt x="284" y="948"/>
                </a:cubicBezTo>
                <a:cubicBezTo>
                  <a:pt x="284" y="953"/>
                  <a:pt x="294" y="958"/>
                  <a:pt x="287" y="964"/>
                </a:cubicBezTo>
                <a:cubicBezTo>
                  <a:pt x="287" y="966"/>
                  <a:pt x="290" y="965"/>
                  <a:pt x="290" y="968"/>
                </a:cubicBezTo>
                <a:cubicBezTo>
                  <a:pt x="285" y="971"/>
                  <a:pt x="284" y="976"/>
                  <a:pt x="281" y="979"/>
                </a:cubicBezTo>
                <a:cubicBezTo>
                  <a:pt x="282" y="982"/>
                  <a:pt x="283" y="976"/>
                  <a:pt x="284" y="979"/>
                </a:cubicBezTo>
                <a:cubicBezTo>
                  <a:pt x="284" y="981"/>
                  <a:pt x="282" y="980"/>
                  <a:pt x="283" y="983"/>
                </a:cubicBezTo>
                <a:cubicBezTo>
                  <a:pt x="294" y="971"/>
                  <a:pt x="297" y="953"/>
                  <a:pt x="307" y="941"/>
                </a:cubicBezTo>
                <a:cubicBezTo>
                  <a:pt x="307" y="945"/>
                  <a:pt x="313" y="942"/>
                  <a:pt x="313" y="945"/>
                </a:cubicBezTo>
                <a:cubicBezTo>
                  <a:pt x="309" y="950"/>
                  <a:pt x="315" y="958"/>
                  <a:pt x="310" y="961"/>
                </a:cubicBezTo>
                <a:cubicBezTo>
                  <a:pt x="313" y="963"/>
                  <a:pt x="312" y="957"/>
                  <a:pt x="317" y="959"/>
                </a:cubicBezTo>
                <a:cubicBezTo>
                  <a:pt x="319" y="965"/>
                  <a:pt x="312" y="969"/>
                  <a:pt x="315" y="976"/>
                </a:cubicBezTo>
                <a:cubicBezTo>
                  <a:pt x="317" y="975"/>
                  <a:pt x="317" y="974"/>
                  <a:pt x="320" y="974"/>
                </a:cubicBezTo>
                <a:cubicBezTo>
                  <a:pt x="320" y="977"/>
                  <a:pt x="322" y="976"/>
                  <a:pt x="321" y="978"/>
                </a:cubicBezTo>
                <a:cubicBezTo>
                  <a:pt x="324" y="978"/>
                  <a:pt x="323" y="974"/>
                  <a:pt x="326" y="974"/>
                </a:cubicBezTo>
                <a:cubicBezTo>
                  <a:pt x="332" y="975"/>
                  <a:pt x="331" y="985"/>
                  <a:pt x="337" y="986"/>
                </a:cubicBezTo>
                <a:cubicBezTo>
                  <a:pt x="337" y="992"/>
                  <a:pt x="338" y="997"/>
                  <a:pt x="335" y="999"/>
                </a:cubicBezTo>
                <a:cubicBezTo>
                  <a:pt x="336" y="999"/>
                  <a:pt x="340" y="997"/>
                  <a:pt x="340" y="999"/>
                </a:cubicBezTo>
                <a:cubicBezTo>
                  <a:pt x="341" y="1005"/>
                  <a:pt x="338" y="1008"/>
                  <a:pt x="335" y="1011"/>
                </a:cubicBezTo>
                <a:cubicBezTo>
                  <a:pt x="336" y="1013"/>
                  <a:pt x="337" y="1014"/>
                  <a:pt x="337" y="1016"/>
                </a:cubicBezTo>
                <a:cubicBezTo>
                  <a:pt x="342" y="1014"/>
                  <a:pt x="345" y="1014"/>
                  <a:pt x="350" y="1011"/>
                </a:cubicBezTo>
                <a:cubicBezTo>
                  <a:pt x="345" y="1002"/>
                  <a:pt x="353" y="998"/>
                  <a:pt x="358" y="995"/>
                </a:cubicBezTo>
                <a:cubicBezTo>
                  <a:pt x="365" y="996"/>
                  <a:pt x="365" y="1003"/>
                  <a:pt x="370" y="1005"/>
                </a:cubicBezTo>
                <a:cubicBezTo>
                  <a:pt x="370" y="1006"/>
                  <a:pt x="370" y="1007"/>
                  <a:pt x="369" y="1007"/>
                </a:cubicBezTo>
                <a:cubicBezTo>
                  <a:pt x="365" y="1008"/>
                  <a:pt x="364" y="1004"/>
                  <a:pt x="361" y="1005"/>
                </a:cubicBezTo>
                <a:cubicBezTo>
                  <a:pt x="361" y="1012"/>
                  <a:pt x="361" y="1018"/>
                  <a:pt x="364" y="1020"/>
                </a:cubicBezTo>
                <a:cubicBezTo>
                  <a:pt x="365" y="1019"/>
                  <a:pt x="367" y="1018"/>
                  <a:pt x="369" y="1018"/>
                </a:cubicBezTo>
                <a:cubicBezTo>
                  <a:pt x="370" y="1020"/>
                  <a:pt x="372" y="1022"/>
                  <a:pt x="372" y="1025"/>
                </a:cubicBezTo>
                <a:cubicBezTo>
                  <a:pt x="377" y="1028"/>
                  <a:pt x="384" y="1025"/>
                  <a:pt x="389" y="1022"/>
                </a:cubicBezTo>
                <a:cubicBezTo>
                  <a:pt x="391" y="1031"/>
                  <a:pt x="386" y="1036"/>
                  <a:pt x="387" y="1042"/>
                </a:cubicBezTo>
                <a:cubicBezTo>
                  <a:pt x="386" y="1042"/>
                  <a:pt x="384" y="1043"/>
                  <a:pt x="384" y="1044"/>
                </a:cubicBezTo>
                <a:cubicBezTo>
                  <a:pt x="385" y="1044"/>
                  <a:pt x="387" y="1044"/>
                  <a:pt x="387" y="1046"/>
                </a:cubicBezTo>
                <a:cubicBezTo>
                  <a:pt x="386" y="1049"/>
                  <a:pt x="381" y="1050"/>
                  <a:pt x="379" y="1052"/>
                </a:cubicBezTo>
                <a:cubicBezTo>
                  <a:pt x="382" y="1056"/>
                  <a:pt x="378" y="1055"/>
                  <a:pt x="377" y="1058"/>
                </a:cubicBezTo>
                <a:cubicBezTo>
                  <a:pt x="378" y="1058"/>
                  <a:pt x="380" y="1058"/>
                  <a:pt x="380" y="1059"/>
                </a:cubicBezTo>
                <a:cubicBezTo>
                  <a:pt x="379" y="1063"/>
                  <a:pt x="371" y="1066"/>
                  <a:pt x="376" y="1070"/>
                </a:cubicBezTo>
                <a:cubicBezTo>
                  <a:pt x="379" y="1066"/>
                  <a:pt x="383" y="1062"/>
                  <a:pt x="386" y="1059"/>
                </a:cubicBezTo>
                <a:cubicBezTo>
                  <a:pt x="389" y="1066"/>
                  <a:pt x="384" y="1068"/>
                  <a:pt x="385" y="1074"/>
                </a:cubicBezTo>
                <a:cubicBezTo>
                  <a:pt x="392" y="1072"/>
                  <a:pt x="393" y="1067"/>
                  <a:pt x="400" y="1068"/>
                </a:cubicBezTo>
                <a:cubicBezTo>
                  <a:pt x="400" y="1065"/>
                  <a:pt x="396" y="1067"/>
                  <a:pt x="397" y="1063"/>
                </a:cubicBezTo>
                <a:cubicBezTo>
                  <a:pt x="401" y="1062"/>
                  <a:pt x="401" y="1062"/>
                  <a:pt x="401" y="1062"/>
                </a:cubicBezTo>
                <a:cubicBezTo>
                  <a:pt x="400" y="1059"/>
                  <a:pt x="398" y="1059"/>
                  <a:pt x="397" y="1057"/>
                </a:cubicBezTo>
                <a:cubicBezTo>
                  <a:pt x="399" y="1056"/>
                  <a:pt x="398" y="1053"/>
                  <a:pt x="400" y="1053"/>
                </a:cubicBezTo>
                <a:cubicBezTo>
                  <a:pt x="404" y="1054"/>
                  <a:pt x="409" y="1053"/>
                  <a:pt x="411" y="1056"/>
                </a:cubicBezTo>
                <a:cubicBezTo>
                  <a:pt x="411" y="1052"/>
                  <a:pt x="418" y="1050"/>
                  <a:pt x="414" y="1045"/>
                </a:cubicBezTo>
                <a:cubicBezTo>
                  <a:pt x="418" y="1043"/>
                  <a:pt x="422" y="1037"/>
                  <a:pt x="422" y="1034"/>
                </a:cubicBezTo>
                <a:cubicBezTo>
                  <a:pt x="429" y="1031"/>
                  <a:pt x="432" y="1023"/>
                  <a:pt x="441" y="1024"/>
                </a:cubicBezTo>
                <a:cubicBezTo>
                  <a:pt x="441" y="1020"/>
                  <a:pt x="442" y="1016"/>
                  <a:pt x="444" y="1013"/>
                </a:cubicBezTo>
                <a:cubicBezTo>
                  <a:pt x="449" y="1015"/>
                  <a:pt x="449" y="1012"/>
                  <a:pt x="453" y="1011"/>
                </a:cubicBezTo>
                <a:cubicBezTo>
                  <a:pt x="451" y="1014"/>
                  <a:pt x="453" y="1015"/>
                  <a:pt x="452" y="1017"/>
                </a:cubicBezTo>
                <a:cubicBezTo>
                  <a:pt x="458" y="1017"/>
                  <a:pt x="458" y="1017"/>
                  <a:pt x="458" y="1017"/>
                </a:cubicBezTo>
                <a:cubicBezTo>
                  <a:pt x="458" y="1011"/>
                  <a:pt x="458" y="1011"/>
                  <a:pt x="459" y="1006"/>
                </a:cubicBezTo>
                <a:cubicBezTo>
                  <a:pt x="457" y="1005"/>
                  <a:pt x="454" y="1006"/>
                  <a:pt x="455" y="1003"/>
                </a:cubicBezTo>
                <a:cubicBezTo>
                  <a:pt x="458" y="998"/>
                  <a:pt x="469" y="991"/>
                  <a:pt x="471" y="990"/>
                </a:cubicBezTo>
                <a:cubicBezTo>
                  <a:pt x="468" y="990"/>
                  <a:pt x="466" y="992"/>
                  <a:pt x="463" y="992"/>
                </a:cubicBezTo>
                <a:cubicBezTo>
                  <a:pt x="462" y="990"/>
                  <a:pt x="459" y="990"/>
                  <a:pt x="459" y="988"/>
                </a:cubicBezTo>
                <a:cubicBezTo>
                  <a:pt x="468" y="984"/>
                  <a:pt x="470" y="974"/>
                  <a:pt x="480" y="971"/>
                </a:cubicBezTo>
                <a:cubicBezTo>
                  <a:pt x="483" y="972"/>
                  <a:pt x="484" y="974"/>
                  <a:pt x="486" y="977"/>
                </a:cubicBezTo>
                <a:cubicBezTo>
                  <a:pt x="482" y="978"/>
                  <a:pt x="482" y="978"/>
                  <a:pt x="482" y="978"/>
                </a:cubicBezTo>
                <a:cubicBezTo>
                  <a:pt x="471" y="998"/>
                  <a:pt x="466" y="1018"/>
                  <a:pt x="454" y="1037"/>
                </a:cubicBezTo>
                <a:cubicBezTo>
                  <a:pt x="455" y="1045"/>
                  <a:pt x="455" y="1045"/>
                  <a:pt x="455" y="1045"/>
                </a:cubicBezTo>
                <a:cubicBezTo>
                  <a:pt x="454" y="1048"/>
                  <a:pt x="450" y="1047"/>
                  <a:pt x="450" y="1048"/>
                </a:cubicBezTo>
                <a:cubicBezTo>
                  <a:pt x="452" y="1048"/>
                  <a:pt x="450" y="1053"/>
                  <a:pt x="453" y="1052"/>
                </a:cubicBezTo>
                <a:cubicBezTo>
                  <a:pt x="457" y="1045"/>
                  <a:pt x="459" y="1036"/>
                  <a:pt x="468" y="1033"/>
                </a:cubicBezTo>
                <a:cubicBezTo>
                  <a:pt x="468" y="1030"/>
                  <a:pt x="464" y="1033"/>
                  <a:pt x="465" y="1029"/>
                </a:cubicBezTo>
                <a:cubicBezTo>
                  <a:pt x="472" y="1025"/>
                  <a:pt x="470" y="1014"/>
                  <a:pt x="480" y="1013"/>
                </a:cubicBezTo>
                <a:cubicBezTo>
                  <a:pt x="479" y="1009"/>
                  <a:pt x="480" y="1009"/>
                  <a:pt x="479" y="1004"/>
                </a:cubicBezTo>
                <a:cubicBezTo>
                  <a:pt x="484" y="1003"/>
                  <a:pt x="484" y="997"/>
                  <a:pt x="490" y="996"/>
                </a:cubicBezTo>
                <a:cubicBezTo>
                  <a:pt x="488" y="993"/>
                  <a:pt x="492" y="993"/>
                  <a:pt x="492" y="990"/>
                </a:cubicBezTo>
                <a:cubicBezTo>
                  <a:pt x="488" y="990"/>
                  <a:pt x="487" y="988"/>
                  <a:pt x="486" y="985"/>
                </a:cubicBezTo>
                <a:cubicBezTo>
                  <a:pt x="491" y="984"/>
                  <a:pt x="489" y="976"/>
                  <a:pt x="497" y="977"/>
                </a:cubicBezTo>
                <a:cubicBezTo>
                  <a:pt x="498" y="971"/>
                  <a:pt x="502" y="970"/>
                  <a:pt x="505" y="966"/>
                </a:cubicBezTo>
                <a:cubicBezTo>
                  <a:pt x="505" y="963"/>
                  <a:pt x="503" y="963"/>
                  <a:pt x="503" y="960"/>
                </a:cubicBezTo>
                <a:cubicBezTo>
                  <a:pt x="507" y="959"/>
                  <a:pt x="515" y="953"/>
                  <a:pt x="518" y="957"/>
                </a:cubicBezTo>
                <a:cubicBezTo>
                  <a:pt x="513" y="959"/>
                  <a:pt x="518" y="969"/>
                  <a:pt x="509" y="967"/>
                </a:cubicBezTo>
                <a:cubicBezTo>
                  <a:pt x="508" y="974"/>
                  <a:pt x="507" y="980"/>
                  <a:pt x="504" y="986"/>
                </a:cubicBezTo>
                <a:cubicBezTo>
                  <a:pt x="507" y="986"/>
                  <a:pt x="506" y="983"/>
                  <a:pt x="510" y="983"/>
                </a:cubicBezTo>
                <a:cubicBezTo>
                  <a:pt x="512" y="988"/>
                  <a:pt x="510" y="995"/>
                  <a:pt x="502" y="994"/>
                </a:cubicBezTo>
                <a:cubicBezTo>
                  <a:pt x="501" y="996"/>
                  <a:pt x="500" y="998"/>
                  <a:pt x="500" y="1001"/>
                </a:cubicBezTo>
                <a:cubicBezTo>
                  <a:pt x="503" y="1002"/>
                  <a:pt x="506" y="1003"/>
                  <a:pt x="508" y="1005"/>
                </a:cubicBezTo>
                <a:cubicBezTo>
                  <a:pt x="502" y="1009"/>
                  <a:pt x="503" y="1020"/>
                  <a:pt x="494" y="1022"/>
                </a:cubicBezTo>
                <a:cubicBezTo>
                  <a:pt x="497" y="1025"/>
                  <a:pt x="490" y="1026"/>
                  <a:pt x="493" y="1032"/>
                </a:cubicBezTo>
                <a:cubicBezTo>
                  <a:pt x="496" y="1031"/>
                  <a:pt x="497" y="1028"/>
                  <a:pt x="499" y="1026"/>
                </a:cubicBezTo>
                <a:cubicBezTo>
                  <a:pt x="498" y="1030"/>
                  <a:pt x="502" y="1028"/>
                  <a:pt x="502" y="1031"/>
                </a:cubicBezTo>
                <a:cubicBezTo>
                  <a:pt x="499" y="1033"/>
                  <a:pt x="502" y="1037"/>
                  <a:pt x="503" y="1040"/>
                </a:cubicBezTo>
                <a:cubicBezTo>
                  <a:pt x="508" y="1040"/>
                  <a:pt x="508" y="1040"/>
                  <a:pt x="508" y="1040"/>
                </a:cubicBezTo>
                <a:cubicBezTo>
                  <a:pt x="506" y="1035"/>
                  <a:pt x="510" y="1035"/>
                  <a:pt x="511" y="1033"/>
                </a:cubicBezTo>
                <a:cubicBezTo>
                  <a:pt x="509" y="1025"/>
                  <a:pt x="512" y="1015"/>
                  <a:pt x="519" y="1011"/>
                </a:cubicBezTo>
                <a:cubicBezTo>
                  <a:pt x="512" y="999"/>
                  <a:pt x="526" y="989"/>
                  <a:pt x="526" y="980"/>
                </a:cubicBezTo>
                <a:cubicBezTo>
                  <a:pt x="531" y="980"/>
                  <a:pt x="534" y="976"/>
                  <a:pt x="530" y="974"/>
                </a:cubicBezTo>
                <a:cubicBezTo>
                  <a:pt x="535" y="971"/>
                  <a:pt x="535" y="962"/>
                  <a:pt x="538" y="955"/>
                </a:cubicBezTo>
                <a:cubicBezTo>
                  <a:pt x="540" y="953"/>
                  <a:pt x="543" y="950"/>
                  <a:pt x="545" y="948"/>
                </a:cubicBezTo>
                <a:cubicBezTo>
                  <a:pt x="548" y="943"/>
                  <a:pt x="546" y="939"/>
                  <a:pt x="552" y="941"/>
                </a:cubicBezTo>
                <a:cubicBezTo>
                  <a:pt x="552" y="938"/>
                  <a:pt x="550" y="939"/>
                  <a:pt x="550" y="936"/>
                </a:cubicBezTo>
                <a:cubicBezTo>
                  <a:pt x="553" y="935"/>
                  <a:pt x="555" y="932"/>
                  <a:pt x="557" y="929"/>
                </a:cubicBezTo>
                <a:cubicBezTo>
                  <a:pt x="555" y="930"/>
                  <a:pt x="554" y="929"/>
                  <a:pt x="554" y="927"/>
                </a:cubicBezTo>
                <a:cubicBezTo>
                  <a:pt x="560" y="925"/>
                  <a:pt x="563" y="922"/>
                  <a:pt x="564" y="917"/>
                </a:cubicBezTo>
                <a:cubicBezTo>
                  <a:pt x="565" y="915"/>
                  <a:pt x="561" y="920"/>
                  <a:pt x="561" y="917"/>
                </a:cubicBezTo>
                <a:cubicBezTo>
                  <a:pt x="565" y="911"/>
                  <a:pt x="571" y="908"/>
                  <a:pt x="572" y="900"/>
                </a:cubicBezTo>
                <a:cubicBezTo>
                  <a:pt x="575" y="899"/>
                  <a:pt x="575" y="899"/>
                  <a:pt x="578" y="899"/>
                </a:cubicBezTo>
                <a:cubicBezTo>
                  <a:pt x="577" y="894"/>
                  <a:pt x="578" y="890"/>
                  <a:pt x="581" y="888"/>
                </a:cubicBezTo>
                <a:cubicBezTo>
                  <a:pt x="589" y="892"/>
                  <a:pt x="587" y="881"/>
                  <a:pt x="594" y="881"/>
                </a:cubicBezTo>
                <a:cubicBezTo>
                  <a:pt x="593" y="877"/>
                  <a:pt x="596" y="874"/>
                  <a:pt x="596" y="870"/>
                </a:cubicBezTo>
                <a:cubicBezTo>
                  <a:pt x="602" y="871"/>
                  <a:pt x="606" y="867"/>
                  <a:pt x="609" y="863"/>
                </a:cubicBezTo>
                <a:cubicBezTo>
                  <a:pt x="606" y="860"/>
                  <a:pt x="610" y="856"/>
                  <a:pt x="611" y="853"/>
                </a:cubicBezTo>
                <a:cubicBezTo>
                  <a:pt x="608" y="854"/>
                  <a:pt x="608" y="851"/>
                  <a:pt x="607" y="850"/>
                </a:cubicBezTo>
                <a:cubicBezTo>
                  <a:pt x="610" y="848"/>
                  <a:pt x="613" y="852"/>
                  <a:pt x="614" y="849"/>
                </a:cubicBezTo>
                <a:cubicBezTo>
                  <a:pt x="611" y="849"/>
                  <a:pt x="609" y="848"/>
                  <a:pt x="606" y="845"/>
                </a:cubicBezTo>
                <a:cubicBezTo>
                  <a:pt x="607" y="844"/>
                  <a:pt x="608" y="844"/>
                  <a:pt x="607" y="842"/>
                </a:cubicBezTo>
                <a:cubicBezTo>
                  <a:pt x="612" y="842"/>
                  <a:pt x="616" y="835"/>
                  <a:pt x="620" y="839"/>
                </a:cubicBezTo>
                <a:cubicBezTo>
                  <a:pt x="619" y="841"/>
                  <a:pt x="619" y="842"/>
                  <a:pt x="620" y="843"/>
                </a:cubicBezTo>
                <a:cubicBezTo>
                  <a:pt x="627" y="842"/>
                  <a:pt x="631" y="830"/>
                  <a:pt x="629" y="828"/>
                </a:cubicBezTo>
                <a:cubicBezTo>
                  <a:pt x="628" y="831"/>
                  <a:pt x="626" y="827"/>
                  <a:pt x="619" y="829"/>
                </a:cubicBezTo>
                <a:cubicBezTo>
                  <a:pt x="618" y="831"/>
                  <a:pt x="618" y="833"/>
                  <a:pt x="616" y="834"/>
                </a:cubicBezTo>
                <a:cubicBezTo>
                  <a:pt x="614" y="828"/>
                  <a:pt x="611" y="836"/>
                  <a:pt x="606" y="835"/>
                </a:cubicBezTo>
                <a:cubicBezTo>
                  <a:pt x="606" y="831"/>
                  <a:pt x="606" y="831"/>
                  <a:pt x="606" y="831"/>
                </a:cubicBezTo>
                <a:cubicBezTo>
                  <a:pt x="611" y="829"/>
                  <a:pt x="611" y="824"/>
                  <a:pt x="617" y="824"/>
                </a:cubicBezTo>
                <a:cubicBezTo>
                  <a:pt x="620" y="819"/>
                  <a:pt x="624" y="816"/>
                  <a:pt x="628" y="813"/>
                </a:cubicBezTo>
                <a:cubicBezTo>
                  <a:pt x="630" y="814"/>
                  <a:pt x="630" y="815"/>
                  <a:pt x="629" y="817"/>
                </a:cubicBezTo>
                <a:cubicBezTo>
                  <a:pt x="633" y="817"/>
                  <a:pt x="639" y="815"/>
                  <a:pt x="642" y="816"/>
                </a:cubicBezTo>
                <a:cubicBezTo>
                  <a:pt x="640" y="821"/>
                  <a:pt x="641" y="822"/>
                  <a:pt x="638" y="826"/>
                </a:cubicBezTo>
                <a:cubicBezTo>
                  <a:pt x="638" y="829"/>
                  <a:pt x="642" y="825"/>
                  <a:pt x="642" y="828"/>
                </a:cubicBezTo>
                <a:cubicBezTo>
                  <a:pt x="639" y="840"/>
                  <a:pt x="630" y="843"/>
                  <a:pt x="627" y="854"/>
                </a:cubicBezTo>
                <a:cubicBezTo>
                  <a:pt x="623" y="854"/>
                  <a:pt x="622" y="856"/>
                  <a:pt x="621" y="859"/>
                </a:cubicBezTo>
                <a:cubicBezTo>
                  <a:pt x="623" y="859"/>
                  <a:pt x="626" y="858"/>
                  <a:pt x="626" y="860"/>
                </a:cubicBezTo>
                <a:cubicBezTo>
                  <a:pt x="622" y="862"/>
                  <a:pt x="623" y="867"/>
                  <a:pt x="617" y="867"/>
                </a:cubicBezTo>
                <a:cubicBezTo>
                  <a:pt x="620" y="871"/>
                  <a:pt x="614" y="872"/>
                  <a:pt x="610" y="873"/>
                </a:cubicBezTo>
                <a:cubicBezTo>
                  <a:pt x="610" y="871"/>
                  <a:pt x="610" y="869"/>
                  <a:pt x="607" y="870"/>
                </a:cubicBezTo>
                <a:cubicBezTo>
                  <a:pt x="606" y="872"/>
                  <a:pt x="604" y="874"/>
                  <a:pt x="605" y="877"/>
                </a:cubicBezTo>
                <a:cubicBezTo>
                  <a:pt x="607" y="878"/>
                  <a:pt x="610" y="876"/>
                  <a:pt x="610" y="878"/>
                </a:cubicBezTo>
                <a:cubicBezTo>
                  <a:pt x="612" y="884"/>
                  <a:pt x="606" y="893"/>
                  <a:pt x="599" y="888"/>
                </a:cubicBezTo>
                <a:cubicBezTo>
                  <a:pt x="597" y="894"/>
                  <a:pt x="589" y="890"/>
                  <a:pt x="589" y="897"/>
                </a:cubicBezTo>
                <a:cubicBezTo>
                  <a:pt x="592" y="898"/>
                  <a:pt x="593" y="894"/>
                  <a:pt x="595" y="896"/>
                </a:cubicBezTo>
                <a:cubicBezTo>
                  <a:pt x="583" y="906"/>
                  <a:pt x="593" y="921"/>
                  <a:pt x="584" y="930"/>
                </a:cubicBezTo>
                <a:cubicBezTo>
                  <a:pt x="586" y="931"/>
                  <a:pt x="586" y="933"/>
                  <a:pt x="587" y="935"/>
                </a:cubicBezTo>
                <a:cubicBezTo>
                  <a:pt x="586" y="939"/>
                  <a:pt x="583" y="941"/>
                  <a:pt x="578" y="942"/>
                </a:cubicBezTo>
                <a:cubicBezTo>
                  <a:pt x="578" y="946"/>
                  <a:pt x="582" y="943"/>
                  <a:pt x="582" y="947"/>
                </a:cubicBezTo>
                <a:cubicBezTo>
                  <a:pt x="577" y="947"/>
                  <a:pt x="580" y="949"/>
                  <a:pt x="580" y="952"/>
                </a:cubicBezTo>
                <a:cubicBezTo>
                  <a:pt x="577" y="953"/>
                  <a:pt x="577" y="953"/>
                  <a:pt x="577" y="953"/>
                </a:cubicBezTo>
                <a:cubicBezTo>
                  <a:pt x="577" y="961"/>
                  <a:pt x="575" y="963"/>
                  <a:pt x="566" y="963"/>
                </a:cubicBezTo>
                <a:cubicBezTo>
                  <a:pt x="565" y="963"/>
                  <a:pt x="566" y="958"/>
                  <a:pt x="564" y="958"/>
                </a:cubicBezTo>
                <a:cubicBezTo>
                  <a:pt x="563" y="960"/>
                  <a:pt x="557" y="959"/>
                  <a:pt x="558" y="964"/>
                </a:cubicBezTo>
                <a:cubicBezTo>
                  <a:pt x="561" y="964"/>
                  <a:pt x="562" y="963"/>
                  <a:pt x="563" y="962"/>
                </a:cubicBezTo>
                <a:cubicBezTo>
                  <a:pt x="563" y="965"/>
                  <a:pt x="567" y="963"/>
                  <a:pt x="567" y="967"/>
                </a:cubicBezTo>
                <a:cubicBezTo>
                  <a:pt x="567" y="969"/>
                  <a:pt x="564" y="968"/>
                  <a:pt x="564" y="970"/>
                </a:cubicBezTo>
                <a:cubicBezTo>
                  <a:pt x="566" y="971"/>
                  <a:pt x="568" y="971"/>
                  <a:pt x="569" y="972"/>
                </a:cubicBezTo>
                <a:cubicBezTo>
                  <a:pt x="570" y="979"/>
                  <a:pt x="558" y="977"/>
                  <a:pt x="556" y="983"/>
                </a:cubicBezTo>
                <a:cubicBezTo>
                  <a:pt x="560" y="983"/>
                  <a:pt x="562" y="980"/>
                  <a:pt x="563" y="983"/>
                </a:cubicBezTo>
                <a:cubicBezTo>
                  <a:pt x="557" y="986"/>
                  <a:pt x="552" y="997"/>
                  <a:pt x="557" y="1003"/>
                </a:cubicBezTo>
                <a:cubicBezTo>
                  <a:pt x="558" y="999"/>
                  <a:pt x="560" y="997"/>
                  <a:pt x="561" y="994"/>
                </a:cubicBezTo>
                <a:cubicBezTo>
                  <a:pt x="563" y="999"/>
                  <a:pt x="566" y="993"/>
                  <a:pt x="571" y="994"/>
                </a:cubicBezTo>
                <a:cubicBezTo>
                  <a:pt x="568" y="996"/>
                  <a:pt x="569" y="1003"/>
                  <a:pt x="563" y="1004"/>
                </a:cubicBezTo>
                <a:cubicBezTo>
                  <a:pt x="563" y="1007"/>
                  <a:pt x="566" y="1006"/>
                  <a:pt x="566" y="1010"/>
                </a:cubicBezTo>
                <a:cubicBezTo>
                  <a:pt x="574" y="1005"/>
                  <a:pt x="588" y="1004"/>
                  <a:pt x="589" y="1018"/>
                </a:cubicBezTo>
                <a:cubicBezTo>
                  <a:pt x="584" y="1021"/>
                  <a:pt x="580" y="1025"/>
                  <a:pt x="577" y="1029"/>
                </a:cubicBezTo>
                <a:cubicBezTo>
                  <a:pt x="575" y="1030"/>
                  <a:pt x="573" y="1030"/>
                  <a:pt x="572" y="1028"/>
                </a:cubicBezTo>
                <a:cubicBezTo>
                  <a:pt x="571" y="1026"/>
                  <a:pt x="576" y="1022"/>
                  <a:pt x="572" y="1022"/>
                </a:cubicBezTo>
                <a:cubicBezTo>
                  <a:pt x="570" y="1025"/>
                  <a:pt x="570" y="1030"/>
                  <a:pt x="565" y="1030"/>
                </a:cubicBezTo>
                <a:cubicBezTo>
                  <a:pt x="565" y="1029"/>
                  <a:pt x="564" y="1029"/>
                  <a:pt x="564" y="1027"/>
                </a:cubicBezTo>
                <a:cubicBezTo>
                  <a:pt x="564" y="1025"/>
                  <a:pt x="567" y="1026"/>
                  <a:pt x="566" y="1023"/>
                </a:cubicBezTo>
                <a:cubicBezTo>
                  <a:pt x="562" y="1025"/>
                  <a:pt x="562" y="1020"/>
                  <a:pt x="558" y="1020"/>
                </a:cubicBezTo>
                <a:cubicBezTo>
                  <a:pt x="554" y="1026"/>
                  <a:pt x="551" y="1040"/>
                  <a:pt x="538" y="1034"/>
                </a:cubicBezTo>
                <a:cubicBezTo>
                  <a:pt x="538" y="1032"/>
                  <a:pt x="537" y="1029"/>
                  <a:pt x="536" y="1028"/>
                </a:cubicBezTo>
                <a:cubicBezTo>
                  <a:pt x="533" y="1032"/>
                  <a:pt x="529" y="1034"/>
                  <a:pt x="527" y="1039"/>
                </a:cubicBezTo>
                <a:cubicBezTo>
                  <a:pt x="529" y="1038"/>
                  <a:pt x="531" y="1038"/>
                  <a:pt x="531" y="1040"/>
                </a:cubicBezTo>
                <a:cubicBezTo>
                  <a:pt x="529" y="1045"/>
                  <a:pt x="527" y="1051"/>
                  <a:pt x="525" y="1056"/>
                </a:cubicBezTo>
                <a:cubicBezTo>
                  <a:pt x="520" y="1059"/>
                  <a:pt x="514" y="1054"/>
                  <a:pt x="511" y="1061"/>
                </a:cubicBezTo>
                <a:cubicBezTo>
                  <a:pt x="515" y="1059"/>
                  <a:pt x="521" y="1058"/>
                  <a:pt x="523" y="1061"/>
                </a:cubicBezTo>
                <a:cubicBezTo>
                  <a:pt x="521" y="1064"/>
                  <a:pt x="521" y="1067"/>
                  <a:pt x="521" y="1069"/>
                </a:cubicBezTo>
                <a:cubicBezTo>
                  <a:pt x="522" y="1069"/>
                  <a:pt x="523" y="1069"/>
                  <a:pt x="523" y="1070"/>
                </a:cubicBezTo>
                <a:cubicBezTo>
                  <a:pt x="522" y="1071"/>
                  <a:pt x="521" y="1073"/>
                  <a:pt x="522" y="1076"/>
                </a:cubicBezTo>
                <a:cubicBezTo>
                  <a:pt x="521" y="1077"/>
                  <a:pt x="521" y="1078"/>
                  <a:pt x="519" y="1078"/>
                </a:cubicBezTo>
                <a:cubicBezTo>
                  <a:pt x="513" y="1098"/>
                  <a:pt x="498" y="1111"/>
                  <a:pt x="486" y="1126"/>
                </a:cubicBezTo>
                <a:cubicBezTo>
                  <a:pt x="492" y="1127"/>
                  <a:pt x="489" y="1131"/>
                  <a:pt x="492" y="1135"/>
                </a:cubicBezTo>
                <a:cubicBezTo>
                  <a:pt x="489" y="1138"/>
                  <a:pt x="478" y="1140"/>
                  <a:pt x="478" y="1134"/>
                </a:cubicBezTo>
                <a:cubicBezTo>
                  <a:pt x="476" y="1134"/>
                  <a:pt x="472" y="1133"/>
                  <a:pt x="472" y="1135"/>
                </a:cubicBezTo>
                <a:cubicBezTo>
                  <a:pt x="476" y="1137"/>
                  <a:pt x="469" y="1138"/>
                  <a:pt x="469" y="1141"/>
                </a:cubicBezTo>
                <a:cubicBezTo>
                  <a:pt x="476" y="1142"/>
                  <a:pt x="483" y="1139"/>
                  <a:pt x="490" y="1140"/>
                </a:cubicBezTo>
                <a:cubicBezTo>
                  <a:pt x="483" y="1146"/>
                  <a:pt x="488" y="1154"/>
                  <a:pt x="480" y="1160"/>
                </a:cubicBezTo>
                <a:cubicBezTo>
                  <a:pt x="479" y="1171"/>
                  <a:pt x="474" y="1180"/>
                  <a:pt x="469" y="1189"/>
                </a:cubicBezTo>
                <a:cubicBezTo>
                  <a:pt x="470" y="1191"/>
                  <a:pt x="471" y="1192"/>
                  <a:pt x="472" y="1193"/>
                </a:cubicBezTo>
                <a:cubicBezTo>
                  <a:pt x="470" y="1196"/>
                  <a:pt x="468" y="1200"/>
                  <a:pt x="465" y="1202"/>
                </a:cubicBezTo>
                <a:cubicBezTo>
                  <a:pt x="462" y="1203"/>
                  <a:pt x="463" y="1200"/>
                  <a:pt x="460" y="1201"/>
                </a:cubicBezTo>
                <a:cubicBezTo>
                  <a:pt x="458" y="1202"/>
                  <a:pt x="458" y="1206"/>
                  <a:pt x="455" y="1206"/>
                </a:cubicBezTo>
                <a:cubicBezTo>
                  <a:pt x="455" y="1209"/>
                  <a:pt x="458" y="1209"/>
                  <a:pt x="460" y="1210"/>
                </a:cubicBezTo>
                <a:cubicBezTo>
                  <a:pt x="456" y="1214"/>
                  <a:pt x="452" y="1218"/>
                  <a:pt x="446" y="1219"/>
                </a:cubicBezTo>
                <a:cubicBezTo>
                  <a:pt x="441" y="1214"/>
                  <a:pt x="444" y="1206"/>
                  <a:pt x="450" y="1204"/>
                </a:cubicBezTo>
                <a:cubicBezTo>
                  <a:pt x="448" y="1188"/>
                  <a:pt x="455" y="1179"/>
                  <a:pt x="464" y="1173"/>
                </a:cubicBezTo>
                <a:cubicBezTo>
                  <a:pt x="463" y="1167"/>
                  <a:pt x="469" y="1165"/>
                  <a:pt x="466" y="1160"/>
                </a:cubicBezTo>
                <a:cubicBezTo>
                  <a:pt x="467" y="1160"/>
                  <a:pt x="468" y="1159"/>
                  <a:pt x="469" y="1158"/>
                </a:cubicBezTo>
                <a:cubicBezTo>
                  <a:pt x="469" y="1155"/>
                  <a:pt x="466" y="1153"/>
                  <a:pt x="469" y="1151"/>
                </a:cubicBezTo>
                <a:cubicBezTo>
                  <a:pt x="467" y="1149"/>
                  <a:pt x="465" y="1153"/>
                  <a:pt x="463" y="1154"/>
                </a:cubicBezTo>
                <a:cubicBezTo>
                  <a:pt x="463" y="1156"/>
                  <a:pt x="464" y="1159"/>
                  <a:pt x="462" y="1160"/>
                </a:cubicBezTo>
                <a:cubicBezTo>
                  <a:pt x="460" y="1160"/>
                  <a:pt x="459" y="1158"/>
                  <a:pt x="456" y="1159"/>
                </a:cubicBezTo>
                <a:cubicBezTo>
                  <a:pt x="456" y="1167"/>
                  <a:pt x="457" y="1176"/>
                  <a:pt x="449" y="1179"/>
                </a:cubicBezTo>
                <a:cubicBezTo>
                  <a:pt x="449" y="1188"/>
                  <a:pt x="442" y="1192"/>
                  <a:pt x="435" y="1195"/>
                </a:cubicBezTo>
                <a:cubicBezTo>
                  <a:pt x="448" y="1204"/>
                  <a:pt x="434" y="1220"/>
                  <a:pt x="420" y="1221"/>
                </a:cubicBezTo>
                <a:cubicBezTo>
                  <a:pt x="417" y="1229"/>
                  <a:pt x="423" y="1235"/>
                  <a:pt x="425" y="1240"/>
                </a:cubicBezTo>
                <a:cubicBezTo>
                  <a:pt x="422" y="1244"/>
                  <a:pt x="423" y="1251"/>
                  <a:pt x="418" y="1252"/>
                </a:cubicBezTo>
                <a:cubicBezTo>
                  <a:pt x="416" y="1252"/>
                  <a:pt x="415" y="1251"/>
                  <a:pt x="415" y="1248"/>
                </a:cubicBezTo>
                <a:cubicBezTo>
                  <a:pt x="412" y="1249"/>
                  <a:pt x="411" y="1253"/>
                  <a:pt x="407" y="1254"/>
                </a:cubicBezTo>
                <a:cubicBezTo>
                  <a:pt x="408" y="1261"/>
                  <a:pt x="400" y="1261"/>
                  <a:pt x="402" y="1269"/>
                </a:cubicBezTo>
                <a:cubicBezTo>
                  <a:pt x="400" y="1270"/>
                  <a:pt x="399" y="1271"/>
                  <a:pt x="397" y="1271"/>
                </a:cubicBezTo>
                <a:cubicBezTo>
                  <a:pt x="395" y="1277"/>
                  <a:pt x="400" y="1276"/>
                  <a:pt x="401" y="1279"/>
                </a:cubicBezTo>
                <a:cubicBezTo>
                  <a:pt x="403" y="1278"/>
                  <a:pt x="407" y="1278"/>
                  <a:pt x="409" y="1277"/>
                </a:cubicBezTo>
                <a:cubicBezTo>
                  <a:pt x="410" y="1281"/>
                  <a:pt x="416" y="1280"/>
                  <a:pt x="417" y="1284"/>
                </a:cubicBezTo>
                <a:cubicBezTo>
                  <a:pt x="412" y="1284"/>
                  <a:pt x="411" y="1287"/>
                  <a:pt x="410" y="1289"/>
                </a:cubicBezTo>
                <a:cubicBezTo>
                  <a:pt x="413" y="1288"/>
                  <a:pt x="415" y="1291"/>
                  <a:pt x="420" y="1291"/>
                </a:cubicBezTo>
                <a:cubicBezTo>
                  <a:pt x="421" y="1287"/>
                  <a:pt x="423" y="1283"/>
                  <a:pt x="421" y="1280"/>
                </a:cubicBezTo>
                <a:cubicBezTo>
                  <a:pt x="423" y="1279"/>
                  <a:pt x="425" y="1278"/>
                  <a:pt x="426" y="1276"/>
                </a:cubicBezTo>
                <a:cubicBezTo>
                  <a:pt x="424" y="1274"/>
                  <a:pt x="427" y="1272"/>
                  <a:pt x="425" y="1269"/>
                </a:cubicBezTo>
                <a:cubicBezTo>
                  <a:pt x="422" y="1270"/>
                  <a:pt x="418" y="1271"/>
                  <a:pt x="418" y="1268"/>
                </a:cubicBezTo>
                <a:cubicBezTo>
                  <a:pt x="427" y="1268"/>
                  <a:pt x="424" y="1258"/>
                  <a:pt x="432" y="1257"/>
                </a:cubicBezTo>
                <a:cubicBezTo>
                  <a:pt x="432" y="1256"/>
                  <a:pt x="431" y="1254"/>
                  <a:pt x="432" y="1254"/>
                </a:cubicBezTo>
                <a:cubicBezTo>
                  <a:pt x="437" y="1257"/>
                  <a:pt x="434" y="1263"/>
                  <a:pt x="438" y="1268"/>
                </a:cubicBezTo>
                <a:cubicBezTo>
                  <a:pt x="437" y="1270"/>
                  <a:pt x="432" y="1268"/>
                  <a:pt x="432" y="1271"/>
                </a:cubicBezTo>
                <a:cubicBezTo>
                  <a:pt x="438" y="1269"/>
                  <a:pt x="433" y="1275"/>
                  <a:pt x="433" y="1276"/>
                </a:cubicBezTo>
                <a:cubicBezTo>
                  <a:pt x="437" y="1274"/>
                  <a:pt x="435" y="1281"/>
                  <a:pt x="437" y="1282"/>
                </a:cubicBezTo>
                <a:cubicBezTo>
                  <a:pt x="438" y="1280"/>
                  <a:pt x="444" y="1280"/>
                  <a:pt x="443" y="1283"/>
                </a:cubicBezTo>
                <a:cubicBezTo>
                  <a:pt x="441" y="1290"/>
                  <a:pt x="433" y="1288"/>
                  <a:pt x="429" y="1292"/>
                </a:cubicBezTo>
                <a:cubicBezTo>
                  <a:pt x="435" y="1298"/>
                  <a:pt x="432" y="1306"/>
                  <a:pt x="428" y="1310"/>
                </a:cubicBezTo>
                <a:cubicBezTo>
                  <a:pt x="429" y="1310"/>
                  <a:pt x="429" y="1312"/>
                  <a:pt x="429" y="1313"/>
                </a:cubicBezTo>
                <a:cubicBezTo>
                  <a:pt x="433" y="1311"/>
                  <a:pt x="433" y="1313"/>
                  <a:pt x="432" y="1316"/>
                </a:cubicBezTo>
                <a:cubicBezTo>
                  <a:pt x="436" y="1318"/>
                  <a:pt x="438" y="1316"/>
                  <a:pt x="440" y="1314"/>
                </a:cubicBezTo>
                <a:cubicBezTo>
                  <a:pt x="440" y="1316"/>
                  <a:pt x="441" y="1316"/>
                  <a:pt x="442" y="1316"/>
                </a:cubicBezTo>
                <a:cubicBezTo>
                  <a:pt x="441" y="1323"/>
                  <a:pt x="434" y="1323"/>
                  <a:pt x="429" y="1321"/>
                </a:cubicBezTo>
                <a:cubicBezTo>
                  <a:pt x="429" y="1322"/>
                  <a:pt x="428" y="1323"/>
                  <a:pt x="428" y="1324"/>
                </a:cubicBezTo>
                <a:cubicBezTo>
                  <a:pt x="431" y="1327"/>
                  <a:pt x="433" y="1325"/>
                  <a:pt x="436" y="1324"/>
                </a:cubicBezTo>
                <a:cubicBezTo>
                  <a:pt x="436" y="1335"/>
                  <a:pt x="431" y="1344"/>
                  <a:pt x="425" y="1351"/>
                </a:cubicBezTo>
                <a:cubicBezTo>
                  <a:pt x="426" y="1351"/>
                  <a:pt x="426" y="1352"/>
                  <a:pt x="426" y="1354"/>
                </a:cubicBezTo>
                <a:cubicBezTo>
                  <a:pt x="423" y="1355"/>
                  <a:pt x="421" y="1358"/>
                  <a:pt x="417" y="1356"/>
                </a:cubicBezTo>
                <a:cubicBezTo>
                  <a:pt x="416" y="1361"/>
                  <a:pt x="411" y="1362"/>
                  <a:pt x="407" y="1364"/>
                </a:cubicBezTo>
                <a:cubicBezTo>
                  <a:pt x="407" y="1356"/>
                  <a:pt x="413" y="1344"/>
                  <a:pt x="405" y="1339"/>
                </a:cubicBezTo>
                <a:cubicBezTo>
                  <a:pt x="403" y="1342"/>
                  <a:pt x="400" y="1345"/>
                  <a:pt x="395" y="1345"/>
                </a:cubicBezTo>
                <a:cubicBezTo>
                  <a:pt x="394" y="1358"/>
                  <a:pt x="386" y="1364"/>
                  <a:pt x="386" y="1378"/>
                </a:cubicBezTo>
                <a:cubicBezTo>
                  <a:pt x="385" y="1379"/>
                  <a:pt x="379" y="1381"/>
                  <a:pt x="380" y="1382"/>
                </a:cubicBezTo>
                <a:cubicBezTo>
                  <a:pt x="382" y="1383"/>
                  <a:pt x="383" y="1379"/>
                  <a:pt x="384" y="1382"/>
                </a:cubicBezTo>
                <a:cubicBezTo>
                  <a:pt x="385" y="1387"/>
                  <a:pt x="379" y="1387"/>
                  <a:pt x="376" y="1389"/>
                </a:cubicBezTo>
                <a:cubicBezTo>
                  <a:pt x="377" y="1396"/>
                  <a:pt x="382" y="1404"/>
                  <a:pt x="377" y="1411"/>
                </a:cubicBezTo>
                <a:cubicBezTo>
                  <a:pt x="379" y="1414"/>
                  <a:pt x="382" y="1415"/>
                  <a:pt x="383" y="1419"/>
                </a:cubicBezTo>
                <a:cubicBezTo>
                  <a:pt x="389" y="1419"/>
                  <a:pt x="396" y="1420"/>
                  <a:pt x="401" y="1417"/>
                </a:cubicBezTo>
                <a:cubicBezTo>
                  <a:pt x="402" y="1422"/>
                  <a:pt x="409" y="1421"/>
                  <a:pt x="411" y="1422"/>
                </a:cubicBezTo>
                <a:cubicBezTo>
                  <a:pt x="414" y="1420"/>
                  <a:pt x="415" y="1415"/>
                  <a:pt x="417" y="1413"/>
                </a:cubicBezTo>
                <a:cubicBezTo>
                  <a:pt x="420" y="1413"/>
                  <a:pt x="423" y="1413"/>
                  <a:pt x="424" y="1415"/>
                </a:cubicBezTo>
                <a:cubicBezTo>
                  <a:pt x="423" y="1416"/>
                  <a:pt x="421" y="1420"/>
                  <a:pt x="423" y="1421"/>
                </a:cubicBezTo>
                <a:cubicBezTo>
                  <a:pt x="426" y="1420"/>
                  <a:pt x="429" y="1417"/>
                  <a:pt x="433" y="1419"/>
                </a:cubicBezTo>
                <a:cubicBezTo>
                  <a:pt x="428" y="1421"/>
                  <a:pt x="430" y="1430"/>
                  <a:pt x="434" y="1431"/>
                </a:cubicBezTo>
                <a:cubicBezTo>
                  <a:pt x="433" y="1427"/>
                  <a:pt x="437" y="1427"/>
                  <a:pt x="434" y="1423"/>
                </a:cubicBezTo>
                <a:close/>
                <a:moveTo>
                  <a:pt x="903" y="1202"/>
                </a:moveTo>
                <a:cubicBezTo>
                  <a:pt x="899" y="1202"/>
                  <a:pt x="900" y="1205"/>
                  <a:pt x="899" y="1206"/>
                </a:cubicBezTo>
                <a:cubicBezTo>
                  <a:pt x="896" y="1204"/>
                  <a:pt x="895" y="1205"/>
                  <a:pt x="891" y="1206"/>
                </a:cubicBezTo>
                <a:cubicBezTo>
                  <a:pt x="890" y="1201"/>
                  <a:pt x="890" y="1201"/>
                  <a:pt x="890" y="1201"/>
                </a:cubicBezTo>
                <a:cubicBezTo>
                  <a:pt x="895" y="1200"/>
                  <a:pt x="902" y="1194"/>
                  <a:pt x="903" y="1202"/>
                </a:cubicBezTo>
                <a:close/>
                <a:moveTo>
                  <a:pt x="924" y="1179"/>
                </a:moveTo>
                <a:cubicBezTo>
                  <a:pt x="923" y="1180"/>
                  <a:pt x="921" y="1181"/>
                  <a:pt x="919" y="1181"/>
                </a:cubicBezTo>
                <a:cubicBezTo>
                  <a:pt x="919" y="1178"/>
                  <a:pt x="917" y="1179"/>
                  <a:pt x="918" y="1176"/>
                </a:cubicBezTo>
                <a:cubicBezTo>
                  <a:pt x="919" y="1176"/>
                  <a:pt x="920" y="1176"/>
                  <a:pt x="921" y="1175"/>
                </a:cubicBezTo>
                <a:cubicBezTo>
                  <a:pt x="922" y="1175"/>
                  <a:pt x="923" y="1177"/>
                  <a:pt x="924" y="1179"/>
                </a:cubicBezTo>
                <a:close/>
                <a:moveTo>
                  <a:pt x="876" y="1174"/>
                </a:moveTo>
                <a:cubicBezTo>
                  <a:pt x="872" y="1174"/>
                  <a:pt x="872" y="1174"/>
                  <a:pt x="872" y="1174"/>
                </a:cubicBezTo>
                <a:cubicBezTo>
                  <a:pt x="873" y="1176"/>
                  <a:pt x="873" y="1179"/>
                  <a:pt x="876" y="1180"/>
                </a:cubicBezTo>
                <a:cubicBezTo>
                  <a:pt x="877" y="1181"/>
                  <a:pt x="871" y="1184"/>
                  <a:pt x="871" y="1180"/>
                </a:cubicBezTo>
                <a:cubicBezTo>
                  <a:pt x="869" y="1180"/>
                  <a:pt x="869" y="1182"/>
                  <a:pt x="867" y="1182"/>
                </a:cubicBezTo>
                <a:cubicBezTo>
                  <a:pt x="869" y="1183"/>
                  <a:pt x="867" y="1188"/>
                  <a:pt x="870" y="1189"/>
                </a:cubicBezTo>
                <a:cubicBezTo>
                  <a:pt x="868" y="1192"/>
                  <a:pt x="867" y="1189"/>
                  <a:pt x="865" y="1189"/>
                </a:cubicBezTo>
                <a:cubicBezTo>
                  <a:pt x="859" y="1190"/>
                  <a:pt x="854" y="1197"/>
                  <a:pt x="848" y="1199"/>
                </a:cubicBezTo>
                <a:cubicBezTo>
                  <a:pt x="845" y="1200"/>
                  <a:pt x="845" y="1197"/>
                  <a:pt x="843" y="1197"/>
                </a:cubicBezTo>
                <a:cubicBezTo>
                  <a:pt x="842" y="1197"/>
                  <a:pt x="842" y="1198"/>
                  <a:pt x="842" y="1198"/>
                </a:cubicBezTo>
                <a:cubicBezTo>
                  <a:pt x="840" y="1195"/>
                  <a:pt x="851" y="1195"/>
                  <a:pt x="850" y="1190"/>
                </a:cubicBezTo>
                <a:cubicBezTo>
                  <a:pt x="853" y="1191"/>
                  <a:pt x="858" y="1188"/>
                  <a:pt x="861" y="1186"/>
                </a:cubicBezTo>
                <a:cubicBezTo>
                  <a:pt x="861" y="1184"/>
                  <a:pt x="857" y="1186"/>
                  <a:pt x="856" y="1185"/>
                </a:cubicBezTo>
                <a:cubicBezTo>
                  <a:pt x="857" y="1183"/>
                  <a:pt x="859" y="1182"/>
                  <a:pt x="860" y="1179"/>
                </a:cubicBezTo>
                <a:cubicBezTo>
                  <a:pt x="860" y="1178"/>
                  <a:pt x="858" y="1179"/>
                  <a:pt x="856" y="1179"/>
                </a:cubicBezTo>
                <a:cubicBezTo>
                  <a:pt x="861" y="1175"/>
                  <a:pt x="855" y="1173"/>
                  <a:pt x="853" y="1168"/>
                </a:cubicBezTo>
                <a:cubicBezTo>
                  <a:pt x="858" y="1169"/>
                  <a:pt x="856" y="1163"/>
                  <a:pt x="860" y="1165"/>
                </a:cubicBezTo>
                <a:cubicBezTo>
                  <a:pt x="861" y="1169"/>
                  <a:pt x="856" y="1167"/>
                  <a:pt x="857" y="1171"/>
                </a:cubicBezTo>
                <a:cubicBezTo>
                  <a:pt x="862" y="1171"/>
                  <a:pt x="859" y="1164"/>
                  <a:pt x="866" y="1165"/>
                </a:cubicBezTo>
                <a:cubicBezTo>
                  <a:pt x="868" y="1167"/>
                  <a:pt x="869" y="1170"/>
                  <a:pt x="872" y="1171"/>
                </a:cubicBezTo>
                <a:cubicBezTo>
                  <a:pt x="876" y="1170"/>
                  <a:pt x="872" y="1167"/>
                  <a:pt x="874" y="1167"/>
                </a:cubicBezTo>
                <a:cubicBezTo>
                  <a:pt x="879" y="1166"/>
                  <a:pt x="878" y="1172"/>
                  <a:pt x="876" y="1174"/>
                </a:cubicBezTo>
                <a:close/>
                <a:moveTo>
                  <a:pt x="937" y="1157"/>
                </a:moveTo>
                <a:cubicBezTo>
                  <a:pt x="938" y="1161"/>
                  <a:pt x="938" y="1161"/>
                  <a:pt x="938" y="1161"/>
                </a:cubicBezTo>
                <a:cubicBezTo>
                  <a:pt x="935" y="1161"/>
                  <a:pt x="935" y="1161"/>
                  <a:pt x="935" y="1161"/>
                </a:cubicBezTo>
                <a:cubicBezTo>
                  <a:pt x="935" y="1160"/>
                  <a:pt x="935" y="1159"/>
                  <a:pt x="936" y="1158"/>
                </a:cubicBezTo>
                <a:cubicBezTo>
                  <a:pt x="936" y="1157"/>
                  <a:pt x="934" y="1158"/>
                  <a:pt x="934" y="1158"/>
                </a:cubicBezTo>
                <a:cubicBezTo>
                  <a:pt x="934" y="1155"/>
                  <a:pt x="937" y="1157"/>
                  <a:pt x="937" y="1157"/>
                </a:cubicBezTo>
                <a:close/>
                <a:moveTo>
                  <a:pt x="856" y="1135"/>
                </a:moveTo>
                <a:cubicBezTo>
                  <a:pt x="857" y="1137"/>
                  <a:pt x="857" y="1139"/>
                  <a:pt x="856" y="1140"/>
                </a:cubicBezTo>
                <a:cubicBezTo>
                  <a:pt x="853" y="1142"/>
                  <a:pt x="853" y="1139"/>
                  <a:pt x="851" y="1140"/>
                </a:cubicBezTo>
                <a:cubicBezTo>
                  <a:pt x="852" y="1139"/>
                  <a:pt x="851" y="1136"/>
                  <a:pt x="853" y="1134"/>
                </a:cubicBezTo>
                <a:cubicBezTo>
                  <a:pt x="853" y="1135"/>
                  <a:pt x="855" y="1135"/>
                  <a:pt x="856" y="1135"/>
                </a:cubicBezTo>
                <a:close/>
                <a:moveTo>
                  <a:pt x="851" y="1136"/>
                </a:moveTo>
                <a:cubicBezTo>
                  <a:pt x="849" y="1136"/>
                  <a:pt x="849" y="1138"/>
                  <a:pt x="847" y="1138"/>
                </a:cubicBezTo>
                <a:cubicBezTo>
                  <a:pt x="846" y="1135"/>
                  <a:pt x="847" y="1133"/>
                  <a:pt x="850" y="1133"/>
                </a:cubicBezTo>
                <a:lnTo>
                  <a:pt x="851" y="1136"/>
                </a:lnTo>
                <a:close/>
                <a:moveTo>
                  <a:pt x="1221" y="1215"/>
                </a:moveTo>
                <a:cubicBezTo>
                  <a:pt x="1219" y="1216"/>
                  <a:pt x="1217" y="1218"/>
                  <a:pt x="1213" y="1218"/>
                </a:cubicBezTo>
                <a:cubicBezTo>
                  <a:pt x="1213" y="1215"/>
                  <a:pt x="1213" y="1212"/>
                  <a:pt x="1214" y="1209"/>
                </a:cubicBezTo>
                <a:cubicBezTo>
                  <a:pt x="1218" y="1209"/>
                  <a:pt x="1221" y="1210"/>
                  <a:pt x="1221" y="1215"/>
                </a:cubicBezTo>
                <a:close/>
                <a:moveTo>
                  <a:pt x="1277" y="1182"/>
                </a:moveTo>
                <a:cubicBezTo>
                  <a:pt x="1274" y="1183"/>
                  <a:pt x="1273" y="1181"/>
                  <a:pt x="1271" y="1181"/>
                </a:cubicBezTo>
                <a:cubicBezTo>
                  <a:pt x="1271" y="1179"/>
                  <a:pt x="1273" y="1178"/>
                  <a:pt x="1272" y="1175"/>
                </a:cubicBezTo>
                <a:cubicBezTo>
                  <a:pt x="1276" y="1176"/>
                  <a:pt x="1277" y="1179"/>
                  <a:pt x="1277" y="1174"/>
                </a:cubicBezTo>
                <a:cubicBezTo>
                  <a:pt x="1282" y="1175"/>
                  <a:pt x="1277" y="1179"/>
                  <a:pt x="1277" y="1182"/>
                </a:cubicBezTo>
                <a:close/>
                <a:moveTo>
                  <a:pt x="1087" y="1189"/>
                </a:moveTo>
                <a:cubicBezTo>
                  <a:pt x="1086" y="1191"/>
                  <a:pt x="1083" y="1192"/>
                  <a:pt x="1081" y="1194"/>
                </a:cubicBezTo>
                <a:cubicBezTo>
                  <a:pt x="1085" y="1197"/>
                  <a:pt x="1077" y="1202"/>
                  <a:pt x="1075" y="1198"/>
                </a:cubicBezTo>
                <a:cubicBezTo>
                  <a:pt x="1074" y="1190"/>
                  <a:pt x="1082" y="1189"/>
                  <a:pt x="1085" y="1184"/>
                </a:cubicBezTo>
                <a:cubicBezTo>
                  <a:pt x="1084" y="1185"/>
                  <a:pt x="1085" y="1189"/>
                  <a:pt x="1087" y="1189"/>
                </a:cubicBezTo>
                <a:close/>
                <a:moveTo>
                  <a:pt x="1445" y="929"/>
                </a:moveTo>
                <a:cubicBezTo>
                  <a:pt x="1443" y="935"/>
                  <a:pt x="1438" y="928"/>
                  <a:pt x="1435" y="927"/>
                </a:cubicBezTo>
                <a:cubicBezTo>
                  <a:pt x="1436" y="926"/>
                  <a:pt x="1440" y="926"/>
                  <a:pt x="1442" y="925"/>
                </a:cubicBezTo>
                <a:cubicBezTo>
                  <a:pt x="1444" y="926"/>
                  <a:pt x="1443" y="929"/>
                  <a:pt x="1445" y="929"/>
                </a:cubicBezTo>
                <a:close/>
                <a:moveTo>
                  <a:pt x="1481" y="977"/>
                </a:moveTo>
                <a:cubicBezTo>
                  <a:pt x="1480" y="980"/>
                  <a:pt x="1477" y="982"/>
                  <a:pt x="1475" y="983"/>
                </a:cubicBezTo>
                <a:cubicBezTo>
                  <a:pt x="1473" y="978"/>
                  <a:pt x="1477" y="977"/>
                  <a:pt x="1481" y="977"/>
                </a:cubicBezTo>
                <a:close/>
                <a:moveTo>
                  <a:pt x="1475" y="958"/>
                </a:moveTo>
                <a:cubicBezTo>
                  <a:pt x="1475" y="963"/>
                  <a:pt x="1475" y="963"/>
                  <a:pt x="1475" y="963"/>
                </a:cubicBezTo>
                <a:cubicBezTo>
                  <a:pt x="1473" y="964"/>
                  <a:pt x="1472" y="957"/>
                  <a:pt x="1475" y="958"/>
                </a:cubicBezTo>
                <a:close/>
                <a:moveTo>
                  <a:pt x="1545" y="935"/>
                </a:moveTo>
                <a:cubicBezTo>
                  <a:pt x="1547" y="936"/>
                  <a:pt x="1548" y="937"/>
                  <a:pt x="1548" y="940"/>
                </a:cubicBezTo>
                <a:cubicBezTo>
                  <a:pt x="1545" y="941"/>
                  <a:pt x="1543" y="942"/>
                  <a:pt x="1542" y="943"/>
                </a:cubicBezTo>
                <a:cubicBezTo>
                  <a:pt x="1540" y="943"/>
                  <a:pt x="1538" y="941"/>
                  <a:pt x="1538" y="938"/>
                </a:cubicBezTo>
                <a:cubicBezTo>
                  <a:pt x="1541" y="936"/>
                  <a:pt x="1547" y="935"/>
                  <a:pt x="1547" y="931"/>
                </a:cubicBezTo>
                <a:cubicBezTo>
                  <a:pt x="1550" y="932"/>
                  <a:pt x="1547" y="935"/>
                  <a:pt x="1545" y="935"/>
                </a:cubicBezTo>
                <a:close/>
                <a:moveTo>
                  <a:pt x="1539" y="901"/>
                </a:moveTo>
                <a:cubicBezTo>
                  <a:pt x="1536" y="903"/>
                  <a:pt x="1533" y="905"/>
                  <a:pt x="1531" y="908"/>
                </a:cubicBezTo>
                <a:cubicBezTo>
                  <a:pt x="1533" y="909"/>
                  <a:pt x="1533" y="913"/>
                  <a:pt x="1533" y="915"/>
                </a:cubicBezTo>
                <a:cubicBezTo>
                  <a:pt x="1530" y="917"/>
                  <a:pt x="1523" y="917"/>
                  <a:pt x="1520" y="919"/>
                </a:cubicBezTo>
                <a:cubicBezTo>
                  <a:pt x="1527" y="928"/>
                  <a:pt x="1514" y="932"/>
                  <a:pt x="1513" y="939"/>
                </a:cubicBezTo>
                <a:cubicBezTo>
                  <a:pt x="1505" y="935"/>
                  <a:pt x="1509" y="947"/>
                  <a:pt x="1502" y="946"/>
                </a:cubicBezTo>
                <a:cubicBezTo>
                  <a:pt x="1502" y="949"/>
                  <a:pt x="1506" y="946"/>
                  <a:pt x="1506" y="950"/>
                </a:cubicBezTo>
                <a:cubicBezTo>
                  <a:pt x="1499" y="952"/>
                  <a:pt x="1493" y="953"/>
                  <a:pt x="1484" y="951"/>
                </a:cubicBezTo>
                <a:cubicBezTo>
                  <a:pt x="1483" y="947"/>
                  <a:pt x="1487" y="938"/>
                  <a:pt x="1493" y="940"/>
                </a:cubicBezTo>
                <a:cubicBezTo>
                  <a:pt x="1489" y="929"/>
                  <a:pt x="1496" y="919"/>
                  <a:pt x="1506" y="915"/>
                </a:cubicBezTo>
                <a:cubicBezTo>
                  <a:pt x="1506" y="916"/>
                  <a:pt x="1507" y="917"/>
                  <a:pt x="1507" y="918"/>
                </a:cubicBezTo>
                <a:cubicBezTo>
                  <a:pt x="1510" y="916"/>
                  <a:pt x="1515" y="915"/>
                  <a:pt x="1514" y="910"/>
                </a:cubicBezTo>
                <a:cubicBezTo>
                  <a:pt x="1523" y="909"/>
                  <a:pt x="1531" y="906"/>
                  <a:pt x="1532" y="898"/>
                </a:cubicBezTo>
                <a:cubicBezTo>
                  <a:pt x="1537" y="897"/>
                  <a:pt x="1536" y="902"/>
                  <a:pt x="1539" y="901"/>
                </a:cubicBezTo>
                <a:close/>
                <a:moveTo>
                  <a:pt x="1732" y="740"/>
                </a:moveTo>
                <a:cubicBezTo>
                  <a:pt x="1736" y="739"/>
                  <a:pt x="1736" y="739"/>
                  <a:pt x="1736" y="739"/>
                </a:cubicBezTo>
                <a:cubicBezTo>
                  <a:pt x="1736" y="741"/>
                  <a:pt x="1735" y="743"/>
                  <a:pt x="1732" y="743"/>
                </a:cubicBezTo>
                <a:lnTo>
                  <a:pt x="1732" y="740"/>
                </a:lnTo>
                <a:close/>
                <a:moveTo>
                  <a:pt x="1674" y="798"/>
                </a:moveTo>
                <a:cubicBezTo>
                  <a:pt x="1678" y="799"/>
                  <a:pt x="1678" y="797"/>
                  <a:pt x="1680" y="796"/>
                </a:cubicBezTo>
                <a:cubicBezTo>
                  <a:pt x="1678" y="793"/>
                  <a:pt x="1674" y="792"/>
                  <a:pt x="1676" y="787"/>
                </a:cubicBezTo>
                <a:cubicBezTo>
                  <a:pt x="1683" y="787"/>
                  <a:pt x="1678" y="784"/>
                  <a:pt x="1681" y="781"/>
                </a:cubicBezTo>
                <a:cubicBezTo>
                  <a:pt x="1687" y="782"/>
                  <a:pt x="1687" y="778"/>
                  <a:pt x="1692" y="778"/>
                </a:cubicBezTo>
                <a:cubicBezTo>
                  <a:pt x="1693" y="781"/>
                  <a:pt x="1690" y="782"/>
                  <a:pt x="1692" y="783"/>
                </a:cubicBezTo>
                <a:cubicBezTo>
                  <a:pt x="1696" y="781"/>
                  <a:pt x="1697" y="777"/>
                  <a:pt x="1701" y="777"/>
                </a:cubicBezTo>
                <a:cubicBezTo>
                  <a:pt x="1700" y="773"/>
                  <a:pt x="1697" y="776"/>
                  <a:pt x="1694" y="776"/>
                </a:cubicBezTo>
                <a:cubicBezTo>
                  <a:pt x="1693" y="773"/>
                  <a:pt x="1699" y="775"/>
                  <a:pt x="1698" y="770"/>
                </a:cubicBezTo>
                <a:cubicBezTo>
                  <a:pt x="1712" y="778"/>
                  <a:pt x="1700" y="793"/>
                  <a:pt x="1693" y="800"/>
                </a:cubicBezTo>
                <a:cubicBezTo>
                  <a:pt x="1687" y="799"/>
                  <a:pt x="1680" y="806"/>
                  <a:pt x="1674" y="804"/>
                </a:cubicBezTo>
                <a:cubicBezTo>
                  <a:pt x="1673" y="801"/>
                  <a:pt x="1675" y="800"/>
                  <a:pt x="1674" y="798"/>
                </a:cubicBezTo>
                <a:close/>
                <a:moveTo>
                  <a:pt x="1670" y="805"/>
                </a:moveTo>
                <a:cubicBezTo>
                  <a:pt x="1669" y="809"/>
                  <a:pt x="1666" y="808"/>
                  <a:pt x="1663" y="807"/>
                </a:cubicBezTo>
                <a:cubicBezTo>
                  <a:pt x="1663" y="804"/>
                  <a:pt x="1668" y="805"/>
                  <a:pt x="1670" y="805"/>
                </a:cubicBezTo>
                <a:close/>
                <a:moveTo>
                  <a:pt x="1642" y="820"/>
                </a:moveTo>
                <a:cubicBezTo>
                  <a:pt x="1643" y="817"/>
                  <a:pt x="1649" y="817"/>
                  <a:pt x="1651" y="814"/>
                </a:cubicBezTo>
                <a:cubicBezTo>
                  <a:pt x="1649" y="811"/>
                  <a:pt x="1649" y="807"/>
                  <a:pt x="1654" y="808"/>
                </a:cubicBezTo>
                <a:cubicBezTo>
                  <a:pt x="1652" y="810"/>
                  <a:pt x="1652" y="814"/>
                  <a:pt x="1655" y="811"/>
                </a:cubicBezTo>
                <a:cubicBezTo>
                  <a:pt x="1658" y="814"/>
                  <a:pt x="1652" y="816"/>
                  <a:pt x="1650" y="817"/>
                </a:cubicBezTo>
                <a:cubicBezTo>
                  <a:pt x="1650" y="820"/>
                  <a:pt x="1653" y="819"/>
                  <a:pt x="1654" y="820"/>
                </a:cubicBezTo>
                <a:cubicBezTo>
                  <a:pt x="1652" y="825"/>
                  <a:pt x="1648" y="817"/>
                  <a:pt x="1642" y="820"/>
                </a:cubicBezTo>
                <a:close/>
                <a:moveTo>
                  <a:pt x="1674" y="823"/>
                </a:moveTo>
                <a:cubicBezTo>
                  <a:pt x="1675" y="825"/>
                  <a:pt x="1676" y="826"/>
                  <a:pt x="1677" y="826"/>
                </a:cubicBezTo>
                <a:cubicBezTo>
                  <a:pt x="1674" y="831"/>
                  <a:pt x="1667" y="827"/>
                  <a:pt x="1667" y="835"/>
                </a:cubicBezTo>
                <a:cubicBezTo>
                  <a:pt x="1659" y="831"/>
                  <a:pt x="1670" y="825"/>
                  <a:pt x="1674" y="823"/>
                </a:cubicBezTo>
                <a:close/>
                <a:moveTo>
                  <a:pt x="2593" y="336"/>
                </a:moveTo>
                <a:cubicBezTo>
                  <a:pt x="2595" y="335"/>
                  <a:pt x="2595" y="335"/>
                  <a:pt x="2596" y="333"/>
                </a:cubicBezTo>
                <a:cubicBezTo>
                  <a:pt x="2601" y="335"/>
                  <a:pt x="2594" y="342"/>
                  <a:pt x="2593" y="336"/>
                </a:cubicBezTo>
                <a:close/>
                <a:moveTo>
                  <a:pt x="2382" y="403"/>
                </a:moveTo>
                <a:cubicBezTo>
                  <a:pt x="2382" y="406"/>
                  <a:pt x="2380" y="406"/>
                  <a:pt x="2378" y="407"/>
                </a:cubicBezTo>
                <a:cubicBezTo>
                  <a:pt x="2378" y="404"/>
                  <a:pt x="2376" y="404"/>
                  <a:pt x="2376" y="402"/>
                </a:cubicBezTo>
                <a:cubicBezTo>
                  <a:pt x="2377" y="402"/>
                  <a:pt x="2378" y="401"/>
                  <a:pt x="2378" y="400"/>
                </a:cubicBezTo>
                <a:cubicBezTo>
                  <a:pt x="2380" y="400"/>
                  <a:pt x="2381" y="402"/>
                  <a:pt x="2382" y="403"/>
                </a:cubicBezTo>
                <a:close/>
                <a:moveTo>
                  <a:pt x="2388" y="386"/>
                </a:moveTo>
                <a:cubicBezTo>
                  <a:pt x="2391" y="389"/>
                  <a:pt x="2383" y="389"/>
                  <a:pt x="2385" y="394"/>
                </a:cubicBezTo>
                <a:cubicBezTo>
                  <a:pt x="2383" y="395"/>
                  <a:pt x="2383" y="393"/>
                  <a:pt x="2380" y="394"/>
                </a:cubicBezTo>
                <a:cubicBezTo>
                  <a:pt x="2381" y="390"/>
                  <a:pt x="2380" y="388"/>
                  <a:pt x="2378" y="385"/>
                </a:cubicBezTo>
                <a:cubicBezTo>
                  <a:pt x="2381" y="388"/>
                  <a:pt x="2386" y="387"/>
                  <a:pt x="2388" y="386"/>
                </a:cubicBezTo>
                <a:close/>
                <a:moveTo>
                  <a:pt x="2371" y="389"/>
                </a:moveTo>
                <a:cubicBezTo>
                  <a:pt x="2370" y="393"/>
                  <a:pt x="2364" y="389"/>
                  <a:pt x="2361" y="388"/>
                </a:cubicBezTo>
                <a:cubicBezTo>
                  <a:pt x="2363" y="385"/>
                  <a:pt x="2367" y="389"/>
                  <a:pt x="2371" y="389"/>
                </a:cubicBezTo>
                <a:close/>
                <a:moveTo>
                  <a:pt x="2383" y="380"/>
                </a:moveTo>
                <a:cubicBezTo>
                  <a:pt x="2381" y="381"/>
                  <a:pt x="2381" y="379"/>
                  <a:pt x="2379" y="379"/>
                </a:cubicBezTo>
                <a:cubicBezTo>
                  <a:pt x="2379" y="376"/>
                  <a:pt x="2383" y="376"/>
                  <a:pt x="2384" y="377"/>
                </a:cubicBezTo>
                <a:cubicBezTo>
                  <a:pt x="2384" y="378"/>
                  <a:pt x="2383" y="379"/>
                  <a:pt x="2383" y="380"/>
                </a:cubicBezTo>
                <a:close/>
                <a:moveTo>
                  <a:pt x="2496" y="327"/>
                </a:moveTo>
                <a:cubicBezTo>
                  <a:pt x="2494" y="331"/>
                  <a:pt x="2499" y="333"/>
                  <a:pt x="2504" y="335"/>
                </a:cubicBezTo>
                <a:cubicBezTo>
                  <a:pt x="2504" y="337"/>
                  <a:pt x="2504" y="337"/>
                  <a:pt x="2504" y="337"/>
                </a:cubicBezTo>
                <a:cubicBezTo>
                  <a:pt x="2492" y="342"/>
                  <a:pt x="2482" y="347"/>
                  <a:pt x="2473" y="354"/>
                </a:cubicBezTo>
                <a:cubicBezTo>
                  <a:pt x="2473" y="357"/>
                  <a:pt x="2476" y="357"/>
                  <a:pt x="2477" y="358"/>
                </a:cubicBezTo>
                <a:cubicBezTo>
                  <a:pt x="2477" y="362"/>
                  <a:pt x="2468" y="363"/>
                  <a:pt x="2464" y="361"/>
                </a:cubicBezTo>
                <a:cubicBezTo>
                  <a:pt x="2463" y="360"/>
                  <a:pt x="2464" y="358"/>
                  <a:pt x="2465" y="358"/>
                </a:cubicBezTo>
                <a:cubicBezTo>
                  <a:pt x="2463" y="356"/>
                  <a:pt x="2456" y="357"/>
                  <a:pt x="2453" y="358"/>
                </a:cubicBezTo>
                <a:cubicBezTo>
                  <a:pt x="2456" y="354"/>
                  <a:pt x="2460" y="350"/>
                  <a:pt x="2464" y="347"/>
                </a:cubicBezTo>
                <a:cubicBezTo>
                  <a:pt x="2464" y="346"/>
                  <a:pt x="2465" y="343"/>
                  <a:pt x="2462" y="344"/>
                </a:cubicBezTo>
                <a:cubicBezTo>
                  <a:pt x="2462" y="341"/>
                  <a:pt x="2464" y="343"/>
                  <a:pt x="2466" y="343"/>
                </a:cubicBezTo>
                <a:cubicBezTo>
                  <a:pt x="2467" y="342"/>
                  <a:pt x="2467" y="340"/>
                  <a:pt x="2467" y="338"/>
                </a:cubicBezTo>
                <a:cubicBezTo>
                  <a:pt x="2478" y="340"/>
                  <a:pt x="2483" y="330"/>
                  <a:pt x="2492" y="334"/>
                </a:cubicBezTo>
                <a:cubicBezTo>
                  <a:pt x="2491" y="332"/>
                  <a:pt x="2491" y="330"/>
                  <a:pt x="2489" y="330"/>
                </a:cubicBezTo>
                <a:cubicBezTo>
                  <a:pt x="2491" y="328"/>
                  <a:pt x="2493" y="327"/>
                  <a:pt x="2496" y="327"/>
                </a:cubicBezTo>
                <a:close/>
                <a:moveTo>
                  <a:pt x="2456" y="344"/>
                </a:moveTo>
                <a:cubicBezTo>
                  <a:pt x="2455" y="344"/>
                  <a:pt x="2454" y="343"/>
                  <a:pt x="2454" y="341"/>
                </a:cubicBezTo>
                <a:cubicBezTo>
                  <a:pt x="2460" y="340"/>
                  <a:pt x="2460" y="340"/>
                  <a:pt x="2460" y="340"/>
                </a:cubicBezTo>
                <a:cubicBezTo>
                  <a:pt x="2460" y="343"/>
                  <a:pt x="2460" y="343"/>
                  <a:pt x="2460" y="343"/>
                </a:cubicBezTo>
                <a:cubicBezTo>
                  <a:pt x="2459" y="343"/>
                  <a:pt x="2456" y="343"/>
                  <a:pt x="2456" y="344"/>
                </a:cubicBezTo>
                <a:close/>
                <a:moveTo>
                  <a:pt x="2391" y="324"/>
                </a:moveTo>
                <a:cubicBezTo>
                  <a:pt x="2390" y="322"/>
                  <a:pt x="2391" y="322"/>
                  <a:pt x="2391" y="320"/>
                </a:cubicBezTo>
                <a:cubicBezTo>
                  <a:pt x="2392" y="320"/>
                  <a:pt x="2392" y="321"/>
                  <a:pt x="2393" y="321"/>
                </a:cubicBezTo>
                <a:cubicBezTo>
                  <a:pt x="2393" y="314"/>
                  <a:pt x="2395" y="325"/>
                  <a:pt x="2391" y="324"/>
                </a:cubicBezTo>
                <a:close/>
                <a:moveTo>
                  <a:pt x="2401" y="370"/>
                </a:moveTo>
                <a:cubicBezTo>
                  <a:pt x="2404" y="365"/>
                  <a:pt x="2407" y="359"/>
                  <a:pt x="2411" y="354"/>
                </a:cubicBezTo>
                <a:cubicBezTo>
                  <a:pt x="2403" y="357"/>
                  <a:pt x="2401" y="355"/>
                  <a:pt x="2392" y="357"/>
                </a:cubicBezTo>
                <a:cubicBezTo>
                  <a:pt x="2391" y="355"/>
                  <a:pt x="2390" y="354"/>
                  <a:pt x="2388" y="353"/>
                </a:cubicBezTo>
                <a:cubicBezTo>
                  <a:pt x="2391" y="348"/>
                  <a:pt x="2397" y="350"/>
                  <a:pt x="2401" y="346"/>
                </a:cubicBezTo>
                <a:cubicBezTo>
                  <a:pt x="2401" y="347"/>
                  <a:pt x="2400" y="348"/>
                  <a:pt x="2401" y="349"/>
                </a:cubicBezTo>
                <a:cubicBezTo>
                  <a:pt x="2405" y="349"/>
                  <a:pt x="2401" y="342"/>
                  <a:pt x="2407" y="343"/>
                </a:cubicBezTo>
                <a:cubicBezTo>
                  <a:pt x="2409" y="336"/>
                  <a:pt x="2409" y="324"/>
                  <a:pt x="2418" y="326"/>
                </a:cubicBezTo>
                <a:cubicBezTo>
                  <a:pt x="2421" y="326"/>
                  <a:pt x="2418" y="321"/>
                  <a:pt x="2420" y="319"/>
                </a:cubicBezTo>
                <a:cubicBezTo>
                  <a:pt x="2424" y="319"/>
                  <a:pt x="2426" y="318"/>
                  <a:pt x="2428" y="315"/>
                </a:cubicBezTo>
                <a:cubicBezTo>
                  <a:pt x="2432" y="316"/>
                  <a:pt x="2444" y="317"/>
                  <a:pt x="2444" y="311"/>
                </a:cubicBezTo>
                <a:cubicBezTo>
                  <a:pt x="2454" y="310"/>
                  <a:pt x="2456" y="310"/>
                  <a:pt x="2464" y="306"/>
                </a:cubicBezTo>
                <a:cubicBezTo>
                  <a:pt x="2465" y="307"/>
                  <a:pt x="2466" y="308"/>
                  <a:pt x="2466" y="311"/>
                </a:cubicBezTo>
                <a:cubicBezTo>
                  <a:pt x="2471" y="311"/>
                  <a:pt x="2476" y="311"/>
                  <a:pt x="2480" y="313"/>
                </a:cubicBezTo>
                <a:cubicBezTo>
                  <a:pt x="2480" y="317"/>
                  <a:pt x="2480" y="320"/>
                  <a:pt x="2483" y="323"/>
                </a:cubicBezTo>
                <a:cubicBezTo>
                  <a:pt x="2478" y="328"/>
                  <a:pt x="2471" y="327"/>
                  <a:pt x="2467" y="330"/>
                </a:cubicBezTo>
                <a:cubicBezTo>
                  <a:pt x="2467" y="332"/>
                  <a:pt x="2461" y="329"/>
                  <a:pt x="2464" y="327"/>
                </a:cubicBezTo>
                <a:cubicBezTo>
                  <a:pt x="2459" y="327"/>
                  <a:pt x="2459" y="330"/>
                  <a:pt x="2453" y="330"/>
                </a:cubicBezTo>
                <a:cubicBezTo>
                  <a:pt x="2451" y="331"/>
                  <a:pt x="2453" y="335"/>
                  <a:pt x="2451" y="336"/>
                </a:cubicBezTo>
                <a:cubicBezTo>
                  <a:pt x="2451" y="337"/>
                  <a:pt x="2453" y="336"/>
                  <a:pt x="2454" y="336"/>
                </a:cubicBezTo>
                <a:cubicBezTo>
                  <a:pt x="2454" y="338"/>
                  <a:pt x="2451" y="339"/>
                  <a:pt x="2450" y="338"/>
                </a:cubicBezTo>
                <a:cubicBezTo>
                  <a:pt x="2450" y="341"/>
                  <a:pt x="2454" y="340"/>
                  <a:pt x="2453" y="344"/>
                </a:cubicBezTo>
                <a:cubicBezTo>
                  <a:pt x="2448" y="344"/>
                  <a:pt x="2445" y="345"/>
                  <a:pt x="2445" y="348"/>
                </a:cubicBezTo>
                <a:cubicBezTo>
                  <a:pt x="2441" y="348"/>
                  <a:pt x="2439" y="346"/>
                  <a:pt x="2435" y="348"/>
                </a:cubicBezTo>
                <a:cubicBezTo>
                  <a:pt x="2436" y="358"/>
                  <a:pt x="2420" y="354"/>
                  <a:pt x="2419" y="364"/>
                </a:cubicBezTo>
                <a:cubicBezTo>
                  <a:pt x="2419" y="367"/>
                  <a:pt x="2423" y="366"/>
                  <a:pt x="2422" y="370"/>
                </a:cubicBezTo>
                <a:cubicBezTo>
                  <a:pt x="2416" y="371"/>
                  <a:pt x="2404" y="379"/>
                  <a:pt x="2401" y="370"/>
                </a:cubicBezTo>
                <a:close/>
                <a:moveTo>
                  <a:pt x="2298" y="411"/>
                </a:moveTo>
                <a:cubicBezTo>
                  <a:pt x="2297" y="408"/>
                  <a:pt x="2300" y="408"/>
                  <a:pt x="2301" y="407"/>
                </a:cubicBezTo>
                <a:cubicBezTo>
                  <a:pt x="2295" y="400"/>
                  <a:pt x="2313" y="382"/>
                  <a:pt x="2318" y="393"/>
                </a:cubicBezTo>
                <a:cubicBezTo>
                  <a:pt x="2324" y="388"/>
                  <a:pt x="2328" y="388"/>
                  <a:pt x="2332" y="379"/>
                </a:cubicBezTo>
                <a:cubicBezTo>
                  <a:pt x="2333" y="379"/>
                  <a:pt x="2332" y="380"/>
                  <a:pt x="2332" y="380"/>
                </a:cubicBezTo>
                <a:cubicBezTo>
                  <a:pt x="2331" y="383"/>
                  <a:pt x="2336" y="381"/>
                  <a:pt x="2338" y="381"/>
                </a:cubicBezTo>
                <a:cubicBezTo>
                  <a:pt x="2337" y="382"/>
                  <a:pt x="2338" y="383"/>
                  <a:pt x="2339" y="383"/>
                </a:cubicBezTo>
                <a:cubicBezTo>
                  <a:pt x="2338" y="385"/>
                  <a:pt x="2338" y="387"/>
                  <a:pt x="2335" y="386"/>
                </a:cubicBezTo>
                <a:cubicBezTo>
                  <a:pt x="2335" y="389"/>
                  <a:pt x="2338" y="388"/>
                  <a:pt x="2338" y="391"/>
                </a:cubicBezTo>
                <a:cubicBezTo>
                  <a:pt x="2336" y="391"/>
                  <a:pt x="2336" y="392"/>
                  <a:pt x="2335" y="392"/>
                </a:cubicBezTo>
                <a:cubicBezTo>
                  <a:pt x="2335" y="394"/>
                  <a:pt x="2337" y="394"/>
                  <a:pt x="2336" y="396"/>
                </a:cubicBezTo>
                <a:cubicBezTo>
                  <a:pt x="2331" y="407"/>
                  <a:pt x="2321" y="396"/>
                  <a:pt x="2314" y="401"/>
                </a:cubicBezTo>
                <a:cubicBezTo>
                  <a:pt x="2317" y="405"/>
                  <a:pt x="2312" y="408"/>
                  <a:pt x="2310" y="410"/>
                </a:cubicBezTo>
                <a:cubicBezTo>
                  <a:pt x="2304" y="409"/>
                  <a:pt x="2302" y="411"/>
                  <a:pt x="2298" y="411"/>
                </a:cubicBezTo>
                <a:close/>
                <a:moveTo>
                  <a:pt x="2358" y="423"/>
                </a:moveTo>
                <a:cubicBezTo>
                  <a:pt x="2359" y="418"/>
                  <a:pt x="2356" y="416"/>
                  <a:pt x="2357" y="411"/>
                </a:cubicBezTo>
                <a:cubicBezTo>
                  <a:pt x="2360" y="407"/>
                  <a:pt x="2371" y="409"/>
                  <a:pt x="2375" y="405"/>
                </a:cubicBezTo>
                <a:cubicBezTo>
                  <a:pt x="2376" y="410"/>
                  <a:pt x="2372" y="410"/>
                  <a:pt x="2370" y="413"/>
                </a:cubicBezTo>
                <a:cubicBezTo>
                  <a:pt x="2372" y="413"/>
                  <a:pt x="2373" y="416"/>
                  <a:pt x="2378" y="415"/>
                </a:cubicBezTo>
                <a:cubicBezTo>
                  <a:pt x="2376" y="419"/>
                  <a:pt x="2384" y="419"/>
                  <a:pt x="2388" y="421"/>
                </a:cubicBezTo>
                <a:cubicBezTo>
                  <a:pt x="2388" y="422"/>
                  <a:pt x="2387" y="423"/>
                  <a:pt x="2387" y="424"/>
                </a:cubicBezTo>
                <a:cubicBezTo>
                  <a:pt x="2378" y="423"/>
                  <a:pt x="2374" y="433"/>
                  <a:pt x="2364" y="434"/>
                </a:cubicBezTo>
                <a:cubicBezTo>
                  <a:pt x="2360" y="433"/>
                  <a:pt x="2366" y="423"/>
                  <a:pt x="2358" y="423"/>
                </a:cubicBezTo>
                <a:close/>
                <a:moveTo>
                  <a:pt x="1883" y="502"/>
                </a:moveTo>
                <a:cubicBezTo>
                  <a:pt x="1884" y="497"/>
                  <a:pt x="1891" y="495"/>
                  <a:pt x="1897" y="494"/>
                </a:cubicBezTo>
                <a:cubicBezTo>
                  <a:pt x="1897" y="496"/>
                  <a:pt x="1897" y="497"/>
                  <a:pt x="1898" y="497"/>
                </a:cubicBezTo>
                <a:cubicBezTo>
                  <a:pt x="1899" y="497"/>
                  <a:pt x="1899" y="495"/>
                  <a:pt x="1899" y="493"/>
                </a:cubicBezTo>
                <a:cubicBezTo>
                  <a:pt x="1905" y="493"/>
                  <a:pt x="1905" y="493"/>
                  <a:pt x="1905" y="493"/>
                </a:cubicBezTo>
                <a:cubicBezTo>
                  <a:pt x="1903" y="498"/>
                  <a:pt x="1901" y="503"/>
                  <a:pt x="1895" y="506"/>
                </a:cubicBezTo>
                <a:cubicBezTo>
                  <a:pt x="1895" y="504"/>
                  <a:pt x="1894" y="504"/>
                  <a:pt x="1894" y="503"/>
                </a:cubicBezTo>
                <a:cubicBezTo>
                  <a:pt x="1893" y="505"/>
                  <a:pt x="1893" y="509"/>
                  <a:pt x="1888" y="508"/>
                </a:cubicBezTo>
                <a:cubicBezTo>
                  <a:pt x="1889" y="509"/>
                  <a:pt x="1889" y="510"/>
                  <a:pt x="1889" y="511"/>
                </a:cubicBezTo>
                <a:cubicBezTo>
                  <a:pt x="1893" y="511"/>
                  <a:pt x="1891" y="507"/>
                  <a:pt x="1896" y="508"/>
                </a:cubicBezTo>
                <a:cubicBezTo>
                  <a:pt x="1897" y="512"/>
                  <a:pt x="1892" y="515"/>
                  <a:pt x="1890" y="513"/>
                </a:cubicBezTo>
                <a:cubicBezTo>
                  <a:pt x="1886" y="506"/>
                  <a:pt x="1880" y="513"/>
                  <a:pt x="1875" y="514"/>
                </a:cubicBezTo>
                <a:cubicBezTo>
                  <a:pt x="1875" y="512"/>
                  <a:pt x="1873" y="509"/>
                  <a:pt x="1872" y="511"/>
                </a:cubicBezTo>
                <a:cubicBezTo>
                  <a:pt x="1872" y="509"/>
                  <a:pt x="1878" y="500"/>
                  <a:pt x="1883" y="502"/>
                </a:cubicBezTo>
                <a:close/>
                <a:moveTo>
                  <a:pt x="1863" y="517"/>
                </a:moveTo>
                <a:cubicBezTo>
                  <a:pt x="1862" y="515"/>
                  <a:pt x="1864" y="515"/>
                  <a:pt x="1863" y="513"/>
                </a:cubicBezTo>
                <a:cubicBezTo>
                  <a:pt x="1870" y="512"/>
                  <a:pt x="1870" y="512"/>
                  <a:pt x="1870" y="512"/>
                </a:cubicBezTo>
                <a:cubicBezTo>
                  <a:pt x="1870" y="514"/>
                  <a:pt x="1870" y="516"/>
                  <a:pt x="1869" y="517"/>
                </a:cubicBezTo>
                <a:cubicBezTo>
                  <a:pt x="1867" y="517"/>
                  <a:pt x="1866" y="516"/>
                  <a:pt x="1863" y="517"/>
                </a:cubicBezTo>
                <a:close/>
                <a:moveTo>
                  <a:pt x="2239" y="476"/>
                </a:moveTo>
                <a:cubicBezTo>
                  <a:pt x="2241" y="475"/>
                  <a:pt x="2243" y="475"/>
                  <a:pt x="2243" y="478"/>
                </a:cubicBezTo>
                <a:cubicBezTo>
                  <a:pt x="2241" y="478"/>
                  <a:pt x="2239" y="479"/>
                  <a:pt x="2239" y="476"/>
                </a:cubicBezTo>
                <a:close/>
                <a:moveTo>
                  <a:pt x="1833" y="532"/>
                </a:moveTo>
                <a:cubicBezTo>
                  <a:pt x="1837" y="532"/>
                  <a:pt x="1837" y="532"/>
                  <a:pt x="1837" y="532"/>
                </a:cubicBezTo>
                <a:cubicBezTo>
                  <a:pt x="1838" y="535"/>
                  <a:pt x="1833" y="536"/>
                  <a:pt x="1833" y="532"/>
                </a:cubicBezTo>
                <a:close/>
                <a:moveTo>
                  <a:pt x="1180" y="55"/>
                </a:moveTo>
                <a:cubicBezTo>
                  <a:pt x="1179" y="53"/>
                  <a:pt x="1181" y="52"/>
                  <a:pt x="1181" y="50"/>
                </a:cubicBezTo>
                <a:cubicBezTo>
                  <a:pt x="1183" y="51"/>
                  <a:pt x="1184" y="55"/>
                  <a:pt x="1180" y="55"/>
                </a:cubicBezTo>
                <a:close/>
                <a:moveTo>
                  <a:pt x="1134" y="13"/>
                </a:moveTo>
                <a:cubicBezTo>
                  <a:pt x="1133" y="10"/>
                  <a:pt x="1139" y="8"/>
                  <a:pt x="1136" y="6"/>
                </a:cubicBezTo>
                <a:cubicBezTo>
                  <a:pt x="1139" y="5"/>
                  <a:pt x="1139" y="8"/>
                  <a:pt x="1144" y="5"/>
                </a:cubicBezTo>
                <a:cubicBezTo>
                  <a:pt x="1144" y="7"/>
                  <a:pt x="1145" y="9"/>
                  <a:pt x="1147" y="9"/>
                </a:cubicBezTo>
                <a:cubicBezTo>
                  <a:pt x="1143" y="10"/>
                  <a:pt x="1140" y="10"/>
                  <a:pt x="1142" y="17"/>
                </a:cubicBezTo>
                <a:cubicBezTo>
                  <a:pt x="1138" y="17"/>
                  <a:pt x="1136" y="15"/>
                  <a:pt x="1134" y="13"/>
                </a:cubicBezTo>
                <a:close/>
                <a:moveTo>
                  <a:pt x="1073" y="80"/>
                </a:moveTo>
                <a:cubicBezTo>
                  <a:pt x="1077" y="81"/>
                  <a:pt x="1083" y="76"/>
                  <a:pt x="1089" y="76"/>
                </a:cubicBezTo>
                <a:cubicBezTo>
                  <a:pt x="1086" y="79"/>
                  <a:pt x="1077" y="88"/>
                  <a:pt x="1073" y="80"/>
                </a:cubicBezTo>
                <a:close/>
                <a:moveTo>
                  <a:pt x="816" y="139"/>
                </a:moveTo>
                <a:cubicBezTo>
                  <a:pt x="819" y="139"/>
                  <a:pt x="820" y="141"/>
                  <a:pt x="823" y="140"/>
                </a:cubicBezTo>
                <a:cubicBezTo>
                  <a:pt x="823" y="142"/>
                  <a:pt x="823" y="142"/>
                  <a:pt x="823" y="142"/>
                </a:cubicBezTo>
                <a:cubicBezTo>
                  <a:pt x="819" y="141"/>
                  <a:pt x="816" y="145"/>
                  <a:pt x="816" y="139"/>
                </a:cubicBezTo>
                <a:close/>
                <a:moveTo>
                  <a:pt x="838" y="134"/>
                </a:moveTo>
                <a:cubicBezTo>
                  <a:pt x="839" y="135"/>
                  <a:pt x="839" y="137"/>
                  <a:pt x="839" y="139"/>
                </a:cubicBezTo>
                <a:cubicBezTo>
                  <a:pt x="838" y="138"/>
                  <a:pt x="834" y="139"/>
                  <a:pt x="832" y="139"/>
                </a:cubicBezTo>
                <a:cubicBezTo>
                  <a:pt x="829" y="140"/>
                  <a:pt x="832" y="145"/>
                  <a:pt x="829" y="146"/>
                </a:cubicBezTo>
                <a:cubicBezTo>
                  <a:pt x="820" y="141"/>
                  <a:pt x="831" y="134"/>
                  <a:pt x="838" y="134"/>
                </a:cubicBezTo>
                <a:close/>
                <a:moveTo>
                  <a:pt x="956" y="174"/>
                </a:moveTo>
                <a:cubicBezTo>
                  <a:pt x="959" y="173"/>
                  <a:pt x="959" y="176"/>
                  <a:pt x="961" y="177"/>
                </a:cubicBezTo>
                <a:cubicBezTo>
                  <a:pt x="963" y="176"/>
                  <a:pt x="961" y="172"/>
                  <a:pt x="962" y="172"/>
                </a:cubicBezTo>
                <a:cubicBezTo>
                  <a:pt x="967" y="172"/>
                  <a:pt x="974" y="172"/>
                  <a:pt x="977" y="171"/>
                </a:cubicBezTo>
                <a:cubicBezTo>
                  <a:pt x="978" y="176"/>
                  <a:pt x="971" y="177"/>
                  <a:pt x="975" y="183"/>
                </a:cubicBezTo>
                <a:cubicBezTo>
                  <a:pt x="972" y="184"/>
                  <a:pt x="970" y="185"/>
                  <a:pt x="971" y="189"/>
                </a:cubicBezTo>
                <a:cubicBezTo>
                  <a:pt x="968" y="189"/>
                  <a:pt x="968" y="187"/>
                  <a:pt x="968" y="185"/>
                </a:cubicBezTo>
                <a:cubicBezTo>
                  <a:pt x="960" y="189"/>
                  <a:pt x="955" y="187"/>
                  <a:pt x="952" y="180"/>
                </a:cubicBezTo>
                <a:cubicBezTo>
                  <a:pt x="955" y="179"/>
                  <a:pt x="956" y="177"/>
                  <a:pt x="956" y="174"/>
                </a:cubicBezTo>
                <a:close/>
                <a:moveTo>
                  <a:pt x="431" y="236"/>
                </a:moveTo>
                <a:cubicBezTo>
                  <a:pt x="433" y="245"/>
                  <a:pt x="440" y="236"/>
                  <a:pt x="445" y="237"/>
                </a:cubicBezTo>
                <a:cubicBezTo>
                  <a:pt x="444" y="242"/>
                  <a:pt x="435" y="240"/>
                  <a:pt x="437" y="247"/>
                </a:cubicBezTo>
                <a:cubicBezTo>
                  <a:pt x="434" y="246"/>
                  <a:pt x="435" y="247"/>
                  <a:pt x="432" y="247"/>
                </a:cubicBezTo>
                <a:cubicBezTo>
                  <a:pt x="434" y="243"/>
                  <a:pt x="426" y="241"/>
                  <a:pt x="431" y="236"/>
                </a:cubicBezTo>
                <a:close/>
                <a:moveTo>
                  <a:pt x="371" y="255"/>
                </a:moveTo>
                <a:cubicBezTo>
                  <a:pt x="370" y="251"/>
                  <a:pt x="374" y="252"/>
                  <a:pt x="377" y="251"/>
                </a:cubicBezTo>
                <a:cubicBezTo>
                  <a:pt x="376" y="254"/>
                  <a:pt x="374" y="255"/>
                  <a:pt x="371" y="255"/>
                </a:cubicBezTo>
                <a:close/>
                <a:moveTo>
                  <a:pt x="930" y="222"/>
                </a:moveTo>
                <a:cubicBezTo>
                  <a:pt x="933" y="219"/>
                  <a:pt x="937" y="217"/>
                  <a:pt x="939" y="214"/>
                </a:cubicBezTo>
                <a:cubicBezTo>
                  <a:pt x="939" y="212"/>
                  <a:pt x="937" y="213"/>
                  <a:pt x="936" y="213"/>
                </a:cubicBezTo>
                <a:cubicBezTo>
                  <a:pt x="936" y="210"/>
                  <a:pt x="938" y="210"/>
                  <a:pt x="939" y="208"/>
                </a:cubicBezTo>
                <a:cubicBezTo>
                  <a:pt x="942" y="208"/>
                  <a:pt x="938" y="210"/>
                  <a:pt x="940" y="212"/>
                </a:cubicBezTo>
                <a:cubicBezTo>
                  <a:pt x="941" y="211"/>
                  <a:pt x="941" y="210"/>
                  <a:pt x="941" y="208"/>
                </a:cubicBezTo>
                <a:cubicBezTo>
                  <a:pt x="938" y="205"/>
                  <a:pt x="930" y="208"/>
                  <a:pt x="927" y="205"/>
                </a:cubicBezTo>
                <a:cubicBezTo>
                  <a:pt x="933" y="200"/>
                  <a:pt x="930" y="190"/>
                  <a:pt x="937" y="188"/>
                </a:cubicBezTo>
                <a:cubicBezTo>
                  <a:pt x="939" y="188"/>
                  <a:pt x="944" y="189"/>
                  <a:pt x="948" y="184"/>
                </a:cubicBezTo>
                <a:cubicBezTo>
                  <a:pt x="949" y="188"/>
                  <a:pt x="953" y="190"/>
                  <a:pt x="958" y="190"/>
                </a:cubicBezTo>
                <a:cubicBezTo>
                  <a:pt x="959" y="194"/>
                  <a:pt x="954" y="192"/>
                  <a:pt x="954" y="194"/>
                </a:cubicBezTo>
                <a:cubicBezTo>
                  <a:pt x="955" y="197"/>
                  <a:pt x="957" y="193"/>
                  <a:pt x="960" y="193"/>
                </a:cubicBezTo>
                <a:cubicBezTo>
                  <a:pt x="962" y="194"/>
                  <a:pt x="960" y="191"/>
                  <a:pt x="959" y="191"/>
                </a:cubicBezTo>
                <a:cubicBezTo>
                  <a:pt x="959" y="189"/>
                  <a:pt x="964" y="190"/>
                  <a:pt x="966" y="189"/>
                </a:cubicBezTo>
                <a:cubicBezTo>
                  <a:pt x="967" y="192"/>
                  <a:pt x="963" y="191"/>
                  <a:pt x="963" y="192"/>
                </a:cubicBezTo>
                <a:cubicBezTo>
                  <a:pt x="963" y="195"/>
                  <a:pt x="966" y="194"/>
                  <a:pt x="969" y="194"/>
                </a:cubicBezTo>
                <a:cubicBezTo>
                  <a:pt x="969" y="197"/>
                  <a:pt x="965" y="196"/>
                  <a:pt x="964" y="199"/>
                </a:cubicBezTo>
                <a:cubicBezTo>
                  <a:pt x="965" y="201"/>
                  <a:pt x="969" y="201"/>
                  <a:pt x="967" y="204"/>
                </a:cubicBezTo>
                <a:cubicBezTo>
                  <a:pt x="965" y="204"/>
                  <a:pt x="964" y="202"/>
                  <a:pt x="963" y="202"/>
                </a:cubicBezTo>
                <a:cubicBezTo>
                  <a:pt x="961" y="205"/>
                  <a:pt x="958" y="209"/>
                  <a:pt x="953" y="206"/>
                </a:cubicBezTo>
                <a:cubicBezTo>
                  <a:pt x="953" y="207"/>
                  <a:pt x="954" y="207"/>
                  <a:pt x="955" y="207"/>
                </a:cubicBezTo>
                <a:cubicBezTo>
                  <a:pt x="948" y="212"/>
                  <a:pt x="943" y="219"/>
                  <a:pt x="934" y="223"/>
                </a:cubicBezTo>
                <a:cubicBezTo>
                  <a:pt x="935" y="226"/>
                  <a:pt x="937" y="227"/>
                  <a:pt x="934" y="228"/>
                </a:cubicBezTo>
                <a:cubicBezTo>
                  <a:pt x="931" y="229"/>
                  <a:pt x="931" y="225"/>
                  <a:pt x="930" y="222"/>
                </a:cubicBezTo>
                <a:close/>
                <a:moveTo>
                  <a:pt x="263" y="429"/>
                </a:moveTo>
                <a:cubicBezTo>
                  <a:pt x="263" y="428"/>
                  <a:pt x="261" y="429"/>
                  <a:pt x="261" y="429"/>
                </a:cubicBezTo>
                <a:cubicBezTo>
                  <a:pt x="259" y="422"/>
                  <a:pt x="263" y="421"/>
                  <a:pt x="264" y="417"/>
                </a:cubicBezTo>
                <a:cubicBezTo>
                  <a:pt x="266" y="416"/>
                  <a:pt x="266" y="419"/>
                  <a:pt x="267" y="419"/>
                </a:cubicBezTo>
                <a:cubicBezTo>
                  <a:pt x="269" y="416"/>
                  <a:pt x="269" y="412"/>
                  <a:pt x="271" y="410"/>
                </a:cubicBezTo>
                <a:cubicBezTo>
                  <a:pt x="279" y="411"/>
                  <a:pt x="281" y="406"/>
                  <a:pt x="285" y="410"/>
                </a:cubicBezTo>
                <a:cubicBezTo>
                  <a:pt x="283" y="414"/>
                  <a:pt x="280" y="416"/>
                  <a:pt x="279" y="420"/>
                </a:cubicBezTo>
                <a:cubicBezTo>
                  <a:pt x="271" y="418"/>
                  <a:pt x="271" y="429"/>
                  <a:pt x="263" y="429"/>
                </a:cubicBezTo>
                <a:close/>
                <a:moveTo>
                  <a:pt x="766" y="427"/>
                </a:moveTo>
                <a:cubicBezTo>
                  <a:pt x="765" y="424"/>
                  <a:pt x="765" y="423"/>
                  <a:pt x="768" y="423"/>
                </a:cubicBezTo>
                <a:cubicBezTo>
                  <a:pt x="768" y="425"/>
                  <a:pt x="768" y="427"/>
                  <a:pt x="766" y="427"/>
                </a:cubicBezTo>
                <a:close/>
                <a:moveTo>
                  <a:pt x="786" y="447"/>
                </a:moveTo>
                <a:cubicBezTo>
                  <a:pt x="783" y="448"/>
                  <a:pt x="783" y="450"/>
                  <a:pt x="782" y="453"/>
                </a:cubicBezTo>
                <a:cubicBezTo>
                  <a:pt x="779" y="453"/>
                  <a:pt x="780" y="448"/>
                  <a:pt x="776" y="451"/>
                </a:cubicBezTo>
                <a:cubicBezTo>
                  <a:pt x="777" y="449"/>
                  <a:pt x="779" y="449"/>
                  <a:pt x="778" y="446"/>
                </a:cubicBezTo>
                <a:cubicBezTo>
                  <a:pt x="782" y="445"/>
                  <a:pt x="785" y="445"/>
                  <a:pt x="786" y="447"/>
                </a:cubicBezTo>
                <a:close/>
                <a:moveTo>
                  <a:pt x="726" y="463"/>
                </a:moveTo>
                <a:cubicBezTo>
                  <a:pt x="727" y="457"/>
                  <a:pt x="733" y="454"/>
                  <a:pt x="732" y="447"/>
                </a:cubicBezTo>
                <a:cubicBezTo>
                  <a:pt x="742" y="448"/>
                  <a:pt x="743" y="430"/>
                  <a:pt x="753" y="434"/>
                </a:cubicBezTo>
                <a:cubicBezTo>
                  <a:pt x="752" y="441"/>
                  <a:pt x="749" y="447"/>
                  <a:pt x="741" y="449"/>
                </a:cubicBezTo>
                <a:cubicBezTo>
                  <a:pt x="738" y="452"/>
                  <a:pt x="735" y="465"/>
                  <a:pt x="726" y="463"/>
                </a:cubicBezTo>
                <a:close/>
                <a:moveTo>
                  <a:pt x="696" y="468"/>
                </a:moveTo>
                <a:cubicBezTo>
                  <a:pt x="699" y="467"/>
                  <a:pt x="699" y="470"/>
                  <a:pt x="699" y="472"/>
                </a:cubicBezTo>
                <a:cubicBezTo>
                  <a:pt x="696" y="472"/>
                  <a:pt x="696" y="473"/>
                  <a:pt x="694" y="474"/>
                </a:cubicBezTo>
                <a:cubicBezTo>
                  <a:pt x="694" y="472"/>
                  <a:pt x="694" y="469"/>
                  <a:pt x="696" y="468"/>
                </a:cubicBezTo>
                <a:close/>
                <a:moveTo>
                  <a:pt x="709" y="486"/>
                </a:moveTo>
                <a:cubicBezTo>
                  <a:pt x="708" y="478"/>
                  <a:pt x="715" y="478"/>
                  <a:pt x="713" y="469"/>
                </a:cubicBezTo>
                <a:cubicBezTo>
                  <a:pt x="720" y="470"/>
                  <a:pt x="730" y="478"/>
                  <a:pt x="721" y="484"/>
                </a:cubicBezTo>
                <a:cubicBezTo>
                  <a:pt x="719" y="483"/>
                  <a:pt x="715" y="483"/>
                  <a:pt x="712" y="482"/>
                </a:cubicBezTo>
                <a:cubicBezTo>
                  <a:pt x="710" y="483"/>
                  <a:pt x="712" y="486"/>
                  <a:pt x="709" y="486"/>
                </a:cubicBezTo>
                <a:close/>
                <a:moveTo>
                  <a:pt x="660" y="542"/>
                </a:moveTo>
                <a:cubicBezTo>
                  <a:pt x="657" y="542"/>
                  <a:pt x="658" y="541"/>
                  <a:pt x="656" y="542"/>
                </a:cubicBezTo>
                <a:cubicBezTo>
                  <a:pt x="654" y="542"/>
                  <a:pt x="658" y="540"/>
                  <a:pt x="657" y="538"/>
                </a:cubicBezTo>
                <a:cubicBezTo>
                  <a:pt x="659" y="539"/>
                  <a:pt x="659" y="540"/>
                  <a:pt x="660" y="542"/>
                </a:cubicBezTo>
                <a:close/>
                <a:moveTo>
                  <a:pt x="683" y="524"/>
                </a:moveTo>
                <a:cubicBezTo>
                  <a:pt x="683" y="527"/>
                  <a:pt x="685" y="527"/>
                  <a:pt x="685" y="530"/>
                </a:cubicBezTo>
                <a:cubicBezTo>
                  <a:pt x="680" y="530"/>
                  <a:pt x="680" y="534"/>
                  <a:pt x="676" y="535"/>
                </a:cubicBezTo>
                <a:cubicBezTo>
                  <a:pt x="677" y="531"/>
                  <a:pt x="678" y="527"/>
                  <a:pt x="679" y="523"/>
                </a:cubicBezTo>
                <a:cubicBezTo>
                  <a:pt x="680" y="524"/>
                  <a:pt x="681" y="524"/>
                  <a:pt x="683" y="524"/>
                </a:cubicBezTo>
                <a:cubicBezTo>
                  <a:pt x="682" y="523"/>
                  <a:pt x="682" y="522"/>
                  <a:pt x="682" y="521"/>
                </a:cubicBezTo>
                <a:cubicBezTo>
                  <a:pt x="687" y="519"/>
                  <a:pt x="688" y="513"/>
                  <a:pt x="695" y="512"/>
                </a:cubicBezTo>
                <a:cubicBezTo>
                  <a:pt x="698" y="519"/>
                  <a:pt x="688" y="521"/>
                  <a:pt x="683" y="524"/>
                </a:cubicBezTo>
                <a:close/>
                <a:moveTo>
                  <a:pt x="686" y="516"/>
                </a:moveTo>
                <a:cubicBezTo>
                  <a:pt x="682" y="511"/>
                  <a:pt x="679" y="521"/>
                  <a:pt x="676" y="517"/>
                </a:cubicBezTo>
                <a:cubicBezTo>
                  <a:pt x="680" y="513"/>
                  <a:pt x="680" y="505"/>
                  <a:pt x="688" y="504"/>
                </a:cubicBezTo>
                <a:cubicBezTo>
                  <a:pt x="689" y="509"/>
                  <a:pt x="684" y="509"/>
                  <a:pt x="684" y="513"/>
                </a:cubicBezTo>
                <a:cubicBezTo>
                  <a:pt x="687" y="512"/>
                  <a:pt x="687" y="508"/>
                  <a:pt x="692" y="509"/>
                </a:cubicBezTo>
                <a:cubicBezTo>
                  <a:pt x="691" y="512"/>
                  <a:pt x="688" y="513"/>
                  <a:pt x="686" y="516"/>
                </a:cubicBezTo>
                <a:close/>
                <a:moveTo>
                  <a:pt x="703" y="503"/>
                </a:moveTo>
                <a:cubicBezTo>
                  <a:pt x="702" y="506"/>
                  <a:pt x="699" y="507"/>
                  <a:pt x="696" y="509"/>
                </a:cubicBezTo>
                <a:cubicBezTo>
                  <a:pt x="696" y="505"/>
                  <a:pt x="696" y="505"/>
                  <a:pt x="696" y="505"/>
                </a:cubicBezTo>
                <a:cubicBezTo>
                  <a:pt x="700" y="505"/>
                  <a:pt x="701" y="501"/>
                  <a:pt x="703" y="503"/>
                </a:cubicBezTo>
                <a:close/>
                <a:moveTo>
                  <a:pt x="977" y="461"/>
                </a:moveTo>
                <a:cubicBezTo>
                  <a:pt x="975" y="466"/>
                  <a:pt x="973" y="470"/>
                  <a:pt x="968" y="473"/>
                </a:cubicBezTo>
                <a:cubicBezTo>
                  <a:pt x="968" y="475"/>
                  <a:pt x="970" y="475"/>
                  <a:pt x="970" y="478"/>
                </a:cubicBezTo>
                <a:cubicBezTo>
                  <a:pt x="972" y="478"/>
                  <a:pt x="971" y="475"/>
                  <a:pt x="974" y="475"/>
                </a:cubicBezTo>
                <a:cubicBezTo>
                  <a:pt x="972" y="481"/>
                  <a:pt x="967" y="482"/>
                  <a:pt x="960" y="482"/>
                </a:cubicBezTo>
                <a:cubicBezTo>
                  <a:pt x="958" y="480"/>
                  <a:pt x="957" y="479"/>
                  <a:pt x="957" y="475"/>
                </a:cubicBezTo>
                <a:cubicBezTo>
                  <a:pt x="964" y="471"/>
                  <a:pt x="968" y="461"/>
                  <a:pt x="977" y="461"/>
                </a:cubicBezTo>
                <a:close/>
                <a:moveTo>
                  <a:pt x="210" y="556"/>
                </a:moveTo>
                <a:cubicBezTo>
                  <a:pt x="212" y="554"/>
                  <a:pt x="214" y="554"/>
                  <a:pt x="215" y="552"/>
                </a:cubicBezTo>
                <a:cubicBezTo>
                  <a:pt x="218" y="554"/>
                  <a:pt x="216" y="556"/>
                  <a:pt x="216" y="559"/>
                </a:cubicBezTo>
                <a:cubicBezTo>
                  <a:pt x="218" y="557"/>
                  <a:pt x="219" y="554"/>
                  <a:pt x="218" y="550"/>
                </a:cubicBezTo>
                <a:cubicBezTo>
                  <a:pt x="222" y="551"/>
                  <a:pt x="223" y="555"/>
                  <a:pt x="224" y="560"/>
                </a:cubicBezTo>
                <a:cubicBezTo>
                  <a:pt x="220" y="567"/>
                  <a:pt x="215" y="561"/>
                  <a:pt x="211" y="562"/>
                </a:cubicBezTo>
                <a:cubicBezTo>
                  <a:pt x="213" y="560"/>
                  <a:pt x="210" y="559"/>
                  <a:pt x="210" y="556"/>
                </a:cubicBezTo>
                <a:close/>
                <a:moveTo>
                  <a:pt x="185" y="599"/>
                </a:moveTo>
                <a:cubicBezTo>
                  <a:pt x="186" y="594"/>
                  <a:pt x="182" y="596"/>
                  <a:pt x="182" y="592"/>
                </a:cubicBezTo>
                <a:cubicBezTo>
                  <a:pt x="179" y="595"/>
                  <a:pt x="175" y="594"/>
                  <a:pt x="172" y="593"/>
                </a:cubicBezTo>
                <a:cubicBezTo>
                  <a:pt x="177" y="583"/>
                  <a:pt x="185" y="575"/>
                  <a:pt x="190" y="565"/>
                </a:cubicBezTo>
                <a:cubicBezTo>
                  <a:pt x="194" y="565"/>
                  <a:pt x="198" y="564"/>
                  <a:pt x="199" y="568"/>
                </a:cubicBezTo>
                <a:cubicBezTo>
                  <a:pt x="200" y="565"/>
                  <a:pt x="204" y="564"/>
                  <a:pt x="205" y="561"/>
                </a:cubicBezTo>
                <a:cubicBezTo>
                  <a:pt x="207" y="561"/>
                  <a:pt x="207" y="563"/>
                  <a:pt x="209" y="562"/>
                </a:cubicBezTo>
                <a:cubicBezTo>
                  <a:pt x="210" y="565"/>
                  <a:pt x="208" y="565"/>
                  <a:pt x="209" y="567"/>
                </a:cubicBezTo>
                <a:cubicBezTo>
                  <a:pt x="213" y="564"/>
                  <a:pt x="215" y="565"/>
                  <a:pt x="218" y="568"/>
                </a:cubicBezTo>
                <a:cubicBezTo>
                  <a:pt x="221" y="564"/>
                  <a:pt x="226" y="565"/>
                  <a:pt x="228" y="560"/>
                </a:cubicBezTo>
                <a:cubicBezTo>
                  <a:pt x="230" y="559"/>
                  <a:pt x="230" y="562"/>
                  <a:pt x="233" y="561"/>
                </a:cubicBezTo>
                <a:cubicBezTo>
                  <a:pt x="232" y="565"/>
                  <a:pt x="229" y="567"/>
                  <a:pt x="226" y="570"/>
                </a:cubicBezTo>
                <a:cubicBezTo>
                  <a:pt x="226" y="576"/>
                  <a:pt x="229" y="580"/>
                  <a:pt x="227" y="584"/>
                </a:cubicBezTo>
                <a:cubicBezTo>
                  <a:pt x="222" y="583"/>
                  <a:pt x="222" y="586"/>
                  <a:pt x="219" y="588"/>
                </a:cubicBezTo>
                <a:cubicBezTo>
                  <a:pt x="220" y="589"/>
                  <a:pt x="222" y="590"/>
                  <a:pt x="222" y="593"/>
                </a:cubicBezTo>
                <a:cubicBezTo>
                  <a:pt x="220" y="593"/>
                  <a:pt x="217" y="594"/>
                  <a:pt x="217" y="592"/>
                </a:cubicBezTo>
                <a:cubicBezTo>
                  <a:pt x="214" y="593"/>
                  <a:pt x="219" y="593"/>
                  <a:pt x="218" y="595"/>
                </a:cubicBezTo>
                <a:cubicBezTo>
                  <a:pt x="216" y="596"/>
                  <a:pt x="215" y="597"/>
                  <a:pt x="212" y="598"/>
                </a:cubicBezTo>
                <a:cubicBezTo>
                  <a:pt x="212" y="594"/>
                  <a:pt x="208" y="597"/>
                  <a:pt x="207" y="594"/>
                </a:cubicBezTo>
                <a:cubicBezTo>
                  <a:pt x="202" y="596"/>
                  <a:pt x="200" y="600"/>
                  <a:pt x="194" y="601"/>
                </a:cubicBezTo>
                <a:cubicBezTo>
                  <a:pt x="193" y="597"/>
                  <a:pt x="189" y="598"/>
                  <a:pt x="185" y="599"/>
                </a:cubicBezTo>
                <a:close/>
                <a:moveTo>
                  <a:pt x="595" y="574"/>
                </a:moveTo>
                <a:cubicBezTo>
                  <a:pt x="600" y="576"/>
                  <a:pt x="598" y="570"/>
                  <a:pt x="605" y="571"/>
                </a:cubicBezTo>
                <a:cubicBezTo>
                  <a:pt x="607" y="564"/>
                  <a:pt x="609" y="560"/>
                  <a:pt x="614" y="555"/>
                </a:cubicBezTo>
                <a:cubicBezTo>
                  <a:pt x="612" y="559"/>
                  <a:pt x="616" y="557"/>
                  <a:pt x="617" y="561"/>
                </a:cubicBezTo>
                <a:cubicBezTo>
                  <a:pt x="614" y="562"/>
                  <a:pt x="613" y="563"/>
                  <a:pt x="610" y="562"/>
                </a:cubicBezTo>
                <a:cubicBezTo>
                  <a:pt x="613" y="567"/>
                  <a:pt x="608" y="574"/>
                  <a:pt x="603" y="572"/>
                </a:cubicBezTo>
                <a:cubicBezTo>
                  <a:pt x="603" y="575"/>
                  <a:pt x="605" y="574"/>
                  <a:pt x="604" y="577"/>
                </a:cubicBezTo>
                <a:cubicBezTo>
                  <a:pt x="597" y="579"/>
                  <a:pt x="599" y="587"/>
                  <a:pt x="591" y="589"/>
                </a:cubicBezTo>
                <a:cubicBezTo>
                  <a:pt x="590" y="581"/>
                  <a:pt x="591" y="579"/>
                  <a:pt x="595" y="574"/>
                </a:cubicBezTo>
                <a:close/>
                <a:moveTo>
                  <a:pt x="1060" y="595"/>
                </a:moveTo>
                <a:cubicBezTo>
                  <a:pt x="1060" y="591"/>
                  <a:pt x="1067" y="589"/>
                  <a:pt x="1067" y="594"/>
                </a:cubicBezTo>
                <a:cubicBezTo>
                  <a:pt x="1065" y="597"/>
                  <a:pt x="1062" y="597"/>
                  <a:pt x="1060" y="595"/>
                </a:cubicBezTo>
                <a:close/>
                <a:moveTo>
                  <a:pt x="128" y="807"/>
                </a:moveTo>
                <a:cubicBezTo>
                  <a:pt x="124" y="807"/>
                  <a:pt x="125" y="799"/>
                  <a:pt x="129" y="799"/>
                </a:cubicBezTo>
                <a:cubicBezTo>
                  <a:pt x="130" y="802"/>
                  <a:pt x="129" y="805"/>
                  <a:pt x="128" y="807"/>
                </a:cubicBezTo>
                <a:close/>
                <a:moveTo>
                  <a:pt x="120" y="805"/>
                </a:moveTo>
                <a:cubicBezTo>
                  <a:pt x="119" y="801"/>
                  <a:pt x="121" y="798"/>
                  <a:pt x="119" y="795"/>
                </a:cubicBezTo>
                <a:cubicBezTo>
                  <a:pt x="120" y="795"/>
                  <a:pt x="120" y="795"/>
                  <a:pt x="120" y="794"/>
                </a:cubicBezTo>
                <a:cubicBezTo>
                  <a:pt x="125" y="794"/>
                  <a:pt x="126" y="806"/>
                  <a:pt x="120" y="805"/>
                </a:cubicBezTo>
                <a:close/>
                <a:moveTo>
                  <a:pt x="106" y="797"/>
                </a:moveTo>
                <a:cubicBezTo>
                  <a:pt x="103" y="795"/>
                  <a:pt x="106" y="792"/>
                  <a:pt x="109" y="791"/>
                </a:cubicBezTo>
                <a:cubicBezTo>
                  <a:pt x="110" y="795"/>
                  <a:pt x="109" y="797"/>
                  <a:pt x="106" y="797"/>
                </a:cubicBezTo>
                <a:close/>
                <a:moveTo>
                  <a:pt x="220" y="739"/>
                </a:moveTo>
                <a:cubicBezTo>
                  <a:pt x="217" y="740"/>
                  <a:pt x="217" y="740"/>
                  <a:pt x="217" y="740"/>
                </a:cubicBezTo>
                <a:cubicBezTo>
                  <a:pt x="217" y="737"/>
                  <a:pt x="218" y="737"/>
                  <a:pt x="217" y="734"/>
                </a:cubicBezTo>
                <a:cubicBezTo>
                  <a:pt x="218" y="734"/>
                  <a:pt x="219" y="734"/>
                  <a:pt x="219" y="733"/>
                </a:cubicBezTo>
                <a:cubicBezTo>
                  <a:pt x="223" y="733"/>
                  <a:pt x="219" y="736"/>
                  <a:pt x="220" y="739"/>
                </a:cubicBezTo>
                <a:close/>
                <a:moveTo>
                  <a:pt x="58" y="750"/>
                </a:moveTo>
                <a:cubicBezTo>
                  <a:pt x="55" y="748"/>
                  <a:pt x="60" y="745"/>
                  <a:pt x="63" y="745"/>
                </a:cubicBezTo>
                <a:cubicBezTo>
                  <a:pt x="64" y="749"/>
                  <a:pt x="57" y="747"/>
                  <a:pt x="58" y="750"/>
                </a:cubicBezTo>
                <a:close/>
                <a:moveTo>
                  <a:pt x="2174" y="501"/>
                </a:moveTo>
                <a:cubicBezTo>
                  <a:pt x="2181" y="500"/>
                  <a:pt x="2181" y="500"/>
                  <a:pt x="2181" y="500"/>
                </a:cubicBezTo>
                <a:cubicBezTo>
                  <a:pt x="2182" y="504"/>
                  <a:pt x="2177" y="504"/>
                  <a:pt x="2176" y="506"/>
                </a:cubicBezTo>
                <a:cubicBezTo>
                  <a:pt x="2175" y="505"/>
                  <a:pt x="2174" y="503"/>
                  <a:pt x="2174" y="501"/>
                </a:cubicBezTo>
                <a:close/>
                <a:moveTo>
                  <a:pt x="1671" y="681"/>
                </a:moveTo>
                <a:cubicBezTo>
                  <a:pt x="1671" y="683"/>
                  <a:pt x="1670" y="684"/>
                  <a:pt x="1670" y="685"/>
                </a:cubicBezTo>
                <a:cubicBezTo>
                  <a:pt x="1667" y="685"/>
                  <a:pt x="1667" y="681"/>
                  <a:pt x="1671" y="681"/>
                </a:cubicBezTo>
                <a:close/>
                <a:moveTo>
                  <a:pt x="1689" y="661"/>
                </a:moveTo>
                <a:cubicBezTo>
                  <a:pt x="1686" y="663"/>
                  <a:pt x="1686" y="664"/>
                  <a:pt x="1690" y="665"/>
                </a:cubicBezTo>
                <a:cubicBezTo>
                  <a:pt x="1689" y="667"/>
                  <a:pt x="1687" y="667"/>
                  <a:pt x="1686" y="669"/>
                </a:cubicBezTo>
                <a:cubicBezTo>
                  <a:pt x="1686" y="670"/>
                  <a:pt x="1688" y="669"/>
                  <a:pt x="1689" y="669"/>
                </a:cubicBezTo>
                <a:cubicBezTo>
                  <a:pt x="1686" y="673"/>
                  <a:pt x="1683" y="681"/>
                  <a:pt x="1676" y="678"/>
                </a:cubicBezTo>
                <a:cubicBezTo>
                  <a:pt x="1677" y="677"/>
                  <a:pt x="1675" y="673"/>
                  <a:pt x="1677" y="671"/>
                </a:cubicBezTo>
                <a:cubicBezTo>
                  <a:pt x="1675" y="669"/>
                  <a:pt x="1673" y="673"/>
                  <a:pt x="1670" y="671"/>
                </a:cubicBezTo>
                <a:cubicBezTo>
                  <a:pt x="1670" y="664"/>
                  <a:pt x="1677" y="674"/>
                  <a:pt x="1675" y="665"/>
                </a:cubicBezTo>
                <a:cubicBezTo>
                  <a:pt x="1680" y="665"/>
                  <a:pt x="1684" y="664"/>
                  <a:pt x="1684" y="660"/>
                </a:cubicBezTo>
                <a:cubicBezTo>
                  <a:pt x="1687" y="659"/>
                  <a:pt x="1687" y="661"/>
                  <a:pt x="1689" y="661"/>
                </a:cubicBezTo>
                <a:close/>
                <a:moveTo>
                  <a:pt x="820" y="743"/>
                </a:moveTo>
                <a:cubicBezTo>
                  <a:pt x="816" y="749"/>
                  <a:pt x="825" y="757"/>
                  <a:pt x="819" y="761"/>
                </a:cubicBezTo>
                <a:cubicBezTo>
                  <a:pt x="818" y="756"/>
                  <a:pt x="818" y="756"/>
                  <a:pt x="818" y="756"/>
                </a:cubicBezTo>
                <a:cubicBezTo>
                  <a:pt x="814" y="760"/>
                  <a:pt x="809" y="758"/>
                  <a:pt x="805" y="762"/>
                </a:cubicBezTo>
                <a:cubicBezTo>
                  <a:pt x="798" y="756"/>
                  <a:pt x="805" y="748"/>
                  <a:pt x="807" y="742"/>
                </a:cubicBezTo>
                <a:cubicBezTo>
                  <a:pt x="812" y="741"/>
                  <a:pt x="817" y="741"/>
                  <a:pt x="820" y="743"/>
                </a:cubicBezTo>
                <a:close/>
                <a:moveTo>
                  <a:pt x="1676" y="641"/>
                </a:moveTo>
                <a:cubicBezTo>
                  <a:pt x="1678" y="642"/>
                  <a:pt x="1679" y="642"/>
                  <a:pt x="1681" y="642"/>
                </a:cubicBezTo>
                <a:cubicBezTo>
                  <a:pt x="1681" y="646"/>
                  <a:pt x="1676" y="647"/>
                  <a:pt x="1676" y="641"/>
                </a:cubicBezTo>
                <a:close/>
                <a:moveTo>
                  <a:pt x="1699" y="636"/>
                </a:moveTo>
                <a:cubicBezTo>
                  <a:pt x="1691" y="634"/>
                  <a:pt x="1690" y="643"/>
                  <a:pt x="1683" y="644"/>
                </a:cubicBezTo>
                <a:cubicBezTo>
                  <a:pt x="1682" y="641"/>
                  <a:pt x="1681" y="639"/>
                  <a:pt x="1679" y="638"/>
                </a:cubicBezTo>
                <a:cubicBezTo>
                  <a:pt x="1680" y="636"/>
                  <a:pt x="1683" y="635"/>
                  <a:pt x="1683" y="631"/>
                </a:cubicBezTo>
                <a:cubicBezTo>
                  <a:pt x="1690" y="631"/>
                  <a:pt x="1693" y="632"/>
                  <a:pt x="1699" y="630"/>
                </a:cubicBezTo>
                <a:cubicBezTo>
                  <a:pt x="1700" y="631"/>
                  <a:pt x="1700" y="635"/>
                  <a:pt x="1699" y="636"/>
                </a:cubicBezTo>
                <a:close/>
                <a:moveTo>
                  <a:pt x="1742" y="618"/>
                </a:moveTo>
                <a:cubicBezTo>
                  <a:pt x="1738" y="618"/>
                  <a:pt x="1735" y="625"/>
                  <a:pt x="1731" y="621"/>
                </a:cubicBezTo>
                <a:cubicBezTo>
                  <a:pt x="1733" y="618"/>
                  <a:pt x="1734" y="617"/>
                  <a:pt x="1733" y="614"/>
                </a:cubicBezTo>
                <a:cubicBezTo>
                  <a:pt x="1739" y="617"/>
                  <a:pt x="1739" y="610"/>
                  <a:pt x="1742" y="609"/>
                </a:cubicBezTo>
                <a:cubicBezTo>
                  <a:pt x="1746" y="612"/>
                  <a:pt x="1741" y="613"/>
                  <a:pt x="1742" y="618"/>
                </a:cubicBezTo>
                <a:close/>
                <a:moveTo>
                  <a:pt x="1728" y="613"/>
                </a:moveTo>
                <a:cubicBezTo>
                  <a:pt x="1721" y="612"/>
                  <a:pt x="1724" y="619"/>
                  <a:pt x="1717" y="618"/>
                </a:cubicBezTo>
                <a:cubicBezTo>
                  <a:pt x="1715" y="623"/>
                  <a:pt x="1703" y="636"/>
                  <a:pt x="1700" y="625"/>
                </a:cubicBezTo>
                <a:cubicBezTo>
                  <a:pt x="1707" y="620"/>
                  <a:pt x="1716" y="616"/>
                  <a:pt x="1718" y="606"/>
                </a:cubicBezTo>
                <a:cubicBezTo>
                  <a:pt x="1722" y="606"/>
                  <a:pt x="1722" y="608"/>
                  <a:pt x="1726" y="606"/>
                </a:cubicBezTo>
                <a:cubicBezTo>
                  <a:pt x="1727" y="607"/>
                  <a:pt x="1727" y="610"/>
                  <a:pt x="1728" y="613"/>
                </a:cubicBezTo>
                <a:close/>
                <a:moveTo>
                  <a:pt x="811" y="704"/>
                </a:moveTo>
                <a:cubicBezTo>
                  <a:pt x="810" y="701"/>
                  <a:pt x="812" y="701"/>
                  <a:pt x="811" y="698"/>
                </a:cubicBezTo>
                <a:cubicBezTo>
                  <a:pt x="813" y="699"/>
                  <a:pt x="815" y="699"/>
                  <a:pt x="816" y="701"/>
                </a:cubicBezTo>
                <a:cubicBezTo>
                  <a:pt x="816" y="703"/>
                  <a:pt x="814" y="704"/>
                  <a:pt x="811" y="704"/>
                </a:cubicBezTo>
                <a:close/>
                <a:moveTo>
                  <a:pt x="1730" y="600"/>
                </a:moveTo>
                <a:cubicBezTo>
                  <a:pt x="1730" y="602"/>
                  <a:pt x="1727" y="603"/>
                  <a:pt x="1727" y="605"/>
                </a:cubicBezTo>
                <a:cubicBezTo>
                  <a:pt x="1723" y="603"/>
                  <a:pt x="1728" y="598"/>
                  <a:pt x="1730" y="600"/>
                </a:cubicBezTo>
                <a:close/>
                <a:moveTo>
                  <a:pt x="1905" y="569"/>
                </a:moveTo>
                <a:cubicBezTo>
                  <a:pt x="1905" y="565"/>
                  <a:pt x="1901" y="567"/>
                  <a:pt x="1902" y="564"/>
                </a:cubicBezTo>
                <a:cubicBezTo>
                  <a:pt x="1905" y="564"/>
                  <a:pt x="1906" y="567"/>
                  <a:pt x="1909" y="567"/>
                </a:cubicBezTo>
                <a:cubicBezTo>
                  <a:pt x="1910" y="569"/>
                  <a:pt x="1906" y="568"/>
                  <a:pt x="1905" y="569"/>
                </a:cubicBezTo>
                <a:close/>
                <a:moveTo>
                  <a:pt x="1904" y="574"/>
                </a:moveTo>
                <a:cubicBezTo>
                  <a:pt x="1904" y="572"/>
                  <a:pt x="1909" y="572"/>
                  <a:pt x="1912" y="573"/>
                </a:cubicBezTo>
                <a:cubicBezTo>
                  <a:pt x="1912" y="577"/>
                  <a:pt x="1907" y="572"/>
                  <a:pt x="1904" y="574"/>
                </a:cubicBezTo>
                <a:close/>
                <a:moveTo>
                  <a:pt x="1937" y="596"/>
                </a:moveTo>
                <a:cubicBezTo>
                  <a:pt x="1931" y="596"/>
                  <a:pt x="1929" y="598"/>
                  <a:pt x="1924" y="598"/>
                </a:cubicBezTo>
                <a:cubicBezTo>
                  <a:pt x="1922" y="594"/>
                  <a:pt x="1922" y="590"/>
                  <a:pt x="1923" y="585"/>
                </a:cubicBezTo>
                <a:cubicBezTo>
                  <a:pt x="1933" y="582"/>
                  <a:pt x="1943" y="588"/>
                  <a:pt x="1937" y="596"/>
                </a:cubicBezTo>
                <a:close/>
                <a:moveTo>
                  <a:pt x="2047" y="554"/>
                </a:moveTo>
                <a:cubicBezTo>
                  <a:pt x="2046" y="557"/>
                  <a:pt x="2046" y="558"/>
                  <a:pt x="2047" y="561"/>
                </a:cubicBezTo>
                <a:cubicBezTo>
                  <a:pt x="2048" y="560"/>
                  <a:pt x="2049" y="560"/>
                  <a:pt x="2049" y="559"/>
                </a:cubicBezTo>
                <a:cubicBezTo>
                  <a:pt x="2052" y="560"/>
                  <a:pt x="2048" y="562"/>
                  <a:pt x="2048" y="563"/>
                </a:cubicBezTo>
                <a:cubicBezTo>
                  <a:pt x="2044" y="562"/>
                  <a:pt x="2040" y="561"/>
                  <a:pt x="2039" y="556"/>
                </a:cubicBezTo>
                <a:cubicBezTo>
                  <a:pt x="2041" y="554"/>
                  <a:pt x="2044" y="553"/>
                  <a:pt x="2047" y="554"/>
                </a:cubicBezTo>
                <a:close/>
                <a:moveTo>
                  <a:pt x="2106" y="535"/>
                </a:moveTo>
                <a:cubicBezTo>
                  <a:pt x="2104" y="536"/>
                  <a:pt x="2103" y="534"/>
                  <a:pt x="2101" y="534"/>
                </a:cubicBezTo>
                <a:cubicBezTo>
                  <a:pt x="2101" y="532"/>
                  <a:pt x="2103" y="532"/>
                  <a:pt x="2102" y="530"/>
                </a:cubicBezTo>
                <a:cubicBezTo>
                  <a:pt x="2105" y="530"/>
                  <a:pt x="2106" y="532"/>
                  <a:pt x="2106" y="535"/>
                </a:cubicBezTo>
                <a:close/>
                <a:moveTo>
                  <a:pt x="2137" y="520"/>
                </a:moveTo>
                <a:cubicBezTo>
                  <a:pt x="2134" y="528"/>
                  <a:pt x="2124" y="525"/>
                  <a:pt x="2121" y="519"/>
                </a:cubicBezTo>
                <a:cubicBezTo>
                  <a:pt x="2126" y="521"/>
                  <a:pt x="2130" y="517"/>
                  <a:pt x="2137" y="520"/>
                </a:cubicBezTo>
                <a:close/>
                <a:moveTo>
                  <a:pt x="1765" y="551"/>
                </a:moveTo>
                <a:cubicBezTo>
                  <a:pt x="1770" y="550"/>
                  <a:pt x="1773" y="551"/>
                  <a:pt x="1774" y="554"/>
                </a:cubicBezTo>
                <a:cubicBezTo>
                  <a:pt x="1772" y="560"/>
                  <a:pt x="1767" y="554"/>
                  <a:pt x="1766" y="558"/>
                </a:cubicBezTo>
                <a:cubicBezTo>
                  <a:pt x="1763" y="557"/>
                  <a:pt x="1767" y="554"/>
                  <a:pt x="1765" y="551"/>
                </a:cubicBezTo>
                <a:close/>
                <a:moveTo>
                  <a:pt x="2088" y="522"/>
                </a:moveTo>
                <a:cubicBezTo>
                  <a:pt x="2083" y="527"/>
                  <a:pt x="2078" y="526"/>
                  <a:pt x="2080" y="534"/>
                </a:cubicBezTo>
                <a:cubicBezTo>
                  <a:pt x="2083" y="534"/>
                  <a:pt x="2088" y="534"/>
                  <a:pt x="2088" y="531"/>
                </a:cubicBezTo>
                <a:cubicBezTo>
                  <a:pt x="2092" y="531"/>
                  <a:pt x="2091" y="537"/>
                  <a:pt x="2094" y="538"/>
                </a:cubicBezTo>
                <a:cubicBezTo>
                  <a:pt x="2089" y="540"/>
                  <a:pt x="2086" y="538"/>
                  <a:pt x="2085" y="542"/>
                </a:cubicBezTo>
                <a:cubicBezTo>
                  <a:pt x="2077" y="538"/>
                  <a:pt x="2071" y="547"/>
                  <a:pt x="2063" y="545"/>
                </a:cubicBezTo>
                <a:cubicBezTo>
                  <a:pt x="2064" y="543"/>
                  <a:pt x="2066" y="542"/>
                  <a:pt x="2069" y="541"/>
                </a:cubicBezTo>
                <a:cubicBezTo>
                  <a:pt x="2067" y="539"/>
                  <a:pt x="2066" y="535"/>
                  <a:pt x="2064" y="533"/>
                </a:cubicBezTo>
                <a:cubicBezTo>
                  <a:pt x="2066" y="523"/>
                  <a:pt x="2077" y="522"/>
                  <a:pt x="2088" y="522"/>
                </a:cubicBezTo>
                <a:close/>
                <a:moveTo>
                  <a:pt x="1979" y="537"/>
                </a:moveTo>
                <a:cubicBezTo>
                  <a:pt x="1980" y="541"/>
                  <a:pt x="1978" y="542"/>
                  <a:pt x="1981" y="544"/>
                </a:cubicBezTo>
                <a:cubicBezTo>
                  <a:pt x="1983" y="543"/>
                  <a:pt x="1981" y="540"/>
                  <a:pt x="1984" y="540"/>
                </a:cubicBezTo>
                <a:cubicBezTo>
                  <a:pt x="1985" y="542"/>
                  <a:pt x="1986" y="541"/>
                  <a:pt x="1987" y="541"/>
                </a:cubicBezTo>
                <a:cubicBezTo>
                  <a:pt x="1988" y="545"/>
                  <a:pt x="1988" y="545"/>
                  <a:pt x="1988" y="545"/>
                </a:cubicBezTo>
                <a:cubicBezTo>
                  <a:pt x="1994" y="544"/>
                  <a:pt x="1999" y="541"/>
                  <a:pt x="2004" y="539"/>
                </a:cubicBezTo>
                <a:cubicBezTo>
                  <a:pt x="2004" y="544"/>
                  <a:pt x="2009" y="545"/>
                  <a:pt x="2011" y="547"/>
                </a:cubicBezTo>
                <a:cubicBezTo>
                  <a:pt x="2028" y="542"/>
                  <a:pt x="2046" y="530"/>
                  <a:pt x="2060" y="530"/>
                </a:cubicBezTo>
                <a:cubicBezTo>
                  <a:pt x="2056" y="533"/>
                  <a:pt x="2051" y="539"/>
                  <a:pt x="2053" y="544"/>
                </a:cubicBezTo>
                <a:cubicBezTo>
                  <a:pt x="2051" y="539"/>
                  <a:pt x="2041" y="547"/>
                  <a:pt x="2030" y="548"/>
                </a:cubicBezTo>
                <a:cubicBezTo>
                  <a:pt x="2029" y="549"/>
                  <a:pt x="2029" y="550"/>
                  <a:pt x="2029" y="552"/>
                </a:cubicBezTo>
                <a:cubicBezTo>
                  <a:pt x="2024" y="551"/>
                  <a:pt x="2026" y="553"/>
                  <a:pt x="2022" y="553"/>
                </a:cubicBezTo>
                <a:cubicBezTo>
                  <a:pt x="2020" y="552"/>
                  <a:pt x="2023" y="550"/>
                  <a:pt x="2021" y="549"/>
                </a:cubicBezTo>
                <a:cubicBezTo>
                  <a:pt x="2017" y="550"/>
                  <a:pt x="2016" y="552"/>
                  <a:pt x="2015" y="555"/>
                </a:cubicBezTo>
                <a:cubicBezTo>
                  <a:pt x="2007" y="560"/>
                  <a:pt x="1996" y="557"/>
                  <a:pt x="1988" y="562"/>
                </a:cubicBezTo>
                <a:cubicBezTo>
                  <a:pt x="1994" y="558"/>
                  <a:pt x="1995" y="551"/>
                  <a:pt x="2004" y="550"/>
                </a:cubicBezTo>
                <a:cubicBezTo>
                  <a:pt x="2001" y="546"/>
                  <a:pt x="1994" y="554"/>
                  <a:pt x="1991" y="546"/>
                </a:cubicBezTo>
                <a:cubicBezTo>
                  <a:pt x="1988" y="547"/>
                  <a:pt x="1983" y="550"/>
                  <a:pt x="1983" y="544"/>
                </a:cubicBezTo>
                <a:cubicBezTo>
                  <a:pt x="1980" y="544"/>
                  <a:pt x="1981" y="548"/>
                  <a:pt x="1981" y="549"/>
                </a:cubicBezTo>
                <a:cubicBezTo>
                  <a:pt x="1978" y="549"/>
                  <a:pt x="1979" y="548"/>
                  <a:pt x="1979" y="546"/>
                </a:cubicBezTo>
                <a:cubicBezTo>
                  <a:pt x="1973" y="551"/>
                  <a:pt x="1965" y="553"/>
                  <a:pt x="1963" y="560"/>
                </a:cubicBezTo>
                <a:cubicBezTo>
                  <a:pt x="1964" y="561"/>
                  <a:pt x="1965" y="561"/>
                  <a:pt x="1968" y="561"/>
                </a:cubicBezTo>
                <a:cubicBezTo>
                  <a:pt x="1965" y="563"/>
                  <a:pt x="1963" y="566"/>
                  <a:pt x="1967" y="569"/>
                </a:cubicBezTo>
                <a:cubicBezTo>
                  <a:pt x="1966" y="569"/>
                  <a:pt x="1965" y="570"/>
                  <a:pt x="1965" y="571"/>
                </a:cubicBezTo>
                <a:cubicBezTo>
                  <a:pt x="1963" y="571"/>
                  <a:pt x="1961" y="570"/>
                  <a:pt x="1961" y="567"/>
                </a:cubicBezTo>
                <a:cubicBezTo>
                  <a:pt x="1962" y="571"/>
                  <a:pt x="1961" y="574"/>
                  <a:pt x="1962" y="579"/>
                </a:cubicBezTo>
                <a:cubicBezTo>
                  <a:pt x="1960" y="580"/>
                  <a:pt x="1958" y="582"/>
                  <a:pt x="1955" y="582"/>
                </a:cubicBezTo>
                <a:cubicBezTo>
                  <a:pt x="1956" y="580"/>
                  <a:pt x="1958" y="579"/>
                  <a:pt x="1955" y="577"/>
                </a:cubicBezTo>
                <a:cubicBezTo>
                  <a:pt x="1951" y="579"/>
                  <a:pt x="1949" y="578"/>
                  <a:pt x="1944" y="579"/>
                </a:cubicBezTo>
                <a:cubicBezTo>
                  <a:pt x="1945" y="583"/>
                  <a:pt x="1950" y="580"/>
                  <a:pt x="1950" y="585"/>
                </a:cubicBezTo>
                <a:cubicBezTo>
                  <a:pt x="1942" y="587"/>
                  <a:pt x="1942" y="580"/>
                  <a:pt x="1935" y="584"/>
                </a:cubicBezTo>
                <a:cubicBezTo>
                  <a:pt x="1935" y="583"/>
                  <a:pt x="1934" y="583"/>
                  <a:pt x="1933" y="581"/>
                </a:cubicBezTo>
                <a:cubicBezTo>
                  <a:pt x="1935" y="578"/>
                  <a:pt x="1938" y="574"/>
                  <a:pt x="1942" y="572"/>
                </a:cubicBezTo>
                <a:cubicBezTo>
                  <a:pt x="1941" y="571"/>
                  <a:pt x="1939" y="571"/>
                  <a:pt x="1940" y="570"/>
                </a:cubicBezTo>
                <a:cubicBezTo>
                  <a:pt x="1941" y="568"/>
                  <a:pt x="1943" y="567"/>
                  <a:pt x="1945" y="566"/>
                </a:cubicBezTo>
                <a:cubicBezTo>
                  <a:pt x="1942" y="561"/>
                  <a:pt x="1946" y="560"/>
                  <a:pt x="1946" y="555"/>
                </a:cubicBezTo>
                <a:cubicBezTo>
                  <a:pt x="1947" y="555"/>
                  <a:pt x="1948" y="555"/>
                  <a:pt x="1948" y="556"/>
                </a:cubicBezTo>
                <a:cubicBezTo>
                  <a:pt x="1959" y="550"/>
                  <a:pt x="1968" y="543"/>
                  <a:pt x="1979" y="537"/>
                </a:cubicBezTo>
                <a:close/>
                <a:moveTo>
                  <a:pt x="690" y="764"/>
                </a:moveTo>
                <a:cubicBezTo>
                  <a:pt x="691" y="767"/>
                  <a:pt x="686" y="766"/>
                  <a:pt x="685" y="768"/>
                </a:cubicBezTo>
                <a:cubicBezTo>
                  <a:pt x="682" y="766"/>
                  <a:pt x="688" y="764"/>
                  <a:pt x="690" y="764"/>
                </a:cubicBezTo>
                <a:close/>
                <a:moveTo>
                  <a:pt x="430" y="811"/>
                </a:moveTo>
                <a:cubicBezTo>
                  <a:pt x="439" y="810"/>
                  <a:pt x="437" y="816"/>
                  <a:pt x="442" y="819"/>
                </a:cubicBezTo>
                <a:cubicBezTo>
                  <a:pt x="438" y="823"/>
                  <a:pt x="430" y="816"/>
                  <a:pt x="430" y="811"/>
                </a:cubicBezTo>
                <a:close/>
                <a:moveTo>
                  <a:pt x="693" y="800"/>
                </a:moveTo>
                <a:cubicBezTo>
                  <a:pt x="688" y="786"/>
                  <a:pt x="700" y="778"/>
                  <a:pt x="703" y="766"/>
                </a:cubicBezTo>
                <a:cubicBezTo>
                  <a:pt x="697" y="766"/>
                  <a:pt x="697" y="773"/>
                  <a:pt x="692" y="769"/>
                </a:cubicBezTo>
                <a:cubicBezTo>
                  <a:pt x="691" y="763"/>
                  <a:pt x="695" y="762"/>
                  <a:pt x="698" y="759"/>
                </a:cubicBezTo>
                <a:cubicBezTo>
                  <a:pt x="703" y="745"/>
                  <a:pt x="710" y="734"/>
                  <a:pt x="727" y="730"/>
                </a:cubicBezTo>
                <a:cubicBezTo>
                  <a:pt x="729" y="728"/>
                  <a:pt x="729" y="726"/>
                  <a:pt x="728" y="723"/>
                </a:cubicBezTo>
                <a:cubicBezTo>
                  <a:pt x="726" y="723"/>
                  <a:pt x="725" y="724"/>
                  <a:pt x="724" y="725"/>
                </a:cubicBezTo>
                <a:cubicBezTo>
                  <a:pt x="720" y="719"/>
                  <a:pt x="729" y="716"/>
                  <a:pt x="729" y="710"/>
                </a:cubicBezTo>
                <a:cubicBezTo>
                  <a:pt x="732" y="709"/>
                  <a:pt x="733" y="710"/>
                  <a:pt x="735" y="711"/>
                </a:cubicBezTo>
                <a:cubicBezTo>
                  <a:pt x="736" y="709"/>
                  <a:pt x="738" y="707"/>
                  <a:pt x="740" y="705"/>
                </a:cubicBezTo>
                <a:cubicBezTo>
                  <a:pt x="743" y="704"/>
                  <a:pt x="742" y="707"/>
                  <a:pt x="745" y="707"/>
                </a:cubicBezTo>
                <a:cubicBezTo>
                  <a:pt x="745" y="697"/>
                  <a:pt x="755" y="693"/>
                  <a:pt x="763" y="693"/>
                </a:cubicBezTo>
                <a:cubicBezTo>
                  <a:pt x="764" y="697"/>
                  <a:pt x="757" y="702"/>
                  <a:pt x="763" y="704"/>
                </a:cubicBezTo>
                <a:cubicBezTo>
                  <a:pt x="761" y="709"/>
                  <a:pt x="756" y="710"/>
                  <a:pt x="753" y="713"/>
                </a:cubicBezTo>
                <a:cubicBezTo>
                  <a:pt x="755" y="715"/>
                  <a:pt x="758" y="715"/>
                  <a:pt x="760" y="714"/>
                </a:cubicBezTo>
                <a:cubicBezTo>
                  <a:pt x="761" y="709"/>
                  <a:pt x="768" y="703"/>
                  <a:pt x="773" y="700"/>
                </a:cubicBezTo>
                <a:cubicBezTo>
                  <a:pt x="774" y="701"/>
                  <a:pt x="774" y="705"/>
                  <a:pt x="775" y="707"/>
                </a:cubicBezTo>
                <a:cubicBezTo>
                  <a:pt x="777" y="706"/>
                  <a:pt x="775" y="702"/>
                  <a:pt x="776" y="700"/>
                </a:cubicBezTo>
                <a:cubicBezTo>
                  <a:pt x="785" y="702"/>
                  <a:pt x="792" y="694"/>
                  <a:pt x="794" y="685"/>
                </a:cubicBezTo>
                <a:cubicBezTo>
                  <a:pt x="792" y="682"/>
                  <a:pt x="792" y="687"/>
                  <a:pt x="789" y="687"/>
                </a:cubicBezTo>
                <a:cubicBezTo>
                  <a:pt x="790" y="684"/>
                  <a:pt x="790" y="681"/>
                  <a:pt x="791" y="679"/>
                </a:cubicBezTo>
                <a:cubicBezTo>
                  <a:pt x="798" y="677"/>
                  <a:pt x="804" y="680"/>
                  <a:pt x="809" y="683"/>
                </a:cubicBezTo>
                <a:cubicBezTo>
                  <a:pt x="812" y="681"/>
                  <a:pt x="808" y="680"/>
                  <a:pt x="809" y="678"/>
                </a:cubicBezTo>
                <a:cubicBezTo>
                  <a:pt x="809" y="676"/>
                  <a:pt x="807" y="679"/>
                  <a:pt x="804" y="678"/>
                </a:cubicBezTo>
                <a:cubicBezTo>
                  <a:pt x="804" y="672"/>
                  <a:pt x="811" y="675"/>
                  <a:pt x="813" y="677"/>
                </a:cubicBezTo>
                <a:cubicBezTo>
                  <a:pt x="810" y="684"/>
                  <a:pt x="815" y="690"/>
                  <a:pt x="809" y="697"/>
                </a:cubicBezTo>
                <a:cubicBezTo>
                  <a:pt x="807" y="696"/>
                  <a:pt x="805" y="695"/>
                  <a:pt x="802" y="695"/>
                </a:cubicBezTo>
                <a:cubicBezTo>
                  <a:pt x="800" y="696"/>
                  <a:pt x="802" y="699"/>
                  <a:pt x="800" y="699"/>
                </a:cubicBezTo>
                <a:cubicBezTo>
                  <a:pt x="800" y="702"/>
                  <a:pt x="803" y="702"/>
                  <a:pt x="803" y="706"/>
                </a:cubicBezTo>
                <a:cubicBezTo>
                  <a:pt x="805" y="706"/>
                  <a:pt x="806" y="704"/>
                  <a:pt x="808" y="704"/>
                </a:cubicBezTo>
                <a:cubicBezTo>
                  <a:pt x="805" y="716"/>
                  <a:pt x="805" y="729"/>
                  <a:pt x="790" y="733"/>
                </a:cubicBezTo>
                <a:cubicBezTo>
                  <a:pt x="793" y="737"/>
                  <a:pt x="790" y="737"/>
                  <a:pt x="789" y="739"/>
                </a:cubicBezTo>
                <a:cubicBezTo>
                  <a:pt x="791" y="740"/>
                  <a:pt x="795" y="735"/>
                  <a:pt x="797" y="740"/>
                </a:cubicBezTo>
                <a:cubicBezTo>
                  <a:pt x="788" y="746"/>
                  <a:pt x="771" y="746"/>
                  <a:pt x="769" y="757"/>
                </a:cubicBezTo>
                <a:cubicBezTo>
                  <a:pt x="765" y="758"/>
                  <a:pt x="762" y="755"/>
                  <a:pt x="759" y="758"/>
                </a:cubicBezTo>
                <a:cubicBezTo>
                  <a:pt x="760" y="761"/>
                  <a:pt x="764" y="759"/>
                  <a:pt x="764" y="762"/>
                </a:cubicBezTo>
                <a:cubicBezTo>
                  <a:pt x="760" y="763"/>
                  <a:pt x="759" y="761"/>
                  <a:pt x="757" y="760"/>
                </a:cubicBezTo>
                <a:cubicBezTo>
                  <a:pt x="755" y="761"/>
                  <a:pt x="757" y="761"/>
                  <a:pt x="758" y="761"/>
                </a:cubicBezTo>
                <a:cubicBezTo>
                  <a:pt x="757" y="763"/>
                  <a:pt x="755" y="764"/>
                  <a:pt x="752" y="765"/>
                </a:cubicBezTo>
                <a:cubicBezTo>
                  <a:pt x="751" y="760"/>
                  <a:pt x="759" y="756"/>
                  <a:pt x="759" y="756"/>
                </a:cubicBezTo>
                <a:cubicBezTo>
                  <a:pt x="760" y="754"/>
                  <a:pt x="756" y="750"/>
                  <a:pt x="758" y="747"/>
                </a:cubicBezTo>
                <a:cubicBezTo>
                  <a:pt x="758" y="745"/>
                  <a:pt x="755" y="747"/>
                  <a:pt x="754" y="746"/>
                </a:cubicBezTo>
                <a:cubicBezTo>
                  <a:pt x="749" y="748"/>
                  <a:pt x="748" y="753"/>
                  <a:pt x="743" y="756"/>
                </a:cubicBezTo>
                <a:cubicBezTo>
                  <a:pt x="743" y="759"/>
                  <a:pt x="747" y="761"/>
                  <a:pt x="745" y="763"/>
                </a:cubicBezTo>
                <a:cubicBezTo>
                  <a:pt x="743" y="763"/>
                  <a:pt x="744" y="760"/>
                  <a:pt x="741" y="761"/>
                </a:cubicBezTo>
                <a:cubicBezTo>
                  <a:pt x="737" y="769"/>
                  <a:pt x="725" y="779"/>
                  <a:pt x="716" y="774"/>
                </a:cubicBezTo>
                <a:cubicBezTo>
                  <a:pt x="714" y="774"/>
                  <a:pt x="716" y="778"/>
                  <a:pt x="713" y="777"/>
                </a:cubicBezTo>
                <a:cubicBezTo>
                  <a:pt x="715" y="779"/>
                  <a:pt x="718" y="779"/>
                  <a:pt x="717" y="784"/>
                </a:cubicBezTo>
                <a:cubicBezTo>
                  <a:pt x="707" y="787"/>
                  <a:pt x="706" y="801"/>
                  <a:pt x="693" y="800"/>
                </a:cubicBezTo>
                <a:close/>
                <a:moveTo>
                  <a:pt x="412" y="1028"/>
                </a:moveTo>
                <a:cubicBezTo>
                  <a:pt x="411" y="1031"/>
                  <a:pt x="409" y="1033"/>
                  <a:pt x="408" y="1035"/>
                </a:cubicBezTo>
                <a:cubicBezTo>
                  <a:pt x="405" y="1035"/>
                  <a:pt x="404" y="1033"/>
                  <a:pt x="404" y="1030"/>
                </a:cubicBezTo>
                <a:cubicBezTo>
                  <a:pt x="407" y="1030"/>
                  <a:pt x="408" y="1028"/>
                  <a:pt x="412" y="1028"/>
                </a:cubicBezTo>
                <a:close/>
                <a:moveTo>
                  <a:pt x="383" y="1007"/>
                </a:moveTo>
                <a:cubicBezTo>
                  <a:pt x="381" y="1011"/>
                  <a:pt x="382" y="1015"/>
                  <a:pt x="384" y="1018"/>
                </a:cubicBezTo>
                <a:cubicBezTo>
                  <a:pt x="379" y="1019"/>
                  <a:pt x="375" y="1022"/>
                  <a:pt x="372" y="1019"/>
                </a:cubicBezTo>
                <a:cubicBezTo>
                  <a:pt x="371" y="1015"/>
                  <a:pt x="371" y="1011"/>
                  <a:pt x="373" y="1009"/>
                </a:cubicBezTo>
                <a:cubicBezTo>
                  <a:pt x="376" y="1008"/>
                  <a:pt x="374" y="1012"/>
                  <a:pt x="377" y="1011"/>
                </a:cubicBezTo>
                <a:cubicBezTo>
                  <a:pt x="379" y="1010"/>
                  <a:pt x="378" y="1004"/>
                  <a:pt x="383" y="1007"/>
                </a:cubicBezTo>
                <a:close/>
                <a:moveTo>
                  <a:pt x="417" y="916"/>
                </a:moveTo>
                <a:cubicBezTo>
                  <a:pt x="418" y="919"/>
                  <a:pt x="418" y="921"/>
                  <a:pt x="415" y="921"/>
                </a:cubicBezTo>
                <a:cubicBezTo>
                  <a:pt x="415" y="919"/>
                  <a:pt x="413" y="915"/>
                  <a:pt x="417" y="916"/>
                </a:cubicBezTo>
                <a:close/>
                <a:moveTo>
                  <a:pt x="543" y="848"/>
                </a:moveTo>
                <a:cubicBezTo>
                  <a:pt x="542" y="852"/>
                  <a:pt x="538" y="849"/>
                  <a:pt x="533" y="850"/>
                </a:cubicBezTo>
                <a:cubicBezTo>
                  <a:pt x="531" y="848"/>
                  <a:pt x="533" y="848"/>
                  <a:pt x="531" y="845"/>
                </a:cubicBezTo>
                <a:cubicBezTo>
                  <a:pt x="537" y="846"/>
                  <a:pt x="539" y="845"/>
                  <a:pt x="543" y="848"/>
                </a:cubicBezTo>
                <a:close/>
                <a:moveTo>
                  <a:pt x="1454" y="915"/>
                </a:moveTo>
                <a:cubicBezTo>
                  <a:pt x="1453" y="916"/>
                  <a:pt x="1452" y="918"/>
                  <a:pt x="1450" y="918"/>
                </a:cubicBezTo>
                <a:cubicBezTo>
                  <a:pt x="1450" y="917"/>
                  <a:pt x="1450" y="917"/>
                  <a:pt x="1449" y="917"/>
                </a:cubicBezTo>
                <a:cubicBezTo>
                  <a:pt x="1449" y="914"/>
                  <a:pt x="1453" y="914"/>
                  <a:pt x="1454" y="915"/>
                </a:cubicBezTo>
                <a:close/>
                <a:moveTo>
                  <a:pt x="875" y="980"/>
                </a:moveTo>
                <a:cubicBezTo>
                  <a:pt x="872" y="981"/>
                  <a:pt x="870" y="982"/>
                  <a:pt x="868" y="984"/>
                </a:cubicBezTo>
                <a:cubicBezTo>
                  <a:pt x="866" y="982"/>
                  <a:pt x="863" y="980"/>
                  <a:pt x="864" y="978"/>
                </a:cubicBezTo>
                <a:cubicBezTo>
                  <a:pt x="867" y="975"/>
                  <a:pt x="871" y="977"/>
                  <a:pt x="873" y="974"/>
                </a:cubicBezTo>
                <a:cubicBezTo>
                  <a:pt x="876" y="975"/>
                  <a:pt x="874" y="977"/>
                  <a:pt x="875" y="980"/>
                </a:cubicBezTo>
                <a:close/>
                <a:moveTo>
                  <a:pt x="1627" y="848"/>
                </a:moveTo>
                <a:cubicBezTo>
                  <a:pt x="1631" y="848"/>
                  <a:pt x="1633" y="850"/>
                  <a:pt x="1632" y="855"/>
                </a:cubicBezTo>
                <a:cubicBezTo>
                  <a:pt x="1632" y="857"/>
                  <a:pt x="1628" y="855"/>
                  <a:pt x="1628" y="857"/>
                </a:cubicBezTo>
                <a:cubicBezTo>
                  <a:pt x="1626" y="856"/>
                  <a:pt x="1627" y="852"/>
                  <a:pt x="1627" y="848"/>
                </a:cubicBezTo>
                <a:close/>
                <a:moveTo>
                  <a:pt x="1626" y="858"/>
                </a:moveTo>
                <a:cubicBezTo>
                  <a:pt x="1627" y="863"/>
                  <a:pt x="1627" y="863"/>
                  <a:pt x="1627" y="863"/>
                </a:cubicBezTo>
                <a:cubicBezTo>
                  <a:pt x="1625" y="863"/>
                  <a:pt x="1625" y="864"/>
                  <a:pt x="1623" y="864"/>
                </a:cubicBezTo>
                <a:cubicBezTo>
                  <a:pt x="1623" y="868"/>
                  <a:pt x="1627" y="866"/>
                  <a:pt x="1627" y="868"/>
                </a:cubicBezTo>
                <a:cubicBezTo>
                  <a:pt x="1627" y="874"/>
                  <a:pt x="1621" y="878"/>
                  <a:pt x="1621" y="882"/>
                </a:cubicBezTo>
                <a:cubicBezTo>
                  <a:pt x="1611" y="882"/>
                  <a:pt x="1606" y="887"/>
                  <a:pt x="1595" y="883"/>
                </a:cubicBezTo>
                <a:cubicBezTo>
                  <a:pt x="1603" y="880"/>
                  <a:pt x="1601" y="869"/>
                  <a:pt x="1604" y="862"/>
                </a:cubicBezTo>
                <a:cubicBezTo>
                  <a:pt x="1612" y="860"/>
                  <a:pt x="1619" y="856"/>
                  <a:pt x="1626" y="858"/>
                </a:cubicBezTo>
                <a:close/>
                <a:moveTo>
                  <a:pt x="719" y="960"/>
                </a:moveTo>
                <a:cubicBezTo>
                  <a:pt x="719" y="965"/>
                  <a:pt x="718" y="969"/>
                  <a:pt x="712" y="969"/>
                </a:cubicBezTo>
                <a:cubicBezTo>
                  <a:pt x="712" y="963"/>
                  <a:pt x="710" y="957"/>
                  <a:pt x="717" y="957"/>
                </a:cubicBezTo>
                <a:cubicBezTo>
                  <a:pt x="715" y="958"/>
                  <a:pt x="714" y="962"/>
                  <a:pt x="719" y="960"/>
                </a:cubicBezTo>
                <a:close/>
                <a:moveTo>
                  <a:pt x="667" y="953"/>
                </a:moveTo>
                <a:cubicBezTo>
                  <a:pt x="664" y="953"/>
                  <a:pt x="663" y="951"/>
                  <a:pt x="662" y="949"/>
                </a:cubicBezTo>
                <a:cubicBezTo>
                  <a:pt x="666" y="948"/>
                  <a:pt x="667" y="950"/>
                  <a:pt x="667" y="953"/>
                </a:cubicBezTo>
                <a:close/>
                <a:moveTo>
                  <a:pt x="1599" y="802"/>
                </a:moveTo>
                <a:cubicBezTo>
                  <a:pt x="1590" y="809"/>
                  <a:pt x="1585" y="825"/>
                  <a:pt x="1572" y="826"/>
                </a:cubicBezTo>
                <a:cubicBezTo>
                  <a:pt x="1572" y="824"/>
                  <a:pt x="1573" y="822"/>
                  <a:pt x="1572" y="819"/>
                </a:cubicBezTo>
                <a:cubicBezTo>
                  <a:pt x="1579" y="817"/>
                  <a:pt x="1579" y="810"/>
                  <a:pt x="1588" y="810"/>
                </a:cubicBezTo>
                <a:cubicBezTo>
                  <a:pt x="1590" y="806"/>
                  <a:pt x="1594" y="800"/>
                  <a:pt x="1599" y="802"/>
                </a:cubicBezTo>
                <a:close/>
                <a:moveTo>
                  <a:pt x="1625" y="756"/>
                </a:moveTo>
                <a:cubicBezTo>
                  <a:pt x="1622" y="757"/>
                  <a:pt x="1625" y="765"/>
                  <a:pt x="1619" y="765"/>
                </a:cubicBezTo>
                <a:cubicBezTo>
                  <a:pt x="1620" y="768"/>
                  <a:pt x="1619" y="768"/>
                  <a:pt x="1623" y="770"/>
                </a:cubicBezTo>
                <a:cubicBezTo>
                  <a:pt x="1624" y="772"/>
                  <a:pt x="1621" y="772"/>
                  <a:pt x="1622" y="775"/>
                </a:cubicBezTo>
                <a:cubicBezTo>
                  <a:pt x="1619" y="776"/>
                  <a:pt x="1620" y="772"/>
                  <a:pt x="1617" y="772"/>
                </a:cubicBezTo>
                <a:cubicBezTo>
                  <a:pt x="1617" y="775"/>
                  <a:pt x="1619" y="775"/>
                  <a:pt x="1619" y="778"/>
                </a:cubicBezTo>
                <a:cubicBezTo>
                  <a:pt x="1615" y="780"/>
                  <a:pt x="1607" y="784"/>
                  <a:pt x="1606" y="777"/>
                </a:cubicBezTo>
                <a:cubicBezTo>
                  <a:pt x="1604" y="778"/>
                  <a:pt x="1602" y="779"/>
                  <a:pt x="1601" y="781"/>
                </a:cubicBezTo>
                <a:cubicBezTo>
                  <a:pt x="1602" y="783"/>
                  <a:pt x="1604" y="783"/>
                  <a:pt x="1606" y="783"/>
                </a:cubicBezTo>
                <a:cubicBezTo>
                  <a:pt x="1610" y="793"/>
                  <a:pt x="1592" y="788"/>
                  <a:pt x="1593" y="799"/>
                </a:cubicBezTo>
                <a:cubicBezTo>
                  <a:pt x="1589" y="800"/>
                  <a:pt x="1588" y="796"/>
                  <a:pt x="1584" y="795"/>
                </a:cubicBezTo>
                <a:cubicBezTo>
                  <a:pt x="1586" y="794"/>
                  <a:pt x="1585" y="790"/>
                  <a:pt x="1587" y="789"/>
                </a:cubicBezTo>
                <a:cubicBezTo>
                  <a:pt x="1589" y="788"/>
                  <a:pt x="1590" y="788"/>
                  <a:pt x="1592" y="788"/>
                </a:cubicBezTo>
                <a:cubicBezTo>
                  <a:pt x="1592" y="778"/>
                  <a:pt x="1605" y="778"/>
                  <a:pt x="1605" y="768"/>
                </a:cubicBezTo>
                <a:cubicBezTo>
                  <a:pt x="1616" y="768"/>
                  <a:pt x="1610" y="761"/>
                  <a:pt x="1613" y="757"/>
                </a:cubicBezTo>
                <a:cubicBezTo>
                  <a:pt x="1618" y="761"/>
                  <a:pt x="1620" y="753"/>
                  <a:pt x="1625" y="756"/>
                </a:cubicBezTo>
                <a:close/>
                <a:moveTo>
                  <a:pt x="793" y="816"/>
                </a:moveTo>
                <a:cubicBezTo>
                  <a:pt x="801" y="824"/>
                  <a:pt x="791" y="840"/>
                  <a:pt x="782" y="845"/>
                </a:cubicBezTo>
                <a:cubicBezTo>
                  <a:pt x="780" y="845"/>
                  <a:pt x="783" y="847"/>
                  <a:pt x="781" y="849"/>
                </a:cubicBezTo>
                <a:cubicBezTo>
                  <a:pt x="778" y="849"/>
                  <a:pt x="777" y="847"/>
                  <a:pt x="777" y="844"/>
                </a:cubicBezTo>
                <a:cubicBezTo>
                  <a:pt x="771" y="847"/>
                  <a:pt x="764" y="852"/>
                  <a:pt x="767" y="858"/>
                </a:cubicBezTo>
                <a:cubicBezTo>
                  <a:pt x="766" y="862"/>
                  <a:pt x="763" y="864"/>
                  <a:pt x="758" y="864"/>
                </a:cubicBezTo>
                <a:cubicBezTo>
                  <a:pt x="759" y="855"/>
                  <a:pt x="767" y="851"/>
                  <a:pt x="769" y="845"/>
                </a:cubicBezTo>
                <a:cubicBezTo>
                  <a:pt x="769" y="845"/>
                  <a:pt x="766" y="839"/>
                  <a:pt x="771" y="838"/>
                </a:cubicBezTo>
                <a:cubicBezTo>
                  <a:pt x="771" y="834"/>
                  <a:pt x="766" y="836"/>
                  <a:pt x="765" y="833"/>
                </a:cubicBezTo>
                <a:cubicBezTo>
                  <a:pt x="767" y="831"/>
                  <a:pt x="773" y="823"/>
                  <a:pt x="776" y="827"/>
                </a:cubicBezTo>
                <a:cubicBezTo>
                  <a:pt x="776" y="820"/>
                  <a:pt x="784" y="816"/>
                  <a:pt x="793" y="816"/>
                </a:cubicBezTo>
                <a:close/>
                <a:moveTo>
                  <a:pt x="672" y="923"/>
                </a:moveTo>
                <a:cubicBezTo>
                  <a:pt x="675" y="922"/>
                  <a:pt x="675" y="919"/>
                  <a:pt x="678" y="919"/>
                </a:cubicBezTo>
                <a:cubicBezTo>
                  <a:pt x="674" y="912"/>
                  <a:pt x="687" y="908"/>
                  <a:pt x="683" y="901"/>
                </a:cubicBezTo>
                <a:cubicBezTo>
                  <a:pt x="689" y="898"/>
                  <a:pt x="695" y="894"/>
                  <a:pt x="695" y="886"/>
                </a:cubicBezTo>
                <a:cubicBezTo>
                  <a:pt x="699" y="885"/>
                  <a:pt x="699" y="888"/>
                  <a:pt x="704" y="887"/>
                </a:cubicBezTo>
                <a:cubicBezTo>
                  <a:pt x="702" y="894"/>
                  <a:pt x="696" y="900"/>
                  <a:pt x="694" y="907"/>
                </a:cubicBezTo>
                <a:cubicBezTo>
                  <a:pt x="699" y="906"/>
                  <a:pt x="703" y="898"/>
                  <a:pt x="705" y="892"/>
                </a:cubicBezTo>
                <a:cubicBezTo>
                  <a:pt x="709" y="893"/>
                  <a:pt x="708" y="889"/>
                  <a:pt x="712" y="890"/>
                </a:cubicBezTo>
                <a:cubicBezTo>
                  <a:pt x="706" y="884"/>
                  <a:pt x="714" y="878"/>
                  <a:pt x="719" y="877"/>
                </a:cubicBezTo>
                <a:cubicBezTo>
                  <a:pt x="718" y="874"/>
                  <a:pt x="714" y="874"/>
                  <a:pt x="714" y="870"/>
                </a:cubicBezTo>
                <a:cubicBezTo>
                  <a:pt x="718" y="870"/>
                  <a:pt x="717" y="867"/>
                  <a:pt x="721" y="867"/>
                </a:cubicBezTo>
                <a:cubicBezTo>
                  <a:pt x="724" y="869"/>
                  <a:pt x="720" y="872"/>
                  <a:pt x="719" y="874"/>
                </a:cubicBezTo>
                <a:cubicBezTo>
                  <a:pt x="726" y="873"/>
                  <a:pt x="728" y="868"/>
                  <a:pt x="732" y="865"/>
                </a:cubicBezTo>
                <a:cubicBezTo>
                  <a:pt x="731" y="863"/>
                  <a:pt x="725" y="864"/>
                  <a:pt x="728" y="861"/>
                </a:cubicBezTo>
                <a:cubicBezTo>
                  <a:pt x="727" y="862"/>
                  <a:pt x="726" y="862"/>
                  <a:pt x="724" y="862"/>
                </a:cubicBezTo>
                <a:cubicBezTo>
                  <a:pt x="722" y="857"/>
                  <a:pt x="724" y="853"/>
                  <a:pt x="723" y="849"/>
                </a:cubicBezTo>
                <a:cubicBezTo>
                  <a:pt x="726" y="850"/>
                  <a:pt x="728" y="846"/>
                  <a:pt x="733" y="848"/>
                </a:cubicBezTo>
                <a:cubicBezTo>
                  <a:pt x="733" y="847"/>
                  <a:pt x="734" y="844"/>
                  <a:pt x="736" y="843"/>
                </a:cubicBezTo>
                <a:cubicBezTo>
                  <a:pt x="735" y="842"/>
                  <a:pt x="733" y="842"/>
                  <a:pt x="732" y="841"/>
                </a:cubicBezTo>
                <a:cubicBezTo>
                  <a:pt x="735" y="838"/>
                  <a:pt x="738" y="836"/>
                  <a:pt x="741" y="833"/>
                </a:cubicBezTo>
                <a:cubicBezTo>
                  <a:pt x="741" y="836"/>
                  <a:pt x="741" y="840"/>
                  <a:pt x="744" y="840"/>
                </a:cubicBezTo>
                <a:cubicBezTo>
                  <a:pt x="747" y="840"/>
                  <a:pt x="746" y="836"/>
                  <a:pt x="747" y="833"/>
                </a:cubicBezTo>
                <a:cubicBezTo>
                  <a:pt x="745" y="830"/>
                  <a:pt x="740" y="831"/>
                  <a:pt x="739" y="827"/>
                </a:cubicBezTo>
                <a:cubicBezTo>
                  <a:pt x="738" y="827"/>
                  <a:pt x="737" y="827"/>
                  <a:pt x="737" y="828"/>
                </a:cubicBezTo>
                <a:cubicBezTo>
                  <a:pt x="734" y="827"/>
                  <a:pt x="736" y="826"/>
                  <a:pt x="736" y="824"/>
                </a:cubicBezTo>
                <a:cubicBezTo>
                  <a:pt x="736" y="823"/>
                  <a:pt x="735" y="823"/>
                  <a:pt x="733" y="823"/>
                </a:cubicBezTo>
                <a:cubicBezTo>
                  <a:pt x="731" y="823"/>
                  <a:pt x="734" y="827"/>
                  <a:pt x="732" y="828"/>
                </a:cubicBezTo>
                <a:cubicBezTo>
                  <a:pt x="729" y="822"/>
                  <a:pt x="721" y="833"/>
                  <a:pt x="721" y="828"/>
                </a:cubicBezTo>
                <a:cubicBezTo>
                  <a:pt x="715" y="829"/>
                  <a:pt x="715" y="835"/>
                  <a:pt x="707" y="835"/>
                </a:cubicBezTo>
                <a:cubicBezTo>
                  <a:pt x="707" y="834"/>
                  <a:pt x="708" y="832"/>
                  <a:pt x="707" y="830"/>
                </a:cubicBezTo>
                <a:cubicBezTo>
                  <a:pt x="713" y="828"/>
                  <a:pt x="715" y="822"/>
                  <a:pt x="721" y="819"/>
                </a:cubicBezTo>
                <a:cubicBezTo>
                  <a:pt x="717" y="818"/>
                  <a:pt x="711" y="819"/>
                  <a:pt x="709" y="816"/>
                </a:cubicBezTo>
                <a:cubicBezTo>
                  <a:pt x="709" y="813"/>
                  <a:pt x="712" y="813"/>
                  <a:pt x="713" y="814"/>
                </a:cubicBezTo>
                <a:cubicBezTo>
                  <a:pt x="711" y="812"/>
                  <a:pt x="712" y="810"/>
                  <a:pt x="713" y="808"/>
                </a:cubicBezTo>
                <a:cubicBezTo>
                  <a:pt x="718" y="809"/>
                  <a:pt x="725" y="807"/>
                  <a:pt x="729" y="812"/>
                </a:cubicBezTo>
                <a:cubicBezTo>
                  <a:pt x="729" y="808"/>
                  <a:pt x="737" y="805"/>
                  <a:pt x="731" y="802"/>
                </a:cubicBezTo>
                <a:cubicBezTo>
                  <a:pt x="732" y="800"/>
                  <a:pt x="735" y="801"/>
                  <a:pt x="733" y="797"/>
                </a:cubicBezTo>
                <a:cubicBezTo>
                  <a:pt x="734" y="798"/>
                  <a:pt x="734" y="799"/>
                  <a:pt x="735" y="800"/>
                </a:cubicBezTo>
                <a:cubicBezTo>
                  <a:pt x="736" y="799"/>
                  <a:pt x="737" y="797"/>
                  <a:pt x="738" y="796"/>
                </a:cubicBezTo>
                <a:cubicBezTo>
                  <a:pt x="741" y="796"/>
                  <a:pt x="743" y="797"/>
                  <a:pt x="746" y="797"/>
                </a:cubicBezTo>
                <a:cubicBezTo>
                  <a:pt x="745" y="800"/>
                  <a:pt x="743" y="801"/>
                  <a:pt x="746" y="805"/>
                </a:cubicBezTo>
                <a:cubicBezTo>
                  <a:pt x="742" y="805"/>
                  <a:pt x="738" y="808"/>
                  <a:pt x="735" y="806"/>
                </a:cubicBezTo>
                <a:cubicBezTo>
                  <a:pt x="734" y="807"/>
                  <a:pt x="734" y="808"/>
                  <a:pt x="733" y="809"/>
                </a:cubicBezTo>
                <a:cubicBezTo>
                  <a:pt x="734" y="810"/>
                  <a:pt x="737" y="810"/>
                  <a:pt x="738" y="811"/>
                </a:cubicBezTo>
                <a:cubicBezTo>
                  <a:pt x="739" y="815"/>
                  <a:pt x="736" y="815"/>
                  <a:pt x="736" y="818"/>
                </a:cubicBezTo>
                <a:cubicBezTo>
                  <a:pt x="741" y="817"/>
                  <a:pt x="740" y="813"/>
                  <a:pt x="744" y="812"/>
                </a:cubicBezTo>
                <a:cubicBezTo>
                  <a:pt x="745" y="817"/>
                  <a:pt x="748" y="819"/>
                  <a:pt x="751" y="821"/>
                </a:cubicBezTo>
                <a:cubicBezTo>
                  <a:pt x="757" y="818"/>
                  <a:pt x="760" y="817"/>
                  <a:pt x="767" y="816"/>
                </a:cubicBezTo>
                <a:cubicBezTo>
                  <a:pt x="768" y="818"/>
                  <a:pt x="771" y="821"/>
                  <a:pt x="769" y="822"/>
                </a:cubicBezTo>
                <a:cubicBezTo>
                  <a:pt x="770" y="824"/>
                  <a:pt x="770" y="819"/>
                  <a:pt x="773" y="819"/>
                </a:cubicBezTo>
                <a:cubicBezTo>
                  <a:pt x="773" y="822"/>
                  <a:pt x="771" y="823"/>
                  <a:pt x="770" y="826"/>
                </a:cubicBezTo>
                <a:cubicBezTo>
                  <a:pt x="768" y="824"/>
                  <a:pt x="762" y="832"/>
                  <a:pt x="761" y="836"/>
                </a:cubicBezTo>
                <a:cubicBezTo>
                  <a:pt x="754" y="837"/>
                  <a:pt x="753" y="839"/>
                  <a:pt x="746" y="841"/>
                </a:cubicBezTo>
                <a:cubicBezTo>
                  <a:pt x="745" y="847"/>
                  <a:pt x="752" y="843"/>
                  <a:pt x="751" y="849"/>
                </a:cubicBezTo>
                <a:cubicBezTo>
                  <a:pt x="749" y="846"/>
                  <a:pt x="746" y="845"/>
                  <a:pt x="741" y="845"/>
                </a:cubicBezTo>
                <a:cubicBezTo>
                  <a:pt x="739" y="845"/>
                  <a:pt x="741" y="849"/>
                  <a:pt x="741" y="850"/>
                </a:cubicBezTo>
                <a:cubicBezTo>
                  <a:pt x="743" y="845"/>
                  <a:pt x="745" y="852"/>
                  <a:pt x="749" y="851"/>
                </a:cubicBezTo>
                <a:cubicBezTo>
                  <a:pt x="743" y="854"/>
                  <a:pt x="740" y="863"/>
                  <a:pt x="734" y="863"/>
                </a:cubicBezTo>
                <a:cubicBezTo>
                  <a:pt x="734" y="866"/>
                  <a:pt x="735" y="868"/>
                  <a:pt x="737" y="868"/>
                </a:cubicBezTo>
                <a:cubicBezTo>
                  <a:pt x="735" y="870"/>
                  <a:pt x="733" y="871"/>
                  <a:pt x="735" y="874"/>
                </a:cubicBezTo>
                <a:cubicBezTo>
                  <a:pt x="731" y="875"/>
                  <a:pt x="729" y="877"/>
                  <a:pt x="726" y="879"/>
                </a:cubicBezTo>
                <a:cubicBezTo>
                  <a:pt x="730" y="891"/>
                  <a:pt x="711" y="885"/>
                  <a:pt x="714" y="896"/>
                </a:cubicBezTo>
                <a:cubicBezTo>
                  <a:pt x="706" y="900"/>
                  <a:pt x="705" y="913"/>
                  <a:pt x="693" y="911"/>
                </a:cubicBezTo>
                <a:cubicBezTo>
                  <a:pt x="689" y="914"/>
                  <a:pt x="690" y="915"/>
                  <a:pt x="692" y="919"/>
                </a:cubicBezTo>
                <a:cubicBezTo>
                  <a:pt x="695" y="919"/>
                  <a:pt x="698" y="917"/>
                  <a:pt x="699" y="920"/>
                </a:cubicBezTo>
                <a:cubicBezTo>
                  <a:pt x="696" y="927"/>
                  <a:pt x="690" y="931"/>
                  <a:pt x="689" y="939"/>
                </a:cubicBezTo>
                <a:cubicBezTo>
                  <a:pt x="681" y="943"/>
                  <a:pt x="677" y="945"/>
                  <a:pt x="671" y="950"/>
                </a:cubicBezTo>
                <a:cubicBezTo>
                  <a:pt x="668" y="946"/>
                  <a:pt x="660" y="948"/>
                  <a:pt x="657" y="944"/>
                </a:cubicBezTo>
                <a:cubicBezTo>
                  <a:pt x="657" y="941"/>
                  <a:pt x="657" y="941"/>
                  <a:pt x="657" y="941"/>
                </a:cubicBezTo>
                <a:cubicBezTo>
                  <a:pt x="658" y="940"/>
                  <a:pt x="663" y="939"/>
                  <a:pt x="664" y="941"/>
                </a:cubicBezTo>
                <a:cubicBezTo>
                  <a:pt x="664" y="932"/>
                  <a:pt x="676" y="932"/>
                  <a:pt x="672" y="923"/>
                </a:cubicBezTo>
                <a:close/>
                <a:moveTo>
                  <a:pt x="583" y="993"/>
                </a:moveTo>
                <a:cubicBezTo>
                  <a:pt x="583" y="987"/>
                  <a:pt x="587" y="983"/>
                  <a:pt x="593" y="982"/>
                </a:cubicBezTo>
                <a:cubicBezTo>
                  <a:pt x="592" y="979"/>
                  <a:pt x="589" y="981"/>
                  <a:pt x="589" y="978"/>
                </a:cubicBezTo>
                <a:cubicBezTo>
                  <a:pt x="600" y="967"/>
                  <a:pt x="605" y="951"/>
                  <a:pt x="615" y="939"/>
                </a:cubicBezTo>
                <a:cubicBezTo>
                  <a:pt x="620" y="940"/>
                  <a:pt x="621" y="942"/>
                  <a:pt x="625" y="942"/>
                </a:cubicBezTo>
                <a:cubicBezTo>
                  <a:pt x="625" y="955"/>
                  <a:pt x="615" y="966"/>
                  <a:pt x="604" y="975"/>
                </a:cubicBezTo>
                <a:cubicBezTo>
                  <a:pt x="606" y="977"/>
                  <a:pt x="610" y="972"/>
                  <a:pt x="611" y="977"/>
                </a:cubicBezTo>
                <a:cubicBezTo>
                  <a:pt x="603" y="979"/>
                  <a:pt x="601" y="984"/>
                  <a:pt x="598" y="990"/>
                </a:cubicBezTo>
                <a:cubicBezTo>
                  <a:pt x="590" y="988"/>
                  <a:pt x="592" y="993"/>
                  <a:pt x="583" y="993"/>
                </a:cubicBezTo>
                <a:close/>
                <a:moveTo>
                  <a:pt x="618" y="1021"/>
                </a:moveTo>
                <a:cubicBezTo>
                  <a:pt x="616" y="1020"/>
                  <a:pt x="616" y="1017"/>
                  <a:pt x="614" y="1016"/>
                </a:cubicBezTo>
                <a:cubicBezTo>
                  <a:pt x="615" y="1013"/>
                  <a:pt x="619" y="1012"/>
                  <a:pt x="622" y="1011"/>
                </a:cubicBezTo>
                <a:cubicBezTo>
                  <a:pt x="622" y="1008"/>
                  <a:pt x="619" y="1010"/>
                  <a:pt x="619" y="1008"/>
                </a:cubicBezTo>
                <a:cubicBezTo>
                  <a:pt x="621" y="999"/>
                  <a:pt x="626" y="993"/>
                  <a:pt x="634" y="990"/>
                </a:cubicBezTo>
                <a:cubicBezTo>
                  <a:pt x="639" y="986"/>
                  <a:pt x="639" y="978"/>
                  <a:pt x="646" y="976"/>
                </a:cubicBezTo>
                <a:cubicBezTo>
                  <a:pt x="648" y="975"/>
                  <a:pt x="648" y="978"/>
                  <a:pt x="650" y="978"/>
                </a:cubicBezTo>
                <a:cubicBezTo>
                  <a:pt x="645" y="985"/>
                  <a:pt x="643" y="994"/>
                  <a:pt x="637" y="1000"/>
                </a:cubicBezTo>
                <a:cubicBezTo>
                  <a:pt x="637" y="1001"/>
                  <a:pt x="638" y="1002"/>
                  <a:pt x="639" y="1002"/>
                </a:cubicBezTo>
                <a:cubicBezTo>
                  <a:pt x="638" y="1005"/>
                  <a:pt x="631" y="1004"/>
                  <a:pt x="631" y="1008"/>
                </a:cubicBezTo>
                <a:cubicBezTo>
                  <a:pt x="633" y="1009"/>
                  <a:pt x="635" y="1011"/>
                  <a:pt x="636" y="1014"/>
                </a:cubicBezTo>
                <a:cubicBezTo>
                  <a:pt x="634" y="1019"/>
                  <a:pt x="623" y="1014"/>
                  <a:pt x="625" y="1021"/>
                </a:cubicBezTo>
                <a:cubicBezTo>
                  <a:pt x="622" y="1019"/>
                  <a:pt x="621" y="1020"/>
                  <a:pt x="618" y="1021"/>
                </a:cubicBezTo>
                <a:close/>
                <a:moveTo>
                  <a:pt x="794" y="1081"/>
                </a:moveTo>
                <a:cubicBezTo>
                  <a:pt x="794" y="1081"/>
                  <a:pt x="792" y="1081"/>
                  <a:pt x="791" y="1081"/>
                </a:cubicBezTo>
                <a:cubicBezTo>
                  <a:pt x="791" y="1075"/>
                  <a:pt x="786" y="1078"/>
                  <a:pt x="784" y="1076"/>
                </a:cubicBezTo>
                <a:cubicBezTo>
                  <a:pt x="784" y="1073"/>
                  <a:pt x="791" y="1075"/>
                  <a:pt x="788" y="1069"/>
                </a:cubicBezTo>
                <a:cubicBezTo>
                  <a:pt x="793" y="1069"/>
                  <a:pt x="794" y="1062"/>
                  <a:pt x="799" y="1065"/>
                </a:cubicBezTo>
                <a:cubicBezTo>
                  <a:pt x="799" y="1071"/>
                  <a:pt x="795" y="1075"/>
                  <a:pt x="794" y="1081"/>
                </a:cubicBezTo>
                <a:close/>
                <a:moveTo>
                  <a:pt x="912" y="1055"/>
                </a:moveTo>
                <a:cubicBezTo>
                  <a:pt x="911" y="1058"/>
                  <a:pt x="910" y="1061"/>
                  <a:pt x="906" y="1061"/>
                </a:cubicBezTo>
                <a:cubicBezTo>
                  <a:pt x="906" y="1057"/>
                  <a:pt x="907" y="1053"/>
                  <a:pt x="912" y="1055"/>
                </a:cubicBezTo>
                <a:close/>
                <a:moveTo>
                  <a:pt x="1357" y="1015"/>
                </a:moveTo>
                <a:cubicBezTo>
                  <a:pt x="1354" y="1015"/>
                  <a:pt x="1352" y="1009"/>
                  <a:pt x="1353" y="1005"/>
                </a:cubicBezTo>
                <a:cubicBezTo>
                  <a:pt x="1355" y="1009"/>
                  <a:pt x="1359" y="1011"/>
                  <a:pt x="1357" y="1015"/>
                </a:cubicBezTo>
                <a:close/>
                <a:moveTo>
                  <a:pt x="763" y="1063"/>
                </a:moveTo>
                <a:cubicBezTo>
                  <a:pt x="761" y="1063"/>
                  <a:pt x="759" y="1062"/>
                  <a:pt x="759" y="1059"/>
                </a:cubicBezTo>
                <a:cubicBezTo>
                  <a:pt x="763" y="1058"/>
                  <a:pt x="765" y="1061"/>
                  <a:pt x="763" y="1063"/>
                </a:cubicBezTo>
                <a:close/>
                <a:moveTo>
                  <a:pt x="925" y="1028"/>
                </a:moveTo>
                <a:cubicBezTo>
                  <a:pt x="923" y="1025"/>
                  <a:pt x="930" y="1021"/>
                  <a:pt x="925" y="1021"/>
                </a:cubicBezTo>
                <a:cubicBezTo>
                  <a:pt x="924" y="1017"/>
                  <a:pt x="927" y="1017"/>
                  <a:pt x="927" y="1014"/>
                </a:cubicBezTo>
                <a:cubicBezTo>
                  <a:pt x="931" y="1016"/>
                  <a:pt x="930" y="1028"/>
                  <a:pt x="925" y="1028"/>
                </a:cubicBezTo>
                <a:close/>
                <a:moveTo>
                  <a:pt x="609" y="1041"/>
                </a:moveTo>
                <a:cubicBezTo>
                  <a:pt x="612" y="1041"/>
                  <a:pt x="612" y="1038"/>
                  <a:pt x="616" y="1038"/>
                </a:cubicBezTo>
                <a:cubicBezTo>
                  <a:pt x="615" y="1036"/>
                  <a:pt x="614" y="1038"/>
                  <a:pt x="612" y="1038"/>
                </a:cubicBezTo>
                <a:cubicBezTo>
                  <a:pt x="612" y="1035"/>
                  <a:pt x="615" y="1035"/>
                  <a:pt x="618" y="1034"/>
                </a:cubicBezTo>
                <a:cubicBezTo>
                  <a:pt x="617" y="1039"/>
                  <a:pt x="618" y="1035"/>
                  <a:pt x="621" y="1037"/>
                </a:cubicBezTo>
                <a:cubicBezTo>
                  <a:pt x="617" y="1040"/>
                  <a:pt x="622" y="1041"/>
                  <a:pt x="623" y="1045"/>
                </a:cubicBezTo>
                <a:cubicBezTo>
                  <a:pt x="619" y="1042"/>
                  <a:pt x="612" y="1042"/>
                  <a:pt x="610" y="1047"/>
                </a:cubicBezTo>
                <a:cubicBezTo>
                  <a:pt x="610" y="1044"/>
                  <a:pt x="610" y="1045"/>
                  <a:pt x="609" y="1041"/>
                </a:cubicBezTo>
                <a:close/>
                <a:moveTo>
                  <a:pt x="612" y="1050"/>
                </a:moveTo>
                <a:cubicBezTo>
                  <a:pt x="618" y="1049"/>
                  <a:pt x="618" y="1049"/>
                  <a:pt x="618" y="1049"/>
                </a:cubicBezTo>
                <a:cubicBezTo>
                  <a:pt x="618" y="1050"/>
                  <a:pt x="617" y="1050"/>
                  <a:pt x="617" y="1051"/>
                </a:cubicBezTo>
                <a:cubicBezTo>
                  <a:pt x="617" y="1053"/>
                  <a:pt x="615" y="1053"/>
                  <a:pt x="616" y="1057"/>
                </a:cubicBezTo>
                <a:cubicBezTo>
                  <a:pt x="611" y="1059"/>
                  <a:pt x="612" y="1053"/>
                  <a:pt x="612" y="1050"/>
                </a:cubicBezTo>
                <a:close/>
                <a:moveTo>
                  <a:pt x="619" y="1099"/>
                </a:moveTo>
                <a:cubicBezTo>
                  <a:pt x="619" y="1093"/>
                  <a:pt x="616" y="1090"/>
                  <a:pt x="613" y="1087"/>
                </a:cubicBezTo>
                <a:cubicBezTo>
                  <a:pt x="614" y="1086"/>
                  <a:pt x="617" y="1086"/>
                  <a:pt x="620" y="1086"/>
                </a:cubicBezTo>
                <a:cubicBezTo>
                  <a:pt x="620" y="1084"/>
                  <a:pt x="618" y="1084"/>
                  <a:pt x="618" y="1081"/>
                </a:cubicBezTo>
                <a:cubicBezTo>
                  <a:pt x="623" y="1077"/>
                  <a:pt x="623" y="1057"/>
                  <a:pt x="633" y="1067"/>
                </a:cubicBezTo>
                <a:cubicBezTo>
                  <a:pt x="642" y="1067"/>
                  <a:pt x="651" y="1067"/>
                  <a:pt x="654" y="1057"/>
                </a:cubicBezTo>
                <a:cubicBezTo>
                  <a:pt x="655" y="1058"/>
                  <a:pt x="656" y="1058"/>
                  <a:pt x="658" y="1057"/>
                </a:cubicBezTo>
                <a:cubicBezTo>
                  <a:pt x="662" y="1046"/>
                  <a:pt x="664" y="1033"/>
                  <a:pt x="672" y="1026"/>
                </a:cubicBezTo>
                <a:cubicBezTo>
                  <a:pt x="673" y="1031"/>
                  <a:pt x="667" y="1036"/>
                  <a:pt x="670" y="1041"/>
                </a:cubicBezTo>
                <a:cubicBezTo>
                  <a:pt x="668" y="1044"/>
                  <a:pt x="666" y="1047"/>
                  <a:pt x="662" y="1049"/>
                </a:cubicBezTo>
                <a:cubicBezTo>
                  <a:pt x="662" y="1052"/>
                  <a:pt x="665" y="1050"/>
                  <a:pt x="664" y="1054"/>
                </a:cubicBezTo>
                <a:cubicBezTo>
                  <a:pt x="660" y="1056"/>
                  <a:pt x="660" y="1062"/>
                  <a:pt x="656" y="1064"/>
                </a:cubicBezTo>
                <a:cubicBezTo>
                  <a:pt x="662" y="1068"/>
                  <a:pt x="653" y="1073"/>
                  <a:pt x="655" y="1077"/>
                </a:cubicBezTo>
                <a:cubicBezTo>
                  <a:pt x="654" y="1077"/>
                  <a:pt x="654" y="1078"/>
                  <a:pt x="654" y="1078"/>
                </a:cubicBezTo>
                <a:cubicBezTo>
                  <a:pt x="649" y="1080"/>
                  <a:pt x="650" y="1075"/>
                  <a:pt x="646" y="1076"/>
                </a:cubicBezTo>
                <a:cubicBezTo>
                  <a:pt x="644" y="1077"/>
                  <a:pt x="643" y="1078"/>
                  <a:pt x="643" y="1080"/>
                </a:cubicBezTo>
                <a:cubicBezTo>
                  <a:pt x="643" y="1080"/>
                  <a:pt x="643" y="1086"/>
                  <a:pt x="639" y="1087"/>
                </a:cubicBezTo>
                <a:cubicBezTo>
                  <a:pt x="638" y="1089"/>
                  <a:pt x="640" y="1088"/>
                  <a:pt x="640" y="1091"/>
                </a:cubicBezTo>
                <a:cubicBezTo>
                  <a:pt x="635" y="1093"/>
                  <a:pt x="634" y="1099"/>
                  <a:pt x="632" y="1103"/>
                </a:cubicBezTo>
                <a:cubicBezTo>
                  <a:pt x="625" y="1105"/>
                  <a:pt x="624" y="1099"/>
                  <a:pt x="619" y="1099"/>
                </a:cubicBezTo>
                <a:close/>
                <a:moveTo>
                  <a:pt x="703" y="1118"/>
                </a:moveTo>
                <a:cubicBezTo>
                  <a:pt x="703" y="1125"/>
                  <a:pt x="703" y="1125"/>
                  <a:pt x="703" y="1125"/>
                </a:cubicBezTo>
                <a:cubicBezTo>
                  <a:pt x="700" y="1125"/>
                  <a:pt x="697" y="1118"/>
                  <a:pt x="703" y="1118"/>
                </a:cubicBezTo>
                <a:close/>
                <a:moveTo>
                  <a:pt x="1333" y="1051"/>
                </a:moveTo>
                <a:cubicBezTo>
                  <a:pt x="1328" y="1053"/>
                  <a:pt x="1328" y="1060"/>
                  <a:pt x="1323" y="1061"/>
                </a:cubicBezTo>
                <a:cubicBezTo>
                  <a:pt x="1319" y="1055"/>
                  <a:pt x="1327" y="1049"/>
                  <a:pt x="1333" y="1051"/>
                </a:cubicBezTo>
                <a:close/>
                <a:moveTo>
                  <a:pt x="1344" y="1039"/>
                </a:moveTo>
                <a:cubicBezTo>
                  <a:pt x="1344" y="1042"/>
                  <a:pt x="1344" y="1042"/>
                  <a:pt x="1344" y="1042"/>
                </a:cubicBezTo>
                <a:cubicBezTo>
                  <a:pt x="1340" y="1043"/>
                  <a:pt x="1342" y="1044"/>
                  <a:pt x="1341" y="1047"/>
                </a:cubicBezTo>
                <a:cubicBezTo>
                  <a:pt x="1337" y="1047"/>
                  <a:pt x="1337" y="1047"/>
                  <a:pt x="1337" y="1047"/>
                </a:cubicBezTo>
                <a:cubicBezTo>
                  <a:pt x="1336" y="1043"/>
                  <a:pt x="1336" y="1043"/>
                  <a:pt x="1337" y="1039"/>
                </a:cubicBezTo>
                <a:cubicBezTo>
                  <a:pt x="1339" y="1041"/>
                  <a:pt x="1341" y="1037"/>
                  <a:pt x="1344" y="1039"/>
                </a:cubicBezTo>
                <a:close/>
                <a:moveTo>
                  <a:pt x="782" y="1092"/>
                </a:moveTo>
                <a:cubicBezTo>
                  <a:pt x="784" y="1092"/>
                  <a:pt x="782" y="1096"/>
                  <a:pt x="783" y="1098"/>
                </a:cubicBezTo>
                <a:cubicBezTo>
                  <a:pt x="779" y="1098"/>
                  <a:pt x="779" y="1098"/>
                  <a:pt x="779" y="1098"/>
                </a:cubicBezTo>
                <a:cubicBezTo>
                  <a:pt x="778" y="1094"/>
                  <a:pt x="781" y="1094"/>
                  <a:pt x="782" y="1092"/>
                </a:cubicBezTo>
                <a:close/>
                <a:moveTo>
                  <a:pt x="633" y="1125"/>
                </a:moveTo>
                <a:cubicBezTo>
                  <a:pt x="636" y="1125"/>
                  <a:pt x="638" y="1124"/>
                  <a:pt x="638" y="1127"/>
                </a:cubicBezTo>
                <a:cubicBezTo>
                  <a:pt x="641" y="1127"/>
                  <a:pt x="640" y="1123"/>
                  <a:pt x="641" y="1122"/>
                </a:cubicBezTo>
                <a:cubicBezTo>
                  <a:pt x="641" y="1120"/>
                  <a:pt x="637" y="1122"/>
                  <a:pt x="635" y="1122"/>
                </a:cubicBezTo>
                <a:cubicBezTo>
                  <a:pt x="637" y="1118"/>
                  <a:pt x="644" y="1117"/>
                  <a:pt x="644" y="1110"/>
                </a:cubicBezTo>
                <a:cubicBezTo>
                  <a:pt x="646" y="1114"/>
                  <a:pt x="645" y="1118"/>
                  <a:pt x="648" y="1124"/>
                </a:cubicBezTo>
                <a:cubicBezTo>
                  <a:pt x="646" y="1126"/>
                  <a:pt x="645" y="1127"/>
                  <a:pt x="642" y="1128"/>
                </a:cubicBezTo>
                <a:cubicBezTo>
                  <a:pt x="645" y="1132"/>
                  <a:pt x="639" y="1135"/>
                  <a:pt x="639" y="1139"/>
                </a:cubicBezTo>
                <a:cubicBezTo>
                  <a:pt x="630" y="1142"/>
                  <a:pt x="633" y="1130"/>
                  <a:pt x="633" y="1125"/>
                </a:cubicBezTo>
                <a:close/>
                <a:moveTo>
                  <a:pt x="575" y="1210"/>
                </a:moveTo>
                <a:cubicBezTo>
                  <a:pt x="578" y="1209"/>
                  <a:pt x="573" y="1204"/>
                  <a:pt x="578" y="1204"/>
                </a:cubicBezTo>
                <a:cubicBezTo>
                  <a:pt x="579" y="1210"/>
                  <a:pt x="579" y="1210"/>
                  <a:pt x="579" y="1210"/>
                </a:cubicBezTo>
                <a:lnTo>
                  <a:pt x="575" y="1210"/>
                </a:lnTo>
                <a:close/>
                <a:moveTo>
                  <a:pt x="528" y="1381"/>
                </a:moveTo>
                <a:cubicBezTo>
                  <a:pt x="537" y="1387"/>
                  <a:pt x="526" y="1401"/>
                  <a:pt x="518" y="1394"/>
                </a:cubicBezTo>
                <a:cubicBezTo>
                  <a:pt x="519" y="1389"/>
                  <a:pt x="522" y="1387"/>
                  <a:pt x="517" y="1384"/>
                </a:cubicBezTo>
                <a:cubicBezTo>
                  <a:pt x="520" y="1382"/>
                  <a:pt x="524" y="1381"/>
                  <a:pt x="525" y="1377"/>
                </a:cubicBezTo>
                <a:cubicBezTo>
                  <a:pt x="530" y="1379"/>
                  <a:pt x="533" y="1375"/>
                  <a:pt x="537" y="1374"/>
                </a:cubicBezTo>
                <a:cubicBezTo>
                  <a:pt x="535" y="1377"/>
                  <a:pt x="532" y="1379"/>
                  <a:pt x="528" y="1381"/>
                </a:cubicBezTo>
                <a:close/>
                <a:moveTo>
                  <a:pt x="453" y="1392"/>
                </a:moveTo>
                <a:cubicBezTo>
                  <a:pt x="454" y="1391"/>
                  <a:pt x="452" y="1387"/>
                  <a:pt x="454" y="1386"/>
                </a:cubicBezTo>
                <a:cubicBezTo>
                  <a:pt x="457" y="1386"/>
                  <a:pt x="457" y="1390"/>
                  <a:pt x="457" y="1393"/>
                </a:cubicBezTo>
                <a:cubicBezTo>
                  <a:pt x="454" y="1395"/>
                  <a:pt x="455" y="1391"/>
                  <a:pt x="453" y="1392"/>
                </a:cubicBezTo>
                <a:close/>
                <a:moveTo>
                  <a:pt x="397" y="1403"/>
                </a:moveTo>
                <a:cubicBezTo>
                  <a:pt x="393" y="1395"/>
                  <a:pt x="400" y="1393"/>
                  <a:pt x="401" y="1385"/>
                </a:cubicBezTo>
                <a:cubicBezTo>
                  <a:pt x="408" y="1385"/>
                  <a:pt x="408" y="1385"/>
                  <a:pt x="408" y="1385"/>
                </a:cubicBezTo>
                <a:cubicBezTo>
                  <a:pt x="408" y="1387"/>
                  <a:pt x="412" y="1386"/>
                  <a:pt x="411" y="1390"/>
                </a:cubicBezTo>
                <a:cubicBezTo>
                  <a:pt x="414" y="1388"/>
                  <a:pt x="419" y="1388"/>
                  <a:pt x="419" y="1384"/>
                </a:cubicBezTo>
                <a:cubicBezTo>
                  <a:pt x="423" y="1383"/>
                  <a:pt x="425" y="1385"/>
                  <a:pt x="428" y="1385"/>
                </a:cubicBezTo>
                <a:cubicBezTo>
                  <a:pt x="426" y="1389"/>
                  <a:pt x="428" y="1393"/>
                  <a:pt x="420" y="1393"/>
                </a:cubicBezTo>
                <a:cubicBezTo>
                  <a:pt x="419" y="1389"/>
                  <a:pt x="419" y="1389"/>
                  <a:pt x="419" y="1389"/>
                </a:cubicBezTo>
                <a:cubicBezTo>
                  <a:pt x="417" y="1397"/>
                  <a:pt x="409" y="1397"/>
                  <a:pt x="403" y="1397"/>
                </a:cubicBezTo>
                <a:cubicBezTo>
                  <a:pt x="400" y="1399"/>
                  <a:pt x="401" y="1403"/>
                  <a:pt x="397" y="1403"/>
                </a:cubicBezTo>
                <a:close/>
                <a:moveTo>
                  <a:pt x="1844" y="588"/>
                </a:moveTo>
                <a:cubicBezTo>
                  <a:pt x="1844" y="589"/>
                  <a:pt x="1844" y="589"/>
                  <a:pt x="1844" y="589"/>
                </a:cubicBezTo>
                <a:cubicBezTo>
                  <a:pt x="1844" y="589"/>
                  <a:pt x="1844" y="589"/>
                  <a:pt x="1844" y="588"/>
                </a:cubicBezTo>
                <a:close/>
                <a:moveTo>
                  <a:pt x="1432" y="1075"/>
                </a:moveTo>
                <a:cubicBezTo>
                  <a:pt x="1433" y="1078"/>
                  <a:pt x="1433" y="1077"/>
                  <a:pt x="1432" y="1079"/>
                </a:cubicBezTo>
                <a:cubicBezTo>
                  <a:pt x="1437" y="1079"/>
                  <a:pt x="1435" y="1074"/>
                  <a:pt x="1436" y="1072"/>
                </a:cubicBezTo>
                <a:cubicBezTo>
                  <a:pt x="1432" y="1072"/>
                  <a:pt x="1437" y="1077"/>
                  <a:pt x="1432" y="1075"/>
                </a:cubicBezTo>
                <a:close/>
                <a:moveTo>
                  <a:pt x="2370" y="282"/>
                </a:moveTo>
                <a:cubicBezTo>
                  <a:pt x="2373" y="280"/>
                  <a:pt x="2375" y="282"/>
                  <a:pt x="2376" y="279"/>
                </a:cubicBezTo>
                <a:cubicBezTo>
                  <a:pt x="2373" y="279"/>
                  <a:pt x="2371" y="280"/>
                  <a:pt x="2370" y="282"/>
                </a:cubicBezTo>
                <a:close/>
                <a:moveTo>
                  <a:pt x="2246" y="302"/>
                </a:moveTo>
                <a:cubicBezTo>
                  <a:pt x="2239" y="301"/>
                  <a:pt x="2232" y="307"/>
                  <a:pt x="2230" y="310"/>
                </a:cubicBezTo>
                <a:cubicBezTo>
                  <a:pt x="2234" y="311"/>
                  <a:pt x="2240" y="309"/>
                  <a:pt x="2240" y="314"/>
                </a:cubicBezTo>
                <a:cubicBezTo>
                  <a:pt x="2232" y="312"/>
                  <a:pt x="2221" y="318"/>
                  <a:pt x="2218" y="314"/>
                </a:cubicBezTo>
                <a:cubicBezTo>
                  <a:pt x="2211" y="320"/>
                  <a:pt x="2201" y="319"/>
                  <a:pt x="2192" y="324"/>
                </a:cubicBezTo>
                <a:cubicBezTo>
                  <a:pt x="2190" y="330"/>
                  <a:pt x="2187" y="329"/>
                  <a:pt x="2180" y="329"/>
                </a:cubicBezTo>
                <a:cubicBezTo>
                  <a:pt x="2178" y="331"/>
                  <a:pt x="2181" y="334"/>
                  <a:pt x="2178" y="335"/>
                </a:cubicBezTo>
                <a:cubicBezTo>
                  <a:pt x="2176" y="335"/>
                  <a:pt x="2176" y="334"/>
                  <a:pt x="2176" y="332"/>
                </a:cubicBezTo>
                <a:cubicBezTo>
                  <a:pt x="2171" y="333"/>
                  <a:pt x="2166" y="336"/>
                  <a:pt x="2166" y="339"/>
                </a:cubicBezTo>
                <a:cubicBezTo>
                  <a:pt x="2161" y="337"/>
                  <a:pt x="2155" y="346"/>
                  <a:pt x="2149" y="346"/>
                </a:cubicBezTo>
                <a:cubicBezTo>
                  <a:pt x="2149" y="345"/>
                  <a:pt x="2151" y="344"/>
                  <a:pt x="2149" y="343"/>
                </a:cubicBezTo>
                <a:cubicBezTo>
                  <a:pt x="2147" y="346"/>
                  <a:pt x="2148" y="351"/>
                  <a:pt x="2144" y="348"/>
                </a:cubicBezTo>
                <a:cubicBezTo>
                  <a:pt x="2143" y="351"/>
                  <a:pt x="2145" y="352"/>
                  <a:pt x="2144" y="355"/>
                </a:cubicBezTo>
                <a:cubicBezTo>
                  <a:pt x="2151" y="356"/>
                  <a:pt x="2151" y="349"/>
                  <a:pt x="2157" y="349"/>
                </a:cubicBezTo>
                <a:cubicBezTo>
                  <a:pt x="2158" y="347"/>
                  <a:pt x="2154" y="346"/>
                  <a:pt x="2157" y="345"/>
                </a:cubicBezTo>
                <a:cubicBezTo>
                  <a:pt x="2173" y="349"/>
                  <a:pt x="2185" y="337"/>
                  <a:pt x="2200" y="334"/>
                </a:cubicBezTo>
                <a:cubicBezTo>
                  <a:pt x="2200" y="337"/>
                  <a:pt x="2202" y="337"/>
                  <a:pt x="2202" y="339"/>
                </a:cubicBezTo>
                <a:cubicBezTo>
                  <a:pt x="2200" y="340"/>
                  <a:pt x="2196" y="342"/>
                  <a:pt x="2199" y="344"/>
                </a:cubicBezTo>
                <a:cubicBezTo>
                  <a:pt x="2200" y="341"/>
                  <a:pt x="2203" y="344"/>
                  <a:pt x="2204" y="345"/>
                </a:cubicBezTo>
                <a:cubicBezTo>
                  <a:pt x="2201" y="347"/>
                  <a:pt x="2200" y="344"/>
                  <a:pt x="2196" y="345"/>
                </a:cubicBezTo>
                <a:cubicBezTo>
                  <a:pt x="2198" y="352"/>
                  <a:pt x="2191" y="347"/>
                  <a:pt x="2190" y="352"/>
                </a:cubicBezTo>
                <a:cubicBezTo>
                  <a:pt x="2195" y="352"/>
                  <a:pt x="2191" y="353"/>
                  <a:pt x="2195" y="353"/>
                </a:cubicBezTo>
                <a:cubicBezTo>
                  <a:pt x="2194" y="355"/>
                  <a:pt x="2189" y="354"/>
                  <a:pt x="2190" y="357"/>
                </a:cubicBezTo>
                <a:cubicBezTo>
                  <a:pt x="2202" y="351"/>
                  <a:pt x="2219" y="347"/>
                  <a:pt x="2230" y="337"/>
                </a:cubicBezTo>
                <a:cubicBezTo>
                  <a:pt x="2229" y="337"/>
                  <a:pt x="2230" y="338"/>
                  <a:pt x="2229" y="338"/>
                </a:cubicBezTo>
                <a:cubicBezTo>
                  <a:pt x="2231" y="338"/>
                  <a:pt x="2232" y="336"/>
                  <a:pt x="2232" y="333"/>
                </a:cubicBezTo>
                <a:cubicBezTo>
                  <a:pt x="2230" y="334"/>
                  <a:pt x="2229" y="335"/>
                  <a:pt x="2228" y="333"/>
                </a:cubicBezTo>
                <a:cubicBezTo>
                  <a:pt x="2232" y="333"/>
                  <a:pt x="2227" y="328"/>
                  <a:pt x="2226" y="328"/>
                </a:cubicBezTo>
                <a:cubicBezTo>
                  <a:pt x="2226" y="329"/>
                  <a:pt x="2225" y="330"/>
                  <a:pt x="2223" y="330"/>
                </a:cubicBezTo>
                <a:cubicBezTo>
                  <a:pt x="2224" y="327"/>
                  <a:pt x="2222" y="325"/>
                  <a:pt x="2222" y="323"/>
                </a:cubicBezTo>
                <a:cubicBezTo>
                  <a:pt x="2224" y="323"/>
                  <a:pt x="2224" y="320"/>
                  <a:pt x="2226" y="319"/>
                </a:cubicBezTo>
                <a:cubicBezTo>
                  <a:pt x="2232" y="320"/>
                  <a:pt x="2234" y="318"/>
                  <a:pt x="2238" y="319"/>
                </a:cubicBezTo>
                <a:cubicBezTo>
                  <a:pt x="2238" y="321"/>
                  <a:pt x="2236" y="322"/>
                  <a:pt x="2237" y="324"/>
                </a:cubicBezTo>
                <a:cubicBezTo>
                  <a:pt x="2242" y="323"/>
                  <a:pt x="2247" y="320"/>
                  <a:pt x="2250" y="316"/>
                </a:cubicBezTo>
                <a:cubicBezTo>
                  <a:pt x="2249" y="315"/>
                  <a:pt x="2247" y="316"/>
                  <a:pt x="2247" y="313"/>
                </a:cubicBezTo>
                <a:cubicBezTo>
                  <a:pt x="2253" y="315"/>
                  <a:pt x="2257" y="310"/>
                  <a:pt x="2261" y="315"/>
                </a:cubicBezTo>
                <a:cubicBezTo>
                  <a:pt x="2260" y="322"/>
                  <a:pt x="2251" y="320"/>
                  <a:pt x="2247" y="325"/>
                </a:cubicBezTo>
                <a:cubicBezTo>
                  <a:pt x="2253" y="326"/>
                  <a:pt x="2248" y="324"/>
                  <a:pt x="2254" y="324"/>
                </a:cubicBezTo>
                <a:cubicBezTo>
                  <a:pt x="2254" y="325"/>
                  <a:pt x="2252" y="325"/>
                  <a:pt x="2252" y="327"/>
                </a:cubicBezTo>
                <a:cubicBezTo>
                  <a:pt x="2255" y="325"/>
                  <a:pt x="2257" y="326"/>
                  <a:pt x="2258" y="325"/>
                </a:cubicBezTo>
                <a:cubicBezTo>
                  <a:pt x="2258" y="324"/>
                  <a:pt x="2258" y="323"/>
                  <a:pt x="2257" y="322"/>
                </a:cubicBezTo>
                <a:cubicBezTo>
                  <a:pt x="2263" y="320"/>
                  <a:pt x="2273" y="321"/>
                  <a:pt x="2273" y="314"/>
                </a:cubicBezTo>
                <a:cubicBezTo>
                  <a:pt x="2274" y="316"/>
                  <a:pt x="2278" y="316"/>
                  <a:pt x="2280" y="314"/>
                </a:cubicBezTo>
                <a:cubicBezTo>
                  <a:pt x="2279" y="310"/>
                  <a:pt x="2277" y="312"/>
                  <a:pt x="2272" y="312"/>
                </a:cubicBezTo>
                <a:cubicBezTo>
                  <a:pt x="2271" y="311"/>
                  <a:pt x="2269" y="310"/>
                  <a:pt x="2270" y="307"/>
                </a:cubicBezTo>
                <a:cubicBezTo>
                  <a:pt x="2266" y="307"/>
                  <a:pt x="2266" y="310"/>
                  <a:pt x="2263" y="311"/>
                </a:cubicBezTo>
                <a:cubicBezTo>
                  <a:pt x="2262" y="307"/>
                  <a:pt x="2262" y="307"/>
                  <a:pt x="2262" y="307"/>
                </a:cubicBezTo>
                <a:cubicBezTo>
                  <a:pt x="2254" y="306"/>
                  <a:pt x="2247" y="313"/>
                  <a:pt x="2242" y="309"/>
                </a:cubicBezTo>
                <a:cubicBezTo>
                  <a:pt x="2241" y="305"/>
                  <a:pt x="2244" y="304"/>
                  <a:pt x="2246" y="302"/>
                </a:cubicBezTo>
                <a:close/>
                <a:moveTo>
                  <a:pt x="2212" y="337"/>
                </a:moveTo>
                <a:cubicBezTo>
                  <a:pt x="2212" y="340"/>
                  <a:pt x="2212" y="343"/>
                  <a:pt x="2208" y="343"/>
                </a:cubicBezTo>
                <a:cubicBezTo>
                  <a:pt x="2206" y="341"/>
                  <a:pt x="2209" y="338"/>
                  <a:pt x="2212" y="337"/>
                </a:cubicBezTo>
                <a:close/>
                <a:moveTo>
                  <a:pt x="2119" y="574"/>
                </a:moveTo>
                <a:cubicBezTo>
                  <a:pt x="2123" y="574"/>
                  <a:pt x="2120" y="567"/>
                  <a:pt x="2125" y="567"/>
                </a:cubicBezTo>
                <a:cubicBezTo>
                  <a:pt x="2128" y="566"/>
                  <a:pt x="2126" y="571"/>
                  <a:pt x="2129" y="570"/>
                </a:cubicBezTo>
                <a:cubicBezTo>
                  <a:pt x="2130" y="568"/>
                  <a:pt x="2133" y="568"/>
                  <a:pt x="2132" y="563"/>
                </a:cubicBezTo>
                <a:cubicBezTo>
                  <a:pt x="2125" y="561"/>
                  <a:pt x="2121" y="568"/>
                  <a:pt x="2119" y="574"/>
                </a:cubicBezTo>
                <a:close/>
                <a:moveTo>
                  <a:pt x="2006" y="380"/>
                </a:moveTo>
                <a:cubicBezTo>
                  <a:pt x="2011" y="378"/>
                  <a:pt x="2016" y="375"/>
                  <a:pt x="2020" y="372"/>
                </a:cubicBezTo>
                <a:cubicBezTo>
                  <a:pt x="2015" y="374"/>
                  <a:pt x="2009" y="376"/>
                  <a:pt x="2006" y="380"/>
                </a:cubicBezTo>
                <a:close/>
                <a:moveTo>
                  <a:pt x="1888" y="660"/>
                </a:moveTo>
                <a:cubicBezTo>
                  <a:pt x="1888" y="660"/>
                  <a:pt x="1888" y="660"/>
                  <a:pt x="1888" y="660"/>
                </a:cubicBezTo>
                <a:cubicBezTo>
                  <a:pt x="1889" y="660"/>
                  <a:pt x="1888" y="660"/>
                  <a:pt x="1888" y="660"/>
                </a:cubicBezTo>
                <a:close/>
                <a:moveTo>
                  <a:pt x="1882" y="666"/>
                </a:moveTo>
                <a:cubicBezTo>
                  <a:pt x="1884" y="666"/>
                  <a:pt x="1887" y="661"/>
                  <a:pt x="1888" y="660"/>
                </a:cubicBezTo>
                <a:cubicBezTo>
                  <a:pt x="1884" y="661"/>
                  <a:pt x="1884" y="661"/>
                  <a:pt x="1884" y="661"/>
                </a:cubicBezTo>
                <a:cubicBezTo>
                  <a:pt x="1884" y="663"/>
                  <a:pt x="1880" y="665"/>
                  <a:pt x="1882" y="666"/>
                </a:cubicBezTo>
                <a:close/>
                <a:moveTo>
                  <a:pt x="1856" y="645"/>
                </a:moveTo>
                <a:cubicBezTo>
                  <a:pt x="1860" y="643"/>
                  <a:pt x="1866" y="642"/>
                  <a:pt x="1866" y="636"/>
                </a:cubicBezTo>
                <a:cubicBezTo>
                  <a:pt x="1862" y="638"/>
                  <a:pt x="1862" y="635"/>
                  <a:pt x="1860" y="634"/>
                </a:cubicBezTo>
                <a:cubicBezTo>
                  <a:pt x="1861" y="638"/>
                  <a:pt x="1858" y="639"/>
                  <a:pt x="1854" y="639"/>
                </a:cubicBezTo>
                <a:cubicBezTo>
                  <a:pt x="1854" y="642"/>
                  <a:pt x="1857" y="641"/>
                  <a:pt x="1857" y="644"/>
                </a:cubicBezTo>
                <a:cubicBezTo>
                  <a:pt x="1856" y="644"/>
                  <a:pt x="1854" y="645"/>
                  <a:pt x="1856" y="645"/>
                </a:cubicBezTo>
                <a:close/>
                <a:moveTo>
                  <a:pt x="1802" y="445"/>
                </a:moveTo>
                <a:cubicBezTo>
                  <a:pt x="1801" y="449"/>
                  <a:pt x="1795" y="448"/>
                  <a:pt x="1796" y="453"/>
                </a:cubicBezTo>
                <a:cubicBezTo>
                  <a:pt x="1799" y="451"/>
                  <a:pt x="1803" y="447"/>
                  <a:pt x="1802" y="445"/>
                </a:cubicBezTo>
                <a:close/>
                <a:moveTo>
                  <a:pt x="1791" y="456"/>
                </a:moveTo>
                <a:cubicBezTo>
                  <a:pt x="1787" y="456"/>
                  <a:pt x="1786" y="458"/>
                  <a:pt x="1783" y="458"/>
                </a:cubicBezTo>
                <a:cubicBezTo>
                  <a:pt x="1782" y="459"/>
                  <a:pt x="1785" y="461"/>
                  <a:pt x="1782" y="463"/>
                </a:cubicBezTo>
                <a:cubicBezTo>
                  <a:pt x="1766" y="468"/>
                  <a:pt x="1746" y="478"/>
                  <a:pt x="1732" y="488"/>
                </a:cubicBezTo>
                <a:cubicBezTo>
                  <a:pt x="1731" y="488"/>
                  <a:pt x="1731" y="486"/>
                  <a:pt x="1728" y="487"/>
                </a:cubicBezTo>
                <a:cubicBezTo>
                  <a:pt x="1728" y="490"/>
                  <a:pt x="1732" y="487"/>
                  <a:pt x="1731" y="490"/>
                </a:cubicBezTo>
                <a:cubicBezTo>
                  <a:pt x="1728" y="492"/>
                  <a:pt x="1724" y="493"/>
                  <a:pt x="1723" y="490"/>
                </a:cubicBezTo>
                <a:cubicBezTo>
                  <a:pt x="1726" y="497"/>
                  <a:pt x="1716" y="494"/>
                  <a:pt x="1718" y="500"/>
                </a:cubicBezTo>
                <a:cubicBezTo>
                  <a:pt x="1721" y="502"/>
                  <a:pt x="1727" y="497"/>
                  <a:pt x="1730" y="501"/>
                </a:cubicBezTo>
                <a:cubicBezTo>
                  <a:pt x="1729" y="503"/>
                  <a:pt x="1728" y="505"/>
                  <a:pt x="1724" y="505"/>
                </a:cubicBezTo>
                <a:cubicBezTo>
                  <a:pt x="1726" y="513"/>
                  <a:pt x="1736" y="507"/>
                  <a:pt x="1742" y="504"/>
                </a:cubicBezTo>
                <a:cubicBezTo>
                  <a:pt x="1745" y="505"/>
                  <a:pt x="1747" y="507"/>
                  <a:pt x="1748" y="503"/>
                </a:cubicBezTo>
                <a:cubicBezTo>
                  <a:pt x="1739" y="495"/>
                  <a:pt x="1752" y="484"/>
                  <a:pt x="1762" y="486"/>
                </a:cubicBezTo>
                <a:cubicBezTo>
                  <a:pt x="1761" y="484"/>
                  <a:pt x="1759" y="484"/>
                  <a:pt x="1762" y="482"/>
                </a:cubicBezTo>
                <a:cubicBezTo>
                  <a:pt x="1769" y="482"/>
                  <a:pt x="1779" y="478"/>
                  <a:pt x="1790" y="480"/>
                </a:cubicBezTo>
                <a:cubicBezTo>
                  <a:pt x="1789" y="477"/>
                  <a:pt x="1791" y="475"/>
                  <a:pt x="1790" y="472"/>
                </a:cubicBezTo>
                <a:cubicBezTo>
                  <a:pt x="1785" y="473"/>
                  <a:pt x="1783" y="475"/>
                  <a:pt x="1778" y="472"/>
                </a:cubicBezTo>
                <a:cubicBezTo>
                  <a:pt x="1778" y="462"/>
                  <a:pt x="1787" y="464"/>
                  <a:pt x="1791" y="456"/>
                </a:cubicBezTo>
                <a:close/>
                <a:moveTo>
                  <a:pt x="1749" y="699"/>
                </a:moveTo>
                <a:cubicBezTo>
                  <a:pt x="1751" y="699"/>
                  <a:pt x="1754" y="694"/>
                  <a:pt x="1752" y="696"/>
                </a:cubicBezTo>
                <a:cubicBezTo>
                  <a:pt x="1748" y="698"/>
                  <a:pt x="1745" y="702"/>
                  <a:pt x="1743" y="706"/>
                </a:cubicBezTo>
                <a:cubicBezTo>
                  <a:pt x="1748" y="705"/>
                  <a:pt x="1748" y="705"/>
                  <a:pt x="1748" y="705"/>
                </a:cubicBezTo>
                <a:cubicBezTo>
                  <a:pt x="1747" y="701"/>
                  <a:pt x="1752" y="703"/>
                  <a:pt x="1749" y="699"/>
                </a:cubicBezTo>
                <a:close/>
                <a:moveTo>
                  <a:pt x="1689" y="858"/>
                </a:moveTo>
                <a:cubicBezTo>
                  <a:pt x="1693" y="858"/>
                  <a:pt x="1694" y="854"/>
                  <a:pt x="1692" y="851"/>
                </a:cubicBezTo>
                <a:cubicBezTo>
                  <a:pt x="1695" y="851"/>
                  <a:pt x="1697" y="846"/>
                  <a:pt x="1695" y="846"/>
                </a:cubicBezTo>
                <a:cubicBezTo>
                  <a:pt x="1691" y="848"/>
                  <a:pt x="1691" y="854"/>
                  <a:pt x="1689" y="858"/>
                </a:cubicBezTo>
                <a:close/>
                <a:moveTo>
                  <a:pt x="1442" y="937"/>
                </a:moveTo>
                <a:cubicBezTo>
                  <a:pt x="1441" y="940"/>
                  <a:pt x="1436" y="940"/>
                  <a:pt x="1436" y="943"/>
                </a:cubicBezTo>
                <a:cubicBezTo>
                  <a:pt x="1440" y="943"/>
                  <a:pt x="1440" y="943"/>
                  <a:pt x="1440" y="943"/>
                </a:cubicBezTo>
                <a:cubicBezTo>
                  <a:pt x="1439" y="940"/>
                  <a:pt x="1444" y="938"/>
                  <a:pt x="1442" y="937"/>
                </a:cubicBezTo>
                <a:close/>
                <a:moveTo>
                  <a:pt x="1414" y="1068"/>
                </a:moveTo>
                <a:cubicBezTo>
                  <a:pt x="1412" y="1066"/>
                  <a:pt x="1407" y="1070"/>
                  <a:pt x="1410" y="1071"/>
                </a:cubicBezTo>
                <a:cubicBezTo>
                  <a:pt x="1411" y="1068"/>
                  <a:pt x="1414" y="1072"/>
                  <a:pt x="1414" y="1068"/>
                </a:cubicBezTo>
                <a:close/>
                <a:moveTo>
                  <a:pt x="1414" y="1080"/>
                </a:moveTo>
                <a:cubicBezTo>
                  <a:pt x="1411" y="1080"/>
                  <a:pt x="1412" y="1076"/>
                  <a:pt x="1409" y="1075"/>
                </a:cubicBezTo>
                <a:cubicBezTo>
                  <a:pt x="1403" y="1086"/>
                  <a:pt x="1390" y="1080"/>
                  <a:pt x="1385" y="1089"/>
                </a:cubicBezTo>
                <a:cubicBezTo>
                  <a:pt x="1388" y="1090"/>
                  <a:pt x="1392" y="1091"/>
                  <a:pt x="1393" y="1091"/>
                </a:cubicBezTo>
                <a:cubicBezTo>
                  <a:pt x="1395" y="1096"/>
                  <a:pt x="1391" y="1097"/>
                  <a:pt x="1391" y="1101"/>
                </a:cubicBezTo>
                <a:cubicBezTo>
                  <a:pt x="1397" y="1100"/>
                  <a:pt x="1402" y="1100"/>
                  <a:pt x="1403" y="1096"/>
                </a:cubicBezTo>
                <a:cubicBezTo>
                  <a:pt x="1401" y="1095"/>
                  <a:pt x="1401" y="1098"/>
                  <a:pt x="1400" y="1098"/>
                </a:cubicBezTo>
                <a:cubicBezTo>
                  <a:pt x="1398" y="1096"/>
                  <a:pt x="1395" y="1096"/>
                  <a:pt x="1394" y="1094"/>
                </a:cubicBezTo>
                <a:cubicBezTo>
                  <a:pt x="1400" y="1092"/>
                  <a:pt x="1401" y="1096"/>
                  <a:pt x="1405" y="1096"/>
                </a:cubicBezTo>
                <a:cubicBezTo>
                  <a:pt x="1404" y="1092"/>
                  <a:pt x="1409" y="1094"/>
                  <a:pt x="1410" y="1092"/>
                </a:cubicBezTo>
                <a:cubicBezTo>
                  <a:pt x="1410" y="1088"/>
                  <a:pt x="1404" y="1090"/>
                  <a:pt x="1405" y="1084"/>
                </a:cubicBezTo>
                <a:cubicBezTo>
                  <a:pt x="1409" y="1084"/>
                  <a:pt x="1412" y="1082"/>
                  <a:pt x="1414" y="1080"/>
                </a:cubicBezTo>
                <a:close/>
                <a:moveTo>
                  <a:pt x="1404" y="1086"/>
                </a:moveTo>
                <a:cubicBezTo>
                  <a:pt x="1402" y="1089"/>
                  <a:pt x="1401" y="1086"/>
                  <a:pt x="1399" y="1088"/>
                </a:cubicBezTo>
                <a:cubicBezTo>
                  <a:pt x="1398" y="1085"/>
                  <a:pt x="1398" y="1085"/>
                  <a:pt x="1398" y="1085"/>
                </a:cubicBezTo>
                <a:cubicBezTo>
                  <a:pt x="1401" y="1084"/>
                  <a:pt x="1401" y="1087"/>
                  <a:pt x="1404" y="1086"/>
                </a:cubicBezTo>
                <a:close/>
                <a:moveTo>
                  <a:pt x="1379" y="1092"/>
                </a:moveTo>
                <a:cubicBezTo>
                  <a:pt x="1376" y="1091"/>
                  <a:pt x="1377" y="1094"/>
                  <a:pt x="1374" y="1094"/>
                </a:cubicBezTo>
                <a:cubicBezTo>
                  <a:pt x="1374" y="1098"/>
                  <a:pt x="1379" y="1096"/>
                  <a:pt x="1380" y="1099"/>
                </a:cubicBezTo>
                <a:cubicBezTo>
                  <a:pt x="1375" y="1099"/>
                  <a:pt x="1377" y="1104"/>
                  <a:pt x="1374" y="1105"/>
                </a:cubicBezTo>
                <a:cubicBezTo>
                  <a:pt x="1368" y="1107"/>
                  <a:pt x="1365" y="1110"/>
                  <a:pt x="1364" y="1116"/>
                </a:cubicBezTo>
                <a:cubicBezTo>
                  <a:pt x="1371" y="1116"/>
                  <a:pt x="1370" y="1129"/>
                  <a:pt x="1369" y="1132"/>
                </a:cubicBezTo>
                <a:cubicBezTo>
                  <a:pt x="1370" y="1132"/>
                  <a:pt x="1371" y="1132"/>
                  <a:pt x="1371" y="1133"/>
                </a:cubicBezTo>
                <a:cubicBezTo>
                  <a:pt x="1373" y="1130"/>
                  <a:pt x="1379" y="1130"/>
                  <a:pt x="1380" y="1127"/>
                </a:cubicBezTo>
                <a:cubicBezTo>
                  <a:pt x="1377" y="1126"/>
                  <a:pt x="1374" y="1124"/>
                  <a:pt x="1372" y="1121"/>
                </a:cubicBezTo>
                <a:cubicBezTo>
                  <a:pt x="1376" y="1114"/>
                  <a:pt x="1384" y="1109"/>
                  <a:pt x="1384" y="1100"/>
                </a:cubicBezTo>
                <a:cubicBezTo>
                  <a:pt x="1380" y="1100"/>
                  <a:pt x="1379" y="1096"/>
                  <a:pt x="1379" y="1092"/>
                </a:cubicBezTo>
                <a:close/>
                <a:moveTo>
                  <a:pt x="1358" y="1044"/>
                </a:moveTo>
                <a:cubicBezTo>
                  <a:pt x="1359" y="1046"/>
                  <a:pt x="1354" y="1048"/>
                  <a:pt x="1356" y="1049"/>
                </a:cubicBezTo>
                <a:cubicBezTo>
                  <a:pt x="1359" y="1046"/>
                  <a:pt x="1362" y="1043"/>
                  <a:pt x="1364" y="1039"/>
                </a:cubicBezTo>
                <a:cubicBezTo>
                  <a:pt x="1359" y="1037"/>
                  <a:pt x="1357" y="1043"/>
                  <a:pt x="1355" y="1044"/>
                </a:cubicBezTo>
                <a:cubicBezTo>
                  <a:pt x="1356" y="1044"/>
                  <a:pt x="1358" y="1043"/>
                  <a:pt x="1358" y="1044"/>
                </a:cubicBezTo>
                <a:close/>
                <a:moveTo>
                  <a:pt x="1332" y="1098"/>
                </a:moveTo>
                <a:cubicBezTo>
                  <a:pt x="1332" y="1099"/>
                  <a:pt x="1331" y="1101"/>
                  <a:pt x="1331" y="1103"/>
                </a:cubicBezTo>
                <a:cubicBezTo>
                  <a:pt x="1338" y="1107"/>
                  <a:pt x="1342" y="1099"/>
                  <a:pt x="1351" y="1100"/>
                </a:cubicBezTo>
                <a:cubicBezTo>
                  <a:pt x="1352" y="1096"/>
                  <a:pt x="1358" y="1092"/>
                  <a:pt x="1361" y="1092"/>
                </a:cubicBezTo>
                <a:cubicBezTo>
                  <a:pt x="1358" y="1087"/>
                  <a:pt x="1364" y="1083"/>
                  <a:pt x="1363" y="1080"/>
                </a:cubicBezTo>
                <a:cubicBezTo>
                  <a:pt x="1361" y="1081"/>
                  <a:pt x="1362" y="1085"/>
                  <a:pt x="1358" y="1085"/>
                </a:cubicBezTo>
                <a:cubicBezTo>
                  <a:pt x="1359" y="1096"/>
                  <a:pt x="1346" y="1096"/>
                  <a:pt x="1339" y="1101"/>
                </a:cubicBezTo>
                <a:cubicBezTo>
                  <a:pt x="1337" y="1100"/>
                  <a:pt x="1340" y="1097"/>
                  <a:pt x="1338" y="1097"/>
                </a:cubicBezTo>
                <a:cubicBezTo>
                  <a:pt x="1337" y="1100"/>
                  <a:pt x="1334" y="1096"/>
                  <a:pt x="1332" y="1098"/>
                </a:cubicBezTo>
                <a:close/>
                <a:moveTo>
                  <a:pt x="1361" y="1127"/>
                </a:moveTo>
                <a:cubicBezTo>
                  <a:pt x="1359" y="1123"/>
                  <a:pt x="1361" y="1122"/>
                  <a:pt x="1364" y="1121"/>
                </a:cubicBezTo>
                <a:cubicBezTo>
                  <a:pt x="1362" y="1120"/>
                  <a:pt x="1362" y="1119"/>
                  <a:pt x="1362" y="1118"/>
                </a:cubicBezTo>
                <a:cubicBezTo>
                  <a:pt x="1359" y="1118"/>
                  <a:pt x="1359" y="1122"/>
                  <a:pt x="1355" y="1122"/>
                </a:cubicBezTo>
                <a:cubicBezTo>
                  <a:pt x="1355" y="1120"/>
                  <a:pt x="1356" y="1115"/>
                  <a:pt x="1354" y="1115"/>
                </a:cubicBezTo>
                <a:cubicBezTo>
                  <a:pt x="1351" y="1118"/>
                  <a:pt x="1343" y="1117"/>
                  <a:pt x="1340" y="1119"/>
                </a:cubicBezTo>
                <a:cubicBezTo>
                  <a:pt x="1339" y="1122"/>
                  <a:pt x="1344" y="1122"/>
                  <a:pt x="1341" y="1123"/>
                </a:cubicBezTo>
                <a:cubicBezTo>
                  <a:pt x="1334" y="1126"/>
                  <a:pt x="1330" y="1131"/>
                  <a:pt x="1329" y="1139"/>
                </a:cubicBezTo>
                <a:cubicBezTo>
                  <a:pt x="1335" y="1140"/>
                  <a:pt x="1339" y="1141"/>
                  <a:pt x="1346" y="1138"/>
                </a:cubicBezTo>
                <a:cubicBezTo>
                  <a:pt x="1351" y="1147"/>
                  <a:pt x="1337" y="1148"/>
                  <a:pt x="1334" y="1154"/>
                </a:cubicBezTo>
                <a:cubicBezTo>
                  <a:pt x="1336" y="1157"/>
                  <a:pt x="1338" y="1157"/>
                  <a:pt x="1335" y="1160"/>
                </a:cubicBezTo>
                <a:cubicBezTo>
                  <a:pt x="1338" y="1158"/>
                  <a:pt x="1341" y="1156"/>
                  <a:pt x="1344" y="1154"/>
                </a:cubicBezTo>
                <a:cubicBezTo>
                  <a:pt x="1347" y="1154"/>
                  <a:pt x="1347" y="1158"/>
                  <a:pt x="1350" y="1158"/>
                </a:cubicBezTo>
                <a:cubicBezTo>
                  <a:pt x="1353" y="1154"/>
                  <a:pt x="1344" y="1155"/>
                  <a:pt x="1344" y="1151"/>
                </a:cubicBezTo>
                <a:cubicBezTo>
                  <a:pt x="1348" y="1149"/>
                  <a:pt x="1350" y="1147"/>
                  <a:pt x="1354" y="1146"/>
                </a:cubicBezTo>
                <a:cubicBezTo>
                  <a:pt x="1354" y="1142"/>
                  <a:pt x="1349" y="1145"/>
                  <a:pt x="1350" y="1142"/>
                </a:cubicBezTo>
                <a:cubicBezTo>
                  <a:pt x="1352" y="1140"/>
                  <a:pt x="1352" y="1138"/>
                  <a:pt x="1352" y="1137"/>
                </a:cubicBezTo>
                <a:cubicBezTo>
                  <a:pt x="1355" y="1138"/>
                  <a:pt x="1355" y="1140"/>
                  <a:pt x="1358" y="1138"/>
                </a:cubicBezTo>
                <a:cubicBezTo>
                  <a:pt x="1354" y="1136"/>
                  <a:pt x="1352" y="1127"/>
                  <a:pt x="1361" y="1127"/>
                </a:cubicBezTo>
                <a:close/>
                <a:moveTo>
                  <a:pt x="1325" y="1111"/>
                </a:moveTo>
                <a:cubicBezTo>
                  <a:pt x="1325" y="1114"/>
                  <a:pt x="1319" y="1113"/>
                  <a:pt x="1319" y="1116"/>
                </a:cubicBezTo>
                <a:cubicBezTo>
                  <a:pt x="1322" y="1116"/>
                  <a:pt x="1322" y="1114"/>
                  <a:pt x="1325" y="1114"/>
                </a:cubicBezTo>
                <a:cubicBezTo>
                  <a:pt x="1324" y="1112"/>
                  <a:pt x="1327" y="1110"/>
                  <a:pt x="1325" y="1111"/>
                </a:cubicBezTo>
                <a:close/>
                <a:moveTo>
                  <a:pt x="1230" y="1249"/>
                </a:moveTo>
                <a:cubicBezTo>
                  <a:pt x="1232" y="1247"/>
                  <a:pt x="1235" y="1251"/>
                  <a:pt x="1235" y="1248"/>
                </a:cubicBezTo>
                <a:cubicBezTo>
                  <a:pt x="1233" y="1249"/>
                  <a:pt x="1234" y="1246"/>
                  <a:pt x="1233" y="1246"/>
                </a:cubicBezTo>
                <a:cubicBezTo>
                  <a:pt x="1233" y="1248"/>
                  <a:pt x="1228" y="1246"/>
                  <a:pt x="1230" y="1249"/>
                </a:cubicBezTo>
                <a:close/>
                <a:moveTo>
                  <a:pt x="1137" y="1244"/>
                </a:moveTo>
                <a:cubicBezTo>
                  <a:pt x="1139" y="1245"/>
                  <a:pt x="1139" y="1249"/>
                  <a:pt x="1141" y="1250"/>
                </a:cubicBezTo>
                <a:cubicBezTo>
                  <a:pt x="1142" y="1247"/>
                  <a:pt x="1145" y="1245"/>
                  <a:pt x="1150" y="1245"/>
                </a:cubicBezTo>
                <a:cubicBezTo>
                  <a:pt x="1151" y="1243"/>
                  <a:pt x="1147" y="1241"/>
                  <a:pt x="1150" y="1241"/>
                </a:cubicBezTo>
                <a:cubicBezTo>
                  <a:pt x="1156" y="1238"/>
                  <a:pt x="1159" y="1234"/>
                  <a:pt x="1164" y="1231"/>
                </a:cubicBezTo>
                <a:cubicBezTo>
                  <a:pt x="1160" y="1232"/>
                  <a:pt x="1159" y="1228"/>
                  <a:pt x="1155" y="1230"/>
                </a:cubicBezTo>
                <a:cubicBezTo>
                  <a:pt x="1154" y="1234"/>
                  <a:pt x="1159" y="1233"/>
                  <a:pt x="1156" y="1236"/>
                </a:cubicBezTo>
                <a:cubicBezTo>
                  <a:pt x="1149" y="1237"/>
                  <a:pt x="1140" y="1237"/>
                  <a:pt x="1137" y="1244"/>
                </a:cubicBezTo>
                <a:close/>
                <a:moveTo>
                  <a:pt x="1003" y="118"/>
                </a:moveTo>
                <a:cubicBezTo>
                  <a:pt x="1001" y="118"/>
                  <a:pt x="1001" y="118"/>
                  <a:pt x="1001" y="118"/>
                </a:cubicBezTo>
                <a:cubicBezTo>
                  <a:pt x="1002" y="120"/>
                  <a:pt x="998" y="122"/>
                  <a:pt x="1001" y="125"/>
                </a:cubicBezTo>
                <a:cubicBezTo>
                  <a:pt x="1002" y="123"/>
                  <a:pt x="1001" y="120"/>
                  <a:pt x="1004" y="120"/>
                </a:cubicBezTo>
                <a:cubicBezTo>
                  <a:pt x="1004" y="119"/>
                  <a:pt x="1003" y="118"/>
                  <a:pt x="1003" y="118"/>
                </a:cubicBezTo>
                <a:close/>
                <a:moveTo>
                  <a:pt x="1034" y="1144"/>
                </a:moveTo>
                <a:cubicBezTo>
                  <a:pt x="1037" y="1142"/>
                  <a:pt x="1036" y="1138"/>
                  <a:pt x="1037" y="1134"/>
                </a:cubicBezTo>
                <a:cubicBezTo>
                  <a:pt x="1034" y="1140"/>
                  <a:pt x="1029" y="1143"/>
                  <a:pt x="1028" y="1150"/>
                </a:cubicBezTo>
                <a:cubicBezTo>
                  <a:pt x="1034" y="1150"/>
                  <a:pt x="1033" y="1145"/>
                  <a:pt x="1033" y="1142"/>
                </a:cubicBezTo>
                <a:cubicBezTo>
                  <a:pt x="1034" y="1143"/>
                  <a:pt x="1033" y="1144"/>
                  <a:pt x="1034" y="1144"/>
                </a:cubicBezTo>
                <a:close/>
                <a:moveTo>
                  <a:pt x="915" y="1242"/>
                </a:moveTo>
                <a:cubicBezTo>
                  <a:pt x="913" y="1242"/>
                  <a:pt x="914" y="1240"/>
                  <a:pt x="912" y="1240"/>
                </a:cubicBezTo>
                <a:cubicBezTo>
                  <a:pt x="913" y="1242"/>
                  <a:pt x="908" y="1247"/>
                  <a:pt x="911" y="1246"/>
                </a:cubicBezTo>
                <a:cubicBezTo>
                  <a:pt x="910" y="1243"/>
                  <a:pt x="914" y="1244"/>
                  <a:pt x="915" y="1242"/>
                </a:cubicBezTo>
                <a:close/>
                <a:moveTo>
                  <a:pt x="771" y="1227"/>
                </a:moveTo>
                <a:cubicBezTo>
                  <a:pt x="767" y="1227"/>
                  <a:pt x="767" y="1222"/>
                  <a:pt x="763" y="1221"/>
                </a:cubicBezTo>
                <a:cubicBezTo>
                  <a:pt x="762" y="1223"/>
                  <a:pt x="769" y="1230"/>
                  <a:pt x="771" y="1227"/>
                </a:cubicBezTo>
                <a:close/>
                <a:moveTo>
                  <a:pt x="672" y="1182"/>
                </a:moveTo>
                <a:cubicBezTo>
                  <a:pt x="674" y="1180"/>
                  <a:pt x="677" y="1180"/>
                  <a:pt x="678" y="1180"/>
                </a:cubicBezTo>
                <a:cubicBezTo>
                  <a:pt x="677" y="1178"/>
                  <a:pt x="670" y="1177"/>
                  <a:pt x="672" y="1182"/>
                </a:cubicBezTo>
                <a:close/>
                <a:moveTo>
                  <a:pt x="572" y="1348"/>
                </a:moveTo>
                <a:cubicBezTo>
                  <a:pt x="575" y="1347"/>
                  <a:pt x="578" y="1346"/>
                  <a:pt x="577" y="1350"/>
                </a:cubicBezTo>
                <a:cubicBezTo>
                  <a:pt x="580" y="1350"/>
                  <a:pt x="580" y="1348"/>
                  <a:pt x="581" y="1347"/>
                </a:cubicBezTo>
                <a:cubicBezTo>
                  <a:pt x="577" y="1348"/>
                  <a:pt x="573" y="1341"/>
                  <a:pt x="572" y="1348"/>
                </a:cubicBezTo>
                <a:close/>
                <a:moveTo>
                  <a:pt x="566" y="1418"/>
                </a:moveTo>
                <a:cubicBezTo>
                  <a:pt x="571" y="1416"/>
                  <a:pt x="566" y="1415"/>
                  <a:pt x="569" y="1411"/>
                </a:cubicBezTo>
                <a:cubicBezTo>
                  <a:pt x="561" y="1413"/>
                  <a:pt x="567" y="1415"/>
                  <a:pt x="566" y="1418"/>
                </a:cubicBezTo>
                <a:close/>
                <a:moveTo>
                  <a:pt x="429" y="152"/>
                </a:moveTo>
                <a:cubicBezTo>
                  <a:pt x="427" y="149"/>
                  <a:pt x="429" y="147"/>
                  <a:pt x="428" y="142"/>
                </a:cubicBezTo>
                <a:cubicBezTo>
                  <a:pt x="424" y="143"/>
                  <a:pt x="421" y="145"/>
                  <a:pt x="420" y="148"/>
                </a:cubicBezTo>
                <a:cubicBezTo>
                  <a:pt x="427" y="146"/>
                  <a:pt x="427" y="151"/>
                  <a:pt x="427" y="153"/>
                </a:cubicBezTo>
                <a:cubicBezTo>
                  <a:pt x="427" y="152"/>
                  <a:pt x="428" y="152"/>
                  <a:pt x="429" y="152"/>
                </a:cubicBezTo>
                <a:close/>
                <a:moveTo>
                  <a:pt x="418" y="170"/>
                </a:moveTo>
                <a:cubicBezTo>
                  <a:pt x="417" y="167"/>
                  <a:pt x="416" y="165"/>
                  <a:pt x="418" y="163"/>
                </a:cubicBezTo>
                <a:cubicBezTo>
                  <a:pt x="414" y="163"/>
                  <a:pt x="415" y="169"/>
                  <a:pt x="412" y="168"/>
                </a:cubicBezTo>
                <a:cubicBezTo>
                  <a:pt x="414" y="169"/>
                  <a:pt x="415" y="173"/>
                  <a:pt x="414" y="175"/>
                </a:cubicBezTo>
                <a:cubicBezTo>
                  <a:pt x="420" y="176"/>
                  <a:pt x="412" y="170"/>
                  <a:pt x="418" y="170"/>
                </a:cubicBezTo>
                <a:close/>
                <a:moveTo>
                  <a:pt x="489" y="1107"/>
                </a:moveTo>
                <a:cubicBezTo>
                  <a:pt x="492" y="1102"/>
                  <a:pt x="496" y="1095"/>
                  <a:pt x="494" y="1089"/>
                </a:cubicBezTo>
                <a:cubicBezTo>
                  <a:pt x="491" y="1090"/>
                  <a:pt x="487" y="1091"/>
                  <a:pt x="481" y="1093"/>
                </a:cubicBezTo>
                <a:cubicBezTo>
                  <a:pt x="481" y="1092"/>
                  <a:pt x="481" y="1090"/>
                  <a:pt x="480" y="1090"/>
                </a:cubicBezTo>
                <a:cubicBezTo>
                  <a:pt x="471" y="1091"/>
                  <a:pt x="461" y="1102"/>
                  <a:pt x="462" y="1106"/>
                </a:cubicBezTo>
                <a:cubicBezTo>
                  <a:pt x="463" y="1105"/>
                  <a:pt x="469" y="1103"/>
                  <a:pt x="467" y="1108"/>
                </a:cubicBezTo>
                <a:cubicBezTo>
                  <a:pt x="471" y="1104"/>
                  <a:pt x="474" y="1106"/>
                  <a:pt x="477" y="1108"/>
                </a:cubicBezTo>
                <a:cubicBezTo>
                  <a:pt x="477" y="1101"/>
                  <a:pt x="485" y="1100"/>
                  <a:pt x="491" y="1097"/>
                </a:cubicBezTo>
                <a:cubicBezTo>
                  <a:pt x="491" y="1100"/>
                  <a:pt x="490" y="1103"/>
                  <a:pt x="488" y="1101"/>
                </a:cubicBezTo>
                <a:cubicBezTo>
                  <a:pt x="490" y="1103"/>
                  <a:pt x="487" y="1106"/>
                  <a:pt x="489" y="1107"/>
                </a:cubicBezTo>
                <a:close/>
                <a:moveTo>
                  <a:pt x="500" y="1422"/>
                </a:moveTo>
                <a:cubicBezTo>
                  <a:pt x="501" y="1422"/>
                  <a:pt x="501" y="1423"/>
                  <a:pt x="502" y="1423"/>
                </a:cubicBezTo>
                <a:cubicBezTo>
                  <a:pt x="504" y="1421"/>
                  <a:pt x="508" y="1423"/>
                  <a:pt x="509" y="1420"/>
                </a:cubicBezTo>
                <a:cubicBezTo>
                  <a:pt x="507" y="1421"/>
                  <a:pt x="502" y="1418"/>
                  <a:pt x="500" y="1422"/>
                </a:cubicBezTo>
                <a:close/>
                <a:moveTo>
                  <a:pt x="459" y="1077"/>
                </a:moveTo>
                <a:cubicBezTo>
                  <a:pt x="460" y="1072"/>
                  <a:pt x="457" y="1073"/>
                  <a:pt x="455" y="1071"/>
                </a:cubicBezTo>
                <a:cubicBezTo>
                  <a:pt x="454" y="1069"/>
                  <a:pt x="457" y="1065"/>
                  <a:pt x="455" y="1065"/>
                </a:cubicBezTo>
                <a:cubicBezTo>
                  <a:pt x="454" y="1068"/>
                  <a:pt x="453" y="1070"/>
                  <a:pt x="452" y="1074"/>
                </a:cubicBezTo>
                <a:cubicBezTo>
                  <a:pt x="456" y="1071"/>
                  <a:pt x="457" y="1074"/>
                  <a:pt x="459" y="1077"/>
                </a:cubicBezTo>
                <a:close/>
                <a:moveTo>
                  <a:pt x="482" y="1418"/>
                </a:moveTo>
                <a:cubicBezTo>
                  <a:pt x="482" y="1415"/>
                  <a:pt x="482" y="1415"/>
                  <a:pt x="482" y="1415"/>
                </a:cubicBezTo>
                <a:cubicBezTo>
                  <a:pt x="482" y="1415"/>
                  <a:pt x="482" y="1414"/>
                  <a:pt x="481" y="1414"/>
                </a:cubicBezTo>
                <a:cubicBezTo>
                  <a:pt x="478" y="1413"/>
                  <a:pt x="471" y="1420"/>
                  <a:pt x="478" y="1422"/>
                </a:cubicBezTo>
                <a:cubicBezTo>
                  <a:pt x="479" y="1419"/>
                  <a:pt x="475" y="1421"/>
                  <a:pt x="476" y="1418"/>
                </a:cubicBezTo>
                <a:cubicBezTo>
                  <a:pt x="478" y="1417"/>
                  <a:pt x="481" y="1417"/>
                  <a:pt x="482" y="1418"/>
                </a:cubicBezTo>
                <a:close/>
                <a:moveTo>
                  <a:pt x="410" y="1201"/>
                </a:moveTo>
                <a:cubicBezTo>
                  <a:pt x="411" y="1194"/>
                  <a:pt x="415" y="1188"/>
                  <a:pt x="417" y="1179"/>
                </a:cubicBezTo>
                <a:cubicBezTo>
                  <a:pt x="412" y="1185"/>
                  <a:pt x="407" y="1194"/>
                  <a:pt x="410" y="1201"/>
                </a:cubicBezTo>
                <a:close/>
                <a:moveTo>
                  <a:pt x="361" y="1064"/>
                </a:moveTo>
                <a:cubicBezTo>
                  <a:pt x="361" y="1062"/>
                  <a:pt x="359" y="1062"/>
                  <a:pt x="359" y="1060"/>
                </a:cubicBezTo>
                <a:cubicBezTo>
                  <a:pt x="364" y="1059"/>
                  <a:pt x="364" y="1054"/>
                  <a:pt x="367" y="1051"/>
                </a:cubicBezTo>
                <a:cubicBezTo>
                  <a:pt x="367" y="1049"/>
                  <a:pt x="364" y="1050"/>
                  <a:pt x="364" y="1048"/>
                </a:cubicBezTo>
                <a:cubicBezTo>
                  <a:pt x="369" y="1048"/>
                  <a:pt x="369" y="1043"/>
                  <a:pt x="372" y="1041"/>
                </a:cubicBezTo>
                <a:cubicBezTo>
                  <a:pt x="371" y="1041"/>
                  <a:pt x="369" y="1040"/>
                  <a:pt x="368" y="1039"/>
                </a:cubicBezTo>
                <a:cubicBezTo>
                  <a:pt x="369" y="1037"/>
                  <a:pt x="369" y="1031"/>
                  <a:pt x="373" y="1034"/>
                </a:cubicBezTo>
                <a:cubicBezTo>
                  <a:pt x="373" y="1032"/>
                  <a:pt x="372" y="1032"/>
                  <a:pt x="372" y="1030"/>
                </a:cubicBezTo>
                <a:cubicBezTo>
                  <a:pt x="363" y="1035"/>
                  <a:pt x="362" y="1046"/>
                  <a:pt x="358" y="1054"/>
                </a:cubicBezTo>
                <a:cubicBezTo>
                  <a:pt x="357" y="1053"/>
                  <a:pt x="355" y="1053"/>
                  <a:pt x="353" y="1053"/>
                </a:cubicBezTo>
                <a:cubicBezTo>
                  <a:pt x="355" y="1056"/>
                  <a:pt x="353" y="1057"/>
                  <a:pt x="350" y="1058"/>
                </a:cubicBezTo>
                <a:cubicBezTo>
                  <a:pt x="350" y="1061"/>
                  <a:pt x="354" y="1062"/>
                  <a:pt x="350" y="1064"/>
                </a:cubicBezTo>
                <a:cubicBezTo>
                  <a:pt x="353" y="1065"/>
                  <a:pt x="356" y="1064"/>
                  <a:pt x="356" y="1067"/>
                </a:cubicBezTo>
                <a:cubicBezTo>
                  <a:pt x="355" y="1069"/>
                  <a:pt x="352" y="1070"/>
                  <a:pt x="350" y="1072"/>
                </a:cubicBezTo>
                <a:cubicBezTo>
                  <a:pt x="354" y="1075"/>
                  <a:pt x="354" y="1073"/>
                  <a:pt x="358" y="1071"/>
                </a:cubicBezTo>
                <a:cubicBezTo>
                  <a:pt x="354" y="1069"/>
                  <a:pt x="357" y="1065"/>
                  <a:pt x="361" y="1064"/>
                </a:cubicBezTo>
                <a:close/>
                <a:moveTo>
                  <a:pt x="393" y="1253"/>
                </a:moveTo>
                <a:cubicBezTo>
                  <a:pt x="389" y="1253"/>
                  <a:pt x="385" y="1257"/>
                  <a:pt x="387" y="1258"/>
                </a:cubicBezTo>
                <a:cubicBezTo>
                  <a:pt x="388" y="1256"/>
                  <a:pt x="395" y="1258"/>
                  <a:pt x="393" y="1253"/>
                </a:cubicBezTo>
                <a:close/>
                <a:moveTo>
                  <a:pt x="350" y="1018"/>
                </a:moveTo>
                <a:cubicBezTo>
                  <a:pt x="348" y="1020"/>
                  <a:pt x="345" y="1021"/>
                  <a:pt x="343" y="1023"/>
                </a:cubicBezTo>
                <a:cubicBezTo>
                  <a:pt x="347" y="1024"/>
                  <a:pt x="340" y="1027"/>
                  <a:pt x="345" y="1028"/>
                </a:cubicBezTo>
                <a:cubicBezTo>
                  <a:pt x="346" y="1025"/>
                  <a:pt x="351" y="1017"/>
                  <a:pt x="350" y="1018"/>
                </a:cubicBezTo>
                <a:close/>
                <a:moveTo>
                  <a:pt x="305" y="980"/>
                </a:moveTo>
                <a:cubicBezTo>
                  <a:pt x="300" y="984"/>
                  <a:pt x="301" y="978"/>
                  <a:pt x="300" y="979"/>
                </a:cubicBezTo>
                <a:cubicBezTo>
                  <a:pt x="299" y="982"/>
                  <a:pt x="297" y="981"/>
                  <a:pt x="295" y="981"/>
                </a:cubicBezTo>
                <a:cubicBezTo>
                  <a:pt x="294" y="983"/>
                  <a:pt x="292" y="985"/>
                  <a:pt x="292" y="987"/>
                </a:cubicBezTo>
                <a:cubicBezTo>
                  <a:pt x="293" y="988"/>
                  <a:pt x="297" y="986"/>
                  <a:pt x="297" y="988"/>
                </a:cubicBezTo>
                <a:cubicBezTo>
                  <a:pt x="298" y="991"/>
                  <a:pt x="297" y="997"/>
                  <a:pt x="300" y="997"/>
                </a:cubicBezTo>
                <a:cubicBezTo>
                  <a:pt x="300" y="988"/>
                  <a:pt x="299" y="986"/>
                  <a:pt x="305" y="980"/>
                </a:cubicBezTo>
                <a:close/>
                <a:moveTo>
                  <a:pt x="232" y="411"/>
                </a:moveTo>
                <a:cubicBezTo>
                  <a:pt x="233" y="409"/>
                  <a:pt x="235" y="408"/>
                  <a:pt x="237" y="406"/>
                </a:cubicBezTo>
                <a:cubicBezTo>
                  <a:pt x="233" y="406"/>
                  <a:pt x="230" y="410"/>
                  <a:pt x="232" y="411"/>
                </a:cubicBezTo>
                <a:close/>
                <a:moveTo>
                  <a:pt x="205" y="456"/>
                </a:moveTo>
                <a:cubicBezTo>
                  <a:pt x="206" y="451"/>
                  <a:pt x="212" y="450"/>
                  <a:pt x="214" y="445"/>
                </a:cubicBezTo>
                <a:cubicBezTo>
                  <a:pt x="214" y="442"/>
                  <a:pt x="210" y="444"/>
                  <a:pt x="210" y="440"/>
                </a:cubicBezTo>
                <a:cubicBezTo>
                  <a:pt x="224" y="439"/>
                  <a:pt x="221" y="425"/>
                  <a:pt x="233" y="423"/>
                </a:cubicBezTo>
                <a:cubicBezTo>
                  <a:pt x="231" y="416"/>
                  <a:pt x="238" y="413"/>
                  <a:pt x="236" y="410"/>
                </a:cubicBezTo>
                <a:cubicBezTo>
                  <a:pt x="235" y="412"/>
                  <a:pt x="226" y="415"/>
                  <a:pt x="228" y="415"/>
                </a:cubicBezTo>
                <a:cubicBezTo>
                  <a:pt x="231" y="415"/>
                  <a:pt x="232" y="413"/>
                  <a:pt x="233" y="416"/>
                </a:cubicBezTo>
                <a:cubicBezTo>
                  <a:pt x="230" y="420"/>
                  <a:pt x="225" y="422"/>
                  <a:pt x="223" y="427"/>
                </a:cubicBezTo>
                <a:cubicBezTo>
                  <a:pt x="212" y="430"/>
                  <a:pt x="208" y="444"/>
                  <a:pt x="198" y="450"/>
                </a:cubicBezTo>
                <a:cubicBezTo>
                  <a:pt x="199" y="452"/>
                  <a:pt x="198" y="456"/>
                  <a:pt x="200" y="457"/>
                </a:cubicBezTo>
                <a:cubicBezTo>
                  <a:pt x="200" y="454"/>
                  <a:pt x="203" y="457"/>
                  <a:pt x="205" y="456"/>
                </a:cubicBezTo>
                <a:close/>
                <a:moveTo>
                  <a:pt x="167" y="509"/>
                </a:moveTo>
                <a:cubicBezTo>
                  <a:pt x="164" y="509"/>
                  <a:pt x="165" y="512"/>
                  <a:pt x="164" y="513"/>
                </a:cubicBezTo>
                <a:cubicBezTo>
                  <a:pt x="166" y="513"/>
                  <a:pt x="166" y="512"/>
                  <a:pt x="167" y="512"/>
                </a:cubicBezTo>
                <a:cubicBezTo>
                  <a:pt x="168" y="519"/>
                  <a:pt x="168" y="519"/>
                  <a:pt x="168" y="519"/>
                </a:cubicBezTo>
                <a:cubicBezTo>
                  <a:pt x="171" y="518"/>
                  <a:pt x="174" y="512"/>
                  <a:pt x="171" y="511"/>
                </a:cubicBezTo>
                <a:cubicBezTo>
                  <a:pt x="171" y="512"/>
                  <a:pt x="172" y="514"/>
                  <a:pt x="170" y="514"/>
                </a:cubicBezTo>
                <a:cubicBezTo>
                  <a:pt x="169" y="513"/>
                  <a:pt x="167" y="512"/>
                  <a:pt x="167" y="509"/>
                </a:cubicBezTo>
                <a:close/>
                <a:moveTo>
                  <a:pt x="136" y="852"/>
                </a:moveTo>
                <a:cubicBezTo>
                  <a:pt x="135" y="855"/>
                  <a:pt x="134" y="858"/>
                  <a:pt x="130" y="859"/>
                </a:cubicBezTo>
                <a:cubicBezTo>
                  <a:pt x="130" y="861"/>
                  <a:pt x="130" y="862"/>
                  <a:pt x="130" y="863"/>
                </a:cubicBezTo>
                <a:cubicBezTo>
                  <a:pt x="132" y="861"/>
                  <a:pt x="134" y="858"/>
                  <a:pt x="137" y="857"/>
                </a:cubicBezTo>
                <a:cubicBezTo>
                  <a:pt x="133" y="857"/>
                  <a:pt x="138" y="853"/>
                  <a:pt x="136" y="852"/>
                </a:cubicBezTo>
                <a:close/>
                <a:moveTo>
                  <a:pt x="127" y="839"/>
                </a:moveTo>
                <a:cubicBezTo>
                  <a:pt x="125" y="838"/>
                  <a:pt x="122" y="837"/>
                  <a:pt x="121" y="835"/>
                </a:cubicBezTo>
                <a:cubicBezTo>
                  <a:pt x="121" y="837"/>
                  <a:pt x="118" y="838"/>
                  <a:pt x="118" y="840"/>
                </a:cubicBezTo>
                <a:cubicBezTo>
                  <a:pt x="120" y="838"/>
                  <a:pt x="126" y="841"/>
                  <a:pt x="127" y="839"/>
                </a:cubicBezTo>
                <a:close/>
                <a:moveTo>
                  <a:pt x="84" y="548"/>
                </a:moveTo>
                <a:cubicBezTo>
                  <a:pt x="85" y="554"/>
                  <a:pt x="73" y="554"/>
                  <a:pt x="77" y="560"/>
                </a:cubicBezTo>
                <a:cubicBezTo>
                  <a:pt x="77" y="555"/>
                  <a:pt x="89" y="551"/>
                  <a:pt x="84" y="548"/>
                </a:cubicBezTo>
                <a:close/>
                <a:moveTo>
                  <a:pt x="70" y="572"/>
                </a:moveTo>
                <a:cubicBezTo>
                  <a:pt x="69" y="574"/>
                  <a:pt x="65" y="574"/>
                  <a:pt x="65" y="577"/>
                </a:cubicBezTo>
                <a:cubicBezTo>
                  <a:pt x="68" y="577"/>
                  <a:pt x="71" y="572"/>
                  <a:pt x="70" y="572"/>
                </a:cubicBezTo>
                <a:close/>
                <a:moveTo>
                  <a:pt x="30" y="795"/>
                </a:moveTo>
                <a:cubicBezTo>
                  <a:pt x="30" y="792"/>
                  <a:pt x="30" y="789"/>
                  <a:pt x="32" y="786"/>
                </a:cubicBezTo>
                <a:cubicBezTo>
                  <a:pt x="30" y="788"/>
                  <a:pt x="26" y="794"/>
                  <a:pt x="30" y="795"/>
                </a:cubicBezTo>
                <a:close/>
                <a:moveTo>
                  <a:pt x="23" y="759"/>
                </a:moveTo>
                <a:cubicBezTo>
                  <a:pt x="21" y="761"/>
                  <a:pt x="20" y="765"/>
                  <a:pt x="23" y="767"/>
                </a:cubicBezTo>
                <a:cubicBezTo>
                  <a:pt x="23" y="765"/>
                  <a:pt x="24" y="760"/>
                  <a:pt x="23" y="759"/>
                </a:cubicBezTo>
                <a:close/>
                <a:moveTo>
                  <a:pt x="2639" y="266"/>
                </a:moveTo>
                <a:cubicBezTo>
                  <a:pt x="2635" y="269"/>
                  <a:pt x="2628" y="265"/>
                  <a:pt x="2626" y="269"/>
                </a:cubicBezTo>
                <a:cubicBezTo>
                  <a:pt x="2635" y="274"/>
                  <a:pt x="2650" y="271"/>
                  <a:pt x="2661" y="272"/>
                </a:cubicBezTo>
                <a:cubicBezTo>
                  <a:pt x="2662" y="268"/>
                  <a:pt x="2658" y="269"/>
                  <a:pt x="2659" y="265"/>
                </a:cubicBezTo>
                <a:cubicBezTo>
                  <a:pt x="2655" y="265"/>
                  <a:pt x="2654" y="269"/>
                  <a:pt x="2652" y="270"/>
                </a:cubicBezTo>
                <a:cubicBezTo>
                  <a:pt x="2649" y="268"/>
                  <a:pt x="2651" y="266"/>
                  <a:pt x="2649" y="264"/>
                </a:cubicBezTo>
                <a:cubicBezTo>
                  <a:pt x="2646" y="265"/>
                  <a:pt x="2642" y="265"/>
                  <a:pt x="2638" y="262"/>
                </a:cubicBezTo>
                <a:cubicBezTo>
                  <a:pt x="2638" y="264"/>
                  <a:pt x="2639" y="264"/>
                  <a:pt x="2639" y="266"/>
                </a:cubicBezTo>
                <a:close/>
                <a:moveTo>
                  <a:pt x="2566" y="369"/>
                </a:moveTo>
                <a:cubicBezTo>
                  <a:pt x="2567" y="373"/>
                  <a:pt x="2564" y="372"/>
                  <a:pt x="2561" y="373"/>
                </a:cubicBezTo>
                <a:cubicBezTo>
                  <a:pt x="2564" y="384"/>
                  <a:pt x="2549" y="383"/>
                  <a:pt x="2545" y="381"/>
                </a:cubicBezTo>
                <a:cubicBezTo>
                  <a:pt x="2535" y="390"/>
                  <a:pt x="2522" y="377"/>
                  <a:pt x="2513" y="384"/>
                </a:cubicBezTo>
                <a:cubicBezTo>
                  <a:pt x="2511" y="383"/>
                  <a:pt x="2508" y="380"/>
                  <a:pt x="2505" y="383"/>
                </a:cubicBezTo>
                <a:cubicBezTo>
                  <a:pt x="2508" y="383"/>
                  <a:pt x="2509" y="384"/>
                  <a:pt x="2508" y="386"/>
                </a:cubicBezTo>
                <a:cubicBezTo>
                  <a:pt x="2506" y="385"/>
                  <a:pt x="2504" y="384"/>
                  <a:pt x="2501" y="384"/>
                </a:cubicBezTo>
                <a:cubicBezTo>
                  <a:pt x="2502" y="388"/>
                  <a:pt x="2496" y="386"/>
                  <a:pt x="2495" y="389"/>
                </a:cubicBezTo>
                <a:cubicBezTo>
                  <a:pt x="2496" y="392"/>
                  <a:pt x="2493" y="393"/>
                  <a:pt x="2495" y="395"/>
                </a:cubicBezTo>
                <a:cubicBezTo>
                  <a:pt x="2502" y="392"/>
                  <a:pt x="2509" y="390"/>
                  <a:pt x="2517" y="390"/>
                </a:cubicBezTo>
                <a:cubicBezTo>
                  <a:pt x="2516" y="393"/>
                  <a:pt x="2517" y="395"/>
                  <a:pt x="2520" y="396"/>
                </a:cubicBezTo>
                <a:cubicBezTo>
                  <a:pt x="2516" y="390"/>
                  <a:pt x="2530" y="388"/>
                  <a:pt x="2533" y="388"/>
                </a:cubicBezTo>
                <a:cubicBezTo>
                  <a:pt x="2532" y="388"/>
                  <a:pt x="2532" y="389"/>
                  <a:pt x="2532" y="391"/>
                </a:cubicBezTo>
                <a:cubicBezTo>
                  <a:pt x="2536" y="392"/>
                  <a:pt x="2533" y="387"/>
                  <a:pt x="2535" y="388"/>
                </a:cubicBezTo>
                <a:cubicBezTo>
                  <a:pt x="2544" y="391"/>
                  <a:pt x="2550" y="382"/>
                  <a:pt x="2557" y="389"/>
                </a:cubicBezTo>
                <a:cubicBezTo>
                  <a:pt x="2560" y="388"/>
                  <a:pt x="2559" y="383"/>
                  <a:pt x="2563" y="383"/>
                </a:cubicBezTo>
                <a:cubicBezTo>
                  <a:pt x="2563" y="384"/>
                  <a:pt x="2562" y="384"/>
                  <a:pt x="2562" y="386"/>
                </a:cubicBezTo>
                <a:cubicBezTo>
                  <a:pt x="2565" y="383"/>
                  <a:pt x="2567" y="384"/>
                  <a:pt x="2571" y="385"/>
                </a:cubicBezTo>
                <a:cubicBezTo>
                  <a:pt x="2570" y="381"/>
                  <a:pt x="2573" y="382"/>
                  <a:pt x="2573" y="380"/>
                </a:cubicBezTo>
                <a:cubicBezTo>
                  <a:pt x="2569" y="381"/>
                  <a:pt x="2567" y="379"/>
                  <a:pt x="2565" y="378"/>
                </a:cubicBezTo>
                <a:cubicBezTo>
                  <a:pt x="2564" y="375"/>
                  <a:pt x="2569" y="373"/>
                  <a:pt x="2570" y="375"/>
                </a:cubicBezTo>
                <a:cubicBezTo>
                  <a:pt x="2569" y="373"/>
                  <a:pt x="2573" y="373"/>
                  <a:pt x="2571" y="370"/>
                </a:cubicBezTo>
                <a:cubicBezTo>
                  <a:pt x="2569" y="371"/>
                  <a:pt x="2569" y="368"/>
                  <a:pt x="2566" y="369"/>
                </a:cubicBezTo>
                <a:close/>
                <a:moveTo>
                  <a:pt x="2540" y="321"/>
                </a:moveTo>
                <a:cubicBezTo>
                  <a:pt x="2539" y="320"/>
                  <a:pt x="2541" y="317"/>
                  <a:pt x="2539" y="317"/>
                </a:cubicBezTo>
                <a:cubicBezTo>
                  <a:pt x="2537" y="318"/>
                  <a:pt x="2532" y="319"/>
                  <a:pt x="2529" y="321"/>
                </a:cubicBezTo>
                <a:cubicBezTo>
                  <a:pt x="2533" y="321"/>
                  <a:pt x="2536" y="322"/>
                  <a:pt x="2540" y="321"/>
                </a:cubicBezTo>
                <a:close/>
                <a:moveTo>
                  <a:pt x="2155" y="364"/>
                </a:moveTo>
                <a:cubicBezTo>
                  <a:pt x="2151" y="364"/>
                  <a:pt x="2146" y="366"/>
                  <a:pt x="2141" y="364"/>
                </a:cubicBezTo>
                <a:cubicBezTo>
                  <a:pt x="2138" y="369"/>
                  <a:pt x="2141" y="369"/>
                  <a:pt x="2139" y="372"/>
                </a:cubicBezTo>
                <a:cubicBezTo>
                  <a:pt x="2146" y="373"/>
                  <a:pt x="2151" y="366"/>
                  <a:pt x="2155" y="364"/>
                </a:cubicBezTo>
                <a:close/>
                <a:moveTo>
                  <a:pt x="1836" y="612"/>
                </a:moveTo>
                <a:cubicBezTo>
                  <a:pt x="1837" y="612"/>
                  <a:pt x="1837" y="611"/>
                  <a:pt x="1837" y="609"/>
                </a:cubicBezTo>
                <a:cubicBezTo>
                  <a:pt x="1835" y="610"/>
                  <a:pt x="1834" y="611"/>
                  <a:pt x="1834" y="614"/>
                </a:cubicBezTo>
                <a:cubicBezTo>
                  <a:pt x="1836" y="614"/>
                  <a:pt x="1838" y="615"/>
                  <a:pt x="1840" y="616"/>
                </a:cubicBezTo>
                <a:cubicBezTo>
                  <a:pt x="1840" y="613"/>
                  <a:pt x="1847" y="610"/>
                  <a:pt x="1846" y="615"/>
                </a:cubicBezTo>
                <a:cubicBezTo>
                  <a:pt x="1850" y="612"/>
                  <a:pt x="1854" y="609"/>
                  <a:pt x="1853" y="602"/>
                </a:cubicBezTo>
                <a:cubicBezTo>
                  <a:pt x="1846" y="602"/>
                  <a:pt x="1838" y="605"/>
                  <a:pt x="1839" y="609"/>
                </a:cubicBezTo>
                <a:cubicBezTo>
                  <a:pt x="1839" y="608"/>
                  <a:pt x="1841" y="608"/>
                  <a:pt x="1842" y="609"/>
                </a:cubicBezTo>
                <a:cubicBezTo>
                  <a:pt x="1842" y="612"/>
                  <a:pt x="1842" y="612"/>
                  <a:pt x="1842" y="612"/>
                </a:cubicBezTo>
                <a:cubicBezTo>
                  <a:pt x="1839" y="611"/>
                  <a:pt x="1837" y="614"/>
                  <a:pt x="1836" y="612"/>
                </a:cubicBezTo>
                <a:close/>
                <a:moveTo>
                  <a:pt x="401" y="1436"/>
                </a:moveTo>
                <a:cubicBezTo>
                  <a:pt x="399" y="1437"/>
                  <a:pt x="397" y="1437"/>
                  <a:pt x="397" y="1438"/>
                </a:cubicBezTo>
                <a:cubicBezTo>
                  <a:pt x="399" y="1439"/>
                  <a:pt x="399" y="1443"/>
                  <a:pt x="402" y="1443"/>
                </a:cubicBezTo>
                <a:cubicBezTo>
                  <a:pt x="402" y="1439"/>
                  <a:pt x="404" y="1439"/>
                  <a:pt x="401" y="1436"/>
                </a:cubicBezTo>
                <a:close/>
                <a:moveTo>
                  <a:pt x="82" y="910"/>
                </a:moveTo>
                <a:cubicBezTo>
                  <a:pt x="79" y="904"/>
                  <a:pt x="68" y="908"/>
                  <a:pt x="65" y="902"/>
                </a:cubicBezTo>
                <a:cubicBezTo>
                  <a:pt x="64" y="904"/>
                  <a:pt x="60" y="904"/>
                  <a:pt x="59" y="906"/>
                </a:cubicBezTo>
                <a:cubicBezTo>
                  <a:pt x="64" y="911"/>
                  <a:pt x="72" y="913"/>
                  <a:pt x="81" y="913"/>
                </a:cubicBezTo>
                <a:cubicBezTo>
                  <a:pt x="81" y="912"/>
                  <a:pt x="81" y="911"/>
                  <a:pt x="82" y="910"/>
                </a:cubicBezTo>
                <a:close/>
              </a:path>
            </a:pathLst>
          </a:custGeom>
          <a:blipFill>
            <a:blip r:embed="rId3" cstate="email"/>
            <a:stretch>
              <a:fillRect/>
            </a:stretch>
          </a:blipFill>
          <a:ln>
            <a:noFill/>
          </a:ln>
        </p:spPr>
        <p:txBody>
          <a:bodyPr vert="horz" wrap="square" lIns="91440" tIns="45720" rIns="91440" bIns="45720" numCol="1" anchor="t" anchorCtr="0" compatLnSpc="1"/>
          <a:lstStyle/>
          <a:p>
            <a:endParaRPr lang="zh-CN" altLang="en-US" dirty="0">
              <a:solidFill>
                <a:prstClr val="black"/>
              </a:solidFill>
              <a:latin typeface="仓耳玄三M W05" panose="02020400000000000000" pitchFamily="18" charset="-122"/>
            </a:endParaRPr>
          </a:p>
        </p:txBody>
      </p:sp>
      <p:sp>
        <p:nvSpPr>
          <p:cNvPr id="5" name="Rectangle: Rounded Corners 70"/>
          <p:cNvSpPr/>
          <p:nvPr/>
        </p:nvSpPr>
        <p:spPr>
          <a:xfrm>
            <a:off x="5923172" y="1108230"/>
            <a:ext cx="3071149" cy="4378277"/>
          </a:xfrm>
          <a:prstGeom prst="roundRect">
            <a:avLst>
              <a:gd name="adj" fmla="val 2608"/>
            </a:avLst>
          </a:prstGeom>
          <a:gradFill flip="none" rotWithShape="1">
            <a:gsLst>
              <a:gs pos="100000">
                <a:srgbClr val="6EABFF"/>
              </a:gs>
              <a:gs pos="0">
                <a:srgbClr val="F361CE"/>
              </a:gs>
            </a:gsLst>
            <a:lin ang="8100000" scaled="1"/>
            <a:tileRect/>
          </a:gra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125" dirty="0">
              <a:gradFill>
                <a:gsLst>
                  <a:gs pos="100000">
                    <a:srgbClr val="4A8664"/>
                  </a:gs>
                  <a:gs pos="0">
                    <a:schemeClr val="tx1"/>
                  </a:gs>
                </a:gsLst>
                <a:lin ang="10800000" scaled="1"/>
              </a:gradFill>
              <a:latin typeface="仓耳玄三M W05" panose="02020400000000000000" pitchFamily="18" charset="-122"/>
            </a:endParaRPr>
          </a:p>
        </p:txBody>
      </p:sp>
      <p:sp>
        <p:nvSpPr>
          <p:cNvPr id="6" name="iṩľîḑè"/>
          <p:cNvSpPr/>
          <p:nvPr/>
        </p:nvSpPr>
        <p:spPr>
          <a:xfrm>
            <a:off x="5923172" y="1603384"/>
            <a:ext cx="3047074" cy="705319"/>
          </a:xfrm>
          <a:prstGeom prst="rect">
            <a:avLst/>
          </a:prstGeom>
          <a:solidFill>
            <a:schemeClr val="bg1"/>
          </a:solidFill>
          <a:ln w="3175">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algn="ctr">
              <a:lnSpc>
                <a:spcPct val="110000"/>
              </a:lnSpc>
            </a:pPr>
            <a:r>
              <a:rPr lang="en-US" altLang="zh-CN" sz="2400" b="1" dirty="0">
                <a:gradFill>
                  <a:gsLst>
                    <a:gs pos="100000">
                      <a:srgbClr val="4A8664"/>
                    </a:gs>
                    <a:gs pos="0">
                      <a:schemeClr val="tx1"/>
                    </a:gs>
                  </a:gsLst>
                  <a:lin ang="10800000" scaled="1"/>
                </a:gradFill>
                <a:latin typeface="仓耳玄三M W05" panose="02020400000000000000" pitchFamily="18" charset="-122"/>
              </a:rPr>
              <a:t>$285</a:t>
            </a:r>
            <a:endParaRPr lang="en-US" altLang="zh-CN" sz="2400" b="1" dirty="0">
              <a:gradFill>
                <a:gsLst>
                  <a:gs pos="100000">
                    <a:srgbClr val="4A8664"/>
                  </a:gs>
                  <a:gs pos="0">
                    <a:schemeClr val="tx1"/>
                  </a:gs>
                </a:gsLst>
                <a:lin ang="10800000" scaled="1"/>
              </a:gradFill>
              <a:latin typeface="仓耳玄三M W05" panose="02020400000000000000" pitchFamily="18" charset="-122"/>
            </a:endParaRPr>
          </a:p>
        </p:txBody>
      </p:sp>
      <p:sp>
        <p:nvSpPr>
          <p:cNvPr id="7" name="ïṥlíḍé"/>
          <p:cNvSpPr/>
          <p:nvPr/>
        </p:nvSpPr>
        <p:spPr>
          <a:xfrm>
            <a:off x="6254039" y="2804765"/>
            <a:ext cx="212152" cy="324671"/>
          </a:xfrm>
          <a:custGeom>
            <a:avLst/>
            <a:gdLst>
              <a:gd name="connsiteX0" fmla="*/ 380395 w 524301"/>
              <a:gd name="connsiteY0" fmla="*/ 355932 h 603193"/>
              <a:gd name="connsiteX1" fmla="*/ 393150 w 524301"/>
              <a:gd name="connsiteY1" fmla="*/ 362826 h 603193"/>
              <a:gd name="connsiteX2" fmla="*/ 418810 w 524301"/>
              <a:gd name="connsiteY2" fmla="*/ 399394 h 603193"/>
              <a:gd name="connsiteX3" fmla="*/ 420461 w 524301"/>
              <a:gd name="connsiteY3" fmla="*/ 414231 h 603193"/>
              <a:gd name="connsiteX4" fmla="*/ 407256 w 524301"/>
              <a:gd name="connsiteY4" fmla="*/ 421424 h 603193"/>
              <a:gd name="connsiteX5" fmla="*/ 402154 w 524301"/>
              <a:gd name="connsiteY5" fmla="*/ 421424 h 603193"/>
              <a:gd name="connsiteX6" fmla="*/ 402154 w 524301"/>
              <a:gd name="connsiteY6" fmla="*/ 467284 h 603193"/>
              <a:gd name="connsiteX7" fmla="*/ 506444 w 524301"/>
              <a:gd name="connsiteY7" fmla="*/ 467284 h 603193"/>
              <a:gd name="connsiteX8" fmla="*/ 524301 w 524301"/>
              <a:gd name="connsiteY8" fmla="*/ 485568 h 603193"/>
              <a:gd name="connsiteX9" fmla="*/ 524301 w 524301"/>
              <a:gd name="connsiteY9" fmla="*/ 495009 h 603193"/>
              <a:gd name="connsiteX10" fmla="*/ 506444 w 524301"/>
              <a:gd name="connsiteY10" fmla="*/ 513293 h 603193"/>
              <a:gd name="connsiteX11" fmla="*/ 375894 w 524301"/>
              <a:gd name="connsiteY11" fmla="*/ 513293 h 603193"/>
              <a:gd name="connsiteX12" fmla="*/ 356986 w 524301"/>
              <a:gd name="connsiteY12" fmla="*/ 501304 h 603193"/>
              <a:gd name="connsiteX13" fmla="*/ 356236 w 524301"/>
              <a:gd name="connsiteY13" fmla="*/ 490663 h 603193"/>
              <a:gd name="connsiteX14" fmla="*/ 356236 w 524301"/>
              <a:gd name="connsiteY14" fmla="*/ 421424 h 603193"/>
              <a:gd name="connsiteX15" fmla="*/ 353685 w 524301"/>
              <a:gd name="connsiteY15" fmla="*/ 421424 h 603193"/>
              <a:gd name="connsiteX16" fmla="*/ 340480 w 524301"/>
              <a:gd name="connsiteY16" fmla="*/ 414231 h 603193"/>
              <a:gd name="connsiteX17" fmla="*/ 341981 w 524301"/>
              <a:gd name="connsiteY17" fmla="*/ 399394 h 603193"/>
              <a:gd name="connsiteX18" fmla="*/ 367640 w 524301"/>
              <a:gd name="connsiteY18" fmla="*/ 362976 h 603193"/>
              <a:gd name="connsiteX19" fmla="*/ 380395 w 524301"/>
              <a:gd name="connsiteY19" fmla="*/ 355932 h 603193"/>
              <a:gd name="connsiteX20" fmla="*/ 262745 w 524301"/>
              <a:gd name="connsiteY20" fmla="*/ 355932 h 603193"/>
              <a:gd name="connsiteX21" fmla="*/ 275645 w 524301"/>
              <a:gd name="connsiteY21" fmla="*/ 362975 h 603193"/>
              <a:gd name="connsiteX22" fmla="*/ 301145 w 524301"/>
              <a:gd name="connsiteY22" fmla="*/ 399390 h 603193"/>
              <a:gd name="connsiteX23" fmla="*/ 302795 w 524301"/>
              <a:gd name="connsiteY23" fmla="*/ 414226 h 603193"/>
              <a:gd name="connsiteX24" fmla="*/ 289595 w 524301"/>
              <a:gd name="connsiteY24" fmla="*/ 421419 h 603193"/>
              <a:gd name="connsiteX25" fmla="*/ 284195 w 524301"/>
              <a:gd name="connsiteY25" fmla="*/ 421419 h 603193"/>
              <a:gd name="connsiteX26" fmla="*/ 284195 w 524301"/>
              <a:gd name="connsiteY26" fmla="*/ 585061 h 603193"/>
              <a:gd name="connsiteX27" fmla="*/ 267545 w 524301"/>
              <a:gd name="connsiteY27" fmla="*/ 603193 h 603193"/>
              <a:gd name="connsiteX28" fmla="*/ 258096 w 524301"/>
              <a:gd name="connsiteY28" fmla="*/ 603193 h 603193"/>
              <a:gd name="connsiteX29" fmla="*/ 240096 w 524301"/>
              <a:gd name="connsiteY29" fmla="*/ 585061 h 603193"/>
              <a:gd name="connsiteX30" fmla="*/ 240096 w 524301"/>
              <a:gd name="connsiteY30" fmla="*/ 421419 h 603193"/>
              <a:gd name="connsiteX31" fmla="*/ 236046 w 524301"/>
              <a:gd name="connsiteY31" fmla="*/ 421419 h 603193"/>
              <a:gd name="connsiteX32" fmla="*/ 222846 w 524301"/>
              <a:gd name="connsiteY32" fmla="*/ 414226 h 603193"/>
              <a:gd name="connsiteX33" fmla="*/ 224346 w 524301"/>
              <a:gd name="connsiteY33" fmla="*/ 399390 h 603193"/>
              <a:gd name="connsiteX34" fmla="*/ 249996 w 524301"/>
              <a:gd name="connsiteY34" fmla="*/ 362975 h 603193"/>
              <a:gd name="connsiteX35" fmla="*/ 262745 w 524301"/>
              <a:gd name="connsiteY35" fmla="*/ 355932 h 603193"/>
              <a:gd name="connsiteX36" fmla="*/ 145249 w 524301"/>
              <a:gd name="connsiteY36" fmla="*/ 355932 h 603193"/>
              <a:gd name="connsiteX37" fmla="*/ 158003 w 524301"/>
              <a:gd name="connsiteY37" fmla="*/ 362976 h 603193"/>
              <a:gd name="connsiteX38" fmla="*/ 183512 w 524301"/>
              <a:gd name="connsiteY38" fmla="*/ 399394 h 603193"/>
              <a:gd name="connsiteX39" fmla="*/ 185162 w 524301"/>
              <a:gd name="connsiteY39" fmla="*/ 414231 h 603193"/>
              <a:gd name="connsiteX40" fmla="*/ 171958 w 524301"/>
              <a:gd name="connsiteY40" fmla="*/ 421424 h 603193"/>
              <a:gd name="connsiteX41" fmla="*/ 168056 w 524301"/>
              <a:gd name="connsiteY41" fmla="*/ 421424 h 603193"/>
              <a:gd name="connsiteX42" fmla="*/ 168056 w 524301"/>
              <a:gd name="connsiteY42" fmla="*/ 490663 h 603193"/>
              <a:gd name="connsiteX43" fmla="*/ 167906 w 524301"/>
              <a:gd name="connsiteY43" fmla="*/ 501304 h 603193"/>
              <a:gd name="connsiteX44" fmla="*/ 149750 w 524301"/>
              <a:gd name="connsiteY44" fmla="*/ 513293 h 603193"/>
              <a:gd name="connsiteX45" fmla="*/ 19206 w 524301"/>
              <a:gd name="connsiteY45" fmla="*/ 513293 h 603193"/>
              <a:gd name="connsiteX46" fmla="*/ 0 w 524301"/>
              <a:gd name="connsiteY46" fmla="*/ 495009 h 603193"/>
              <a:gd name="connsiteX47" fmla="*/ 0 w 524301"/>
              <a:gd name="connsiteY47" fmla="*/ 485568 h 603193"/>
              <a:gd name="connsiteX48" fmla="*/ 19206 w 524301"/>
              <a:gd name="connsiteY48" fmla="*/ 467284 h 603193"/>
              <a:gd name="connsiteX49" fmla="*/ 122141 w 524301"/>
              <a:gd name="connsiteY49" fmla="*/ 467284 h 603193"/>
              <a:gd name="connsiteX50" fmla="*/ 122141 w 524301"/>
              <a:gd name="connsiteY50" fmla="*/ 421424 h 603193"/>
              <a:gd name="connsiteX51" fmla="*/ 118390 w 524301"/>
              <a:gd name="connsiteY51" fmla="*/ 421424 h 603193"/>
              <a:gd name="connsiteX52" fmla="*/ 105185 w 524301"/>
              <a:gd name="connsiteY52" fmla="*/ 414231 h 603193"/>
              <a:gd name="connsiteX53" fmla="*/ 106836 w 524301"/>
              <a:gd name="connsiteY53" fmla="*/ 399394 h 603193"/>
              <a:gd name="connsiteX54" fmla="*/ 132344 w 524301"/>
              <a:gd name="connsiteY54" fmla="*/ 362976 h 603193"/>
              <a:gd name="connsiteX55" fmla="*/ 145249 w 524301"/>
              <a:gd name="connsiteY55" fmla="*/ 355932 h 603193"/>
              <a:gd name="connsiteX56" fmla="*/ 336277 w 524301"/>
              <a:gd name="connsiteY56" fmla="*/ 0 h 603193"/>
              <a:gd name="connsiteX57" fmla="*/ 475087 w 524301"/>
              <a:gd name="connsiteY57" fmla="*/ 138566 h 603193"/>
              <a:gd name="connsiteX58" fmla="*/ 473586 w 524301"/>
              <a:gd name="connsiteY58" fmla="*/ 159089 h 603193"/>
              <a:gd name="connsiteX59" fmla="*/ 514704 w 524301"/>
              <a:gd name="connsiteY59" fmla="*/ 234888 h 603193"/>
              <a:gd name="connsiteX60" fmla="*/ 423915 w 524301"/>
              <a:gd name="connsiteY60" fmla="*/ 325518 h 603193"/>
              <a:gd name="connsiteX61" fmla="*/ 101577 w 524301"/>
              <a:gd name="connsiteY61" fmla="*/ 325518 h 603193"/>
              <a:gd name="connsiteX62" fmla="*/ 10938 w 524301"/>
              <a:gd name="connsiteY62" fmla="*/ 234888 h 603193"/>
              <a:gd name="connsiteX63" fmla="*/ 58658 w 524301"/>
              <a:gd name="connsiteY63" fmla="*/ 155344 h 603193"/>
              <a:gd name="connsiteX64" fmla="*/ 165204 w 524301"/>
              <a:gd name="connsiteY64" fmla="*/ 61119 h 603193"/>
              <a:gd name="connsiteX65" fmla="*/ 214125 w 524301"/>
              <a:gd name="connsiteY65" fmla="*/ 72953 h 603193"/>
              <a:gd name="connsiteX66" fmla="*/ 336277 w 524301"/>
              <a:gd name="connsiteY66" fmla="*/ 0 h 6031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524301" h="603193">
                <a:moveTo>
                  <a:pt x="380395" y="355932"/>
                </a:moveTo>
                <a:cubicBezTo>
                  <a:pt x="385497" y="355932"/>
                  <a:pt x="390149" y="358480"/>
                  <a:pt x="393150" y="362826"/>
                </a:cubicBezTo>
                <a:lnTo>
                  <a:pt x="418810" y="399394"/>
                </a:lnTo>
                <a:cubicBezTo>
                  <a:pt x="422262" y="404190"/>
                  <a:pt x="422712" y="409585"/>
                  <a:pt x="420461" y="414231"/>
                </a:cubicBezTo>
                <a:cubicBezTo>
                  <a:pt x="418060" y="418727"/>
                  <a:pt x="413108" y="421424"/>
                  <a:pt x="407256" y="421424"/>
                </a:cubicBezTo>
                <a:lnTo>
                  <a:pt x="402154" y="421424"/>
                </a:lnTo>
                <a:lnTo>
                  <a:pt x="402154" y="467284"/>
                </a:lnTo>
                <a:lnTo>
                  <a:pt x="506444" y="467284"/>
                </a:lnTo>
                <a:cubicBezTo>
                  <a:pt x="516348" y="467284"/>
                  <a:pt x="524301" y="475676"/>
                  <a:pt x="524301" y="485568"/>
                </a:cubicBezTo>
                <a:lnTo>
                  <a:pt x="524301" y="495009"/>
                </a:lnTo>
                <a:cubicBezTo>
                  <a:pt x="524301" y="505051"/>
                  <a:pt x="516348" y="513293"/>
                  <a:pt x="506444" y="513293"/>
                </a:cubicBezTo>
                <a:lnTo>
                  <a:pt x="375894" y="513293"/>
                </a:lnTo>
                <a:cubicBezTo>
                  <a:pt x="359387" y="513293"/>
                  <a:pt x="357136" y="504001"/>
                  <a:pt x="356986" y="501304"/>
                </a:cubicBezTo>
                <a:cubicBezTo>
                  <a:pt x="356986" y="499805"/>
                  <a:pt x="356236" y="494560"/>
                  <a:pt x="356236" y="490663"/>
                </a:cubicBezTo>
                <a:lnTo>
                  <a:pt x="356236" y="421424"/>
                </a:lnTo>
                <a:lnTo>
                  <a:pt x="353685" y="421424"/>
                </a:lnTo>
                <a:cubicBezTo>
                  <a:pt x="347833" y="421424"/>
                  <a:pt x="342881" y="418727"/>
                  <a:pt x="340480" y="414231"/>
                </a:cubicBezTo>
                <a:cubicBezTo>
                  <a:pt x="338079" y="409585"/>
                  <a:pt x="338679" y="404190"/>
                  <a:pt x="341981" y="399394"/>
                </a:cubicBezTo>
                <a:lnTo>
                  <a:pt x="367640" y="362976"/>
                </a:lnTo>
                <a:cubicBezTo>
                  <a:pt x="370792" y="358480"/>
                  <a:pt x="375443" y="355932"/>
                  <a:pt x="380395" y="355932"/>
                </a:cubicBezTo>
                <a:close/>
                <a:moveTo>
                  <a:pt x="262745" y="355932"/>
                </a:moveTo>
                <a:cubicBezTo>
                  <a:pt x="267845" y="355932"/>
                  <a:pt x="272495" y="358480"/>
                  <a:pt x="275645" y="362975"/>
                </a:cubicBezTo>
                <a:lnTo>
                  <a:pt x="301145" y="399390"/>
                </a:lnTo>
                <a:cubicBezTo>
                  <a:pt x="304595" y="404186"/>
                  <a:pt x="305195" y="409580"/>
                  <a:pt x="302795" y="414226"/>
                </a:cubicBezTo>
                <a:cubicBezTo>
                  <a:pt x="300395" y="418722"/>
                  <a:pt x="295445" y="421419"/>
                  <a:pt x="289595" y="421419"/>
                </a:cubicBezTo>
                <a:lnTo>
                  <a:pt x="284195" y="421419"/>
                </a:lnTo>
                <a:lnTo>
                  <a:pt x="284195" y="585061"/>
                </a:lnTo>
                <a:cubicBezTo>
                  <a:pt x="284195" y="594951"/>
                  <a:pt x="277445" y="603193"/>
                  <a:pt x="267545" y="603193"/>
                </a:cubicBezTo>
                <a:lnTo>
                  <a:pt x="258096" y="603193"/>
                </a:lnTo>
                <a:cubicBezTo>
                  <a:pt x="248196" y="603193"/>
                  <a:pt x="240096" y="594951"/>
                  <a:pt x="240096" y="585061"/>
                </a:cubicBezTo>
                <a:lnTo>
                  <a:pt x="240096" y="421419"/>
                </a:lnTo>
                <a:lnTo>
                  <a:pt x="236046" y="421419"/>
                </a:lnTo>
                <a:cubicBezTo>
                  <a:pt x="230196" y="421419"/>
                  <a:pt x="225246" y="418722"/>
                  <a:pt x="222846" y="414226"/>
                </a:cubicBezTo>
                <a:cubicBezTo>
                  <a:pt x="220446" y="409580"/>
                  <a:pt x="221046" y="404186"/>
                  <a:pt x="224346" y="399390"/>
                </a:cubicBezTo>
                <a:lnTo>
                  <a:pt x="249996" y="362975"/>
                </a:lnTo>
                <a:cubicBezTo>
                  <a:pt x="253146" y="358480"/>
                  <a:pt x="257796" y="355932"/>
                  <a:pt x="262745" y="355932"/>
                </a:cubicBezTo>
                <a:close/>
                <a:moveTo>
                  <a:pt x="145249" y="355932"/>
                </a:moveTo>
                <a:cubicBezTo>
                  <a:pt x="150200" y="355932"/>
                  <a:pt x="154852" y="358480"/>
                  <a:pt x="158003" y="362976"/>
                </a:cubicBezTo>
                <a:lnTo>
                  <a:pt x="183512" y="399394"/>
                </a:lnTo>
                <a:cubicBezTo>
                  <a:pt x="186963" y="404190"/>
                  <a:pt x="187563" y="409585"/>
                  <a:pt x="185162" y="414231"/>
                </a:cubicBezTo>
                <a:cubicBezTo>
                  <a:pt x="182761" y="418727"/>
                  <a:pt x="177810" y="421424"/>
                  <a:pt x="171958" y="421424"/>
                </a:cubicBezTo>
                <a:lnTo>
                  <a:pt x="168056" y="421424"/>
                </a:lnTo>
                <a:lnTo>
                  <a:pt x="168056" y="490663"/>
                </a:lnTo>
                <a:cubicBezTo>
                  <a:pt x="168056" y="494710"/>
                  <a:pt x="168056" y="499805"/>
                  <a:pt x="167906" y="501304"/>
                </a:cubicBezTo>
                <a:cubicBezTo>
                  <a:pt x="167906" y="504001"/>
                  <a:pt x="166256" y="513293"/>
                  <a:pt x="149750" y="513293"/>
                </a:cubicBezTo>
                <a:lnTo>
                  <a:pt x="19206" y="513293"/>
                </a:lnTo>
                <a:cubicBezTo>
                  <a:pt x="9303" y="513293"/>
                  <a:pt x="0" y="504901"/>
                  <a:pt x="0" y="495009"/>
                </a:cubicBezTo>
                <a:lnTo>
                  <a:pt x="0" y="485568"/>
                </a:lnTo>
                <a:cubicBezTo>
                  <a:pt x="0" y="475676"/>
                  <a:pt x="9303" y="467284"/>
                  <a:pt x="19206" y="467284"/>
                </a:cubicBezTo>
                <a:lnTo>
                  <a:pt x="122141" y="467284"/>
                </a:lnTo>
                <a:lnTo>
                  <a:pt x="122141" y="421424"/>
                </a:lnTo>
                <a:lnTo>
                  <a:pt x="118390" y="421424"/>
                </a:lnTo>
                <a:cubicBezTo>
                  <a:pt x="112538" y="421424"/>
                  <a:pt x="107586" y="418727"/>
                  <a:pt x="105185" y="414231"/>
                </a:cubicBezTo>
                <a:cubicBezTo>
                  <a:pt x="102785" y="409585"/>
                  <a:pt x="103385" y="404190"/>
                  <a:pt x="106836" y="399394"/>
                </a:cubicBezTo>
                <a:lnTo>
                  <a:pt x="132344" y="362976"/>
                </a:lnTo>
                <a:cubicBezTo>
                  <a:pt x="135496" y="358480"/>
                  <a:pt x="140147" y="355932"/>
                  <a:pt x="145249" y="355932"/>
                </a:cubicBezTo>
                <a:close/>
                <a:moveTo>
                  <a:pt x="336277" y="0"/>
                </a:moveTo>
                <a:cubicBezTo>
                  <a:pt x="412810" y="0"/>
                  <a:pt x="475087" y="62167"/>
                  <a:pt x="475087" y="138566"/>
                </a:cubicBezTo>
                <a:cubicBezTo>
                  <a:pt x="475087" y="145457"/>
                  <a:pt x="474637" y="152348"/>
                  <a:pt x="473586" y="159089"/>
                </a:cubicBezTo>
                <a:cubicBezTo>
                  <a:pt x="499097" y="175717"/>
                  <a:pt x="514704" y="204179"/>
                  <a:pt x="514704" y="234888"/>
                </a:cubicBezTo>
                <a:cubicBezTo>
                  <a:pt x="514704" y="284772"/>
                  <a:pt x="474037" y="325518"/>
                  <a:pt x="423915" y="325518"/>
                </a:cubicBezTo>
                <a:lnTo>
                  <a:pt x="101577" y="325518"/>
                </a:lnTo>
                <a:cubicBezTo>
                  <a:pt x="51605" y="325518"/>
                  <a:pt x="10938" y="284772"/>
                  <a:pt x="10938" y="234888"/>
                </a:cubicBezTo>
                <a:cubicBezTo>
                  <a:pt x="10938" y="201632"/>
                  <a:pt x="29546" y="170923"/>
                  <a:pt x="58658" y="155344"/>
                </a:cubicBezTo>
                <a:cubicBezTo>
                  <a:pt x="65261" y="102014"/>
                  <a:pt x="111031" y="61119"/>
                  <a:pt x="165204" y="61119"/>
                </a:cubicBezTo>
                <a:cubicBezTo>
                  <a:pt x="182311" y="61119"/>
                  <a:pt x="198969" y="65163"/>
                  <a:pt x="214125" y="72953"/>
                </a:cubicBezTo>
                <a:cubicBezTo>
                  <a:pt x="238135" y="28312"/>
                  <a:pt x="284955" y="0"/>
                  <a:pt x="336277" y="0"/>
                </a:cubicBezTo>
                <a:close/>
              </a:path>
            </a:pathLst>
          </a:custGeom>
          <a:solidFill>
            <a:schemeClr val="bg1"/>
          </a:solidFill>
          <a:ln w="3175">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4400"/>
            <a:endParaRPr lang="zh-CN" altLang="en-US" sz="1600" b="1" i="1" dirty="0">
              <a:solidFill>
                <a:schemeClr val="tx1"/>
              </a:solidFill>
              <a:latin typeface="仓耳玄三M W05" panose="02020400000000000000" pitchFamily="18" charset="-122"/>
            </a:endParaRPr>
          </a:p>
        </p:txBody>
      </p:sp>
      <p:sp>
        <p:nvSpPr>
          <p:cNvPr id="8" name="îṣľiḋe"/>
          <p:cNvSpPr/>
          <p:nvPr/>
        </p:nvSpPr>
        <p:spPr>
          <a:xfrm>
            <a:off x="6237789" y="3643029"/>
            <a:ext cx="236585" cy="324671"/>
          </a:xfrm>
          <a:custGeom>
            <a:avLst/>
            <a:gdLst>
              <a:gd name="connsiteX0" fmla="*/ 437277 w 581518"/>
              <a:gd name="connsiteY0" fmla="*/ 409440 h 599930"/>
              <a:gd name="connsiteX1" fmla="*/ 396550 w 581518"/>
              <a:gd name="connsiteY1" fmla="*/ 450118 h 599930"/>
              <a:gd name="connsiteX2" fmla="*/ 437277 w 581518"/>
              <a:gd name="connsiteY2" fmla="*/ 490795 h 599930"/>
              <a:gd name="connsiteX3" fmla="*/ 478005 w 581518"/>
              <a:gd name="connsiteY3" fmla="*/ 450118 h 599930"/>
              <a:gd name="connsiteX4" fmla="*/ 437277 w 581518"/>
              <a:gd name="connsiteY4" fmla="*/ 409440 h 599930"/>
              <a:gd name="connsiteX5" fmla="*/ 144240 w 581518"/>
              <a:gd name="connsiteY5" fmla="*/ 409440 h 599930"/>
              <a:gd name="connsiteX6" fmla="*/ 103513 w 581518"/>
              <a:gd name="connsiteY6" fmla="*/ 450118 h 599930"/>
              <a:gd name="connsiteX7" fmla="*/ 144240 w 581518"/>
              <a:gd name="connsiteY7" fmla="*/ 490795 h 599930"/>
              <a:gd name="connsiteX8" fmla="*/ 184967 w 581518"/>
              <a:gd name="connsiteY8" fmla="*/ 450118 h 599930"/>
              <a:gd name="connsiteX9" fmla="*/ 144240 w 581518"/>
              <a:gd name="connsiteY9" fmla="*/ 409440 h 599930"/>
              <a:gd name="connsiteX10" fmla="*/ 227681 w 581518"/>
              <a:gd name="connsiteY10" fmla="*/ 234825 h 599930"/>
              <a:gd name="connsiteX11" fmla="*/ 159140 w 581518"/>
              <a:gd name="connsiteY11" fmla="*/ 296337 h 599930"/>
              <a:gd name="connsiteX12" fmla="*/ 154173 w 581518"/>
              <a:gd name="connsiteY12" fmla="*/ 344952 h 599930"/>
              <a:gd name="connsiteX13" fmla="*/ 427344 w 581518"/>
              <a:gd name="connsiteY13" fmla="*/ 344952 h 599930"/>
              <a:gd name="connsiteX14" fmla="*/ 422377 w 581518"/>
              <a:gd name="connsiteY14" fmla="*/ 296337 h 599930"/>
              <a:gd name="connsiteX15" fmla="*/ 353836 w 581518"/>
              <a:gd name="connsiteY15" fmla="*/ 234825 h 599930"/>
              <a:gd name="connsiteX16" fmla="*/ 346883 w 581518"/>
              <a:gd name="connsiteY16" fmla="*/ 234825 h 599930"/>
              <a:gd name="connsiteX17" fmla="*/ 346883 w 581518"/>
              <a:gd name="connsiteY17" fmla="*/ 249707 h 599930"/>
              <a:gd name="connsiteX18" fmla="*/ 323042 w 581518"/>
              <a:gd name="connsiteY18" fmla="*/ 273518 h 599930"/>
              <a:gd name="connsiteX19" fmla="*/ 258475 w 581518"/>
              <a:gd name="connsiteY19" fmla="*/ 273518 h 599930"/>
              <a:gd name="connsiteX20" fmla="*/ 234634 w 581518"/>
              <a:gd name="connsiteY20" fmla="*/ 249707 h 599930"/>
              <a:gd name="connsiteX21" fmla="*/ 234634 w 581518"/>
              <a:gd name="connsiteY21" fmla="*/ 234825 h 599930"/>
              <a:gd name="connsiteX22" fmla="*/ 227681 w 581518"/>
              <a:gd name="connsiteY22" fmla="*/ 193155 h 599930"/>
              <a:gd name="connsiteX23" fmla="*/ 353836 w 581518"/>
              <a:gd name="connsiteY23" fmla="*/ 193155 h 599930"/>
              <a:gd name="connsiteX24" fmla="*/ 463105 w 581518"/>
              <a:gd name="connsiteY24" fmla="*/ 292369 h 599930"/>
              <a:gd name="connsiteX25" fmla="*/ 468071 w 581518"/>
              <a:gd name="connsiteY25" fmla="*/ 344952 h 599930"/>
              <a:gd name="connsiteX26" fmla="*/ 481978 w 581518"/>
              <a:gd name="connsiteY26" fmla="*/ 344952 h 599930"/>
              <a:gd name="connsiteX27" fmla="*/ 504825 w 581518"/>
              <a:gd name="connsiteY27" fmla="*/ 364794 h 599930"/>
              <a:gd name="connsiteX28" fmla="*/ 524692 w 581518"/>
              <a:gd name="connsiteY28" fmla="*/ 477898 h 599930"/>
              <a:gd name="connsiteX29" fmla="*/ 514759 w 581518"/>
              <a:gd name="connsiteY29" fmla="*/ 516591 h 599930"/>
              <a:gd name="connsiteX30" fmla="*/ 478998 w 581518"/>
              <a:gd name="connsiteY30" fmla="*/ 533457 h 599930"/>
              <a:gd name="connsiteX31" fmla="*/ 478998 w 581518"/>
              <a:gd name="connsiteY31" fmla="*/ 552308 h 599930"/>
              <a:gd name="connsiteX32" fmla="*/ 431317 w 581518"/>
              <a:gd name="connsiteY32" fmla="*/ 599930 h 599930"/>
              <a:gd name="connsiteX33" fmla="*/ 416417 w 581518"/>
              <a:gd name="connsiteY33" fmla="*/ 599930 h 599930"/>
              <a:gd name="connsiteX34" fmla="*/ 368736 w 581518"/>
              <a:gd name="connsiteY34" fmla="*/ 552308 h 599930"/>
              <a:gd name="connsiteX35" fmla="*/ 368736 w 581518"/>
              <a:gd name="connsiteY35" fmla="*/ 534449 h 599930"/>
              <a:gd name="connsiteX36" fmla="*/ 212781 w 581518"/>
              <a:gd name="connsiteY36" fmla="*/ 534449 h 599930"/>
              <a:gd name="connsiteX37" fmla="*/ 212781 w 581518"/>
              <a:gd name="connsiteY37" fmla="*/ 552308 h 599930"/>
              <a:gd name="connsiteX38" fmla="*/ 165100 w 581518"/>
              <a:gd name="connsiteY38" fmla="*/ 599930 h 599930"/>
              <a:gd name="connsiteX39" fmla="*/ 150200 w 581518"/>
              <a:gd name="connsiteY39" fmla="*/ 599930 h 599930"/>
              <a:gd name="connsiteX40" fmla="*/ 102519 w 581518"/>
              <a:gd name="connsiteY40" fmla="*/ 552308 h 599930"/>
              <a:gd name="connsiteX41" fmla="*/ 102519 w 581518"/>
              <a:gd name="connsiteY41" fmla="*/ 533457 h 599930"/>
              <a:gd name="connsiteX42" fmla="*/ 67752 w 581518"/>
              <a:gd name="connsiteY42" fmla="*/ 516591 h 599930"/>
              <a:gd name="connsiteX43" fmla="*/ 56825 w 581518"/>
              <a:gd name="connsiteY43" fmla="*/ 477898 h 599930"/>
              <a:gd name="connsiteX44" fmla="*/ 76692 w 581518"/>
              <a:gd name="connsiteY44" fmla="*/ 364794 h 599930"/>
              <a:gd name="connsiteX45" fmla="*/ 100532 w 581518"/>
              <a:gd name="connsiteY45" fmla="*/ 344952 h 599930"/>
              <a:gd name="connsiteX46" fmla="*/ 113446 w 581518"/>
              <a:gd name="connsiteY46" fmla="*/ 344952 h 599930"/>
              <a:gd name="connsiteX47" fmla="*/ 118413 w 581518"/>
              <a:gd name="connsiteY47" fmla="*/ 292369 h 599930"/>
              <a:gd name="connsiteX48" fmla="*/ 227681 w 581518"/>
              <a:gd name="connsiteY48" fmla="*/ 193155 h 599930"/>
              <a:gd name="connsiteX49" fmla="*/ 291256 w 581518"/>
              <a:gd name="connsiteY49" fmla="*/ 0 h 599930"/>
              <a:gd name="connsiteX50" fmla="*/ 324037 w 581518"/>
              <a:gd name="connsiteY50" fmla="*/ 9676 h 599930"/>
              <a:gd name="connsiteX51" fmla="*/ 566417 w 581518"/>
              <a:gd name="connsiteY51" fmla="*/ 167472 h 599930"/>
              <a:gd name="connsiteX52" fmla="*/ 576351 w 581518"/>
              <a:gd name="connsiteY52" fmla="*/ 213124 h 599930"/>
              <a:gd name="connsiteX53" fmla="*/ 548536 w 581518"/>
              <a:gd name="connsiteY53" fmla="*/ 228010 h 599930"/>
              <a:gd name="connsiteX54" fmla="*/ 530656 w 581518"/>
              <a:gd name="connsiteY54" fmla="*/ 223048 h 599930"/>
              <a:gd name="connsiteX55" fmla="*/ 291256 w 581518"/>
              <a:gd name="connsiteY55" fmla="*/ 66244 h 599930"/>
              <a:gd name="connsiteX56" fmla="*/ 50862 w 581518"/>
              <a:gd name="connsiteY56" fmla="*/ 223048 h 599930"/>
              <a:gd name="connsiteX57" fmla="*/ 5167 w 581518"/>
              <a:gd name="connsiteY57" fmla="*/ 213124 h 599930"/>
              <a:gd name="connsiteX58" fmla="*/ 15101 w 581518"/>
              <a:gd name="connsiteY58" fmla="*/ 168464 h 599930"/>
              <a:gd name="connsiteX59" fmla="*/ 258475 w 581518"/>
              <a:gd name="connsiteY59" fmla="*/ 9676 h 599930"/>
              <a:gd name="connsiteX60" fmla="*/ 291256 w 581518"/>
              <a:gd name="connsiteY60" fmla="*/ 0 h 5999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581518" h="599930">
                <a:moveTo>
                  <a:pt x="437277" y="409440"/>
                </a:moveTo>
                <a:cubicBezTo>
                  <a:pt x="415424" y="409440"/>
                  <a:pt x="396550" y="428291"/>
                  <a:pt x="396550" y="450118"/>
                </a:cubicBezTo>
                <a:cubicBezTo>
                  <a:pt x="396550" y="472937"/>
                  <a:pt x="415424" y="490795"/>
                  <a:pt x="437277" y="490795"/>
                </a:cubicBezTo>
                <a:cubicBezTo>
                  <a:pt x="460124" y="490795"/>
                  <a:pt x="478005" y="472937"/>
                  <a:pt x="478005" y="450118"/>
                </a:cubicBezTo>
                <a:cubicBezTo>
                  <a:pt x="478005" y="428291"/>
                  <a:pt x="460124" y="409440"/>
                  <a:pt x="437277" y="409440"/>
                </a:cubicBezTo>
                <a:close/>
                <a:moveTo>
                  <a:pt x="144240" y="409440"/>
                </a:moveTo>
                <a:cubicBezTo>
                  <a:pt x="122386" y="409440"/>
                  <a:pt x="103513" y="428291"/>
                  <a:pt x="103513" y="450118"/>
                </a:cubicBezTo>
                <a:cubicBezTo>
                  <a:pt x="103513" y="472937"/>
                  <a:pt x="122386" y="490795"/>
                  <a:pt x="144240" y="490795"/>
                </a:cubicBezTo>
                <a:cubicBezTo>
                  <a:pt x="167087" y="490795"/>
                  <a:pt x="184967" y="472937"/>
                  <a:pt x="184967" y="450118"/>
                </a:cubicBezTo>
                <a:cubicBezTo>
                  <a:pt x="184967" y="428291"/>
                  <a:pt x="167087" y="409440"/>
                  <a:pt x="144240" y="409440"/>
                </a:cubicBezTo>
                <a:close/>
                <a:moveTo>
                  <a:pt x="227681" y="234825"/>
                </a:moveTo>
                <a:cubicBezTo>
                  <a:pt x="191921" y="234825"/>
                  <a:pt x="163113" y="260620"/>
                  <a:pt x="159140" y="296337"/>
                </a:cubicBezTo>
                <a:lnTo>
                  <a:pt x="154173" y="344952"/>
                </a:lnTo>
                <a:lnTo>
                  <a:pt x="427344" y="344952"/>
                </a:lnTo>
                <a:lnTo>
                  <a:pt x="422377" y="296337"/>
                </a:lnTo>
                <a:cubicBezTo>
                  <a:pt x="419397" y="260620"/>
                  <a:pt x="389597" y="234825"/>
                  <a:pt x="353836" y="234825"/>
                </a:cubicBezTo>
                <a:lnTo>
                  <a:pt x="346883" y="234825"/>
                </a:lnTo>
                <a:lnTo>
                  <a:pt x="346883" y="249707"/>
                </a:lnTo>
                <a:cubicBezTo>
                  <a:pt x="346883" y="262605"/>
                  <a:pt x="335956" y="273518"/>
                  <a:pt x="323042" y="273518"/>
                </a:cubicBezTo>
                <a:lnTo>
                  <a:pt x="258475" y="273518"/>
                </a:lnTo>
                <a:cubicBezTo>
                  <a:pt x="245561" y="273518"/>
                  <a:pt x="234634" y="262605"/>
                  <a:pt x="234634" y="249707"/>
                </a:cubicBezTo>
                <a:lnTo>
                  <a:pt x="234634" y="234825"/>
                </a:lnTo>
                <a:close/>
                <a:moveTo>
                  <a:pt x="227681" y="193155"/>
                </a:moveTo>
                <a:lnTo>
                  <a:pt x="353836" y="193155"/>
                </a:lnTo>
                <a:cubicBezTo>
                  <a:pt x="410457" y="193155"/>
                  <a:pt x="458138" y="235817"/>
                  <a:pt x="463105" y="292369"/>
                </a:cubicBezTo>
                <a:lnTo>
                  <a:pt x="468071" y="344952"/>
                </a:lnTo>
                <a:lnTo>
                  <a:pt x="481978" y="344952"/>
                </a:lnTo>
                <a:cubicBezTo>
                  <a:pt x="492905" y="344952"/>
                  <a:pt x="502838" y="353881"/>
                  <a:pt x="504825" y="364794"/>
                </a:cubicBezTo>
                <a:lnTo>
                  <a:pt x="524692" y="477898"/>
                </a:lnTo>
                <a:cubicBezTo>
                  <a:pt x="527672" y="491788"/>
                  <a:pt x="523699" y="505677"/>
                  <a:pt x="514759" y="516591"/>
                </a:cubicBezTo>
                <a:cubicBezTo>
                  <a:pt x="505818" y="527504"/>
                  <a:pt x="492905" y="533457"/>
                  <a:pt x="478998" y="533457"/>
                </a:cubicBezTo>
                <a:lnTo>
                  <a:pt x="478998" y="552308"/>
                </a:lnTo>
                <a:cubicBezTo>
                  <a:pt x="478998" y="579095"/>
                  <a:pt x="458138" y="599930"/>
                  <a:pt x="431317" y="599930"/>
                </a:cubicBezTo>
                <a:lnTo>
                  <a:pt x="416417" y="599930"/>
                </a:lnTo>
                <a:cubicBezTo>
                  <a:pt x="389597" y="599930"/>
                  <a:pt x="368736" y="579095"/>
                  <a:pt x="368736" y="552308"/>
                </a:cubicBezTo>
                <a:lnTo>
                  <a:pt x="368736" y="534449"/>
                </a:lnTo>
                <a:lnTo>
                  <a:pt x="212781" y="534449"/>
                </a:lnTo>
                <a:lnTo>
                  <a:pt x="212781" y="552308"/>
                </a:lnTo>
                <a:cubicBezTo>
                  <a:pt x="212781" y="579095"/>
                  <a:pt x="191921" y="599930"/>
                  <a:pt x="165100" y="599930"/>
                </a:cubicBezTo>
                <a:lnTo>
                  <a:pt x="150200" y="599930"/>
                </a:lnTo>
                <a:cubicBezTo>
                  <a:pt x="123379" y="599930"/>
                  <a:pt x="102519" y="579095"/>
                  <a:pt x="102519" y="552308"/>
                </a:cubicBezTo>
                <a:lnTo>
                  <a:pt x="102519" y="533457"/>
                </a:lnTo>
                <a:cubicBezTo>
                  <a:pt x="88612" y="533457"/>
                  <a:pt x="75699" y="527504"/>
                  <a:pt x="67752" y="516591"/>
                </a:cubicBezTo>
                <a:cubicBezTo>
                  <a:pt x="57819" y="505677"/>
                  <a:pt x="53845" y="491788"/>
                  <a:pt x="56825" y="477898"/>
                </a:cubicBezTo>
                <a:lnTo>
                  <a:pt x="76692" y="364794"/>
                </a:lnTo>
                <a:cubicBezTo>
                  <a:pt x="78679" y="353881"/>
                  <a:pt x="88612" y="344952"/>
                  <a:pt x="100532" y="344952"/>
                </a:cubicBezTo>
                <a:lnTo>
                  <a:pt x="113446" y="344952"/>
                </a:lnTo>
                <a:lnTo>
                  <a:pt x="118413" y="292369"/>
                </a:lnTo>
                <a:cubicBezTo>
                  <a:pt x="124373" y="235817"/>
                  <a:pt x="171060" y="193155"/>
                  <a:pt x="227681" y="193155"/>
                </a:cubicBezTo>
                <a:close/>
                <a:moveTo>
                  <a:pt x="291256" y="0"/>
                </a:moveTo>
                <a:cubicBezTo>
                  <a:pt x="302680" y="0"/>
                  <a:pt x="314103" y="3226"/>
                  <a:pt x="324037" y="9676"/>
                </a:cubicBezTo>
                <a:lnTo>
                  <a:pt x="566417" y="167472"/>
                </a:lnTo>
                <a:cubicBezTo>
                  <a:pt x="581317" y="177396"/>
                  <a:pt x="586284" y="198237"/>
                  <a:pt x="576351" y="213124"/>
                </a:cubicBezTo>
                <a:cubicBezTo>
                  <a:pt x="570390" y="223048"/>
                  <a:pt x="559463" y="228010"/>
                  <a:pt x="548536" y="228010"/>
                </a:cubicBezTo>
                <a:cubicBezTo>
                  <a:pt x="542576" y="228010"/>
                  <a:pt x="536616" y="226025"/>
                  <a:pt x="530656" y="223048"/>
                </a:cubicBezTo>
                <a:lnTo>
                  <a:pt x="291256" y="66244"/>
                </a:lnTo>
                <a:lnTo>
                  <a:pt x="50862" y="223048"/>
                </a:lnTo>
                <a:cubicBezTo>
                  <a:pt x="35962" y="232972"/>
                  <a:pt x="15101" y="228010"/>
                  <a:pt x="5167" y="213124"/>
                </a:cubicBezTo>
                <a:cubicBezTo>
                  <a:pt x="-4766" y="198237"/>
                  <a:pt x="201" y="178388"/>
                  <a:pt x="15101" y="168464"/>
                </a:cubicBezTo>
                <a:lnTo>
                  <a:pt x="258475" y="9676"/>
                </a:lnTo>
                <a:cubicBezTo>
                  <a:pt x="268409" y="3226"/>
                  <a:pt x="279832" y="0"/>
                  <a:pt x="291256" y="0"/>
                </a:cubicBezTo>
                <a:close/>
              </a:path>
            </a:pathLst>
          </a:custGeom>
          <a:solidFill>
            <a:schemeClr val="bg1"/>
          </a:solidFill>
          <a:ln w="3175">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4400"/>
            <a:endParaRPr lang="zh-CN" altLang="en-US" sz="1600" b="1" i="1" dirty="0">
              <a:solidFill>
                <a:schemeClr val="tx1"/>
              </a:solidFill>
              <a:latin typeface="仓耳玄三M W05" panose="02020400000000000000" pitchFamily="18" charset="-122"/>
            </a:endParaRPr>
          </a:p>
        </p:txBody>
      </p:sp>
      <p:sp>
        <p:nvSpPr>
          <p:cNvPr id="9" name="îSļïḋé"/>
          <p:cNvSpPr/>
          <p:nvPr/>
        </p:nvSpPr>
        <p:spPr>
          <a:xfrm>
            <a:off x="6232808" y="4481543"/>
            <a:ext cx="244076" cy="324176"/>
          </a:xfrm>
          <a:custGeom>
            <a:avLst/>
            <a:gdLst>
              <a:gd name="connsiteX0" fmla="*/ 146058 w 607639"/>
              <a:gd name="connsiteY0" fmla="*/ 370925 h 606713"/>
              <a:gd name="connsiteX1" fmla="*/ 176497 w 607639"/>
              <a:gd name="connsiteY1" fmla="*/ 389678 h 606713"/>
              <a:gd name="connsiteX2" fmla="*/ 157717 w 607639"/>
              <a:gd name="connsiteY2" fmla="*/ 420074 h 606713"/>
              <a:gd name="connsiteX3" fmla="*/ 50644 w 607639"/>
              <a:gd name="connsiteY3" fmla="*/ 480332 h 606713"/>
              <a:gd name="connsiteX4" fmla="*/ 303775 w 607639"/>
              <a:gd name="connsiteY4" fmla="*/ 556143 h 606713"/>
              <a:gd name="connsiteX5" fmla="*/ 556995 w 607639"/>
              <a:gd name="connsiteY5" fmla="*/ 480332 h 606713"/>
              <a:gd name="connsiteX6" fmla="*/ 449833 w 607639"/>
              <a:gd name="connsiteY6" fmla="*/ 420074 h 606713"/>
              <a:gd name="connsiteX7" fmla="*/ 431053 w 607639"/>
              <a:gd name="connsiteY7" fmla="*/ 389678 h 606713"/>
              <a:gd name="connsiteX8" fmla="*/ 461492 w 607639"/>
              <a:gd name="connsiteY8" fmla="*/ 370925 h 606713"/>
              <a:gd name="connsiteX9" fmla="*/ 607639 w 607639"/>
              <a:gd name="connsiteY9" fmla="*/ 480332 h 606713"/>
              <a:gd name="connsiteX10" fmla="*/ 303775 w 607639"/>
              <a:gd name="connsiteY10" fmla="*/ 606713 h 606713"/>
              <a:gd name="connsiteX11" fmla="*/ 0 w 607639"/>
              <a:gd name="connsiteY11" fmla="*/ 480332 h 606713"/>
              <a:gd name="connsiteX12" fmla="*/ 146058 w 607639"/>
              <a:gd name="connsiteY12" fmla="*/ 370925 h 606713"/>
              <a:gd name="connsiteX13" fmla="*/ 303820 w 607639"/>
              <a:gd name="connsiteY13" fmla="*/ 151707 h 606713"/>
              <a:gd name="connsiteX14" fmla="*/ 329118 w 607639"/>
              <a:gd name="connsiteY14" fmla="*/ 176970 h 606713"/>
              <a:gd name="connsiteX15" fmla="*/ 303820 w 607639"/>
              <a:gd name="connsiteY15" fmla="*/ 202233 h 606713"/>
              <a:gd name="connsiteX16" fmla="*/ 278522 w 607639"/>
              <a:gd name="connsiteY16" fmla="*/ 176970 h 606713"/>
              <a:gd name="connsiteX17" fmla="*/ 303820 w 607639"/>
              <a:gd name="connsiteY17" fmla="*/ 151707 h 606713"/>
              <a:gd name="connsiteX18" fmla="*/ 303849 w 607639"/>
              <a:gd name="connsiteY18" fmla="*/ 101116 h 606713"/>
              <a:gd name="connsiteX19" fmla="*/ 227845 w 607639"/>
              <a:gd name="connsiteY19" fmla="*/ 176928 h 606713"/>
              <a:gd name="connsiteX20" fmla="*/ 303849 w 607639"/>
              <a:gd name="connsiteY20" fmla="*/ 252828 h 606713"/>
              <a:gd name="connsiteX21" fmla="*/ 379765 w 607639"/>
              <a:gd name="connsiteY21" fmla="*/ 176928 h 606713"/>
              <a:gd name="connsiteX22" fmla="*/ 303849 w 607639"/>
              <a:gd name="connsiteY22" fmla="*/ 101116 h 606713"/>
              <a:gd name="connsiteX23" fmla="*/ 320773 w 607639"/>
              <a:gd name="connsiteY23" fmla="*/ 813 h 606713"/>
              <a:gd name="connsiteX24" fmla="*/ 421772 w 607639"/>
              <a:gd name="connsiteY24" fmla="*/ 44857 h 606713"/>
              <a:gd name="connsiteX25" fmla="*/ 481045 w 607639"/>
              <a:gd name="connsiteY25" fmla="*/ 176928 h 606713"/>
              <a:gd name="connsiteX26" fmla="*/ 453723 w 607639"/>
              <a:gd name="connsiteY26" fmla="*/ 271226 h 606713"/>
              <a:gd name="connsiteX27" fmla="*/ 439305 w 607639"/>
              <a:gd name="connsiteY27" fmla="*/ 293889 h 606713"/>
              <a:gd name="connsiteX28" fmla="*/ 348260 w 607639"/>
              <a:gd name="connsiteY28" fmla="*/ 448001 h 606713"/>
              <a:gd name="connsiteX29" fmla="*/ 326455 w 607639"/>
              <a:gd name="connsiteY29" fmla="*/ 491639 h 606713"/>
              <a:gd name="connsiteX30" fmla="*/ 303849 w 607639"/>
              <a:gd name="connsiteY30" fmla="*/ 505593 h 606713"/>
              <a:gd name="connsiteX31" fmla="*/ 281155 w 607639"/>
              <a:gd name="connsiteY31" fmla="*/ 491639 h 606713"/>
              <a:gd name="connsiteX32" fmla="*/ 270831 w 607639"/>
              <a:gd name="connsiteY32" fmla="*/ 471020 h 606713"/>
              <a:gd name="connsiteX33" fmla="*/ 161007 w 607639"/>
              <a:gd name="connsiteY33" fmla="*/ 281624 h 606713"/>
              <a:gd name="connsiteX34" fmla="*/ 128345 w 607639"/>
              <a:gd name="connsiteY34" fmla="*/ 151776 h 606713"/>
              <a:gd name="connsiteX35" fmla="*/ 283113 w 607639"/>
              <a:gd name="connsiteY35" fmla="*/ 1219 h 606713"/>
              <a:gd name="connsiteX36" fmla="*/ 320773 w 607639"/>
              <a:gd name="connsiteY36" fmla="*/ 813 h 606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607639" h="606713">
                <a:moveTo>
                  <a:pt x="146058" y="370925"/>
                </a:moveTo>
                <a:cubicBezTo>
                  <a:pt x="159675" y="367637"/>
                  <a:pt x="173293" y="376080"/>
                  <a:pt x="176497" y="389678"/>
                </a:cubicBezTo>
                <a:cubicBezTo>
                  <a:pt x="179791" y="403276"/>
                  <a:pt x="171335" y="416874"/>
                  <a:pt x="157717" y="420074"/>
                </a:cubicBezTo>
                <a:cubicBezTo>
                  <a:pt x="79215" y="438738"/>
                  <a:pt x="50644" y="466289"/>
                  <a:pt x="50644" y="480332"/>
                </a:cubicBezTo>
                <a:cubicBezTo>
                  <a:pt x="50644" y="510460"/>
                  <a:pt x="151665" y="556143"/>
                  <a:pt x="303775" y="556143"/>
                </a:cubicBezTo>
                <a:cubicBezTo>
                  <a:pt x="455974" y="556143"/>
                  <a:pt x="556995" y="510460"/>
                  <a:pt x="556995" y="480332"/>
                </a:cubicBezTo>
                <a:cubicBezTo>
                  <a:pt x="556995" y="466289"/>
                  <a:pt x="528513" y="438738"/>
                  <a:pt x="449833" y="420074"/>
                </a:cubicBezTo>
                <a:cubicBezTo>
                  <a:pt x="436215" y="416874"/>
                  <a:pt x="427848" y="403276"/>
                  <a:pt x="431053" y="389678"/>
                </a:cubicBezTo>
                <a:cubicBezTo>
                  <a:pt x="434257" y="376080"/>
                  <a:pt x="447964" y="367637"/>
                  <a:pt x="461492" y="370925"/>
                </a:cubicBezTo>
                <a:cubicBezTo>
                  <a:pt x="555749" y="393233"/>
                  <a:pt x="607639" y="432072"/>
                  <a:pt x="607639" y="480332"/>
                </a:cubicBezTo>
                <a:cubicBezTo>
                  <a:pt x="607639" y="563253"/>
                  <a:pt x="454817" y="606713"/>
                  <a:pt x="303775" y="606713"/>
                </a:cubicBezTo>
                <a:cubicBezTo>
                  <a:pt x="152911" y="606713"/>
                  <a:pt x="0" y="563253"/>
                  <a:pt x="0" y="480332"/>
                </a:cubicBezTo>
                <a:cubicBezTo>
                  <a:pt x="0" y="432072"/>
                  <a:pt x="51890" y="393233"/>
                  <a:pt x="146058" y="370925"/>
                </a:cubicBezTo>
                <a:close/>
                <a:moveTo>
                  <a:pt x="303820" y="151707"/>
                </a:moveTo>
                <a:cubicBezTo>
                  <a:pt x="317792" y="151707"/>
                  <a:pt x="329118" y="163018"/>
                  <a:pt x="329118" y="176970"/>
                </a:cubicBezTo>
                <a:cubicBezTo>
                  <a:pt x="329118" y="190922"/>
                  <a:pt x="317792" y="202233"/>
                  <a:pt x="303820" y="202233"/>
                </a:cubicBezTo>
                <a:cubicBezTo>
                  <a:pt x="289848" y="202233"/>
                  <a:pt x="278522" y="190922"/>
                  <a:pt x="278522" y="176970"/>
                </a:cubicBezTo>
                <a:cubicBezTo>
                  <a:pt x="278522" y="163018"/>
                  <a:pt x="289848" y="151707"/>
                  <a:pt x="303820" y="151707"/>
                </a:cubicBezTo>
                <a:close/>
                <a:moveTo>
                  <a:pt x="303849" y="101116"/>
                </a:moveTo>
                <a:cubicBezTo>
                  <a:pt x="261931" y="101116"/>
                  <a:pt x="227845" y="135156"/>
                  <a:pt x="227845" y="176928"/>
                </a:cubicBezTo>
                <a:cubicBezTo>
                  <a:pt x="227845" y="218788"/>
                  <a:pt x="261931" y="252828"/>
                  <a:pt x="303849" y="252828"/>
                </a:cubicBezTo>
                <a:cubicBezTo>
                  <a:pt x="345679" y="252828"/>
                  <a:pt x="379765" y="218788"/>
                  <a:pt x="379765" y="176928"/>
                </a:cubicBezTo>
                <a:cubicBezTo>
                  <a:pt x="379765" y="135156"/>
                  <a:pt x="345679" y="101116"/>
                  <a:pt x="303849" y="101116"/>
                </a:cubicBezTo>
                <a:close/>
                <a:moveTo>
                  <a:pt x="320773" y="813"/>
                </a:moveTo>
                <a:cubicBezTo>
                  <a:pt x="358044" y="4396"/>
                  <a:pt x="393538" y="19728"/>
                  <a:pt x="421772" y="44857"/>
                </a:cubicBezTo>
                <a:cubicBezTo>
                  <a:pt x="459418" y="78452"/>
                  <a:pt x="481045" y="126623"/>
                  <a:pt x="481045" y="176928"/>
                </a:cubicBezTo>
                <a:cubicBezTo>
                  <a:pt x="481045" y="210434"/>
                  <a:pt x="471611" y="242963"/>
                  <a:pt x="453723" y="271226"/>
                </a:cubicBezTo>
                <a:lnTo>
                  <a:pt x="439305" y="293889"/>
                </a:lnTo>
                <a:cubicBezTo>
                  <a:pt x="407621" y="343571"/>
                  <a:pt x="374870" y="394942"/>
                  <a:pt x="348260" y="448001"/>
                </a:cubicBezTo>
                <a:lnTo>
                  <a:pt x="326455" y="491639"/>
                </a:lnTo>
                <a:cubicBezTo>
                  <a:pt x="322183" y="500172"/>
                  <a:pt x="313372" y="505593"/>
                  <a:pt x="303849" y="505593"/>
                </a:cubicBezTo>
                <a:cubicBezTo>
                  <a:pt x="294238" y="505593"/>
                  <a:pt x="285427" y="500172"/>
                  <a:pt x="281155" y="491639"/>
                </a:cubicBezTo>
                <a:lnTo>
                  <a:pt x="270831" y="471020"/>
                </a:lnTo>
                <a:cubicBezTo>
                  <a:pt x="237457" y="404363"/>
                  <a:pt x="203993" y="339749"/>
                  <a:pt x="161007" y="281624"/>
                </a:cubicBezTo>
                <a:cubicBezTo>
                  <a:pt x="133507" y="244296"/>
                  <a:pt x="121937" y="198258"/>
                  <a:pt x="128345" y="151776"/>
                </a:cubicBezTo>
                <a:cubicBezTo>
                  <a:pt x="139292" y="73475"/>
                  <a:pt x="204349" y="10106"/>
                  <a:pt x="283113" y="1219"/>
                </a:cubicBezTo>
                <a:cubicBezTo>
                  <a:pt x="295729" y="-270"/>
                  <a:pt x="308350" y="-381"/>
                  <a:pt x="320773" y="813"/>
                </a:cubicBezTo>
                <a:close/>
              </a:path>
            </a:pathLst>
          </a:custGeom>
          <a:solidFill>
            <a:schemeClr val="bg1"/>
          </a:solidFill>
          <a:ln w="3175">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4400"/>
            <a:endParaRPr lang="zh-CN" altLang="en-US" sz="1600" b="1" i="1" dirty="0">
              <a:solidFill>
                <a:schemeClr val="tx1"/>
              </a:solidFill>
              <a:latin typeface="仓耳玄三M W05" panose="02020400000000000000" pitchFamily="18" charset="-122"/>
            </a:endParaRPr>
          </a:p>
        </p:txBody>
      </p:sp>
      <p:grpSp>
        <p:nvGrpSpPr>
          <p:cNvPr id="10" name="íṧ1îḓé"/>
          <p:cNvGrpSpPr/>
          <p:nvPr/>
        </p:nvGrpSpPr>
        <p:grpSpPr>
          <a:xfrm>
            <a:off x="6683160" y="2636832"/>
            <a:ext cx="2311161" cy="2337067"/>
            <a:chOff x="4651775" y="2690769"/>
            <a:chExt cx="3224315" cy="2337067"/>
          </a:xfrm>
        </p:grpSpPr>
        <p:sp>
          <p:nvSpPr>
            <p:cNvPr id="11" name="í$ḻîḍè"/>
            <p:cNvSpPr/>
            <p:nvPr/>
          </p:nvSpPr>
          <p:spPr bwMode="auto">
            <a:xfrm>
              <a:off x="4651775" y="2690769"/>
              <a:ext cx="3224315" cy="660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nSpc>
                  <a:spcPct val="130000"/>
                </a:lnSpc>
              </a:pPr>
              <a:r>
                <a:rPr lang="en-US" altLang="zh-CN" sz="1050" dirty="0">
                  <a:solidFill>
                    <a:schemeClr val="bg1"/>
                  </a:solidFill>
                  <a:latin typeface="仓耳玄三M W05" panose="02020400000000000000" pitchFamily="18" charset="-122"/>
                </a:rPr>
                <a:t>Copy paste fonts. Choose the only option to retain text……</a:t>
              </a:r>
              <a:endParaRPr lang="en-US" altLang="zh-CN" sz="1050" dirty="0">
                <a:solidFill>
                  <a:schemeClr val="bg1"/>
                </a:solidFill>
                <a:latin typeface="仓耳玄三M W05" panose="02020400000000000000" pitchFamily="18" charset="-122"/>
              </a:endParaRPr>
            </a:p>
          </p:txBody>
        </p:sp>
        <p:sp>
          <p:nvSpPr>
            <p:cNvPr id="12" name="ïṧḻiḑé"/>
            <p:cNvSpPr/>
            <p:nvPr/>
          </p:nvSpPr>
          <p:spPr bwMode="auto">
            <a:xfrm>
              <a:off x="4651775" y="3529033"/>
              <a:ext cx="3224315" cy="660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nSpc>
                  <a:spcPct val="130000"/>
                </a:lnSpc>
              </a:pPr>
              <a:r>
                <a:rPr lang="en-US" altLang="zh-CN" sz="1050" dirty="0">
                  <a:solidFill>
                    <a:schemeClr val="bg1"/>
                  </a:solidFill>
                  <a:latin typeface="仓耳玄三M W05" panose="02020400000000000000" pitchFamily="18" charset="-122"/>
                </a:rPr>
                <a:t>Copy paste fonts. Choose the only option to retain text……</a:t>
              </a:r>
              <a:endParaRPr lang="en-US" altLang="zh-CN" sz="1050" dirty="0">
                <a:solidFill>
                  <a:schemeClr val="bg1"/>
                </a:solidFill>
                <a:latin typeface="仓耳玄三M W05" panose="02020400000000000000" pitchFamily="18" charset="-122"/>
              </a:endParaRPr>
            </a:p>
          </p:txBody>
        </p:sp>
        <p:sp>
          <p:nvSpPr>
            <p:cNvPr id="13" name="isḷiḍe"/>
            <p:cNvSpPr/>
            <p:nvPr/>
          </p:nvSpPr>
          <p:spPr bwMode="auto">
            <a:xfrm>
              <a:off x="4651775" y="4367299"/>
              <a:ext cx="3224315" cy="660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nSpc>
                  <a:spcPct val="130000"/>
                </a:lnSpc>
              </a:pPr>
              <a:r>
                <a:rPr lang="en-US" altLang="zh-CN" sz="1050" dirty="0">
                  <a:solidFill>
                    <a:schemeClr val="bg1"/>
                  </a:solidFill>
                  <a:latin typeface="仓耳玄三M W05" panose="02020400000000000000" pitchFamily="18" charset="-122"/>
                </a:rPr>
                <a:t>Copy paste fonts. Choose the only option to retain text……</a:t>
              </a:r>
              <a:endParaRPr lang="en-US" altLang="zh-CN" sz="1050" dirty="0">
                <a:solidFill>
                  <a:schemeClr val="bg1"/>
                </a:solidFill>
                <a:latin typeface="仓耳玄三M W05" panose="02020400000000000000" pitchFamily="18" charset="-122"/>
              </a:endParaRPr>
            </a:p>
          </p:txBody>
        </p:sp>
        <p:cxnSp>
          <p:nvCxnSpPr>
            <p:cNvPr id="14" name="直接连接符 13"/>
            <p:cNvCxnSpPr/>
            <p:nvPr/>
          </p:nvCxnSpPr>
          <p:spPr>
            <a:xfrm>
              <a:off x="4791720" y="3440169"/>
              <a:ext cx="3050784" cy="0"/>
            </a:xfrm>
            <a:prstGeom prst="line">
              <a:avLst/>
            </a:prstGeom>
            <a:ln w="3175" cap="rnd">
              <a:solidFill>
                <a:schemeClr val="bg1">
                  <a:lumMod val="75000"/>
                </a:schemeClr>
              </a:solidFill>
              <a:prstDash val="dash"/>
              <a:round/>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flipV="1">
              <a:off x="4791720" y="4278433"/>
              <a:ext cx="3050784" cy="1"/>
            </a:xfrm>
            <a:prstGeom prst="line">
              <a:avLst/>
            </a:prstGeom>
            <a:ln w="3175" cap="rnd">
              <a:solidFill>
                <a:schemeClr val="bg1">
                  <a:lumMod val="75000"/>
                </a:schemeClr>
              </a:solidFill>
              <a:prstDash val="dash"/>
              <a:round/>
            </a:ln>
          </p:spPr>
          <p:style>
            <a:lnRef idx="1">
              <a:schemeClr val="accent1"/>
            </a:lnRef>
            <a:fillRef idx="0">
              <a:schemeClr val="accent1"/>
            </a:fillRef>
            <a:effectRef idx="0">
              <a:schemeClr val="accent1"/>
            </a:effectRef>
            <a:fontRef idx="minor">
              <a:schemeClr val="tx1"/>
            </a:fontRef>
          </p:style>
        </p:cxnSp>
      </p:grpSp>
      <p:sp>
        <p:nvSpPr>
          <p:cNvPr id="16" name="Rectangle: Rounded Corners 70"/>
          <p:cNvSpPr/>
          <p:nvPr/>
        </p:nvSpPr>
        <p:spPr>
          <a:xfrm>
            <a:off x="8287177" y="1938490"/>
            <a:ext cx="3071149" cy="4378277"/>
          </a:xfrm>
          <a:prstGeom prst="roundRect">
            <a:avLst>
              <a:gd name="adj" fmla="val 2608"/>
            </a:avLst>
          </a:prstGeom>
          <a:gradFill flip="none" rotWithShape="1">
            <a:gsLst>
              <a:gs pos="100000">
                <a:srgbClr val="6EABFF"/>
              </a:gs>
              <a:gs pos="0">
                <a:srgbClr val="F361CE"/>
              </a:gs>
            </a:gsLst>
            <a:lin ang="16200000" scaled="1"/>
            <a:tileRect/>
          </a:gra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125" dirty="0">
              <a:gradFill>
                <a:gsLst>
                  <a:gs pos="100000">
                    <a:srgbClr val="4A8664"/>
                  </a:gs>
                  <a:gs pos="0">
                    <a:schemeClr val="tx1"/>
                  </a:gs>
                </a:gsLst>
                <a:lin ang="10800000" scaled="1"/>
              </a:gradFill>
              <a:latin typeface="仓耳玄三M W05" panose="02020400000000000000" pitchFamily="18" charset="-122"/>
            </a:endParaRPr>
          </a:p>
        </p:txBody>
      </p:sp>
      <p:sp>
        <p:nvSpPr>
          <p:cNvPr id="17" name="iṩľîḑè"/>
          <p:cNvSpPr/>
          <p:nvPr/>
        </p:nvSpPr>
        <p:spPr>
          <a:xfrm>
            <a:off x="8287177" y="2433644"/>
            <a:ext cx="3047074" cy="705319"/>
          </a:xfrm>
          <a:prstGeom prst="rect">
            <a:avLst/>
          </a:prstGeom>
          <a:solidFill>
            <a:schemeClr val="bg1"/>
          </a:solidFill>
          <a:ln w="3175">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algn="ctr">
              <a:lnSpc>
                <a:spcPct val="110000"/>
              </a:lnSpc>
            </a:pPr>
            <a:r>
              <a:rPr lang="en-US" altLang="zh-CN" sz="2400" b="1" dirty="0">
                <a:gradFill>
                  <a:gsLst>
                    <a:gs pos="100000">
                      <a:srgbClr val="4A8664"/>
                    </a:gs>
                    <a:gs pos="0">
                      <a:schemeClr val="tx1"/>
                    </a:gs>
                  </a:gsLst>
                  <a:lin ang="10800000" scaled="1"/>
                </a:gradFill>
                <a:latin typeface="仓耳玄三M W05" panose="02020400000000000000" pitchFamily="18" charset="-122"/>
              </a:rPr>
              <a:t>$285</a:t>
            </a:r>
            <a:endParaRPr lang="en-US" altLang="zh-CN" sz="2400" b="1" dirty="0">
              <a:gradFill>
                <a:gsLst>
                  <a:gs pos="100000">
                    <a:srgbClr val="4A8664"/>
                  </a:gs>
                  <a:gs pos="0">
                    <a:schemeClr val="tx1"/>
                  </a:gs>
                </a:gsLst>
                <a:lin ang="10800000" scaled="1"/>
              </a:gradFill>
              <a:latin typeface="仓耳玄三M W05" panose="02020400000000000000" pitchFamily="18" charset="-122"/>
            </a:endParaRPr>
          </a:p>
        </p:txBody>
      </p:sp>
      <p:sp>
        <p:nvSpPr>
          <p:cNvPr id="18" name="ïṥlíḍé"/>
          <p:cNvSpPr/>
          <p:nvPr/>
        </p:nvSpPr>
        <p:spPr>
          <a:xfrm>
            <a:off x="8618044" y="3635025"/>
            <a:ext cx="212152" cy="324671"/>
          </a:xfrm>
          <a:custGeom>
            <a:avLst/>
            <a:gdLst>
              <a:gd name="connsiteX0" fmla="*/ 380395 w 524301"/>
              <a:gd name="connsiteY0" fmla="*/ 355932 h 603193"/>
              <a:gd name="connsiteX1" fmla="*/ 393150 w 524301"/>
              <a:gd name="connsiteY1" fmla="*/ 362826 h 603193"/>
              <a:gd name="connsiteX2" fmla="*/ 418810 w 524301"/>
              <a:gd name="connsiteY2" fmla="*/ 399394 h 603193"/>
              <a:gd name="connsiteX3" fmla="*/ 420461 w 524301"/>
              <a:gd name="connsiteY3" fmla="*/ 414231 h 603193"/>
              <a:gd name="connsiteX4" fmla="*/ 407256 w 524301"/>
              <a:gd name="connsiteY4" fmla="*/ 421424 h 603193"/>
              <a:gd name="connsiteX5" fmla="*/ 402154 w 524301"/>
              <a:gd name="connsiteY5" fmla="*/ 421424 h 603193"/>
              <a:gd name="connsiteX6" fmla="*/ 402154 w 524301"/>
              <a:gd name="connsiteY6" fmla="*/ 467284 h 603193"/>
              <a:gd name="connsiteX7" fmla="*/ 506444 w 524301"/>
              <a:gd name="connsiteY7" fmla="*/ 467284 h 603193"/>
              <a:gd name="connsiteX8" fmla="*/ 524301 w 524301"/>
              <a:gd name="connsiteY8" fmla="*/ 485568 h 603193"/>
              <a:gd name="connsiteX9" fmla="*/ 524301 w 524301"/>
              <a:gd name="connsiteY9" fmla="*/ 495009 h 603193"/>
              <a:gd name="connsiteX10" fmla="*/ 506444 w 524301"/>
              <a:gd name="connsiteY10" fmla="*/ 513293 h 603193"/>
              <a:gd name="connsiteX11" fmla="*/ 375894 w 524301"/>
              <a:gd name="connsiteY11" fmla="*/ 513293 h 603193"/>
              <a:gd name="connsiteX12" fmla="*/ 356986 w 524301"/>
              <a:gd name="connsiteY12" fmla="*/ 501304 h 603193"/>
              <a:gd name="connsiteX13" fmla="*/ 356236 w 524301"/>
              <a:gd name="connsiteY13" fmla="*/ 490663 h 603193"/>
              <a:gd name="connsiteX14" fmla="*/ 356236 w 524301"/>
              <a:gd name="connsiteY14" fmla="*/ 421424 h 603193"/>
              <a:gd name="connsiteX15" fmla="*/ 353685 w 524301"/>
              <a:gd name="connsiteY15" fmla="*/ 421424 h 603193"/>
              <a:gd name="connsiteX16" fmla="*/ 340480 w 524301"/>
              <a:gd name="connsiteY16" fmla="*/ 414231 h 603193"/>
              <a:gd name="connsiteX17" fmla="*/ 341981 w 524301"/>
              <a:gd name="connsiteY17" fmla="*/ 399394 h 603193"/>
              <a:gd name="connsiteX18" fmla="*/ 367640 w 524301"/>
              <a:gd name="connsiteY18" fmla="*/ 362976 h 603193"/>
              <a:gd name="connsiteX19" fmla="*/ 380395 w 524301"/>
              <a:gd name="connsiteY19" fmla="*/ 355932 h 603193"/>
              <a:gd name="connsiteX20" fmla="*/ 262745 w 524301"/>
              <a:gd name="connsiteY20" fmla="*/ 355932 h 603193"/>
              <a:gd name="connsiteX21" fmla="*/ 275645 w 524301"/>
              <a:gd name="connsiteY21" fmla="*/ 362975 h 603193"/>
              <a:gd name="connsiteX22" fmla="*/ 301145 w 524301"/>
              <a:gd name="connsiteY22" fmla="*/ 399390 h 603193"/>
              <a:gd name="connsiteX23" fmla="*/ 302795 w 524301"/>
              <a:gd name="connsiteY23" fmla="*/ 414226 h 603193"/>
              <a:gd name="connsiteX24" fmla="*/ 289595 w 524301"/>
              <a:gd name="connsiteY24" fmla="*/ 421419 h 603193"/>
              <a:gd name="connsiteX25" fmla="*/ 284195 w 524301"/>
              <a:gd name="connsiteY25" fmla="*/ 421419 h 603193"/>
              <a:gd name="connsiteX26" fmla="*/ 284195 w 524301"/>
              <a:gd name="connsiteY26" fmla="*/ 585061 h 603193"/>
              <a:gd name="connsiteX27" fmla="*/ 267545 w 524301"/>
              <a:gd name="connsiteY27" fmla="*/ 603193 h 603193"/>
              <a:gd name="connsiteX28" fmla="*/ 258096 w 524301"/>
              <a:gd name="connsiteY28" fmla="*/ 603193 h 603193"/>
              <a:gd name="connsiteX29" fmla="*/ 240096 w 524301"/>
              <a:gd name="connsiteY29" fmla="*/ 585061 h 603193"/>
              <a:gd name="connsiteX30" fmla="*/ 240096 w 524301"/>
              <a:gd name="connsiteY30" fmla="*/ 421419 h 603193"/>
              <a:gd name="connsiteX31" fmla="*/ 236046 w 524301"/>
              <a:gd name="connsiteY31" fmla="*/ 421419 h 603193"/>
              <a:gd name="connsiteX32" fmla="*/ 222846 w 524301"/>
              <a:gd name="connsiteY32" fmla="*/ 414226 h 603193"/>
              <a:gd name="connsiteX33" fmla="*/ 224346 w 524301"/>
              <a:gd name="connsiteY33" fmla="*/ 399390 h 603193"/>
              <a:gd name="connsiteX34" fmla="*/ 249996 w 524301"/>
              <a:gd name="connsiteY34" fmla="*/ 362975 h 603193"/>
              <a:gd name="connsiteX35" fmla="*/ 262745 w 524301"/>
              <a:gd name="connsiteY35" fmla="*/ 355932 h 603193"/>
              <a:gd name="connsiteX36" fmla="*/ 145249 w 524301"/>
              <a:gd name="connsiteY36" fmla="*/ 355932 h 603193"/>
              <a:gd name="connsiteX37" fmla="*/ 158003 w 524301"/>
              <a:gd name="connsiteY37" fmla="*/ 362976 h 603193"/>
              <a:gd name="connsiteX38" fmla="*/ 183512 w 524301"/>
              <a:gd name="connsiteY38" fmla="*/ 399394 h 603193"/>
              <a:gd name="connsiteX39" fmla="*/ 185162 w 524301"/>
              <a:gd name="connsiteY39" fmla="*/ 414231 h 603193"/>
              <a:gd name="connsiteX40" fmla="*/ 171958 w 524301"/>
              <a:gd name="connsiteY40" fmla="*/ 421424 h 603193"/>
              <a:gd name="connsiteX41" fmla="*/ 168056 w 524301"/>
              <a:gd name="connsiteY41" fmla="*/ 421424 h 603193"/>
              <a:gd name="connsiteX42" fmla="*/ 168056 w 524301"/>
              <a:gd name="connsiteY42" fmla="*/ 490663 h 603193"/>
              <a:gd name="connsiteX43" fmla="*/ 167906 w 524301"/>
              <a:gd name="connsiteY43" fmla="*/ 501304 h 603193"/>
              <a:gd name="connsiteX44" fmla="*/ 149750 w 524301"/>
              <a:gd name="connsiteY44" fmla="*/ 513293 h 603193"/>
              <a:gd name="connsiteX45" fmla="*/ 19206 w 524301"/>
              <a:gd name="connsiteY45" fmla="*/ 513293 h 603193"/>
              <a:gd name="connsiteX46" fmla="*/ 0 w 524301"/>
              <a:gd name="connsiteY46" fmla="*/ 495009 h 603193"/>
              <a:gd name="connsiteX47" fmla="*/ 0 w 524301"/>
              <a:gd name="connsiteY47" fmla="*/ 485568 h 603193"/>
              <a:gd name="connsiteX48" fmla="*/ 19206 w 524301"/>
              <a:gd name="connsiteY48" fmla="*/ 467284 h 603193"/>
              <a:gd name="connsiteX49" fmla="*/ 122141 w 524301"/>
              <a:gd name="connsiteY49" fmla="*/ 467284 h 603193"/>
              <a:gd name="connsiteX50" fmla="*/ 122141 w 524301"/>
              <a:gd name="connsiteY50" fmla="*/ 421424 h 603193"/>
              <a:gd name="connsiteX51" fmla="*/ 118390 w 524301"/>
              <a:gd name="connsiteY51" fmla="*/ 421424 h 603193"/>
              <a:gd name="connsiteX52" fmla="*/ 105185 w 524301"/>
              <a:gd name="connsiteY52" fmla="*/ 414231 h 603193"/>
              <a:gd name="connsiteX53" fmla="*/ 106836 w 524301"/>
              <a:gd name="connsiteY53" fmla="*/ 399394 h 603193"/>
              <a:gd name="connsiteX54" fmla="*/ 132344 w 524301"/>
              <a:gd name="connsiteY54" fmla="*/ 362976 h 603193"/>
              <a:gd name="connsiteX55" fmla="*/ 145249 w 524301"/>
              <a:gd name="connsiteY55" fmla="*/ 355932 h 603193"/>
              <a:gd name="connsiteX56" fmla="*/ 336277 w 524301"/>
              <a:gd name="connsiteY56" fmla="*/ 0 h 603193"/>
              <a:gd name="connsiteX57" fmla="*/ 475087 w 524301"/>
              <a:gd name="connsiteY57" fmla="*/ 138566 h 603193"/>
              <a:gd name="connsiteX58" fmla="*/ 473586 w 524301"/>
              <a:gd name="connsiteY58" fmla="*/ 159089 h 603193"/>
              <a:gd name="connsiteX59" fmla="*/ 514704 w 524301"/>
              <a:gd name="connsiteY59" fmla="*/ 234888 h 603193"/>
              <a:gd name="connsiteX60" fmla="*/ 423915 w 524301"/>
              <a:gd name="connsiteY60" fmla="*/ 325518 h 603193"/>
              <a:gd name="connsiteX61" fmla="*/ 101577 w 524301"/>
              <a:gd name="connsiteY61" fmla="*/ 325518 h 603193"/>
              <a:gd name="connsiteX62" fmla="*/ 10938 w 524301"/>
              <a:gd name="connsiteY62" fmla="*/ 234888 h 603193"/>
              <a:gd name="connsiteX63" fmla="*/ 58658 w 524301"/>
              <a:gd name="connsiteY63" fmla="*/ 155344 h 603193"/>
              <a:gd name="connsiteX64" fmla="*/ 165204 w 524301"/>
              <a:gd name="connsiteY64" fmla="*/ 61119 h 603193"/>
              <a:gd name="connsiteX65" fmla="*/ 214125 w 524301"/>
              <a:gd name="connsiteY65" fmla="*/ 72953 h 603193"/>
              <a:gd name="connsiteX66" fmla="*/ 336277 w 524301"/>
              <a:gd name="connsiteY66" fmla="*/ 0 h 6031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524301" h="603193">
                <a:moveTo>
                  <a:pt x="380395" y="355932"/>
                </a:moveTo>
                <a:cubicBezTo>
                  <a:pt x="385497" y="355932"/>
                  <a:pt x="390149" y="358480"/>
                  <a:pt x="393150" y="362826"/>
                </a:cubicBezTo>
                <a:lnTo>
                  <a:pt x="418810" y="399394"/>
                </a:lnTo>
                <a:cubicBezTo>
                  <a:pt x="422262" y="404190"/>
                  <a:pt x="422712" y="409585"/>
                  <a:pt x="420461" y="414231"/>
                </a:cubicBezTo>
                <a:cubicBezTo>
                  <a:pt x="418060" y="418727"/>
                  <a:pt x="413108" y="421424"/>
                  <a:pt x="407256" y="421424"/>
                </a:cubicBezTo>
                <a:lnTo>
                  <a:pt x="402154" y="421424"/>
                </a:lnTo>
                <a:lnTo>
                  <a:pt x="402154" y="467284"/>
                </a:lnTo>
                <a:lnTo>
                  <a:pt x="506444" y="467284"/>
                </a:lnTo>
                <a:cubicBezTo>
                  <a:pt x="516348" y="467284"/>
                  <a:pt x="524301" y="475676"/>
                  <a:pt x="524301" y="485568"/>
                </a:cubicBezTo>
                <a:lnTo>
                  <a:pt x="524301" y="495009"/>
                </a:lnTo>
                <a:cubicBezTo>
                  <a:pt x="524301" y="505051"/>
                  <a:pt x="516348" y="513293"/>
                  <a:pt x="506444" y="513293"/>
                </a:cubicBezTo>
                <a:lnTo>
                  <a:pt x="375894" y="513293"/>
                </a:lnTo>
                <a:cubicBezTo>
                  <a:pt x="359387" y="513293"/>
                  <a:pt x="357136" y="504001"/>
                  <a:pt x="356986" y="501304"/>
                </a:cubicBezTo>
                <a:cubicBezTo>
                  <a:pt x="356986" y="499805"/>
                  <a:pt x="356236" y="494560"/>
                  <a:pt x="356236" y="490663"/>
                </a:cubicBezTo>
                <a:lnTo>
                  <a:pt x="356236" y="421424"/>
                </a:lnTo>
                <a:lnTo>
                  <a:pt x="353685" y="421424"/>
                </a:lnTo>
                <a:cubicBezTo>
                  <a:pt x="347833" y="421424"/>
                  <a:pt x="342881" y="418727"/>
                  <a:pt x="340480" y="414231"/>
                </a:cubicBezTo>
                <a:cubicBezTo>
                  <a:pt x="338079" y="409585"/>
                  <a:pt x="338679" y="404190"/>
                  <a:pt x="341981" y="399394"/>
                </a:cubicBezTo>
                <a:lnTo>
                  <a:pt x="367640" y="362976"/>
                </a:lnTo>
                <a:cubicBezTo>
                  <a:pt x="370792" y="358480"/>
                  <a:pt x="375443" y="355932"/>
                  <a:pt x="380395" y="355932"/>
                </a:cubicBezTo>
                <a:close/>
                <a:moveTo>
                  <a:pt x="262745" y="355932"/>
                </a:moveTo>
                <a:cubicBezTo>
                  <a:pt x="267845" y="355932"/>
                  <a:pt x="272495" y="358480"/>
                  <a:pt x="275645" y="362975"/>
                </a:cubicBezTo>
                <a:lnTo>
                  <a:pt x="301145" y="399390"/>
                </a:lnTo>
                <a:cubicBezTo>
                  <a:pt x="304595" y="404186"/>
                  <a:pt x="305195" y="409580"/>
                  <a:pt x="302795" y="414226"/>
                </a:cubicBezTo>
                <a:cubicBezTo>
                  <a:pt x="300395" y="418722"/>
                  <a:pt x="295445" y="421419"/>
                  <a:pt x="289595" y="421419"/>
                </a:cubicBezTo>
                <a:lnTo>
                  <a:pt x="284195" y="421419"/>
                </a:lnTo>
                <a:lnTo>
                  <a:pt x="284195" y="585061"/>
                </a:lnTo>
                <a:cubicBezTo>
                  <a:pt x="284195" y="594951"/>
                  <a:pt x="277445" y="603193"/>
                  <a:pt x="267545" y="603193"/>
                </a:cubicBezTo>
                <a:lnTo>
                  <a:pt x="258096" y="603193"/>
                </a:lnTo>
                <a:cubicBezTo>
                  <a:pt x="248196" y="603193"/>
                  <a:pt x="240096" y="594951"/>
                  <a:pt x="240096" y="585061"/>
                </a:cubicBezTo>
                <a:lnTo>
                  <a:pt x="240096" y="421419"/>
                </a:lnTo>
                <a:lnTo>
                  <a:pt x="236046" y="421419"/>
                </a:lnTo>
                <a:cubicBezTo>
                  <a:pt x="230196" y="421419"/>
                  <a:pt x="225246" y="418722"/>
                  <a:pt x="222846" y="414226"/>
                </a:cubicBezTo>
                <a:cubicBezTo>
                  <a:pt x="220446" y="409580"/>
                  <a:pt x="221046" y="404186"/>
                  <a:pt x="224346" y="399390"/>
                </a:cubicBezTo>
                <a:lnTo>
                  <a:pt x="249996" y="362975"/>
                </a:lnTo>
                <a:cubicBezTo>
                  <a:pt x="253146" y="358480"/>
                  <a:pt x="257796" y="355932"/>
                  <a:pt x="262745" y="355932"/>
                </a:cubicBezTo>
                <a:close/>
                <a:moveTo>
                  <a:pt x="145249" y="355932"/>
                </a:moveTo>
                <a:cubicBezTo>
                  <a:pt x="150200" y="355932"/>
                  <a:pt x="154852" y="358480"/>
                  <a:pt x="158003" y="362976"/>
                </a:cubicBezTo>
                <a:lnTo>
                  <a:pt x="183512" y="399394"/>
                </a:lnTo>
                <a:cubicBezTo>
                  <a:pt x="186963" y="404190"/>
                  <a:pt x="187563" y="409585"/>
                  <a:pt x="185162" y="414231"/>
                </a:cubicBezTo>
                <a:cubicBezTo>
                  <a:pt x="182761" y="418727"/>
                  <a:pt x="177810" y="421424"/>
                  <a:pt x="171958" y="421424"/>
                </a:cubicBezTo>
                <a:lnTo>
                  <a:pt x="168056" y="421424"/>
                </a:lnTo>
                <a:lnTo>
                  <a:pt x="168056" y="490663"/>
                </a:lnTo>
                <a:cubicBezTo>
                  <a:pt x="168056" y="494710"/>
                  <a:pt x="168056" y="499805"/>
                  <a:pt x="167906" y="501304"/>
                </a:cubicBezTo>
                <a:cubicBezTo>
                  <a:pt x="167906" y="504001"/>
                  <a:pt x="166256" y="513293"/>
                  <a:pt x="149750" y="513293"/>
                </a:cubicBezTo>
                <a:lnTo>
                  <a:pt x="19206" y="513293"/>
                </a:lnTo>
                <a:cubicBezTo>
                  <a:pt x="9303" y="513293"/>
                  <a:pt x="0" y="504901"/>
                  <a:pt x="0" y="495009"/>
                </a:cubicBezTo>
                <a:lnTo>
                  <a:pt x="0" y="485568"/>
                </a:lnTo>
                <a:cubicBezTo>
                  <a:pt x="0" y="475676"/>
                  <a:pt x="9303" y="467284"/>
                  <a:pt x="19206" y="467284"/>
                </a:cubicBezTo>
                <a:lnTo>
                  <a:pt x="122141" y="467284"/>
                </a:lnTo>
                <a:lnTo>
                  <a:pt x="122141" y="421424"/>
                </a:lnTo>
                <a:lnTo>
                  <a:pt x="118390" y="421424"/>
                </a:lnTo>
                <a:cubicBezTo>
                  <a:pt x="112538" y="421424"/>
                  <a:pt x="107586" y="418727"/>
                  <a:pt x="105185" y="414231"/>
                </a:cubicBezTo>
                <a:cubicBezTo>
                  <a:pt x="102785" y="409585"/>
                  <a:pt x="103385" y="404190"/>
                  <a:pt x="106836" y="399394"/>
                </a:cubicBezTo>
                <a:lnTo>
                  <a:pt x="132344" y="362976"/>
                </a:lnTo>
                <a:cubicBezTo>
                  <a:pt x="135496" y="358480"/>
                  <a:pt x="140147" y="355932"/>
                  <a:pt x="145249" y="355932"/>
                </a:cubicBezTo>
                <a:close/>
                <a:moveTo>
                  <a:pt x="336277" y="0"/>
                </a:moveTo>
                <a:cubicBezTo>
                  <a:pt x="412810" y="0"/>
                  <a:pt x="475087" y="62167"/>
                  <a:pt x="475087" y="138566"/>
                </a:cubicBezTo>
                <a:cubicBezTo>
                  <a:pt x="475087" y="145457"/>
                  <a:pt x="474637" y="152348"/>
                  <a:pt x="473586" y="159089"/>
                </a:cubicBezTo>
                <a:cubicBezTo>
                  <a:pt x="499097" y="175717"/>
                  <a:pt x="514704" y="204179"/>
                  <a:pt x="514704" y="234888"/>
                </a:cubicBezTo>
                <a:cubicBezTo>
                  <a:pt x="514704" y="284772"/>
                  <a:pt x="474037" y="325518"/>
                  <a:pt x="423915" y="325518"/>
                </a:cubicBezTo>
                <a:lnTo>
                  <a:pt x="101577" y="325518"/>
                </a:lnTo>
                <a:cubicBezTo>
                  <a:pt x="51605" y="325518"/>
                  <a:pt x="10938" y="284772"/>
                  <a:pt x="10938" y="234888"/>
                </a:cubicBezTo>
                <a:cubicBezTo>
                  <a:pt x="10938" y="201632"/>
                  <a:pt x="29546" y="170923"/>
                  <a:pt x="58658" y="155344"/>
                </a:cubicBezTo>
                <a:cubicBezTo>
                  <a:pt x="65261" y="102014"/>
                  <a:pt x="111031" y="61119"/>
                  <a:pt x="165204" y="61119"/>
                </a:cubicBezTo>
                <a:cubicBezTo>
                  <a:pt x="182311" y="61119"/>
                  <a:pt x="198969" y="65163"/>
                  <a:pt x="214125" y="72953"/>
                </a:cubicBezTo>
                <a:cubicBezTo>
                  <a:pt x="238135" y="28312"/>
                  <a:pt x="284955" y="0"/>
                  <a:pt x="336277" y="0"/>
                </a:cubicBezTo>
                <a:close/>
              </a:path>
            </a:pathLst>
          </a:custGeom>
          <a:solidFill>
            <a:schemeClr val="bg1"/>
          </a:solidFill>
          <a:ln w="3175">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4400"/>
            <a:endParaRPr lang="zh-CN" altLang="en-US" sz="1600" b="1" i="1" dirty="0">
              <a:solidFill>
                <a:schemeClr val="tx1"/>
              </a:solidFill>
              <a:latin typeface="仓耳玄三M W05" panose="02020400000000000000" pitchFamily="18" charset="-122"/>
            </a:endParaRPr>
          </a:p>
        </p:txBody>
      </p:sp>
      <p:sp>
        <p:nvSpPr>
          <p:cNvPr id="19" name="îṣľiḋe"/>
          <p:cNvSpPr/>
          <p:nvPr/>
        </p:nvSpPr>
        <p:spPr>
          <a:xfrm>
            <a:off x="8601794" y="4473289"/>
            <a:ext cx="236585" cy="324671"/>
          </a:xfrm>
          <a:custGeom>
            <a:avLst/>
            <a:gdLst>
              <a:gd name="connsiteX0" fmla="*/ 437277 w 581518"/>
              <a:gd name="connsiteY0" fmla="*/ 409440 h 599930"/>
              <a:gd name="connsiteX1" fmla="*/ 396550 w 581518"/>
              <a:gd name="connsiteY1" fmla="*/ 450118 h 599930"/>
              <a:gd name="connsiteX2" fmla="*/ 437277 w 581518"/>
              <a:gd name="connsiteY2" fmla="*/ 490795 h 599930"/>
              <a:gd name="connsiteX3" fmla="*/ 478005 w 581518"/>
              <a:gd name="connsiteY3" fmla="*/ 450118 h 599930"/>
              <a:gd name="connsiteX4" fmla="*/ 437277 w 581518"/>
              <a:gd name="connsiteY4" fmla="*/ 409440 h 599930"/>
              <a:gd name="connsiteX5" fmla="*/ 144240 w 581518"/>
              <a:gd name="connsiteY5" fmla="*/ 409440 h 599930"/>
              <a:gd name="connsiteX6" fmla="*/ 103513 w 581518"/>
              <a:gd name="connsiteY6" fmla="*/ 450118 h 599930"/>
              <a:gd name="connsiteX7" fmla="*/ 144240 w 581518"/>
              <a:gd name="connsiteY7" fmla="*/ 490795 h 599930"/>
              <a:gd name="connsiteX8" fmla="*/ 184967 w 581518"/>
              <a:gd name="connsiteY8" fmla="*/ 450118 h 599930"/>
              <a:gd name="connsiteX9" fmla="*/ 144240 w 581518"/>
              <a:gd name="connsiteY9" fmla="*/ 409440 h 599930"/>
              <a:gd name="connsiteX10" fmla="*/ 227681 w 581518"/>
              <a:gd name="connsiteY10" fmla="*/ 234825 h 599930"/>
              <a:gd name="connsiteX11" fmla="*/ 159140 w 581518"/>
              <a:gd name="connsiteY11" fmla="*/ 296337 h 599930"/>
              <a:gd name="connsiteX12" fmla="*/ 154173 w 581518"/>
              <a:gd name="connsiteY12" fmla="*/ 344952 h 599930"/>
              <a:gd name="connsiteX13" fmla="*/ 427344 w 581518"/>
              <a:gd name="connsiteY13" fmla="*/ 344952 h 599930"/>
              <a:gd name="connsiteX14" fmla="*/ 422377 w 581518"/>
              <a:gd name="connsiteY14" fmla="*/ 296337 h 599930"/>
              <a:gd name="connsiteX15" fmla="*/ 353836 w 581518"/>
              <a:gd name="connsiteY15" fmla="*/ 234825 h 599930"/>
              <a:gd name="connsiteX16" fmla="*/ 346883 w 581518"/>
              <a:gd name="connsiteY16" fmla="*/ 234825 h 599930"/>
              <a:gd name="connsiteX17" fmla="*/ 346883 w 581518"/>
              <a:gd name="connsiteY17" fmla="*/ 249707 h 599930"/>
              <a:gd name="connsiteX18" fmla="*/ 323042 w 581518"/>
              <a:gd name="connsiteY18" fmla="*/ 273518 h 599930"/>
              <a:gd name="connsiteX19" fmla="*/ 258475 w 581518"/>
              <a:gd name="connsiteY19" fmla="*/ 273518 h 599930"/>
              <a:gd name="connsiteX20" fmla="*/ 234634 w 581518"/>
              <a:gd name="connsiteY20" fmla="*/ 249707 h 599930"/>
              <a:gd name="connsiteX21" fmla="*/ 234634 w 581518"/>
              <a:gd name="connsiteY21" fmla="*/ 234825 h 599930"/>
              <a:gd name="connsiteX22" fmla="*/ 227681 w 581518"/>
              <a:gd name="connsiteY22" fmla="*/ 193155 h 599930"/>
              <a:gd name="connsiteX23" fmla="*/ 353836 w 581518"/>
              <a:gd name="connsiteY23" fmla="*/ 193155 h 599930"/>
              <a:gd name="connsiteX24" fmla="*/ 463105 w 581518"/>
              <a:gd name="connsiteY24" fmla="*/ 292369 h 599930"/>
              <a:gd name="connsiteX25" fmla="*/ 468071 w 581518"/>
              <a:gd name="connsiteY25" fmla="*/ 344952 h 599930"/>
              <a:gd name="connsiteX26" fmla="*/ 481978 w 581518"/>
              <a:gd name="connsiteY26" fmla="*/ 344952 h 599930"/>
              <a:gd name="connsiteX27" fmla="*/ 504825 w 581518"/>
              <a:gd name="connsiteY27" fmla="*/ 364794 h 599930"/>
              <a:gd name="connsiteX28" fmla="*/ 524692 w 581518"/>
              <a:gd name="connsiteY28" fmla="*/ 477898 h 599930"/>
              <a:gd name="connsiteX29" fmla="*/ 514759 w 581518"/>
              <a:gd name="connsiteY29" fmla="*/ 516591 h 599930"/>
              <a:gd name="connsiteX30" fmla="*/ 478998 w 581518"/>
              <a:gd name="connsiteY30" fmla="*/ 533457 h 599930"/>
              <a:gd name="connsiteX31" fmla="*/ 478998 w 581518"/>
              <a:gd name="connsiteY31" fmla="*/ 552308 h 599930"/>
              <a:gd name="connsiteX32" fmla="*/ 431317 w 581518"/>
              <a:gd name="connsiteY32" fmla="*/ 599930 h 599930"/>
              <a:gd name="connsiteX33" fmla="*/ 416417 w 581518"/>
              <a:gd name="connsiteY33" fmla="*/ 599930 h 599930"/>
              <a:gd name="connsiteX34" fmla="*/ 368736 w 581518"/>
              <a:gd name="connsiteY34" fmla="*/ 552308 h 599930"/>
              <a:gd name="connsiteX35" fmla="*/ 368736 w 581518"/>
              <a:gd name="connsiteY35" fmla="*/ 534449 h 599930"/>
              <a:gd name="connsiteX36" fmla="*/ 212781 w 581518"/>
              <a:gd name="connsiteY36" fmla="*/ 534449 h 599930"/>
              <a:gd name="connsiteX37" fmla="*/ 212781 w 581518"/>
              <a:gd name="connsiteY37" fmla="*/ 552308 h 599930"/>
              <a:gd name="connsiteX38" fmla="*/ 165100 w 581518"/>
              <a:gd name="connsiteY38" fmla="*/ 599930 h 599930"/>
              <a:gd name="connsiteX39" fmla="*/ 150200 w 581518"/>
              <a:gd name="connsiteY39" fmla="*/ 599930 h 599930"/>
              <a:gd name="connsiteX40" fmla="*/ 102519 w 581518"/>
              <a:gd name="connsiteY40" fmla="*/ 552308 h 599930"/>
              <a:gd name="connsiteX41" fmla="*/ 102519 w 581518"/>
              <a:gd name="connsiteY41" fmla="*/ 533457 h 599930"/>
              <a:gd name="connsiteX42" fmla="*/ 67752 w 581518"/>
              <a:gd name="connsiteY42" fmla="*/ 516591 h 599930"/>
              <a:gd name="connsiteX43" fmla="*/ 56825 w 581518"/>
              <a:gd name="connsiteY43" fmla="*/ 477898 h 599930"/>
              <a:gd name="connsiteX44" fmla="*/ 76692 w 581518"/>
              <a:gd name="connsiteY44" fmla="*/ 364794 h 599930"/>
              <a:gd name="connsiteX45" fmla="*/ 100532 w 581518"/>
              <a:gd name="connsiteY45" fmla="*/ 344952 h 599930"/>
              <a:gd name="connsiteX46" fmla="*/ 113446 w 581518"/>
              <a:gd name="connsiteY46" fmla="*/ 344952 h 599930"/>
              <a:gd name="connsiteX47" fmla="*/ 118413 w 581518"/>
              <a:gd name="connsiteY47" fmla="*/ 292369 h 599930"/>
              <a:gd name="connsiteX48" fmla="*/ 227681 w 581518"/>
              <a:gd name="connsiteY48" fmla="*/ 193155 h 599930"/>
              <a:gd name="connsiteX49" fmla="*/ 291256 w 581518"/>
              <a:gd name="connsiteY49" fmla="*/ 0 h 599930"/>
              <a:gd name="connsiteX50" fmla="*/ 324037 w 581518"/>
              <a:gd name="connsiteY50" fmla="*/ 9676 h 599930"/>
              <a:gd name="connsiteX51" fmla="*/ 566417 w 581518"/>
              <a:gd name="connsiteY51" fmla="*/ 167472 h 599930"/>
              <a:gd name="connsiteX52" fmla="*/ 576351 w 581518"/>
              <a:gd name="connsiteY52" fmla="*/ 213124 h 599930"/>
              <a:gd name="connsiteX53" fmla="*/ 548536 w 581518"/>
              <a:gd name="connsiteY53" fmla="*/ 228010 h 599930"/>
              <a:gd name="connsiteX54" fmla="*/ 530656 w 581518"/>
              <a:gd name="connsiteY54" fmla="*/ 223048 h 599930"/>
              <a:gd name="connsiteX55" fmla="*/ 291256 w 581518"/>
              <a:gd name="connsiteY55" fmla="*/ 66244 h 599930"/>
              <a:gd name="connsiteX56" fmla="*/ 50862 w 581518"/>
              <a:gd name="connsiteY56" fmla="*/ 223048 h 599930"/>
              <a:gd name="connsiteX57" fmla="*/ 5167 w 581518"/>
              <a:gd name="connsiteY57" fmla="*/ 213124 h 599930"/>
              <a:gd name="connsiteX58" fmla="*/ 15101 w 581518"/>
              <a:gd name="connsiteY58" fmla="*/ 168464 h 599930"/>
              <a:gd name="connsiteX59" fmla="*/ 258475 w 581518"/>
              <a:gd name="connsiteY59" fmla="*/ 9676 h 599930"/>
              <a:gd name="connsiteX60" fmla="*/ 291256 w 581518"/>
              <a:gd name="connsiteY60" fmla="*/ 0 h 5999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581518" h="599930">
                <a:moveTo>
                  <a:pt x="437277" y="409440"/>
                </a:moveTo>
                <a:cubicBezTo>
                  <a:pt x="415424" y="409440"/>
                  <a:pt x="396550" y="428291"/>
                  <a:pt x="396550" y="450118"/>
                </a:cubicBezTo>
                <a:cubicBezTo>
                  <a:pt x="396550" y="472937"/>
                  <a:pt x="415424" y="490795"/>
                  <a:pt x="437277" y="490795"/>
                </a:cubicBezTo>
                <a:cubicBezTo>
                  <a:pt x="460124" y="490795"/>
                  <a:pt x="478005" y="472937"/>
                  <a:pt x="478005" y="450118"/>
                </a:cubicBezTo>
                <a:cubicBezTo>
                  <a:pt x="478005" y="428291"/>
                  <a:pt x="460124" y="409440"/>
                  <a:pt x="437277" y="409440"/>
                </a:cubicBezTo>
                <a:close/>
                <a:moveTo>
                  <a:pt x="144240" y="409440"/>
                </a:moveTo>
                <a:cubicBezTo>
                  <a:pt x="122386" y="409440"/>
                  <a:pt x="103513" y="428291"/>
                  <a:pt x="103513" y="450118"/>
                </a:cubicBezTo>
                <a:cubicBezTo>
                  <a:pt x="103513" y="472937"/>
                  <a:pt x="122386" y="490795"/>
                  <a:pt x="144240" y="490795"/>
                </a:cubicBezTo>
                <a:cubicBezTo>
                  <a:pt x="167087" y="490795"/>
                  <a:pt x="184967" y="472937"/>
                  <a:pt x="184967" y="450118"/>
                </a:cubicBezTo>
                <a:cubicBezTo>
                  <a:pt x="184967" y="428291"/>
                  <a:pt x="167087" y="409440"/>
                  <a:pt x="144240" y="409440"/>
                </a:cubicBezTo>
                <a:close/>
                <a:moveTo>
                  <a:pt x="227681" y="234825"/>
                </a:moveTo>
                <a:cubicBezTo>
                  <a:pt x="191921" y="234825"/>
                  <a:pt x="163113" y="260620"/>
                  <a:pt x="159140" y="296337"/>
                </a:cubicBezTo>
                <a:lnTo>
                  <a:pt x="154173" y="344952"/>
                </a:lnTo>
                <a:lnTo>
                  <a:pt x="427344" y="344952"/>
                </a:lnTo>
                <a:lnTo>
                  <a:pt x="422377" y="296337"/>
                </a:lnTo>
                <a:cubicBezTo>
                  <a:pt x="419397" y="260620"/>
                  <a:pt x="389597" y="234825"/>
                  <a:pt x="353836" y="234825"/>
                </a:cubicBezTo>
                <a:lnTo>
                  <a:pt x="346883" y="234825"/>
                </a:lnTo>
                <a:lnTo>
                  <a:pt x="346883" y="249707"/>
                </a:lnTo>
                <a:cubicBezTo>
                  <a:pt x="346883" y="262605"/>
                  <a:pt x="335956" y="273518"/>
                  <a:pt x="323042" y="273518"/>
                </a:cubicBezTo>
                <a:lnTo>
                  <a:pt x="258475" y="273518"/>
                </a:lnTo>
                <a:cubicBezTo>
                  <a:pt x="245561" y="273518"/>
                  <a:pt x="234634" y="262605"/>
                  <a:pt x="234634" y="249707"/>
                </a:cubicBezTo>
                <a:lnTo>
                  <a:pt x="234634" y="234825"/>
                </a:lnTo>
                <a:close/>
                <a:moveTo>
                  <a:pt x="227681" y="193155"/>
                </a:moveTo>
                <a:lnTo>
                  <a:pt x="353836" y="193155"/>
                </a:lnTo>
                <a:cubicBezTo>
                  <a:pt x="410457" y="193155"/>
                  <a:pt x="458138" y="235817"/>
                  <a:pt x="463105" y="292369"/>
                </a:cubicBezTo>
                <a:lnTo>
                  <a:pt x="468071" y="344952"/>
                </a:lnTo>
                <a:lnTo>
                  <a:pt x="481978" y="344952"/>
                </a:lnTo>
                <a:cubicBezTo>
                  <a:pt x="492905" y="344952"/>
                  <a:pt x="502838" y="353881"/>
                  <a:pt x="504825" y="364794"/>
                </a:cubicBezTo>
                <a:lnTo>
                  <a:pt x="524692" y="477898"/>
                </a:lnTo>
                <a:cubicBezTo>
                  <a:pt x="527672" y="491788"/>
                  <a:pt x="523699" y="505677"/>
                  <a:pt x="514759" y="516591"/>
                </a:cubicBezTo>
                <a:cubicBezTo>
                  <a:pt x="505818" y="527504"/>
                  <a:pt x="492905" y="533457"/>
                  <a:pt x="478998" y="533457"/>
                </a:cubicBezTo>
                <a:lnTo>
                  <a:pt x="478998" y="552308"/>
                </a:lnTo>
                <a:cubicBezTo>
                  <a:pt x="478998" y="579095"/>
                  <a:pt x="458138" y="599930"/>
                  <a:pt x="431317" y="599930"/>
                </a:cubicBezTo>
                <a:lnTo>
                  <a:pt x="416417" y="599930"/>
                </a:lnTo>
                <a:cubicBezTo>
                  <a:pt x="389597" y="599930"/>
                  <a:pt x="368736" y="579095"/>
                  <a:pt x="368736" y="552308"/>
                </a:cubicBezTo>
                <a:lnTo>
                  <a:pt x="368736" y="534449"/>
                </a:lnTo>
                <a:lnTo>
                  <a:pt x="212781" y="534449"/>
                </a:lnTo>
                <a:lnTo>
                  <a:pt x="212781" y="552308"/>
                </a:lnTo>
                <a:cubicBezTo>
                  <a:pt x="212781" y="579095"/>
                  <a:pt x="191921" y="599930"/>
                  <a:pt x="165100" y="599930"/>
                </a:cubicBezTo>
                <a:lnTo>
                  <a:pt x="150200" y="599930"/>
                </a:lnTo>
                <a:cubicBezTo>
                  <a:pt x="123379" y="599930"/>
                  <a:pt x="102519" y="579095"/>
                  <a:pt x="102519" y="552308"/>
                </a:cubicBezTo>
                <a:lnTo>
                  <a:pt x="102519" y="533457"/>
                </a:lnTo>
                <a:cubicBezTo>
                  <a:pt x="88612" y="533457"/>
                  <a:pt x="75699" y="527504"/>
                  <a:pt x="67752" y="516591"/>
                </a:cubicBezTo>
                <a:cubicBezTo>
                  <a:pt x="57819" y="505677"/>
                  <a:pt x="53845" y="491788"/>
                  <a:pt x="56825" y="477898"/>
                </a:cubicBezTo>
                <a:lnTo>
                  <a:pt x="76692" y="364794"/>
                </a:lnTo>
                <a:cubicBezTo>
                  <a:pt x="78679" y="353881"/>
                  <a:pt x="88612" y="344952"/>
                  <a:pt x="100532" y="344952"/>
                </a:cubicBezTo>
                <a:lnTo>
                  <a:pt x="113446" y="344952"/>
                </a:lnTo>
                <a:lnTo>
                  <a:pt x="118413" y="292369"/>
                </a:lnTo>
                <a:cubicBezTo>
                  <a:pt x="124373" y="235817"/>
                  <a:pt x="171060" y="193155"/>
                  <a:pt x="227681" y="193155"/>
                </a:cubicBezTo>
                <a:close/>
                <a:moveTo>
                  <a:pt x="291256" y="0"/>
                </a:moveTo>
                <a:cubicBezTo>
                  <a:pt x="302680" y="0"/>
                  <a:pt x="314103" y="3226"/>
                  <a:pt x="324037" y="9676"/>
                </a:cubicBezTo>
                <a:lnTo>
                  <a:pt x="566417" y="167472"/>
                </a:lnTo>
                <a:cubicBezTo>
                  <a:pt x="581317" y="177396"/>
                  <a:pt x="586284" y="198237"/>
                  <a:pt x="576351" y="213124"/>
                </a:cubicBezTo>
                <a:cubicBezTo>
                  <a:pt x="570390" y="223048"/>
                  <a:pt x="559463" y="228010"/>
                  <a:pt x="548536" y="228010"/>
                </a:cubicBezTo>
                <a:cubicBezTo>
                  <a:pt x="542576" y="228010"/>
                  <a:pt x="536616" y="226025"/>
                  <a:pt x="530656" y="223048"/>
                </a:cubicBezTo>
                <a:lnTo>
                  <a:pt x="291256" y="66244"/>
                </a:lnTo>
                <a:lnTo>
                  <a:pt x="50862" y="223048"/>
                </a:lnTo>
                <a:cubicBezTo>
                  <a:pt x="35962" y="232972"/>
                  <a:pt x="15101" y="228010"/>
                  <a:pt x="5167" y="213124"/>
                </a:cubicBezTo>
                <a:cubicBezTo>
                  <a:pt x="-4766" y="198237"/>
                  <a:pt x="201" y="178388"/>
                  <a:pt x="15101" y="168464"/>
                </a:cubicBezTo>
                <a:lnTo>
                  <a:pt x="258475" y="9676"/>
                </a:lnTo>
                <a:cubicBezTo>
                  <a:pt x="268409" y="3226"/>
                  <a:pt x="279832" y="0"/>
                  <a:pt x="291256" y="0"/>
                </a:cubicBezTo>
                <a:close/>
              </a:path>
            </a:pathLst>
          </a:custGeom>
          <a:solidFill>
            <a:schemeClr val="bg1"/>
          </a:solidFill>
          <a:ln w="3175">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4400"/>
            <a:endParaRPr lang="zh-CN" altLang="en-US" sz="1600" b="1" i="1" dirty="0">
              <a:solidFill>
                <a:schemeClr val="tx1"/>
              </a:solidFill>
              <a:latin typeface="仓耳玄三M W05" panose="02020400000000000000" pitchFamily="18" charset="-122"/>
            </a:endParaRPr>
          </a:p>
        </p:txBody>
      </p:sp>
      <p:sp>
        <p:nvSpPr>
          <p:cNvPr id="20" name="îSļïḋé"/>
          <p:cNvSpPr/>
          <p:nvPr/>
        </p:nvSpPr>
        <p:spPr>
          <a:xfrm>
            <a:off x="8596813" y="5311803"/>
            <a:ext cx="244076" cy="324176"/>
          </a:xfrm>
          <a:custGeom>
            <a:avLst/>
            <a:gdLst>
              <a:gd name="connsiteX0" fmla="*/ 146058 w 607639"/>
              <a:gd name="connsiteY0" fmla="*/ 370925 h 606713"/>
              <a:gd name="connsiteX1" fmla="*/ 176497 w 607639"/>
              <a:gd name="connsiteY1" fmla="*/ 389678 h 606713"/>
              <a:gd name="connsiteX2" fmla="*/ 157717 w 607639"/>
              <a:gd name="connsiteY2" fmla="*/ 420074 h 606713"/>
              <a:gd name="connsiteX3" fmla="*/ 50644 w 607639"/>
              <a:gd name="connsiteY3" fmla="*/ 480332 h 606713"/>
              <a:gd name="connsiteX4" fmla="*/ 303775 w 607639"/>
              <a:gd name="connsiteY4" fmla="*/ 556143 h 606713"/>
              <a:gd name="connsiteX5" fmla="*/ 556995 w 607639"/>
              <a:gd name="connsiteY5" fmla="*/ 480332 h 606713"/>
              <a:gd name="connsiteX6" fmla="*/ 449833 w 607639"/>
              <a:gd name="connsiteY6" fmla="*/ 420074 h 606713"/>
              <a:gd name="connsiteX7" fmla="*/ 431053 w 607639"/>
              <a:gd name="connsiteY7" fmla="*/ 389678 h 606713"/>
              <a:gd name="connsiteX8" fmla="*/ 461492 w 607639"/>
              <a:gd name="connsiteY8" fmla="*/ 370925 h 606713"/>
              <a:gd name="connsiteX9" fmla="*/ 607639 w 607639"/>
              <a:gd name="connsiteY9" fmla="*/ 480332 h 606713"/>
              <a:gd name="connsiteX10" fmla="*/ 303775 w 607639"/>
              <a:gd name="connsiteY10" fmla="*/ 606713 h 606713"/>
              <a:gd name="connsiteX11" fmla="*/ 0 w 607639"/>
              <a:gd name="connsiteY11" fmla="*/ 480332 h 606713"/>
              <a:gd name="connsiteX12" fmla="*/ 146058 w 607639"/>
              <a:gd name="connsiteY12" fmla="*/ 370925 h 606713"/>
              <a:gd name="connsiteX13" fmla="*/ 303820 w 607639"/>
              <a:gd name="connsiteY13" fmla="*/ 151707 h 606713"/>
              <a:gd name="connsiteX14" fmla="*/ 329118 w 607639"/>
              <a:gd name="connsiteY14" fmla="*/ 176970 h 606713"/>
              <a:gd name="connsiteX15" fmla="*/ 303820 w 607639"/>
              <a:gd name="connsiteY15" fmla="*/ 202233 h 606713"/>
              <a:gd name="connsiteX16" fmla="*/ 278522 w 607639"/>
              <a:gd name="connsiteY16" fmla="*/ 176970 h 606713"/>
              <a:gd name="connsiteX17" fmla="*/ 303820 w 607639"/>
              <a:gd name="connsiteY17" fmla="*/ 151707 h 606713"/>
              <a:gd name="connsiteX18" fmla="*/ 303849 w 607639"/>
              <a:gd name="connsiteY18" fmla="*/ 101116 h 606713"/>
              <a:gd name="connsiteX19" fmla="*/ 227845 w 607639"/>
              <a:gd name="connsiteY19" fmla="*/ 176928 h 606713"/>
              <a:gd name="connsiteX20" fmla="*/ 303849 w 607639"/>
              <a:gd name="connsiteY20" fmla="*/ 252828 h 606713"/>
              <a:gd name="connsiteX21" fmla="*/ 379765 w 607639"/>
              <a:gd name="connsiteY21" fmla="*/ 176928 h 606713"/>
              <a:gd name="connsiteX22" fmla="*/ 303849 w 607639"/>
              <a:gd name="connsiteY22" fmla="*/ 101116 h 606713"/>
              <a:gd name="connsiteX23" fmla="*/ 320773 w 607639"/>
              <a:gd name="connsiteY23" fmla="*/ 813 h 606713"/>
              <a:gd name="connsiteX24" fmla="*/ 421772 w 607639"/>
              <a:gd name="connsiteY24" fmla="*/ 44857 h 606713"/>
              <a:gd name="connsiteX25" fmla="*/ 481045 w 607639"/>
              <a:gd name="connsiteY25" fmla="*/ 176928 h 606713"/>
              <a:gd name="connsiteX26" fmla="*/ 453723 w 607639"/>
              <a:gd name="connsiteY26" fmla="*/ 271226 h 606713"/>
              <a:gd name="connsiteX27" fmla="*/ 439305 w 607639"/>
              <a:gd name="connsiteY27" fmla="*/ 293889 h 606713"/>
              <a:gd name="connsiteX28" fmla="*/ 348260 w 607639"/>
              <a:gd name="connsiteY28" fmla="*/ 448001 h 606713"/>
              <a:gd name="connsiteX29" fmla="*/ 326455 w 607639"/>
              <a:gd name="connsiteY29" fmla="*/ 491639 h 606713"/>
              <a:gd name="connsiteX30" fmla="*/ 303849 w 607639"/>
              <a:gd name="connsiteY30" fmla="*/ 505593 h 606713"/>
              <a:gd name="connsiteX31" fmla="*/ 281155 w 607639"/>
              <a:gd name="connsiteY31" fmla="*/ 491639 h 606713"/>
              <a:gd name="connsiteX32" fmla="*/ 270831 w 607639"/>
              <a:gd name="connsiteY32" fmla="*/ 471020 h 606713"/>
              <a:gd name="connsiteX33" fmla="*/ 161007 w 607639"/>
              <a:gd name="connsiteY33" fmla="*/ 281624 h 606713"/>
              <a:gd name="connsiteX34" fmla="*/ 128345 w 607639"/>
              <a:gd name="connsiteY34" fmla="*/ 151776 h 606713"/>
              <a:gd name="connsiteX35" fmla="*/ 283113 w 607639"/>
              <a:gd name="connsiteY35" fmla="*/ 1219 h 606713"/>
              <a:gd name="connsiteX36" fmla="*/ 320773 w 607639"/>
              <a:gd name="connsiteY36" fmla="*/ 813 h 606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607639" h="606713">
                <a:moveTo>
                  <a:pt x="146058" y="370925"/>
                </a:moveTo>
                <a:cubicBezTo>
                  <a:pt x="159675" y="367637"/>
                  <a:pt x="173293" y="376080"/>
                  <a:pt x="176497" y="389678"/>
                </a:cubicBezTo>
                <a:cubicBezTo>
                  <a:pt x="179791" y="403276"/>
                  <a:pt x="171335" y="416874"/>
                  <a:pt x="157717" y="420074"/>
                </a:cubicBezTo>
                <a:cubicBezTo>
                  <a:pt x="79215" y="438738"/>
                  <a:pt x="50644" y="466289"/>
                  <a:pt x="50644" y="480332"/>
                </a:cubicBezTo>
                <a:cubicBezTo>
                  <a:pt x="50644" y="510460"/>
                  <a:pt x="151665" y="556143"/>
                  <a:pt x="303775" y="556143"/>
                </a:cubicBezTo>
                <a:cubicBezTo>
                  <a:pt x="455974" y="556143"/>
                  <a:pt x="556995" y="510460"/>
                  <a:pt x="556995" y="480332"/>
                </a:cubicBezTo>
                <a:cubicBezTo>
                  <a:pt x="556995" y="466289"/>
                  <a:pt x="528513" y="438738"/>
                  <a:pt x="449833" y="420074"/>
                </a:cubicBezTo>
                <a:cubicBezTo>
                  <a:pt x="436215" y="416874"/>
                  <a:pt x="427848" y="403276"/>
                  <a:pt x="431053" y="389678"/>
                </a:cubicBezTo>
                <a:cubicBezTo>
                  <a:pt x="434257" y="376080"/>
                  <a:pt x="447964" y="367637"/>
                  <a:pt x="461492" y="370925"/>
                </a:cubicBezTo>
                <a:cubicBezTo>
                  <a:pt x="555749" y="393233"/>
                  <a:pt x="607639" y="432072"/>
                  <a:pt x="607639" y="480332"/>
                </a:cubicBezTo>
                <a:cubicBezTo>
                  <a:pt x="607639" y="563253"/>
                  <a:pt x="454817" y="606713"/>
                  <a:pt x="303775" y="606713"/>
                </a:cubicBezTo>
                <a:cubicBezTo>
                  <a:pt x="152911" y="606713"/>
                  <a:pt x="0" y="563253"/>
                  <a:pt x="0" y="480332"/>
                </a:cubicBezTo>
                <a:cubicBezTo>
                  <a:pt x="0" y="432072"/>
                  <a:pt x="51890" y="393233"/>
                  <a:pt x="146058" y="370925"/>
                </a:cubicBezTo>
                <a:close/>
                <a:moveTo>
                  <a:pt x="303820" y="151707"/>
                </a:moveTo>
                <a:cubicBezTo>
                  <a:pt x="317792" y="151707"/>
                  <a:pt x="329118" y="163018"/>
                  <a:pt x="329118" y="176970"/>
                </a:cubicBezTo>
                <a:cubicBezTo>
                  <a:pt x="329118" y="190922"/>
                  <a:pt x="317792" y="202233"/>
                  <a:pt x="303820" y="202233"/>
                </a:cubicBezTo>
                <a:cubicBezTo>
                  <a:pt x="289848" y="202233"/>
                  <a:pt x="278522" y="190922"/>
                  <a:pt x="278522" y="176970"/>
                </a:cubicBezTo>
                <a:cubicBezTo>
                  <a:pt x="278522" y="163018"/>
                  <a:pt x="289848" y="151707"/>
                  <a:pt x="303820" y="151707"/>
                </a:cubicBezTo>
                <a:close/>
                <a:moveTo>
                  <a:pt x="303849" y="101116"/>
                </a:moveTo>
                <a:cubicBezTo>
                  <a:pt x="261931" y="101116"/>
                  <a:pt x="227845" y="135156"/>
                  <a:pt x="227845" y="176928"/>
                </a:cubicBezTo>
                <a:cubicBezTo>
                  <a:pt x="227845" y="218788"/>
                  <a:pt x="261931" y="252828"/>
                  <a:pt x="303849" y="252828"/>
                </a:cubicBezTo>
                <a:cubicBezTo>
                  <a:pt x="345679" y="252828"/>
                  <a:pt x="379765" y="218788"/>
                  <a:pt x="379765" y="176928"/>
                </a:cubicBezTo>
                <a:cubicBezTo>
                  <a:pt x="379765" y="135156"/>
                  <a:pt x="345679" y="101116"/>
                  <a:pt x="303849" y="101116"/>
                </a:cubicBezTo>
                <a:close/>
                <a:moveTo>
                  <a:pt x="320773" y="813"/>
                </a:moveTo>
                <a:cubicBezTo>
                  <a:pt x="358044" y="4396"/>
                  <a:pt x="393538" y="19728"/>
                  <a:pt x="421772" y="44857"/>
                </a:cubicBezTo>
                <a:cubicBezTo>
                  <a:pt x="459418" y="78452"/>
                  <a:pt x="481045" y="126623"/>
                  <a:pt x="481045" y="176928"/>
                </a:cubicBezTo>
                <a:cubicBezTo>
                  <a:pt x="481045" y="210434"/>
                  <a:pt x="471611" y="242963"/>
                  <a:pt x="453723" y="271226"/>
                </a:cubicBezTo>
                <a:lnTo>
                  <a:pt x="439305" y="293889"/>
                </a:lnTo>
                <a:cubicBezTo>
                  <a:pt x="407621" y="343571"/>
                  <a:pt x="374870" y="394942"/>
                  <a:pt x="348260" y="448001"/>
                </a:cubicBezTo>
                <a:lnTo>
                  <a:pt x="326455" y="491639"/>
                </a:lnTo>
                <a:cubicBezTo>
                  <a:pt x="322183" y="500172"/>
                  <a:pt x="313372" y="505593"/>
                  <a:pt x="303849" y="505593"/>
                </a:cubicBezTo>
                <a:cubicBezTo>
                  <a:pt x="294238" y="505593"/>
                  <a:pt x="285427" y="500172"/>
                  <a:pt x="281155" y="491639"/>
                </a:cubicBezTo>
                <a:lnTo>
                  <a:pt x="270831" y="471020"/>
                </a:lnTo>
                <a:cubicBezTo>
                  <a:pt x="237457" y="404363"/>
                  <a:pt x="203993" y="339749"/>
                  <a:pt x="161007" y="281624"/>
                </a:cubicBezTo>
                <a:cubicBezTo>
                  <a:pt x="133507" y="244296"/>
                  <a:pt x="121937" y="198258"/>
                  <a:pt x="128345" y="151776"/>
                </a:cubicBezTo>
                <a:cubicBezTo>
                  <a:pt x="139292" y="73475"/>
                  <a:pt x="204349" y="10106"/>
                  <a:pt x="283113" y="1219"/>
                </a:cubicBezTo>
                <a:cubicBezTo>
                  <a:pt x="295729" y="-270"/>
                  <a:pt x="308350" y="-381"/>
                  <a:pt x="320773" y="813"/>
                </a:cubicBezTo>
                <a:close/>
              </a:path>
            </a:pathLst>
          </a:custGeom>
          <a:solidFill>
            <a:schemeClr val="bg1"/>
          </a:solidFill>
          <a:ln w="3175">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4400"/>
            <a:endParaRPr lang="zh-CN" altLang="en-US" sz="1600" b="1" i="1" dirty="0">
              <a:solidFill>
                <a:schemeClr val="tx1"/>
              </a:solidFill>
              <a:latin typeface="仓耳玄三M W05" panose="02020400000000000000" pitchFamily="18" charset="-122"/>
            </a:endParaRPr>
          </a:p>
        </p:txBody>
      </p:sp>
      <p:grpSp>
        <p:nvGrpSpPr>
          <p:cNvPr id="21" name="íṧ1îḓé"/>
          <p:cNvGrpSpPr/>
          <p:nvPr/>
        </p:nvGrpSpPr>
        <p:grpSpPr>
          <a:xfrm>
            <a:off x="9047165" y="3467092"/>
            <a:ext cx="2311161" cy="2337067"/>
            <a:chOff x="4651775" y="2690769"/>
            <a:chExt cx="3224315" cy="2337067"/>
          </a:xfrm>
        </p:grpSpPr>
        <p:sp>
          <p:nvSpPr>
            <p:cNvPr id="22" name="í$ḻîḍè"/>
            <p:cNvSpPr/>
            <p:nvPr/>
          </p:nvSpPr>
          <p:spPr bwMode="auto">
            <a:xfrm>
              <a:off x="4651775" y="2690769"/>
              <a:ext cx="3224315" cy="660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nSpc>
                  <a:spcPct val="130000"/>
                </a:lnSpc>
              </a:pPr>
              <a:r>
                <a:rPr lang="en-US" altLang="zh-CN" sz="1050" dirty="0">
                  <a:solidFill>
                    <a:schemeClr val="bg1"/>
                  </a:solidFill>
                  <a:latin typeface="仓耳玄三M W05" panose="02020400000000000000" pitchFamily="18" charset="-122"/>
                </a:rPr>
                <a:t>Copy paste fonts. Choose the only option to retain text……</a:t>
              </a:r>
              <a:endParaRPr lang="en-US" altLang="zh-CN" sz="1050" dirty="0">
                <a:solidFill>
                  <a:schemeClr val="bg1"/>
                </a:solidFill>
                <a:latin typeface="仓耳玄三M W05" panose="02020400000000000000" pitchFamily="18" charset="-122"/>
              </a:endParaRPr>
            </a:p>
          </p:txBody>
        </p:sp>
        <p:sp>
          <p:nvSpPr>
            <p:cNvPr id="23" name="ïṧḻiḑé"/>
            <p:cNvSpPr/>
            <p:nvPr/>
          </p:nvSpPr>
          <p:spPr bwMode="auto">
            <a:xfrm>
              <a:off x="4651775" y="3529033"/>
              <a:ext cx="3224315" cy="660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nSpc>
                  <a:spcPct val="130000"/>
                </a:lnSpc>
              </a:pPr>
              <a:r>
                <a:rPr lang="en-US" altLang="zh-CN" sz="1050" dirty="0">
                  <a:solidFill>
                    <a:schemeClr val="bg1"/>
                  </a:solidFill>
                  <a:latin typeface="仓耳玄三M W05" panose="02020400000000000000" pitchFamily="18" charset="-122"/>
                </a:rPr>
                <a:t>Copy paste fonts. Choose the only option to retain text……</a:t>
              </a:r>
              <a:endParaRPr lang="en-US" altLang="zh-CN" sz="1050" dirty="0">
                <a:solidFill>
                  <a:schemeClr val="bg1"/>
                </a:solidFill>
                <a:latin typeface="仓耳玄三M W05" panose="02020400000000000000" pitchFamily="18" charset="-122"/>
              </a:endParaRPr>
            </a:p>
          </p:txBody>
        </p:sp>
        <p:sp>
          <p:nvSpPr>
            <p:cNvPr id="24" name="isḷiḍe"/>
            <p:cNvSpPr/>
            <p:nvPr/>
          </p:nvSpPr>
          <p:spPr bwMode="auto">
            <a:xfrm>
              <a:off x="4651775" y="4367299"/>
              <a:ext cx="3224315" cy="660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nSpc>
                  <a:spcPct val="130000"/>
                </a:lnSpc>
              </a:pPr>
              <a:r>
                <a:rPr lang="en-US" altLang="zh-CN" sz="1050" dirty="0">
                  <a:solidFill>
                    <a:schemeClr val="bg1"/>
                  </a:solidFill>
                  <a:latin typeface="仓耳玄三M W05" panose="02020400000000000000" pitchFamily="18" charset="-122"/>
                </a:rPr>
                <a:t>Copy paste fonts. Choose the only option to retain text……</a:t>
              </a:r>
              <a:endParaRPr lang="en-US" altLang="zh-CN" sz="1050" dirty="0">
                <a:solidFill>
                  <a:schemeClr val="bg1"/>
                </a:solidFill>
                <a:latin typeface="仓耳玄三M W05" panose="02020400000000000000" pitchFamily="18" charset="-122"/>
              </a:endParaRPr>
            </a:p>
          </p:txBody>
        </p:sp>
        <p:cxnSp>
          <p:nvCxnSpPr>
            <p:cNvPr id="25" name="直接连接符 24"/>
            <p:cNvCxnSpPr/>
            <p:nvPr/>
          </p:nvCxnSpPr>
          <p:spPr>
            <a:xfrm>
              <a:off x="4791720" y="3440169"/>
              <a:ext cx="3050784" cy="0"/>
            </a:xfrm>
            <a:prstGeom prst="line">
              <a:avLst/>
            </a:prstGeom>
            <a:ln w="3175" cap="rnd">
              <a:solidFill>
                <a:schemeClr val="bg1">
                  <a:lumMod val="75000"/>
                </a:schemeClr>
              </a:solidFill>
              <a:prstDash val="dash"/>
              <a:round/>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flipV="1">
              <a:off x="4791720" y="4278433"/>
              <a:ext cx="3050784" cy="1"/>
            </a:xfrm>
            <a:prstGeom prst="line">
              <a:avLst/>
            </a:prstGeom>
            <a:ln w="3175" cap="rnd">
              <a:solidFill>
                <a:schemeClr val="bg1">
                  <a:lumMod val="75000"/>
                </a:schemeClr>
              </a:solidFill>
              <a:prstDash val="dash"/>
              <a:round/>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1+#ppt_w/2"/>
                                          </p:val>
                                        </p:tav>
                                        <p:tav tm="100000">
                                          <p:val>
                                            <p:strVal val="#ppt_x"/>
                                          </p:val>
                                        </p:tav>
                                      </p:tavLst>
                                    </p:anim>
                                    <p:anim calcmode="lin" valueType="num">
                                      <p:cBhvr additive="base">
                                        <p:cTn id="13" dur="500" fill="hold"/>
                                        <p:tgtEl>
                                          <p:spTgt spid="5"/>
                                        </p:tgtEl>
                                        <p:attrNameLst>
                                          <p:attrName>ppt_y</p:attrName>
                                        </p:attrNameLst>
                                      </p:cBhvr>
                                      <p:tavLst>
                                        <p:tav tm="0">
                                          <p:val>
                                            <p:strVal val="#ppt_y"/>
                                          </p:val>
                                        </p:tav>
                                        <p:tav tm="100000">
                                          <p:val>
                                            <p:strVal val="#ppt_y"/>
                                          </p:val>
                                        </p:tav>
                                      </p:tavLst>
                                    </p:anim>
                                  </p:childTnLst>
                                </p:cTn>
                              </p:par>
                              <p:par>
                                <p:cTn id="14" presetID="2" presetClass="entr" presetSubtype="1"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additive="base">
                                        <p:cTn id="16" dur="500" fill="hold"/>
                                        <p:tgtEl>
                                          <p:spTgt spid="6"/>
                                        </p:tgtEl>
                                        <p:attrNameLst>
                                          <p:attrName>ppt_x</p:attrName>
                                        </p:attrNameLst>
                                      </p:cBhvr>
                                      <p:tavLst>
                                        <p:tav tm="0">
                                          <p:val>
                                            <p:strVal val="#ppt_x"/>
                                          </p:val>
                                        </p:tav>
                                        <p:tav tm="100000">
                                          <p:val>
                                            <p:strVal val="#ppt_x"/>
                                          </p:val>
                                        </p:tav>
                                      </p:tavLst>
                                    </p:anim>
                                    <p:anim calcmode="lin" valueType="num">
                                      <p:cBhvr additive="base">
                                        <p:cTn id="17" dur="500" fill="hold"/>
                                        <p:tgtEl>
                                          <p:spTgt spid="6"/>
                                        </p:tgtEl>
                                        <p:attrNameLst>
                                          <p:attrName>ppt_y</p:attrName>
                                        </p:attrNameLst>
                                      </p:cBhvr>
                                      <p:tavLst>
                                        <p:tav tm="0">
                                          <p:val>
                                            <p:strVal val="0-#ppt_h/2"/>
                                          </p:val>
                                        </p:tav>
                                        <p:tav tm="100000">
                                          <p:val>
                                            <p:strVal val="#ppt_y"/>
                                          </p:val>
                                        </p:tav>
                                      </p:tavLst>
                                    </p:anim>
                                  </p:childTnLst>
                                </p:cTn>
                              </p:par>
                              <p:par>
                                <p:cTn id="18" presetID="2" presetClass="entr" presetSubtype="1" fill="hold" grpId="0" nodeType="with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additive="base">
                                        <p:cTn id="20" dur="500" fill="hold"/>
                                        <p:tgtEl>
                                          <p:spTgt spid="7"/>
                                        </p:tgtEl>
                                        <p:attrNameLst>
                                          <p:attrName>ppt_x</p:attrName>
                                        </p:attrNameLst>
                                      </p:cBhvr>
                                      <p:tavLst>
                                        <p:tav tm="0">
                                          <p:val>
                                            <p:strVal val="#ppt_x"/>
                                          </p:val>
                                        </p:tav>
                                        <p:tav tm="100000">
                                          <p:val>
                                            <p:strVal val="#ppt_x"/>
                                          </p:val>
                                        </p:tav>
                                      </p:tavLst>
                                    </p:anim>
                                    <p:anim calcmode="lin" valueType="num">
                                      <p:cBhvr additive="base">
                                        <p:cTn id="21" dur="500" fill="hold"/>
                                        <p:tgtEl>
                                          <p:spTgt spid="7"/>
                                        </p:tgtEl>
                                        <p:attrNameLst>
                                          <p:attrName>ppt_y</p:attrName>
                                        </p:attrNameLst>
                                      </p:cBhvr>
                                      <p:tavLst>
                                        <p:tav tm="0">
                                          <p:val>
                                            <p:strVal val="0-#ppt_h/2"/>
                                          </p:val>
                                        </p:tav>
                                        <p:tav tm="100000">
                                          <p:val>
                                            <p:strVal val="#ppt_y"/>
                                          </p:val>
                                        </p:tav>
                                      </p:tavLst>
                                    </p:anim>
                                  </p:childTnLst>
                                </p:cTn>
                              </p:par>
                              <p:par>
                                <p:cTn id="22" presetID="2" presetClass="entr" presetSubtype="1" fill="hold" grpId="0" nodeType="with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additive="base">
                                        <p:cTn id="24" dur="500" fill="hold"/>
                                        <p:tgtEl>
                                          <p:spTgt spid="8"/>
                                        </p:tgtEl>
                                        <p:attrNameLst>
                                          <p:attrName>ppt_x</p:attrName>
                                        </p:attrNameLst>
                                      </p:cBhvr>
                                      <p:tavLst>
                                        <p:tav tm="0">
                                          <p:val>
                                            <p:strVal val="#ppt_x"/>
                                          </p:val>
                                        </p:tav>
                                        <p:tav tm="100000">
                                          <p:val>
                                            <p:strVal val="#ppt_x"/>
                                          </p:val>
                                        </p:tav>
                                      </p:tavLst>
                                    </p:anim>
                                    <p:anim calcmode="lin" valueType="num">
                                      <p:cBhvr additive="base">
                                        <p:cTn id="25" dur="500" fill="hold"/>
                                        <p:tgtEl>
                                          <p:spTgt spid="8"/>
                                        </p:tgtEl>
                                        <p:attrNameLst>
                                          <p:attrName>ppt_y</p:attrName>
                                        </p:attrNameLst>
                                      </p:cBhvr>
                                      <p:tavLst>
                                        <p:tav tm="0">
                                          <p:val>
                                            <p:strVal val="0-#ppt_h/2"/>
                                          </p:val>
                                        </p:tav>
                                        <p:tav tm="100000">
                                          <p:val>
                                            <p:strVal val="#ppt_y"/>
                                          </p:val>
                                        </p:tav>
                                      </p:tavLst>
                                    </p:anim>
                                  </p:childTnLst>
                                </p:cTn>
                              </p:par>
                              <p:par>
                                <p:cTn id="26" presetID="2" presetClass="entr" presetSubtype="1" fill="hold" grpId="0" nodeType="with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additive="base">
                                        <p:cTn id="28" dur="500" fill="hold"/>
                                        <p:tgtEl>
                                          <p:spTgt spid="9"/>
                                        </p:tgtEl>
                                        <p:attrNameLst>
                                          <p:attrName>ppt_x</p:attrName>
                                        </p:attrNameLst>
                                      </p:cBhvr>
                                      <p:tavLst>
                                        <p:tav tm="0">
                                          <p:val>
                                            <p:strVal val="#ppt_x"/>
                                          </p:val>
                                        </p:tav>
                                        <p:tav tm="100000">
                                          <p:val>
                                            <p:strVal val="#ppt_x"/>
                                          </p:val>
                                        </p:tav>
                                      </p:tavLst>
                                    </p:anim>
                                    <p:anim calcmode="lin" valueType="num">
                                      <p:cBhvr additive="base">
                                        <p:cTn id="29" dur="500" fill="hold"/>
                                        <p:tgtEl>
                                          <p:spTgt spid="9"/>
                                        </p:tgtEl>
                                        <p:attrNameLst>
                                          <p:attrName>ppt_y</p:attrName>
                                        </p:attrNameLst>
                                      </p:cBhvr>
                                      <p:tavLst>
                                        <p:tav tm="0">
                                          <p:val>
                                            <p:strVal val="0-#ppt_h/2"/>
                                          </p:val>
                                        </p:tav>
                                        <p:tav tm="100000">
                                          <p:val>
                                            <p:strVal val="#ppt_y"/>
                                          </p:val>
                                        </p:tav>
                                      </p:tavLst>
                                    </p:anim>
                                  </p:childTnLst>
                                </p:cTn>
                              </p:par>
                              <p:par>
                                <p:cTn id="30" presetID="2" presetClass="entr" presetSubtype="1" fill="hold" nodeType="with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additive="base">
                                        <p:cTn id="32" dur="500" fill="hold"/>
                                        <p:tgtEl>
                                          <p:spTgt spid="10"/>
                                        </p:tgtEl>
                                        <p:attrNameLst>
                                          <p:attrName>ppt_x</p:attrName>
                                        </p:attrNameLst>
                                      </p:cBhvr>
                                      <p:tavLst>
                                        <p:tav tm="0">
                                          <p:val>
                                            <p:strVal val="#ppt_x"/>
                                          </p:val>
                                        </p:tav>
                                        <p:tav tm="100000">
                                          <p:val>
                                            <p:strVal val="#ppt_x"/>
                                          </p:val>
                                        </p:tav>
                                      </p:tavLst>
                                    </p:anim>
                                    <p:anim calcmode="lin" valueType="num">
                                      <p:cBhvr additive="base">
                                        <p:cTn id="33" dur="500" fill="hold"/>
                                        <p:tgtEl>
                                          <p:spTgt spid="10"/>
                                        </p:tgtEl>
                                        <p:attrNameLst>
                                          <p:attrName>ppt_y</p:attrName>
                                        </p:attrNameLst>
                                      </p:cBhvr>
                                      <p:tavLst>
                                        <p:tav tm="0">
                                          <p:val>
                                            <p:strVal val="0-#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2" fill="hold" grpId="0" nodeType="clickEffect">
                                  <p:stCondLst>
                                    <p:cond delay="0"/>
                                  </p:stCondLst>
                                  <p:childTnLst>
                                    <p:set>
                                      <p:cBhvr>
                                        <p:cTn id="37" dur="1" fill="hold">
                                          <p:stCondLst>
                                            <p:cond delay="0"/>
                                          </p:stCondLst>
                                        </p:cTn>
                                        <p:tgtEl>
                                          <p:spTgt spid="16"/>
                                        </p:tgtEl>
                                        <p:attrNameLst>
                                          <p:attrName>style.visibility</p:attrName>
                                        </p:attrNameLst>
                                      </p:cBhvr>
                                      <p:to>
                                        <p:strVal val="visible"/>
                                      </p:to>
                                    </p:set>
                                    <p:anim calcmode="lin" valueType="num">
                                      <p:cBhvr additive="base">
                                        <p:cTn id="38" dur="500" fill="hold"/>
                                        <p:tgtEl>
                                          <p:spTgt spid="16"/>
                                        </p:tgtEl>
                                        <p:attrNameLst>
                                          <p:attrName>ppt_x</p:attrName>
                                        </p:attrNameLst>
                                      </p:cBhvr>
                                      <p:tavLst>
                                        <p:tav tm="0">
                                          <p:val>
                                            <p:strVal val="1+#ppt_w/2"/>
                                          </p:val>
                                        </p:tav>
                                        <p:tav tm="100000">
                                          <p:val>
                                            <p:strVal val="#ppt_x"/>
                                          </p:val>
                                        </p:tav>
                                      </p:tavLst>
                                    </p:anim>
                                    <p:anim calcmode="lin" valueType="num">
                                      <p:cBhvr additive="base">
                                        <p:cTn id="39" dur="500" fill="hold"/>
                                        <p:tgtEl>
                                          <p:spTgt spid="16"/>
                                        </p:tgtEl>
                                        <p:attrNameLst>
                                          <p:attrName>ppt_y</p:attrName>
                                        </p:attrNameLst>
                                      </p:cBhvr>
                                      <p:tavLst>
                                        <p:tav tm="0">
                                          <p:val>
                                            <p:strVal val="#ppt_y"/>
                                          </p:val>
                                        </p:tav>
                                        <p:tav tm="100000">
                                          <p:val>
                                            <p:strVal val="#ppt_y"/>
                                          </p:val>
                                        </p:tav>
                                      </p:tavLst>
                                    </p:anim>
                                  </p:childTnLst>
                                </p:cTn>
                              </p:par>
                              <p:par>
                                <p:cTn id="40" presetID="2" presetClass="entr" presetSubtype="1" fill="hold" grpId="0" nodeType="withEffect">
                                  <p:stCondLst>
                                    <p:cond delay="0"/>
                                  </p:stCondLst>
                                  <p:childTnLst>
                                    <p:set>
                                      <p:cBhvr>
                                        <p:cTn id="41" dur="1" fill="hold">
                                          <p:stCondLst>
                                            <p:cond delay="0"/>
                                          </p:stCondLst>
                                        </p:cTn>
                                        <p:tgtEl>
                                          <p:spTgt spid="17"/>
                                        </p:tgtEl>
                                        <p:attrNameLst>
                                          <p:attrName>style.visibility</p:attrName>
                                        </p:attrNameLst>
                                      </p:cBhvr>
                                      <p:to>
                                        <p:strVal val="visible"/>
                                      </p:to>
                                    </p:set>
                                    <p:anim calcmode="lin" valueType="num">
                                      <p:cBhvr additive="base">
                                        <p:cTn id="42" dur="500" fill="hold"/>
                                        <p:tgtEl>
                                          <p:spTgt spid="17"/>
                                        </p:tgtEl>
                                        <p:attrNameLst>
                                          <p:attrName>ppt_x</p:attrName>
                                        </p:attrNameLst>
                                      </p:cBhvr>
                                      <p:tavLst>
                                        <p:tav tm="0">
                                          <p:val>
                                            <p:strVal val="#ppt_x"/>
                                          </p:val>
                                        </p:tav>
                                        <p:tav tm="100000">
                                          <p:val>
                                            <p:strVal val="#ppt_x"/>
                                          </p:val>
                                        </p:tav>
                                      </p:tavLst>
                                    </p:anim>
                                    <p:anim calcmode="lin" valueType="num">
                                      <p:cBhvr additive="base">
                                        <p:cTn id="43" dur="500" fill="hold"/>
                                        <p:tgtEl>
                                          <p:spTgt spid="17"/>
                                        </p:tgtEl>
                                        <p:attrNameLst>
                                          <p:attrName>ppt_y</p:attrName>
                                        </p:attrNameLst>
                                      </p:cBhvr>
                                      <p:tavLst>
                                        <p:tav tm="0">
                                          <p:val>
                                            <p:strVal val="0-#ppt_h/2"/>
                                          </p:val>
                                        </p:tav>
                                        <p:tav tm="100000">
                                          <p:val>
                                            <p:strVal val="#ppt_y"/>
                                          </p:val>
                                        </p:tav>
                                      </p:tavLst>
                                    </p:anim>
                                  </p:childTnLst>
                                </p:cTn>
                              </p:par>
                              <p:par>
                                <p:cTn id="44" presetID="2" presetClass="entr" presetSubtype="1" fill="hold" grpId="0" nodeType="withEffect">
                                  <p:stCondLst>
                                    <p:cond delay="0"/>
                                  </p:stCondLst>
                                  <p:childTnLst>
                                    <p:set>
                                      <p:cBhvr>
                                        <p:cTn id="45" dur="1" fill="hold">
                                          <p:stCondLst>
                                            <p:cond delay="0"/>
                                          </p:stCondLst>
                                        </p:cTn>
                                        <p:tgtEl>
                                          <p:spTgt spid="18"/>
                                        </p:tgtEl>
                                        <p:attrNameLst>
                                          <p:attrName>style.visibility</p:attrName>
                                        </p:attrNameLst>
                                      </p:cBhvr>
                                      <p:to>
                                        <p:strVal val="visible"/>
                                      </p:to>
                                    </p:set>
                                    <p:anim calcmode="lin" valueType="num">
                                      <p:cBhvr additive="base">
                                        <p:cTn id="46" dur="500" fill="hold"/>
                                        <p:tgtEl>
                                          <p:spTgt spid="18"/>
                                        </p:tgtEl>
                                        <p:attrNameLst>
                                          <p:attrName>ppt_x</p:attrName>
                                        </p:attrNameLst>
                                      </p:cBhvr>
                                      <p:tavLst>
                                        <p:tav tm="0">
                                          <p:val>
                                            <p:strVal val="#ppt_x"/>
                                          </p:val>
                                        </p:tav>
                                        <p:tav tm="100000">
                                          <p:val>
                                            <p:strVal val="#ppt_x"/>
                                          </p:val>
                                        </p:tav>
                                      </p:tavLst>
                                    </p:anim>
                                    <p:anim calcmode="lin" valueType="num">
                                      <p:cBhvr additive="base">
                                        <p:cTn id="47" dur="500" fill="hold"/>
                                        <p:tgtEl>
                                          <p:spTgt spid="18"/>
                                        </p:tgtEl>
                                        <p:attrNameLst>
                                          <p:attrName>ppt_y</p:attrName>
                                        </p:attrNameLst>
                                      </p:cBhvr>
                                      <p:tavLst>
                                        <p:tav tm="0">
                                          <p:val>
                                            <p:strVal val="0-#ppt_h/2"/>
                                          </p:val>
                                        </p:tav>
                                        <p:tav tm="100000">
                                          <p:val>
                                            <p:strVal val="#ppt_y"/>
                                          </p:val>
                                        </p:tav>
                                      </p:tavLst>
                                    </p:anim>
                                  </p:childTnLst>
                                </p:cTn>
                              </p:par>
                              <p:par>
                                <p:cTn id="48" presetID="2" presetClass="entr" presetSubtype="1" fill="hold" grpId="0" nodeType="withEffect">
                                  <p:stCondLst>
                                    <p:cond delay="0"/>
                                  </p:stCondLst>
                                  <p:childTnLst>
                                    <p:set>
                                      <p:cBhvr>
                                        <p:cTn id="49" dur="1" fill="hold">
                                          <p:stCondLst>
                                            <p:cond delay="0"/>
                                          </p:stCondLst>
                                        </p:cTn>
                                        <p:tgtEl>
                                          <p:spTgt spid="19"/>
                                        </p:tgtEl>
                                        <p:attrNameLst>
                                          <p:attrName>style.visibility</p:attrName>
                                        </p:attrNameLst>
                                      </p:cBhvr>
                                      <p:to>
                                        <p:strVal val="visible"/>
                                      </p:to>
                                    </p:set>
                                    <p:anim calcmode="lin" valueType="num">
                                      <p:cBhvr additive="base">
                                        <p:cTn id="50" dur="500" fill="hold"/>
                                        <p:tgtEl>
                                          <p:spTgt spid="19"/>
                                        </p:tgtEl>
                                        <p:attrNameLst>
                                          <p:attrName>ppt_x</p:attrName>
                                        </p:attrNameLst>
                                      </p:cBhvr>
                                      <p:tavLst>
                                        <p:tav tm="0">
                                          <p:val>
                                            <p:strVal val="#ppt_x"/>
                                          </p:val>
                                        </p:tav>
                                        <p:tav tm="100000">
                                          <p:val>
                                            <p:strVal val="#ppt_x"/>
                                          </p:val>
                                        </p:tav>
                                      </p:tavLst>
                                    </p:anim>
                                    <p:anim calcmode="lin" valueType="num">
                                      <p:cBhvr additive="base">
                                        <p:cTn id="51" dur="500" fill="hold"/>
                                        <p:tgtEl>
                                          <p:spTgt spid="19"/>
                                        </p:tgtEl>
                                        <p:attrNameLst>
                                          <p:attrName>ppt_y</p:attrName>
                                        </p:attrNameLst>
                                      </p:cBhvr>
                                      <p:tavLst>
                                        <p:tav tm="0">
                                          <p:val>
                                            <p:strVal val="0-#ppt_h/2"/>
                                          </p:val>
                                        </p:tav>
                                        <p:tav tm="100000">
                                          <p:val>
                                            <p:strVal val="#ppt_y"/>
                                          </p:val>
                                        </p:tav>
                                      </p:tavLst>
                                    </p:anim>
                                  </p:childTnLst>
                                </p:cTn>
                              </p:par>
                              <p:par>
                                <p:cTn id="52" presetID="2" presetClass="entr" presetSubtype="1" fill="hold" grpId="0" nodeType="withEffect">
                                  <p:stCondLst>
                                    <p:cond delay="0"/>
                                  </p:stCondLst>
                                  <p:childTnLst>
                                    <p:set>
                                      <p:cBhvr>
                                        <p:cTn id="53" dur="1" fill="hold">
                                          <p:stCondLst>
                                            <p:cond delay="0"/>
                                          </p:stCondLst>
                                        </p:cTn>
                                        <p:tgtEl>
                                          <p:spTgt spid="20"/>
                                        </p:tgtEl>
                                        <p:attrNameLst>
                                          <p:attrName>style.visibility</p:attrName>
                                        </p:attrNameLst>
                                      </p:cBhvr>
                                      <p:to>
                                        <p:strVal val="visible"/>
                                      </p:to>
                                    </p:set>
                                    <p:anim calcmode="lin" valueType="num">
                                      <p:cBhvr additive="base">
                                        <p:cTn id="54" dur="500" fill="hold"/>
                                        <p:tgtEl>
                                          <p:spTgt spid="20"/>
                                        </p:tgtEl>
                                        <p:attrNameLst>
                                          <p:attrName>ppt_x</p:attrName>
                                        </p:attrNameLst>
                                      </p:cBhvr>
                                      <p:tavLst>
                                        <p:tav tm="0">
                                          <p:val>
                                            <p:strVal val="#ppt_x"/>
                                          </p:val>
                                        </p:tav>
                                        <p:tav tm="100000">
                                          <p:val>
                                            <p:strVal val="#ppt_x"/>
                                          </p:val>
                                        </p:tav>
                                      </p:tavLst>
                                    </p:anim>
                                    <p:anim calcmode="lin" valueType="num">
                                      <p:cBhvr additive="base">
                                        <p:cTn id="55" dur="500" fill="hold"/>
                                        <p:tgtEl>
                                          <p:spTgt spid="20"/>
                                        </p:tgtEl>
                                        <p:attrNameLst>
                                          <p:attrName>ppt_y</p:attrName>
                                        </p:attrNameLst>
                                      </p:cBhvr>
                                      <p:tavLst>
                                        <p:tav tm="0">
                                          <p:val>
                                            <p:strVal val="0-#ppt_h/2"/>
                                          </p:val>
                                        </p:tav>
                                        <p:tav tm="100000">
                                          <p:val>
                                            <p:strVal val="#ppt_y"/>
                                          </p:val>
                                        </p:tav>
                                      </p:tavLst>
                                    </p:anim>
                                  </p:childTnLst>
                                </p:cTn>
                              </p:par>
                              <p:par>
                                <p:cTn id="56" presetID="2" presetClass="entr" presetSubtype="1" fill="hold" nodeType="withEffect">
                                  <p:stCondLst>
                                    <p:cond delay="0"/>
                                  </p:stCondLst>
                                  <p:childTnLst>
                                    <p:set>
                                      <p:cBhvr>
                                        <p:cTn id="57" dur="1" fill="hold">
                                          <p:stCondLst>
                                            <p:cond delay="0"/>
                                          </p:stCondLst>
                                        </p:cTn>
                                        <p:tgtEl>
                                          <p:spTgt spid="21"/>
                                        </p:tgtEl>
                                        <p:attrNameLst>
                                          <p:attrName>style.visibility</p:attrName>
                                        </p:attrNameLst>
                                      </p:cBhvr>
                                      <p:to>
                                        <p:strVal val="visible"/>
                                      </p:to>
                                    </p:set>
                                    <p:anim calcmode="lin" valueType="num">
                                      <p:cBhvr additive="base">
                                        <p:cTn id="58" dur="500" fill="hold"/>
                                        <p:tgtEl>
                                          <p:spTgt spid="21"/>
                                        </p:tgtEl>
                                        <p:attrNameLst>
                                          <p:attrName>ppt_x</p:attrName>
                                        </p:attrNameLst>
                                      </p:cBhvr>
                                      <p:tavLst>
                                        <p:tav tm="0">
                                          <p:val>
                                            <p:strVal val="#ppt_x"/>
                                          </p:val>
                                        </p:tav>
                                        <p:tav tm="100000">
                                          <p:val>
                                            <p:strVal val="#ppt_x"/>
                                          </p:val>
                                        </p:tav>
                                      </p:tavLst>
                                    </p:anim>
                                    <p:anim calcmode="lin" valueType="num">
                                      <p:cBhvr additive="base">
                                        <p:cTn id="59" dur="500" fill="hold"/>
                                        <p:tgtEl>
                                          <p:spTgt spid="2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6" grpId="0" animBg="1"/>
      <p:bldP spid="17" grpId="0" animBg="1"/>
      <p:bldP spid="18" grpId="0" animBg="1"/>
      <p:bldP spid="19" grpId="0" animBg="1"/>
      <p:bldP spid="2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extLst>
              <a:ext uri="{BEBA8EAE-BF5A-486C-A8C5-ECC9F3942E4B}">
                <a14:imgProps xmlns:a14="http://schemas.microsoft.com/office/drawing/2010/main">
                  <a14:imgLayer r:embed="rId2">
                    <a14:imgEffect>
                      <a14:colorTemperature colorTemp="4700"/>
                    </a14:imgEffect>
                    <a14:imgEffect>
                      <a14:saturation sat="200000"/>
                    </a14:imgEffect>
                  </a14:imgLayer>
                </a14:imgProps>
              </a:ext>
              <a:ext uri="{28A0092B-C50C-407E-A947-70E740481C1C}">
                <a14:useLocalDpi xmlns:a14="http://schemas.microsoft.com/office/drawing/2010/main" val="0"/>
              </a:ext>
            </a:extLst>
          </a:blip>
          <a:stretch>
            <a:fillRect/>
          </a:stretch>
        </p:blipFill>
        <p:spPr>
          <a:xfrm rot="5400000">
            <a:off x="2667000" y="-2667000"/>
            <a:ext cx="6858000" cy="12192000"/>
          </a:xfrm>
          <a:prstGeom prst="rect">
            <a:avLst/>
          </a:prstGeom>
        </p:spPr>
      </p:pic>
      <p:sp>
        <p:nvSpPr>
          <p:cNvPr id="3" name="文本框 2"/>
          <p:cNvSpPr txBox="1"/>
          <p:nvPr/>
        </p:nvSpPr>
        <p:spPr>
          <a:xfrm>
            <a:off x="751678" y="469148"/>
            <a:ext cx="3172139" cy="523220"/>
          </a:xfrm>
          <a:prstGeom prst="rect">
            <a:avLst/>
          </a:prstGeom>
          <a:noFill/>
        </p:spPr>
        <p:txBody>
          <a:bodyPr wrap="square" rtlCol="0">
            <a:spAutoFit/>
          </a:bodyPr>
          <a:lstStyle/>
          <a:p>
            <a:r>
              <a:rPr lang="en-US" altLang="zh-CN" sz="2800" b="1" dirty="0">
                <a:solidFill>
                  <a:schemeClr val="bg1"/>
                </a:solidFill>
                <a:latin typeface="仓耳玄三M W05" panose="02020400000000000000" pitchFamily="18" charset="-122"/>
                <a:ea typeface="仓耳玄三M W05" panose="02020400000000000000" pitchFamily="18" charset="-122"/>
              </a:rPr>
              <a:t>01.</a:t>
            </a:r>
            <a:r>
              <a:rPr lang="zh-CN" altLang="en-US" sz="2800" b="1" dirty="0">
                <a:solidFill>
                  <a:schemeClr val="bg1"/>
                </a:solidFill>
                <a:latin typeface="仓耳玄三M W05" panose="02020400000000000000" pitchFamily="18" charset="-122"/>
                <a:ea typeface="仓耳玄三M W05" panose="02020400000000000000" pitchFamily="18" charset="-122"/>
              </a:rPr>
              <a:t>活动总体思路</a:t>
            </a:r>
            <a:endParaRPr lang="zh-CN" altLang="en-US" sz="2800" b="1" dirty="0">
              <a:solidFill>
                <a:schemeClr val="bg1"/>
              </a:solidFill>
              <a:latin typeface="仓耳玄三M W05" panose="02020400000000000000" pitchFamily="18" charset="-122"/>
              <a:ea typeface="仓耳玄三M W05" panose="02020400000000000000" pitchFamily="18" charset="-122"/>
            </a:endParaRPr>
          </a:p>
        </p:txBody>
      </p:sp>
      <p:sp>
        <p:nvSpPr>
          <p:cNvPr id="24" name="六边形 23"/>
          <p:cNvSpPr/>
          <p:nvPr/>
        </p:nvSpPr>
        <p:spPr>
          <a:xfrm>
            <a:off x="2066988" y="2752947"/>
            <a:ext cx="1168313" cy="1007166"/>
          </a:xfrm>
          <a:prstGeom prst="hexagon">
            <a:avLst/>
          </a:prstGeom>
          <a:gradFill>
            <a:gsLst>
              <a:gs pos="100000">
                <a:srgbClr val="6EABFF"/>
              </a:gs>
              <a:gs pos="0">
                <a:srgbClr val="F361CE"/>
              </a:gs>
            </a:gsLst>
            <a:lin ang="16200000" scaled="1"/>
          </a:gradFill>
          <a:ln>
            <a:noFill/>
          </a:ln>
          <a:effectLst/>
        </p:spPr>
        <p:txBody>
          <a:bodyPr wrap="square" lIns="91440" tIns="45720" rIns="91440" bIns="45720" anchor="ctr">
            <a:normAutofit/>
          </a:bodyPr>
          <a:lstStyle/>
          <a:p>
            <a:pPr algn="ctr"/>
            <a:endParaRPr lang="zh-CN" altLang="en-US" sz="2800" b="1" i="1" dirty="0">
              <a:solidFill>
                <a:schemeClr val="bg1"/>
              </a:solidFill>
              <a:latin typeface="仓耳玄三M W05" panose="02020400000000000000" pitchFamily="18" charset="-122"/>
            </a:endParaRPr>
          </a:p>
        </p:txBody>
      </p:sp>
      <p:sp>
        <p:nvSpPr>
          <p:cNvPr id="25" name="六边形 24"/>
          <p:cNvSpPr/>
          <p:nvPr/>
        </p:nvSpPr>
        <p:spPr>
          <a:xfrm>
            <a:off x="3100657" y="2130095"/>
            <a:ext cx="1168313" cy="1007166"/>
          </a:xfrm>
          <a:prstGeom prst="hexagon">
            <a:avLst/>
          </a:prstGeom>
          <a:gradFill>
            <a:gsLst>
              <a:gs pos="100000">
                <a:srgbClr val="6EABFF"/>
              </a:gs>
              <a:gs pos="0">
                <a:srgbClr val="F361CE"/>
              </a:gs>
            </a:gsLst>
            <a:lin ang="16200000" scaled="1"/>
          </a:gradFill>
          <a:ln>
            <a:noFill/>
          </a:ln>
          <a:effectLst/>
        </p:spPr>
        <p:txBody>
          <a:bodyPr wrap="square" lIns="91440" tIns="45720" rIns="91440" bIns="45720" anchor="ctr">
            <a:normAutofit/>
          </a:bodyPr>
          <a:lstStyle/>
          <a:p>
            <a:pPr algn="ctr"/>
            <a:endParaRPr lang="zh-CN" altLang="en-US" sz="2800" b="1" i="1" dirty="0">
              <a:solidFill>
                <a:schemeClr val="bg1"/>
              </a:solidFill>
              <a:latin typeface="仓耳玄三M W05" panose="02020400000000000000" pitchFamily="18" charset="-122"/>
            </a:endParaRPr>
          </a:p>
        </p:txBody>
      </p:sp>
      <p:sp>
        <p:nvSpPr>
          <p:cNvPr id="26" name="六边形 25"/>
          <p:cNvSpPr/>
          <p:nvPr/>
        </p:nvSpPr>
        <p:spPr>
          <a:xfrm>
            <a:off x="3167979" y="3256530"/>
            <a:ext cx="1168313" cy="1007166"/>
          </a:xfrm>
          <a:prstGeom prst="hexagon">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仓耳玄三M W05" panose="02020400000000000000" pitchFamily="18" charset="-122"/>
            </a:endParaRPr>
          </a:p>
        </p:txBody>
      </p:sp>
      <p:sp>
        <p:nvSpPr>
          <p:cNvPr id="27" name="六边形 26"/>
          <p:cNvSpPr/>
          <p:nvPr/>
        </p:nvSpPr>
        <p:spPr>
          <a:xfrm>
            <a:off x="4162951" y="2653557"/>
            <a:ext cx="1168313" cy="1007166"/>
          </a:xfrm>
          <a:prstGeom prst="hexagon">
            <a:avLst/>
          </a:prstGeom>
          <a:gradFill>
            <a:gsLst>
              <a:gs pos="100000">
                <a:srgbClr val="6EABFF"/>
              </a:gs>
              <a:gs pos="0">
                <a:srgbClr val="F361CE"/>
              </a:gs>
            </a:gsLst>
            <a:lin ang="16200000" scaled="1"/>
          </a:gradFill>
          <a:ln>
            <a:noFill/>
          </a:ln>
          <a:effectLst/>
        </p:spPr>
        <p:txBody>
          <a:bodyPr wrap="square" lIns="91440" tIns="45720" rIns="91440" bIns="45720" anchor="ctr">
            <a:normAutofit/>
          </a:bodyPr>
          <a:lstStyle/>
          <a:p>
            <a:pPr algn="ctr"/>
            <a:endParaRPr lang="zh-CN" altLang="en-US" sz="2800" b="1" i="1" dirty="0">
              <a:solidFill>
                <a:schemeClr val="bg1"/>
              </a:solidFill>
              <a:latin typeface="仓耳玄三M W05" panose="02020400000000000000" pitchFamily="18" charset="-122"/>
            </a:endParaRPr>
          </a:p>
        </p:txBody>
      </p:sp>
      <p:sp>
        <p:nvSpPr>
          <p:cNvPr id="28" name="六边形 27"/>
          <p:cNvSpPr/>
          <p:nvPr/>
        </p:nvSpPr>
        <p:spPr>
          <a:xfrm>
            <a:off x="2136430" y="3879382"/>
            <a:ext cx="1168313" cy="1007166"/>
          </a:xfrm>
          <a:prstGeom prst="hexagon">
            <a:avLst/>
          </a:prstGeom>
          <a:gradFill>
            <a:gsLst>
              <a:gs pos="100000">
                <a:srgbClr val="6EABFF"/>
              </a:gs>
              <a:gs pos="0">
                <a:srgbClr val="F361CE"/>
              </a:gs>
            </a:gsLst>
            <a:lin ang="16200000" scaled="1"/>
          </a:gradFill>
          <a:ln>
            <a:noFill/>
          </a:ln>
          <a:effectLst/>
        </p:spPr>
        <p:txBody>
          <a:bodyPr wrap="square" lIns="91440" tIns="45720" rIns="91440" bIns="45720" anchor="ctr">
            <a:normAutofit/>
          </a:bodyPr>
          <a:lstStyle/>
          <a:p>
            <a:pPr algn="ctr"/>
            <a:endParaRPr lang="zh-CN" altLang="en-US" sz="2800" b="1" i="1" dirty="0">
              <a:solidFill>
                <a:schemeClr val="bg1"/>
              </a:solidFill>
              <a:latin typeface="仓耳玄三M W05" panose="02020400000000000000" pitchFamily="18" charset="-122"/>
            </a:endParaRPr>
          </a:p>
        </p:txBody>
      </p:sp>
      <p:sp>
        <p:nvSpPr>
          <p:cNvPr id="29" name="六边形 28"/>
          <p:cNvSpPr/>
          <p:nvPr/>
        </p:nvSpPr>
        <p:spPr>
          <a:xfrm>
            <a:off x="3226290" y="4421064"/>
            <a:ext cx="1168313" cy="1007166"/>
          </a:xfrm>
          <a:prstGeom prst="hexagon">
            <a:avLst/>
          </a:prstGeom>
          <a:gradFill>
            <a:gsLst>
              <a:gs pos="100000">
                <a:srgbClr val="6EABFF"/>
              </a:gs>
              <a:gs pos="0">
                <a:srgbClr val="F361CE"/>
              </a:gs>
            </a:gsLst>
            <a:lin ang="16200000" scaled="1"/>
          </a:gradFill>
          <a:ln>
            <a:noFill/>
          </a:ln>
          <a:effectLst/>
        </p:spPr>
        <p:txBody>
          <a:bodyPr wrap="square" lIns="91440" tIns="45720" rIns="91440" bIns="45720" anchor="ctr">
            <a:normAutofit/>
          </a:bodyPr>
          <a:lstStyle/>
          <a:p>
            <a:pPr algn="ctr"/>
            <a:endParaRPr lang="zh-CN" altLang="en-US" sz="2800" b="1" i="1" dirty="0">
              <a:solidFill>
                <a:schemeClr val="bg1"/>
              </a:solidFill>
              <a:latin typeface="仓耳玄三M W05" panose="02020400000000000000" pitchFamily="18" charset="-122"/>
            </a:endParaRPr>
          </a:p>
        </p:txBody>
      </p:sp>
      <p:sp>
        <p:nvSpPr>
          <p:cNvPr id="30" name="六边形 29"/>
          <p:cNvSpPr/>
          <p:nvPr/>
        </p:nvSpPr>
        <p:spPr>
          <a:xfrm>
            <a:off x="4199528" y="3838797"/>
            <a:ext cx="1168313" cy="1007166"/>
          </a:xfrm>
          <a:prstGeom prst="hexagon">
            <a:avLst/>
          </a:prstGeom>
          <a:gradFill>
            <a:gsLst>
              <a:gs pos="100000">
                <a:srgbClr val="6EABFF"/>
              </a:gs>
              <a:gs pos="0">
                <a:srgbClr val="F361CE"/>
              </a:gs>
            </a:gsLst>
            <a:lin ang="16200000" scaled="1"/>
          </a:gradFill>
          <a:ln>
            <a:noFill/>
          </a:ln>
          <a:effectLst/>
        </p:spPr>
        <p:txBody>
          <a:bodyPr wrap="square" lIns="91440" tIns="45720" rIns="91440" bIns="45720" anchor="ctr">
            <a:normAutofit/>
          </a:bodyPr>
          <a:lstStyle/>
          <a:p>
            <a:pPr algn="ctr"/>
            <a:endParaRPr lang="zh-CN" altLang="en-US" sz="2800" b="1" i="1" dirty="0">
              <a:solidFill>
                <a:schemeClr val="bg1"/>
              </a:solidFill>
              <a:latin typeface="仓耳玄三M W05" panose="02020400000000000000" pitchFamily="18" charset="-122"/>
            </a:endParaRPr>
          </a:p>
        </p:txBody>
      </p:sp>
      <p:pic>
        <p:nvPicPr>
          <p:cNvPr id="31" name="图形 30" descr="握手"/>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317993" y="3381597"/>
            <a:ext cx="914400" cy="914400"/>
          </a:xfrm>
          <a:prstGeom prst="rect">
            <a:avLst/>
          </a:prstGeom>
          <a:effectLst/>
        </p:spPr>
      </p:pic>
      <p:sp>
        <p:nvSpPr>
          <p:cNvPr id="32" name="文本框 31"/>
          <p:cNvSpPr txBox="1"/>
          <p:nvPr/>
        </p:nvSpPr>
        <p:spPr>
          <a:xfrm>
            <a:off x="3485667" y="2395087"/>
            <a:ext cx="876300" cy="523220"/>
          </a:xfrm>
          <a:prstGeom prst="rect">
            <a:avLst/>
          </a:prstGeom>
          <a:noFill/>
        </p:spPr>
        <p:txBody>
          <a:bodyPr wrap="square" rtlCol="0">
            <a:spAutoFit/>
          </a:bodyPr>
          <a:lstStyle/>
          <a:p>
            <a:r>
              <a:rPr lang="en-US" altLang="zh-CN" sz="2800" b="1" dirty="0">
                <a:solidFill>
                  <a:schemeClr val="bg1"/>
                </a:solidFill>
                <a:latin typeface="Agency FB" panose="020B0503020202020204" pitchFamily="34" charset="0"/>
              </a:rPr>
              <a:t>01</a:t>
            </a:r>
            <a:endParaRPr lang="zh-CN" altLang="en-US" sz="2800" b="1" dirty="0">
              <a:solidFill>
                <a:schemeClr val="bg1"/>
              </a:solidFill>
              <a:latin typeface="Agency FB" panose="020B0503020202020204" pitchFamily="34" charset="0"/>
            </a:endParaRPr>
          </a:p>
        </p:txBody>
      </p:sp>
      <p:sp>
        <p:nvSpPr>
          <p:cNvPr id="33" name="文本框 32"/>
          <p:cNvSpPr txBox="1"/>
          <p:nvPr/>
        </p:nvSpPr>
        <p:spPr>
          <a:xfrm>
            <a:off x="4491541" y="2964930"/>
            <a:ext cx="876300" cy="523220"/>
          </a:xfrm>
          <a:prstGeom prst="rect">
            <a:avLst/>
          </a:prstGeom>
          <a:noFill/>
        </p:spPr>
        <p:txBody>
          <a:bodyPr wrap="square" rtlCol="0">
            <a:spAutoFit/>
          </a:bodyPr>
          <a:lstStyle/>
          <a:p>
            <a:r>
              <a:rPr lang="en-US" altLang="zh-CN" sz="2800" b="1" dirty="0">
                <a:solidFill>
                  <a:schemeClr val="bg1"/>
                </a:solidFill>
                <a:latin typeface="Agency FB" panose="020B0503020202020204" pitchFamily="34" charset="0"/>
              </a:rPr>
              <a:t>02</a:t>
            </a:r>
            <a:endParaRPr lang="zh-CN" altLang="en-US" sz="2800" b="1" dirty="0">
              <a:solidFill>
                <a:schemeClr val="bg1"/>
              </a:solidFill>
              <a:latin typeface="Agency FB" panose="020B0503020202020204" pitchFamily="34" charset="0"/>
            </a:endParaRPr>
          </a:p>
        </p:txBody>
      </p:sp>
      <p:sp>
        <p:nvSpPr>
          <p:cNvPr id="54" name="文本框 53"/>
          <p:cNvSpPr txBox="1"/>
          <p:nvPr/>
        </p:nvSpPr>
        <p:spPr>
          <a:xfrm>
            <a:off x="4391218" y="4080770"/>
            <a:ext cx="876300" cy="523220"/>
          </a:xfrm>
          <a:prstGeom prst="rect">
            <a:avLst/>
          </a:prstGeom>
          <a:noFill/>
          <a:ln>
            <a:noFill/>
          </a:ln>
          <a:effectLst/>
        </p:spPr>
        <p:txBody>
          <a:bodyPr wrap="square" lIns="91440" tIns="45720" rIns="91440" bIns="45720" anchor="ctr">
            <a:normAutofit/>
          </a:bodyPr>
          <a:lstStyle>
            <a:defPPr>
              <a:defRPr lang="en-US"/>
            </a:defPPr>
            <a:lvl1pPr algn="ctr">
              <a:defRPr sz="2800" b="1" i="1">
                <a:solidFill>
                  <a:schemeClr val="bg1"/>
                </a:solidFill>
                <a:latin typeface="仓耳玄三M W05" panose="02020400000000000000" pitchFamily="18" charset="-122"/>
              </a:defRPr>
            </a:lvl1pPr>
          </a:lstStyle>
          <a:p>
            <a:r>
              <a:rPr lang="en-US" altLang="zh-CN" dirty="0"/>
              <a:t>03</a:t>
            </a:r>
            <a:endParaRPr lang="zh-CN" altLang="en-US" dirty="0"/>
          </a:p>
        </p:txBody>
      </p:sp>
      <p:sp>
        <p:nvSpPr>
          <p:cNvPr id="55" name="文本框 54"/>
          <p:cNvSpPr txBox="1"/>
          <p:nvPr/>
        </p:nvSpPr>
        <p:spPr>
          <a:xfrm>
            <a:off x="3602553" y="4673390"/>
            <a:ext cx="876300" cy="523220"/>
          </a:xfrm>
          <a:prstGeom prst="rect">
            <a:avLst/>
          </a:prstGeom>
          <a:noFill/>
        </p:spPr>
        <p:txBody>
          <a:bodyPr wrap="square" rtlCol="0">
            <a:spAutoFit/>
          </a:bodyPr>
          <a:lstStyle/>
          <a:p>
            <a:r>
              <a:rPr lang="en-US" altLang="zh-CN" sz="2800" b="1" dirty="0">
                <a:solidFill>
                  <a:schemeClr val="bg1"/>
                </a:solidFill>
                <a:latin typeface="Agency FB" panose="020B0503020202020204" pitchFamily="34" charset="0"/>
              </a:rPr>
              <a:t>04</a:t>
            </a:r>
            <a:endParaRPr lang="zh-CN" altLang="en-US" sz="2800" b="1" dirty="0">
              <a:solidFill>
                <a:schemeClr val="bg1"/>
              </a:solidFill>
              <a:latin typeface="Agency FB" panose="020B0503020202020204" pitchFamily="34" charset="0"/>
            </a:endParaRPr>
          </a:p>
        </p:txBody>
      </p:sp>
      <p:sp>
        <p:nvSpPr>
          <p:cNvPr id="56" name="文本框 55"/>
          <p:cNvSpPr txBox="1"/>
          <p:nvPr/>
        </p:nvSpPr>
        <p:spPr>
          <a:xfrm>
            <a:off x="2464224" y="4121355"/>
            <a:ext cx="876300" cy="523220"/>
          </a:xfrm>
          <a:prstGeom prst="rect">
            <a:avLst/>
          </a:prstGeom>
          <a:noFill/>
        </p:spPr>
        <p:txBody>
          <a:bodyPr wrap="square" rtlCol="0">
            <a:spAutoFit/>
          </a:bodyPr>
          <a:lstStyle/>
          <a:p>
            <a:r>
              <a:rPr lang="en-US" altLang="zh-CN" sz="2800" b="1" dirty="0">
                <a:solidFill>
                  <a:schemeClr val="bg1"/>
                </a:solidFill>
                <a:latin typeface="Agency FB" panose="020B0503020202020204" pitchFamily="34" charset="0"/>
              </a:rPr>
              <a:t>05</a:t>
            </a:r>
            <a:endParaRPr lang="zh-CN" altLang="en-US" sz="2800" b="1" dirty="0">
              <a:solidFill>
                <a:schemeClr val="bg1"/>
              </a:solidFill>
              <a:latin typeface="Agency FB" panose="020B0503020202020204" pitchFamily="34" charset="0"/>
            </a:endParaRPr>
          </a:p>
        </p:txBody>
      </p:sp>
      <p:sp>
        <p:nvSpPr>
          <p:cNvPr id="57" name="文本框 56"/>
          <p:cNvSpPr txBox="1"/>
          <p:nvPr/>
        </p:nvSpPr>
        <p:spPr>
          <a:xfrm>
            <a:off x="2400347" y="3035574"/>
            <a:ext cx="876300" cy="523220"/>
          </a:xfrm>
          <a:prstGeom prst="rect">
            <a:avLst/>
          </a:prstGeom>
          <a:noFill/>
        </p:spPr>
        <p:txBody>
          <a:bodyPr wrap="square" rtlCol="0">
            <a:spAutoFit/>
          </a:bodyPr>
          <a:lstStyle/>
          <a:p>
            <a:r>
              <a:rPr lang="en-US" altLang="zh-CN" sz="2800" b="1" dirty="0">
                <a:solidFill>
                  <a:schemeClr val="bg1"/>
                </a:solidFill>
                <a:latin typeface="Agency FB" panose="020B0503020202020204" pitchFamily="34" charset="0"/>
              </a:rPr>
              <a:t>06</a:t>
            </a:r>
            <a:endParaRPr lang="zh-CN" altLang="en-US" sz="2800" b="1" dirty="0">
              <a:solidFill>
                <a:schemeClr val="bg1"/>
              </a:solidFill>
              <a:latin typeface="Agency FB" panose="020B0503020202020204" pitchFamily="34" charset="0"/>
            </a:endParaRPr>
          </a:p>
        </p:txBody>
      </p:sp>
      <p:sp>
        <p:nvSpPr>
          <p:cNvPr id="58" name="矩形: 圆角 57"/>
          <p:cNvSpPr/>
          <p:nvPr/>
        </p:nvSpPr>
        <p:spPr>
          <a:xfrm>
            <a:off x="6606272" y="2077044"/>
            <a:ext cx="2423804" cy="490330"/>
          </a:xfrm>
          <a:prstGeom prst="roundRect">
            <a:avLst>
              <a:gd name="adj" fmla="val 50000"/>
            </a:avLst>
          </a:prstGeom>
          <a:gradFill>
            <a:gsLst>
              <a:gs pos="100000">
                <a:srgbClr val="6EABFF"/>
              </a:gs>
              <a:gs pos="0">
                <a:srgbClr val="F361CE"/>
              </a:gs>
            </a:gsLst>
            <a:lin ang="16200000" scaled="1"/>
          </a:gradFill>
          <a:ln>
            <a:noFill/>
          </a:ln>
          <a:effectLst/>
        </p:spPr>
        <p:txBody>
          <a:bodyPr wrap="square" lIns="91440" tIns="45720" rIns="91440" bIns="45720" anchor="ctr">
            <a:normAutofit fontScale="70000" lnSpcReduction="20000"/>
          </a:bodyPr>
          <a:lstStyle/>
          <a:p>
            <a:pPr algn="ctr"/>
            <a:endParaRPr lang="zh-CN" altLang="en-US" sz="2800" b="1" i="1" dirty="0">
              <a:solidFill>
                <a:schemeClr val="bg1"/>
              </a:solidFill>
              <a:latin typeface="仓耳玄三M W05" panose="02020400000000000000" pitchFamily="18" charset="-122"/>
            </a:endParaRPr>
          </a:p>
        </p:txBody>
      </p:sp>
      <p:sp>
        <p:nvSpPr>
          <p:cNvPr id="59" name="文本框 58"/>
          <p:cNvSpPr txBox="1"/>
          <p:nvPr/>
        </p:nvSpPr>
        <p:spPr>
          <a:xfrm>
            <a:off x="7261007" y="2137543"/>
            <a:ext cx="1353885" cy="382028"/>
          </a:xfrm>
          <a:prstGeom prst="rect">
            <a:avLst/>
          </a:prstGeom>
          <a:noFill/>
        </p:spPr>
        <p:txBody>
          <a:bodyPr wrap="square" rtlCol="0">
            <a:spAutoFit/>
          </a:bodyPr>
          <a:lstStyle/>
          <a:p>
            <a:pPr algn="ctr">
              <a:lnSpc>
                <a:spcPct val="110000"/>
              </a:lnSpc>
              <a:spcBef>
                <a:spcPct val="0"/>
              </a:spcBef>
            </a:pPr>
            <a:r>
              <a:rPr lang="zh-CN" altLang="en-US" b="1" dirty="0">
                <a:solidFill>
                  <a:schemeClr val="bg1"/>
                </a:solidFill>
                <a:latin typeface="仓耳玄三M W05" panose="02020400000000000000" pitchFamily="18" charset="-122"/>
              </a:rPr>
              <a:t>添加标题</a:t>
            </a:r>
            <a:endParaRPr lang="en-US" altLang="zh-CN" b="1" dirty="0">
              <a:solidFill>
                <a:schemeClr val="bg1"/>
              </a:solidFill>
              <a:latin typeface="仓耳玄三M W05" panose="02020400000000000000" pitchFamily="18" charset="-122"/>
            </a:endParaRPr>
          </a:p>
        </p:txBody>
      </p:sp>
      <p:sp>
        <p:nvSpPr>
          <p:cNvPr id="60" name="文本框 59"/>
          <p:cNvSpPr txBox="1"/>
          <p:nvPr/>
        </p:nvSpPr>
        <p:spPr>
          <a:xfrm>
            <a:off x="6606272" y="2818669"/>
            <a:ext cx="4374509" cy="2954655"/>
          </a:xfrm>
          <a:prstGeom prst="rect">
            <a:avLst/>
          </a:prstGeom>
          <a:noFill/>
        </p:spPr>
        <p:txBody>
          <a:bodyPr wrap="square" rtlCol="0">
            <a:spAutoFit/>
          </a:bodyPr>
          <a:lstStyle/>
          <a:p>
            <a:pPr>
              <a:lnSpc>
                <a:spcPct val="150000"/>
              </a:lnSpc>
            </a:pPr>
            <a:r>
              <a:rPr lang="en-US" altLang="zh-CN" sz="1400" dirty="0">
                <a:solidFill>
                  <a:schemeClr val="bg1"/>
                </a:solidFill>
                <a:latin typeface="仓耳玄三M W05" panose="02020400000000000000" pitchFamily="18" charset="-122"/>
              </a:rPr>
              <a:t>Click here to add words  Click here to add words  Click here to add words Click here to add words Click here to add words  Click here to add words  Click here to add words  Click here to add words Click here to add words Click here to add words </a:t>
            </a:r>
            <a:endParaRPr lang="zh-CN" altLang="en-US" sz="1400" dirty="0">
              <a:solidFill>
                <a:schemeClr val="bg1"/>
              </a:solidFill>
              <a:latin typeface="仓耳玄三M W05" panose="02020400000000000000" pitchFamily="18" charset="-122"/>
            </a:endParaRPr>
          </a:p>
          <a:p>
            <a:pPr>
              <a:lnSpc>
                <a:spcPct val="150000"/>
              </a:lnSpc>
            </a:pPr>
            <a:endParaRPr lang="zh-CN" altLang="en-US" sz="1400" dirty="0">
              <a:solidFill>
                <a:schemeClr val="bg1"/>
              </a:solidFill>
              <a:latin typeface="仓耳玄三M W05" panose="02020400000000000000" pitchFamily="18" charset="-122"/>
            </a:endParaRPr>
          </a:p>
          <a:p>
            <a:endParaRPr lang="zh-CN" altLang="en-US" sz="2000" dirty="0">
              <a:solidFill>
                <a:schemeClr val="bg1"/>
              </a:solidFill>
              <a:latin typeface="仓耳玄三M W05" panose="02020400000000000000" pitchFamily="18" charset="-122"/>
            </a:endParaRPr>
          </a:p>
          <a:p>
            <a:endParaRPr lang="zh-CN" altLang="en-US" sz="2000" dirty="0">
              <a:solidFill>
                <a:schemeClr val="bg1"/>
              </a:solidFill>
              <a:latin typeface="仓耳玄三M W05" panose="02020400000000000000" pitchFamily="18" charset="-122"/>
            </a:endParaRPr>
          </a:p>
          <a:p>
            <a:endParaRPr lang="zh-CN" altLang="en-US" sz="2000" dirty="0">
              <a:solidFill>
                <a:schemeClr val="bg1"/>
              </a:solidFill>
              <a:latin typeface="仓耳玄三M W05" panose="02020400000000000000" pitchFamily="18" charset="-122"/>
            </a:endParaRPr>
          </a:p>
        </p:txBody>
      </p:sp>
      <p:sp>
        <p:nvSpPr>
          <p:cNvPr id="61" name="椭圆 60"/>
          <p:cNvSpPr/>
          <p:nvPr/>
        </p:nvSpPr>
        <p:spPr>
          <a:xfrm>
            <a:off x="6740136" y="5087524"/>
            <a:ext cx="323850" cy="323850"/>
          </a:xfrm>
          <a:prstGeom prst="ellipse">
            <a:avLst/>
          </a:prstGeom>
          <a:gradFill>
            <a:gsLst>
              <a:gs pos="100000">
                <a:srgbClr val="6EABFF"/>
              </a:gs>
              <a:gs pos="0">
                <a:srgbClr val="F361CE"/>
              </a:gs>
            </a:gsLst>
            <a:lin ang="16200000" scaled="1"/>
          </a:gradFill>
          <a:ln>
            <a:noFill/>
          </a:ln>
          <a:effectLst/>
        </p:spPr>
        <p:txBody>
          <a:bodyPr wrap="square" lIns="91440" tIns="45720" rIns="91440" bIns="45720" anchor="ctr">
            <a:normAutofit fontScale="40000" lnSpcReduction="20000"/>
          </a:bodyPr>
          <a:lstStyle/>
          <a:p>
            <a:pPr algn="ctr"/>
            <a:endParaRPr lang="zh-CN" altLang="en-US" sz="2800" b="1" i="1" dirty="0">
              <a:solidFill>
                <a:schemeClr val="bg1"/>
              </a:solidFill>
              <a:latin typeface="仓耳玄三M W05" panose="02020400000000000000" pitchFamily="18" charset="-122"/>
            </a:endParaRPr>
          </a:p>
        </p:txBody>
      </p:sp>
      <p:sp>
        <p:nvSpPr>
          <p:cNvPr id="62" name="椭圆 61"/>
          <p:cNvSpPr/>
          <p:nvPr/>
        </p:nvSpPr>
        <p:spPr>
          <a:xfrm>
            <a:off x="7246768" y="5087524"/>
            <a:ext cx="323850" cy="323850"/>
          </a:xfrm>
          <a:prstGeom prst="ellipse">
            <a:avLst/>
          </a:prstGeom>
          <a:gradFill>
            <a:gsLst>
              <a:gs pos="100000">
                <a:srgbClr val="6EABFF"/>
              </a:gs>
              <a:gs pos="0">
                <a:srgbClr val="F361CE"/>
              </a:gs>
            </a:gsLst>
            <a:lin ang="16200000" scaled="1"/>
          </a:gradFill>
          <a:ln>
            <a:noFill/>
          </a:ln>
          <a:effectLst/>
        </p:spPr>
        <p:txBody>
          <a:bodyPr wrap="square" lIns="91440" tIns="45720" rIns="91440" bIns="45720" anchor="ctr">
            <a:normAutofit fontScale="40000" lnSpcReduction="20000"/>
          </a:bodyPr>
          <a:lstStyle/>
          <a:p>
            <a:pPr algn="ctr"/>
            <a:endParaRPr lang="zh-CN" altLang="en-US" sz="2800" b="1" i="1" dirty="0">
              <a:solidFill>
                <a:schemeClr val="bg1"/>
              </a:solidFill>
              <a:latin typeface="仓耳玄三M W05" panose="02020400000000000000" pitchFamily="18" charset="-122"/>
            </a:endParaRPr>
          </a:p>
        </p:txBody>
      </p:sp>
      <p:sp>
        <p:nvSpPr>
          <p:cNvPr id="63" name="椭圆 62"/>
          <p:cNvSpPr/>
          <p:nvPr/>
        </p:nvSpPr>
        <p:spPr>
          <a:xfrm>
            <a:off x="7860653" y="5087524"/>
            <a:ext cx="323850" cy="323850"/>
          </a:xfrm>
          <a:prstGeom prst="ellipse">
            <a:avLst/>
          </a:prstGeom>
          <a:gradFill>
            <a:gsLst>
              <a:gs pos="100000">
                <a:srgbClr val="6EABFF"/>
              </a:gs>
              <a:gs pos="0">
                <a:srgbClr val="F361CE"/>
              </a:gs>
            </a:gsLst>
            <a:lin ang="16200000" scaled="1"/>
          </a:gradFill>
          <a:ln>
            <a:noFill/>
          </a:ln>
          <a:effectLst/>
        </p:spPr>
        <p:txBody>
          <a:bodyPr wrap="square" lIns="91440" tIns="45720" rIns="91440" bIns="45720" anchor="ctr">
            <a:normAutofit fontScale="40000" lnSpcReduction="20000"/>
          </a:bodyPr>
          <a:lstStyle/>
          <a:p>
            <a:pPr algn="ctr"/>
            <a:endParaRPr lang="zh-CN" altLang="en-US" sz="2800" b="1" i="1" dirty="0">
              <a:solidFill>
                <a:schemeClr val="bg1"/>
              </a:solidFill>
              <a:latin typeface="仓耳玄三M W05" panose="02020400000000000000" pitchFamily="18" charset="-122"/>
            </a:endParaRPr>
          </a:p>
        </p:txBody>
      </p:sp>
      <p:sp>
        <p:nvSpPr>
          <p:cNvPr id="64" name="椭圆 63"/>
          <p:cNvSpPr/>
          <p:nvPr/>
        </p:nvSpPr>
        <p:spPr>
          <a:xfrm>
            <a:off x="8367285" y="5087524"/>
            <a:ext cx="323850" cy="323850"/>
          </a:xfrm>
          <a:prstGeom prst="ellipse">
            <a:avLst/>
          </a:prstGeom>
          <a:gradFill>
            <a:gsLst>
              <a:gs pos="100000">
                <a:srgbClr val="6EABFF"/>
              </a:gs>
              <a:gs pos="0">
                <a:srgbClr val="F361CE"/>
              </a:gs>
            </a:gsLst>
            <a:lin ang="16200000" scaled="1"/>
          </a:gradFill>
          <a:ln>
            <a:noFill/>
          </a:ln>
          <a:effectLst/>
        </p:spPr>
        <p:txBody>
          <a:bodyPr wrap="square" lIns="91440" tIns="45720" rIns="91440" bIns="45720" anchor="ctr">
            <a:normAutofit fontScale="40000" lnSpcReduction="20000"/>
          </a:bodyPr>
          <a:lstStyle/>
          <a:p>
            <a:pPr algn="ctr"/>
            <a:endParaRPr lang="zh-CN" altLang="en-US" sz="2800" b="1" i="1" dirty="0">
              <a:solidFill>
                <a:schemeClr val="bg1"/>
              </a:solidFill>
              <a:latin typeface="仓耳玄三M W05" panose="02020400000000000000" pitchFamily="18"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p:cTn id="7" dur="500" fill="hold"/>
                                        <p:tgtEl>
                                          <p:spTgt spid="24"/>
                                        </p:tgtEl>
                                        <p:attrNameLst>
                                          <p:attrName>ppt_w</p:attrName>
                                        </p:attrNameLst>
                                      </p:cBhvr>
                                      <p:tavLst>
                                        <p:tav tm="0">
                                          <p:val>
                                            <p:fltVal val="0"/>
                                          </p:val>
                                        </p:tav>
                                        <p:tav tm="100000">
                                          <p:val>
                                            <p:strVal val="#ppt_w"/>
                                          </p:val>
                                        </p:tav>
                                      </p:tavLst>
                                    </p:anim>
                                    <p:anim calcmode="lin" valueType="num">
                                      <p:cBhvr>
                                        <p:cTn id="8" dur="500" fill="hold"/>
                                        <p:tgtEl>
                                          <p:spTgt spid="24"/>
                                        </p:tgtEl>
                                        <p:attrNameLst>
                                          <p:attrName>ppt_h</p:attrName>
                                        </p:attrNameLst>
                                      </p:cBhvr>
                                      <p:tavLst>
                                        <p:tav tm="0">
                                          <p:val>
                                            <p:fltVal val="0"/>
                                          </p:val>
                                        </p:tav>
                                        <p:tav tm="100000">
                                          <p:val>
                                            <p:strVal val="#ppt_h"/>
                                          </p:val>
                                        </p:tav>
                                      </p:tavLst>
                                    </p:anim>
                                    <p:animEffect transition="in" filter="fade">
                                      <p:cBhvr>
                                        <p:cTn id="9" dur="500"/>
                                        <p:tgtEl>
                                          <p:spTgt spid="2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5"/>
                                        </p:tgtEl>
                                        <p:attrNameLst>
                                          <p:attrName>style.visibility</p:attrName>
                                        </p:attrNameLst>
                                      </p:cBhvr>
                                      <p:to>
                                        <p:strVal val="visible"/>
                                      </p:to>
                                    </p:set>
                                    <p:anim calcmode="lin" valueType="num">
                                      <p:cBhvr>
                                        <p:cTn id="12" dur="500" fill="hold"/>
                                        <p:tgtEl>
                                          <p:spTgt spid="25"/>
                                        </p:tgtEl>
                                        <p:attrNameLst>
                                          <p:attrName>ppt_w</p:attrName>
                                        </p:attrNameLst>
                                      </p:cBhvr>
                                      <p:tavLst>
                                        <p:tav tm="0">
                                          <p:val>
                                            <p:fltVal val="0"/>
                                          </p:val>
                                        </p:tav>
                                        <p:tav tm="100000">
                                          <p:val>
                                            <p:strVal val="#ppt_w"/>
                                          </p:val>
                                        </p:tav>
                                      </p:tavLst>
                                    </p:anim>
                                    <p:anim calcmode="lin" valueType="num">
                                      <p:cBhvr>
                                        <p:cTn id="13" dur="500" fill="hold"/>
                                        <p:tgtEl>
                                          <p:spTgt spid="25"/>
                                        </p:tgtEl>
                                        <p:attrNameLst>
                                          <p:attrName>ppt_h</p:attrName>
                                        </p:attrNameLst>
                                      </p:cBhvr>
                                      <p:tavLst>
                                        <p:tav tm="0">
                                          <p:val>
                                            <p:fltVal val="0"/>
                                          </p:val>
                                        </p:tav>
                                        <p:tav tm="100000">
                                          <p:val>
                                            <p:strVal val="#ppt_h"/>
                                          </p:val>
                                        </p:tav>
                                      </p:tavLst>
                                    </p:anim>
                                    <p:animEffect transition="in" filter="fade">
                                      <p:cBhvr>
                                        <p:cTn id="14" dur="500"/>
                                        <p:tgtEl>
                                          <p:spTgt spid="25"/>
                                        </p:tgtEl>
                                      </p:cBhvr>
                                    </p:animEffect>
                                  </p:childTnLst>
                                </p:cTn>
                              </p:par>
                              <p:par>
                                <p:cTn id="15" presetID="53" presetClass="entr" presetSubtype="16" fill="hold" grpId="0" nodeType="withEffect" nodePh="1">
                                  <p:stCondLst>
                                    <p:cond delay="0"/>
                                  </p:stCondLst>
                                  <p:endCondLst>
                                    <p:cond evt="begin" delay="0">
                                      <p:tn val="15"/>
                                    </p:cond>
                                  </p:endCondLst>
                                  <p:childTnLst>
                                    <p:set>
                                      <p:cBhvr>
                                        <p:cTn id="16" dur="1" fill="hold">
                                          <p:stCondLst>
                                            <p:cond delay="0"/>
                                          </p:stCondLst>
                                        </p:cTn>
                                        <p:tgtEl>
                                          <p:spTgt spid="26"/>
                                        </p:tgtEl>
                                        <p:attrNameLst>
                                          <p:attrName>style.visibility</p:attrName>
                                        </p:attrNameLst>
                                      </p:cBhvr>
                                      <p:to>
                                        <p:strVal val="visible"/>
                                      </p:to>
                                    </p:set>
                                    <p:anim calcmode="lin" valueType="num">
                                      <p:cBhvr>
                                        <p:cTn id="17" dur="500" fill="hold"/>
                                        <p:tgtEl>
                                          <p:spTgt spid="26"/>
                                        </p:tgtEl>
                                        <p:attrNameLst>
                                          <p:attrName>ppt_w</p:attrName>
                                        </p:attrNameLst>
                                      </p:cBhvr>
                                      <p:tavLst>
                                        <p:tav tm="0">
                                          <p:val>
                                            <p:fltVal val="0"/>
                                          </p:val>
                                        </p:tav>
                                        <p:tav tm="100000">
                                          <p:val>
                                            <p:strVal val="#ppt_w"/>
                                          </p:val>
                                        </p:tav>
                                      </p:tavLst>
                                    </p:anim>
                                    <p:anim calcmode="lin" valueType="num">
                                      <p:cBhvr>
                                        <p:cTn id="18" dur="500" fill="hold"/>
                                        <p:tgtEl>
                                          <p:spTgt spid="26"/>
                                        </p:tgtEl>
                                        <p:attrNameLst>
                                          <p:attrName>ppt_h</p:attrName>
                                        </p:attrNameLst>
                                      </p:cBhvr>
                                      <p:tavLst>
                                        <p:tav tm="0">
                                          <p:val>
                                            <p:fltVal val="0"/>
                                          </p:val>
                                        </p:tav>
                                        <p:tav tm="100000">
                                          <p:val>
                                            <p:strVal val="#ppt_h"/>
                                          </p:val>
                                        </p:tav>
                                      </p:tavLst>
                                    </p:anim>
                                    <p:animEffect transition="in" filter="fade">
                                      <p:cBhvr>
                                        <p:cTn id="19" dur="500"/>
                                        <p:tgtEl>
                                          <p:spTgt spid="26"/>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27"/>
                                        </p:tgtEl>
                                        <p:attrNameLst>
                                          <p:attrName>style.visibility</p:attrName>
                                        </p:attrNameLst>
                                      </p:cBhvr>
                                      <p:to>
                                        <p:strVal val="visible"/>
                                      </p:to>
                                    </p:set>
                                    <p:anim calcmode="lin" valueType="num">
                                      <p:cBhvr>
                                        <p:cTn id="22" dur="500" fill="hold"/>
                                        <p:tgtEl>
                                          <p:spTgt spid="27"/>
                                        </p:tgtEl>
                                        <p:attrNameLst>
                                          <p:attrName>ppt_w</p:attrName>
                                        </p:attrNameLst>
                                      </p:cBhvr>
                                      <p:tavLst>
                                        <p:tav tm="0">
                                          <p:val>
                                            <p:fltVal val="0"/>
                                          </p:val>
                                        </p:tav>
                                        <p:tav tm="100000">
                                          <p:val>
                                            <p:strVal val="#ppt_w"/>
                                          </p:val>
                                        </p:tav>
                                      </p:tavLst>
                                    </p:anim>
                                    <p:anim calcmode="lin" valueType="num">
                                      <p:cBhvr>
                                        <p:cTn id="23" dur="500" fill="hold"/>
                                        <p:tgtEl>
                                          <p:spTgt spid="27"/>
                                        </p:tgtEl>
                                        <p:attrNameLst>
                                          <p:attrName>ppt_h</p:attrName>
                                        </p:attrNameLst>
                                      </p:cBhvr>
                                      <p:tavLst>
                                        <p:tav tm="0">
                                          <p:val>
                                            <p:fltVal val="0"/>
                                          </p:val>
                                        </p:tav>
                                        <p:tav tm="100000">
                                          <p:val>
                                            <p:strVal val="#ppt_h"/>
                                          </p:val>
                                        </p:tav>
                                      </p:tavLst>
                                    </p:anim>
                                    <p:animEffect transition="in" filter="fade">
                                      <p:cBhvr>
                                        <p:cTn id="24" dur="500"/>
                                        <p:tgtEl>
                                          <p:spTgt spid="27"/>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28"/>
                                        </p:tgtEl>
                                        <p:attrNameLst>
                                          <p:attrName>style.visibility</p:attrName>
                                        </p:attrNameLst>
                                      </p:cBhvr>
                                      <p:to>
                                        <p:strVal val="visible"/>
                                      </p:to>
                                    </p:set>
                                    <p:anim calcmode="lin" valueType="num">
                                      <p:cBhvr>
                                        <p:cTn id="27" dur="500" fill="hold"/>
                                        <p:tgtEl>
                                          <p:spTgt spid="28"/>
                                        </p:tgtEl>
                                        <p:attrNameLst>
                                          <p:attrName>ppt_w</p:attrName>
                                        </p:attrNameLst>
                                      </p:cBhvr>
                                      <p:tavLst>
                                        <p:tav tm="0">
                                          <p:val>
                                            <p:fltVal val="0"/>
                                          </p:val>
                                        </p:tav>
                                        <p:tav tm="100000">
                                          <p:val>
                                            <p:strVal val="#ppt_w"/>
                                          </p:val>
                                        </p:tav>
                                      </p:tavLst>
                                    </p:anim>
                                    <p:anim calcmode="lin" valueType="num">
                                      <p:cBhvr>
                                        <p:cTn id="28" dur="500" fill="hold"/>
                                        <p:tgtEl>
                                          <p:spTgt spid="28"/>
                                        </p:tgtEl>
                                        <p:attrNameLst>
                                          <p:attrName>ppt_h</p:attrName>
                                        </p:attrNameLst>
                                      </p:cBhvr>
                                      <p:tavLst>
                                        <p:tav tm="0">
                                          <p:val>
                                            <p:fltVal val="0"/>
                                          </p:val>
                                        </p:tav>
                                        <p:tav tm="100000">
                                          <p:val>
                                            <p:strVal val="#ppt_h"/>
                                          </p:val>
                                        </p:tav>
                                      </p:tavLst>
                                    </p:anim>
                                    <p:animEffect transition="in" filter="fade">
                                      <p:cBhvr>
                                        <p:cTn id="29" dur="500"/>
                                        <p:tgtEl>
                                          <p:spTgt spid="28"/>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29"/>
                                        </p:tgtEl>
                                        <p:attrNameLst>
                                          <p:attrName>style.visibility</p:attrName>
                                        </p:attrNameLst>
                                      </p:cBhvr>
                                      <p:to>
                                        <p:strVal val="visible"/>
                                      </p:to>
                                    </p:set>
                                    <p:anim calcmode="lin" valueType="num">
                                      <p:cBhvr>
                                        <p:cTn id="32" dur="500" fill="hold"/>
                                        <p:tgtEl>
                                          <p:spTgt spid="29"/>
                                        </p:tgtEl>
                                        <p:attrNameLst>
                                          <p:attrName>ppt_w</p:attrName>
                                        </p:attrNameLst>
                                      </p:cBhvr>
                                      <p:tavLst>
                                        <p:tav tm="0">
                                          <p:val>
                                            <p:fltVal val="0"/>
                                          </p:val>
                                        </p:tav>
                                        <p:tav tm="100000">
                                          <p:val>
                                            <p:strVal val="#ppt_w"/>
                                          </p:val>
                                        </p:tav>
                                      </p:tavLst>
                                    </p:anim>
                                    <p:anim calcmode="lin" valueType="num">
                                      <p:cBhvr>
                                        <p:cTn id="33" dur="500" fill="hold"/>
                                        <p:tgtEl>
                                          <p:spTgt spid="29"/>
                                        </p:tgtEl>
                                        <p:attrNameLst>
                                          <p:attrName>ppt_h</p:attrName>
                                        </p:attrNameLst>
                                      </p:cBhvr>
                                      <p:tavLst>
                                        <p:tav tm="0">
                                          <p:val>
                                            <p:fltVal val="0"/>
                                          </p:val>
                                        </p:tav>
                                        <p:tav tm="100000">
                                          <p:val>
                                            <p:strVal val="#ppt_h"/>
                                          </p:val>
                                        </p:tav>
                                      </p:tavLst>
                                    </p:anim>
                                    <p:animEffect transition="in" filter="fade">
                                      <p:cBhvr>
                                        <p:cTn id="34" dur="500"/>
                                        <p:tgtEl>
                                          <p:spTgt spid="29"/>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30"/>
                                        </p:tgtEl>
                                        <p:attrNameLst>
                                          <p:attrName>style.visibility</p:attrName>
                                        </p:attrNameLst>
                                      </p:cBhvr>
                                      <p:to>
                                        <p:strVal val="visible"/>
                                      </p:to>
                                    </p:set>
                                    <p:anim calcmode="lin" valueType="num">
                                      <p:cBhvr>
                                        <p:cTn id="37" dur="500" fill="hold"/>
                                        <p:tgtEl>
                                          <p:spTgt spid="30"/>
                                        </p:tgtEl>
                                        <p:attrNameLst>
                                          <p:attrName>ppt_w</p:attrName>
                                        </p:attrNameLst>
                                      </p:cBhvr>
                                      <p:tavLst>
                                        <p:tav tm="0">
                                          <p:val>
                                            <p:fltVal val="0"/>
                                          </p:val>
                                        </p:tav>
                                        <p:tav tm="100000">
                                          <p:val>
                                            <p:strVal val="#ppt_w"/>
                                          </p:val>
                                        </p:tav>
                                      </p:tavLst>
                                    </p:anim>
                                    <p:anim calcmode="lin" valueType="num">
                                      <p:cBhvr>
                                        <p:cTn id="38" dur="500" fill="hold"/>
                                        <p:tgtEl>
                                          <p:spTgt spid="30"/>
                                        </p:tgtEl>
                                        <p:attrNameLst>
                                          <p:attrName>ppt_h</p:attrName>
                                        </p:attrNameLst>
                                      </p:cBhvr>
                                      <p:tavLst>
                                        <p:tav tm="0">
                                          <p:val>
                                            <p:fltVal val="0"/>
                                          </p:val>
                                        </p:tav>
                                        <p:tav tm="100000">
                                          <p:val>
                                            <p:strVal val="#ppt_h"/>
                                          </p:val>
                                        </p:tav>
                                      </p:tavLst>
                                    </p:anim>
                                    <p:animEffect transition="in" filter="fade">
                                      <p:cBhvr>
                                        <p:cTn id="39" dur="500"/>
                                        <p:tgtEl>
                                          <p:spTgt spid="30"/>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31"/>
                                        </p:tgtEl>
                                        <p:attrNameLst>
                                          <p:attrName>style.visibility</p:attrName>
                                        </p:attrNameLst>
                                      </p:cBhvr>
                                      <p:to>
                                        <p:strVal val="visible"/>
                                      </p:to>
                                    </p:set>
                                    <p:animEffect transition="in" filter="fade">
                                      <p:cBhvr>
                                        <p:cTn id="44" dur="500"/>
                                        <p:tgtEl>
                                          <p:spTgt spid="31"/>
                                        </p:tgtEl>
                                      </p:cBhvr>
                                    </p:animEffect>
                                  </p:childTnLst>
                                </p:cTn>
                              </p:par>
                              <p:par>
                                <p:cTn id="45" presetID="42" presetClass="entr" presetSubtype="0" fill="hold" grpId="0" nodeType="withEffect">
                                  <p:stCondLst>
                                    <p:cond delay="0"/>
                                  </p:stCondLst>
                                  <p:childTnLst>
                                    <p:set>
                                      <p:cBhvr>
                                        <p:cTn id="46" dur="1" fill="hold">
                                          <p:stCondLst>
                                            <p:cond delay="0"/>
                                          </p:stCondLst>
                                        </p:cTn>
                                        <p:tgtEl>
                                          <p:spTgt spid="32"/>
                                        </p:tgtEl>
                                        <p:attrNameLst>
                                          <p:attrName>style.visibility</p:attrName>
                                        </p:attrNameLst>
                                      </p:cBhvr>
                                      <p:to>
                                        <p:strVal val="visible"/>
                                      </p:to>
                                    </p:set>
                                    <p:animEffect transition="in" filter="fade">
                                      <p:cBhvr>
                                        <p:cTn id="47" dur="1000"/>
                                        <p:tgtEl>
                                          <p:spTgt spid="32"/>
                                        </p:tgtEl>
                                      </p:cBhvr>
                                    </p:animEffect>
                                    <p:anim calcmode="lin" valueType="num">
                                      <p:cBhvr>
                                        <p:cTn id="48" dur="1000" fill="hold"/>
                                        <p:tgtEl>
                                          <p:spTgt spid="32"/>
                                        </p:tgtEl>
                                        <p:attrNameLst>
                                          <p:attrName>ppt_x</p:attrName>
                                        </p:attrNameLst>
                                      </p:cBhvr>
                                      <p:tavLst>
                                        <p:tav tm="0">
                                          <p:val>
                                            <p:strVal val="#ppt_x"/>
                                          </p:val>
                                        </p:tav>
                                        <p:tav tm="100000">
                                          <p:val>
                                            <p:strVal val="#ppt_x"/>
                                          </p:val>
                                        </p:tav>
                                      </p:tavLst>
                                    </p:anim>
                                    <p:anim calcmode="lin" valueType="num">
                                      <p:cBhvr>
                                        <p:cTn id="49" dur="1000" fill="hold"/>
                                        <p:tgtEl>
                                          <p:spTgt spid="32"/>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33"/>
                                        </p:tgtEl>
                                        <p:attrNameLst>
                                          <p:attrName>style.visibility</p:attrName>
                                        </p:attrNameLst>
                                      </p:cBhvr>
                                      <p:to>
                                        <p:strVal val="visible"/>
                                      </p:to>
                                    </p:set>
                                    <p:animEffect transition="in" filter="fade">
                                      <p:cBhvr>
                                        <p:cTn id="52" dur="1000"/>
                                        <p:tgtEl>
                                          <p:spTgt spid="33"/>
                                        </p:tgtEl>
                                      </p:cBhvr>
                                    </p:animEffect>
                                    <p:anim calcmode="lin" valueType="num">
                                      <p:cBhvr>
                                        <p:cTn id="53" dur="1000" fill="hold"/>
                                        <p:tgtEl>
                                          <p:spTgt spid="33"/>
                                        </p:tgtEl>
                                        <p:attrNameLst>
                                          <p:attrName>ppt_x</p:attrName>
                                        </p:attrNameLst>
                                      </p:cBhvr>
                                      <p:tavLst>
                                        <p:tav tm="0">
                                          <p:val>
                                            <p:strVal val="#ppt_x"/>
                                          </p:val>
                                        </p:tav>
                                        <p:tav tm="100000">
                                          <p:val>
                                            <p:strVal val="#ppt_x"/>
                                          </p:val>
                                        </p:tav>
                                      </p:tavLst>
                                    </p:anim>
                                    <p:anim calcmode="lin" valueType="num">
                                      <p:cBhvr>
                                        <p:cTn id="54" dur="1000" fill="hold"/>
                                        <p:tgtEl>
                                          <p:spTgt spid="33"/>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54"/>
                                        </p:tgtEl>
                                        <p:attrNameLst>
                                          <p:attrName>style.visibility</p:attrName>
                                        </p:attrNameLst>
                                      </p:cBhvr>
                                      <p:to>
                                        <p:strVal val="visible"/>
                                      </p:to>
                                    </p:set>
                                    <p:animEffect transition="in" filter="fade">
                                      <p:cBhvr>
                                        <p:cTn id="57" dur="1000"/>
                                        <p:tgtEl>
                                          <p:spTgt spid="54"/>
                                        </p:tgtEl>
                                      </p:cBhvr>
                                    </p:animEffect>
                                    <p:anim calcmode="lin" valueType="num">
                                      <p:cBhvr>
                                        <p:cTn id="58" dur="1000" fill="hold"/>
                                        <p:tgtEl>
                                          <p:spTgt spid="54"/>
                                        </p:tgtEl>
                                        <p:attrNameLst>
                                          <p:attrName>ppt_x</p:attrName>
                                        </p:attrNameLst>
                                      </p:cBhvr>
                                      <p:tavLst>
                                        <p:tav tm="0">
                                          <p:val>
                                            <p:strVal val="#ppt_x"/>
                                          </p:val>
                                        </p:tav>
                                        <p:tav tm="100000">
                                          <p:val>
                                            <p:strVal val="#ppt_x"/>
                                          </p:val>
                                        </p:tav>
                                      </p:tavLst>
                                    </p:anim>
                                    <p:anim calcmode="lin" valueType="num">
                                      <p:cBhvr>
                                        <p:cTn id="59" dur="1000" fill="hold"/>
                                        <p:tgtEl>
                                          <p:spTgt spid="54"/>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55"/>
                                        </p:tgtEl>
                                        <p:attrNameLst>
                                          <p:attrName>style.visibility</p:attrName>
                                        </p:attrNameLst>
                                      </p:cBhvr>
                                      <p:to>
                                        <p:strVal val="visible"/>
                                      </p:to>
                                    </p:set>
                                    <p:animEffect transition="in" filter="fade">
                                      <p:cBhvr>
                                        <p:cTn id="62" dur="1000"/>
                                        <p:tgtEl>
                                          <p:spTgt spid="55"/>
                                        </p:tgtEl>
                                      </p:cBhvr>
                                    </p:animEffect>
                                    <p:anim calcmode="lin" valueType="num">
                                      <p:cBhvr>
                                        <p:cTn id="63" dur="1000" fill="hold"/>
                                        <p:tgtEl>
                                          <p:spTgt spid="55"/>
                                        </p:tgtEl>
                                        <p:attrNameLst>
                                          <p:attrName>ppt_x</p:attrName>
                                        </p:attrNameLst>
                                      </p:cBhvr>
                                      <p:tavLst>
                                        <p:tav tm="0">
                                          <p:val>
                                            <p:strVal val="#ppt_x"/>
                                          </p:val>
                                        </p:tav>
                                        <p:tav tm="100000">
                                          <p:val>
                                            <p:strVal val="#ppt_x"/>
                                          </p:val>
                                        </p:tav>
                                      </p:tavLst>
                                    </p:anim>
                                    <p:anim calcmode="lin" valueType="num">
                                      <p:cBhvr>
                                        <p:cTn id="64" dur="1000" fill="hold"/>
                                        <p:tgtEl>
                                          <p:spTgt spid="55"/>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56"/>
                                        </p:tgtEl>
                                        <p:attrNameLst>
                                          <p:attrName>style.visibility</p:attrName>
                                        </p:attrNameLst>
                                      </p:cBhvr>
                                      <p:to>
                                        <p:strVal val="visible"/>
                                      </p:to>
                                    </p:set>
                                    <p:animEffect transition="in" filter="fade">
                                      <p:cBhvr>
                                        <p:cTn id="67" dur="1000"/>
                                        <p:tgtEl>
                                          <p:spTgt spid="56"/>
                                        </p:tgtEl>
                                      </p:cBhvr>
                                    </p:animEffect>
                                    <p:anim calcmode="lin" valueType="num">
                                      <p:cBhvr>
                                        <p:cTn id="68" dur="1000" fill="hold"/>
                                        <p:tgtEl>
                                          <p:spTgt spid="56"/>
                                        </p:tgtEl>
                                        <p:attrNameLst>
                                          <p:attrName>ppt_x</p:attrName>
                                        </p:attrNameLst>
                                      </p:cBhvr>
                                      <p:tavLst>
                                        <p:tav tm="0">
                                          <p:val>
                                            <p:strVal val="#ppt_x"/>
                                          </p:val>
                                        </p:tav>
                                        <p:tav tm="100000">
                                          <p:val>
                                            <p:strVal val="#ppt_x"/>
                                          </p:val>
                                        </p:tav>
                                      </p:tavLst>
                                    </p:anim>
                                    <p:anim calcmode="lin" valueType="num">
                                      <p:cBhvr>
                                        <p:cTn id="69" dur="1000" fill="hold"/>
                                        <p:tgtEl>
                                          <p:spTgt spid="56"/>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57"/>
                                        </p:tgtEl>
                                        <p:attrNameLst>
                                          <p:attrName>style.visibility</p:attrName>
                                        </p:attrNameLst>
                                      </p:cBhvr>
                                      <p:to>
                                        <p:strVal val="visible"/>
                                      </p:to>
                                    </p:set>
                                    <p:animEffect transition="in" filter="fade">
                                      <p:cBhvr>
                                        <p:cTn id="72" dur="1000"/>
                                        <p:tgtEl>
                                          <p:spTgt spid="57"/>
                                        </p:tgtEl>
                                      </p:cBhvr>
                                    </p:animEffect>
                                    <p:anim calcmode="lin" valueType="num">
                                      <p:cBhvr>
                                        <p:cTn id="73" dur="1000" fill="hold"/>
                                        <p:tgtEl>
                                          <p:spTgt spid="57"/>
                                        </p:tgtEl>
                                        <p:attrNameLst>
                                          <p:attrName>ppt_x</p:attrName>
                                        </p:attrNameLst>
                                      </p:cBhvr>
                                      <p:tavLst>
                                        <p:tav tm="0">
                                          <p:val>
                                            <p:strVal val="#ppt_x"/>
                                          </p:val>
                                        </p:tav>
                                        <p:tav tm="100000">
                                          <p:val>
                                            <p:strVal val="#ppt_x"/>
                                          </p:val>
                                        </p:tav>
                                      </p:tavLst>
                                    </p:anim>
                                    <p:anim calcmode="lin" valueType="num">
                                      <p:cBhvr>
                                        <p:cTn id="74" dur="1000" fill="hold"/>
                                        <p:tgtEl>
                                          <p:spTgt spid="57"/>
                                        </p:tgtEl>
                                        <p:attrNameLst>
                                          <p:attrName>ppt_y</p:attrName>
                                        </p:attrNameLst>
                                      </p:cBhvr>
                                      <p:tavLst>
                                        <p:tav tm="0">
                                          <p:val>
                                            <p:strVal val="#ppt_y+.1"/>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grpId="0" nodeType="clickEffect">
                                  <p:stCondLst>
                                    <p:cond delay="0"/>
                                  </p:stCondLst>
                                  <p:childTnLst>
                                    <p:set>
                                      <p:cBhvr>
                                        <p:cTn id="78" dur="1" fill="hold">
                                          <p:stCondLst>
                                            <p:cond delay="0"/>
                                          </p:stCondLst>
                                        </p:cTn>
                                        <p:tgtEl>
                                          <p:spTgt spid="58"/>
                                        </p:tgtEl>
                                        <p:attrNameLst>
                                          <p:attrName>style.visibility</p:attrName>
                                        </p:attrNameLst>
                                      </p:cBhvr>
                                      <p:to>
                                        <p:strVal val="visible"/>
                                      </p:to>
                                    </p:set>
                                    <p:animEffect transition="in" filter="fade">
                                      <p:cBhvr>
                                        <p:cTn id="79" dur="500"/>
                                        <p:tgtEl>
                                          <p:spTgt spid="58"/>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grpId="0" nodeType="clickEffect">
                                  <p:stCondLst>
                                    <p:cond delay="0"/>
                                  </p:stCondLst>
                                  <p:childTnLst>
                                    <p:set>
                                      <p:cBhvr>
                                        <p:cTn id="83" dur="1" fill="hold">
                                          <p:stCondLst>
                                            <p:cond delay="0"/>
                                          </p:stCondLst>
                                        </p:cTn>
                                        <p:tgtEl>
                                          <p:spTgt spid="59"/>
                                        </p:tgtEl>
                                        <p:attrNameLst>
                                          <p:attrName>style.visibility</p:attrName>
                                        </p:attrNameLst>
                                      </p:cBhvr>
                                      <p:to>
                                        <p:strVal val="visible"/>
                                      </p:to>
                                    </p:set>
                                    <p:animEffect transition="in" filter="fade">
                                      <p:cBhvr>
                                        <p:cTn id="84" dur="500"/>
                                        <p:tgtEl>
                                          <p:spTgt spid="59"/>
                                        </p:tgtEl>
                                      </p:cBhvr>
                                    </p:animEffect>
                                  </p:childTnLst>
                                </p:cTn>
                              </p:par>
                            </p:childTnLst>
                          </p:cTn>
                        </p:par>
                      </p:childTnLst>
                    </p:cTn>
                  </p:par>
                  <p:par>
                    <p:cTn id="85" fill="hold">
                      <p:stCondLst>
                        <p:cond delay="indefinite"/>
                      </p:stCondLst>
                      <p:childTnLst>
                        <p:par>
                          <p:cTn id="86" fill="hold">
                            <p:stCondLst>
                              <p:cond delay="0"/>
                            </p:stCondLst>
                            <p:childTnLst>
                              <p:par>
                                <p:cTn id="87" presetID="22" presetClass="entr" presetSubtype="1" fill="hold" grpId="0" nodeType="clickEffect">
                                  <p:stCondLst>
                                    <p:cond delay="0"/>
                                  </p:stCondLst>
                                  <p:childTnLst>
                                    <p:set>
                                      <p:cBhvr>
                                        <p:cTn id="88" dur="1" fill="hold">
                                          <p:stCondLst>
                                            <p:cond delay="0"/>
                                          </p:stCondLst>
                                        </p:cTn>
                                        <p:tgtEl>
                                          <p:spTgt spid="60"/>
                                        </p:tgtEl>
                                        <p:attrNameLst>
                                          <p:attrName>style.visibility</p:attrName>
                                        </p:attrNameLst>
                                      </p:cBhvr>
                                      <p:to>
                                        <p:strVal val="visible"/>
                                      </p:to>
                                    </p:set>
                                    <p:animEffect transition="in" filter="wipe(up)">
                                      <p:cBhvr>
                                        <p:cTn id="89" dur="500"/>
                                        <p:tgtEl>
                                          <p:spTgt spid="60"/>
                                        </p:tgtEl>
                                      </p:cBhvr>
                                    </p:animEffect>
                                  </p:childTnLst>
                                </p:cTn>
                              </p:par>
                            </p:childTnLst>
                          </p:cTn>
                        </p:par>
                      </p:childTnLst>
                    </p:cTn>
                  </p:par>
                  <p:par>
                    <p:cTn id="90" fill="hold">
                      <p:stCondLst>
                        <p:cond delay="indefinite"/>
                      </p:stCondLst>
                      <p:childTnLst>
                        <p:par>
                          <p:cTn id="91" fill="hold">
                            <p:stCondLst>
                              <p:cond delay="0"/>
                            </p:stCondLst>
                            <p:childTnLst>
                              <p:par>
                                <p:cTn id="92" presetID="2" presetClass="entr" presetSubtype="8" fill="hold" grpId="0" nodeType="clickEffect">
                                  <p:stCondLst>
                                    <p:cond delay="0"/>
                                  </p:stCondLst>
                                  <p:childTnLst>
                                    <p:set>
                                      <p:cBhvr>
                                        <p:cTn id="93" dur="1" fill="hold">
                                          <p:stCondLst>
                                            <p:cond delay="0"/>
                                          </p:stCondLst>
                                        </p:cTn>
                                        <p:tgtEl>
                                          <p:spTgt spid="61"/>
                                        </p:tgtEl>
                                        <p:attrNameLst>
                                          <p:attrName>style.visibility</p:attrName>
                                        </p:attrNameLst>
                                      </p:cBhvr>
                                      <p:to>
                                        <p:strVal val="visible"/>
                                      </p:to>
                                    </p:set>
                                    <p:anim calcmode="lin" valueType="num">
                                      <p:cBhvr additive="base">
                                        <p:cTn id="94" dur="500" fill="hold"/>
                                        <p:tgtEl>
                                          <p:spTgt spid="61"/>
                                        </p:tgtEl>
                                        <p:attrNameLst>
                                          <p:attrName>ppt_x</p:attrName>
                                        </p:attrNameLst>
                                      </p:cBhvr>
                                      <p:tavLst>
                                        <p:tav tm="0">
                                          <p:val>
                                            <p:strVal val="0-#ppt_w/2"/>
                                          </p:val>
                                        </p:tav>
                                        <p:tav tm="100000">
                                          <p:val>
                                            <p:strVal val="#ppt_x"/>
                                          </p:val>
                                        </p:tav>
                                      </p:tavLst>
                                    </p:anim>
                                    <p:anim calcmode="lin" valueType="num">
                                      <p:cBhvr additive="base">
                                        <p:cTn id="95" dur="500" fill="hold"/>
                                        <p:tgtEl>
                                          <p:spTgt spid="61"/>
                                        </p:tgtEl>
                                        <p:attrNameLst>
                                          <p:attrName>ppt_y</p:attrName>
                                        </p:attrNameLst>
                                      </p:cBhvr>
                                      <p:tavLst>
                                        <p:tav tm="0">
                                          <p:val>
                                            <p:strVal val="#ppt_y"/>
                                          </p:val>
                                        </p:tav>
                                        <p:tav tm="100000">
                                          <p:val>
                                            <p:strVal val="#ppt_y"/>
                                          </p:val>
                                        </p:tav>
                                      </p:tavLst>
                                    </p:anim>
                                  </p:childTnLst>
                                </p:cTn>
                              </p:par>
                              <p:par>
                                <p:cTn id="96" presetID="2" presetClass="entr" presetSubtype="8" fill="hold" grpId="0" nodeType="withEffect">
                                  <p:stCondLst>
                                    <p:cond delay="0"/>
                                  </p:stCondLst>
                                  <p:childTnLst>
                                    <p:set>
                                      <p:cBhvr>
                                        <p:cTn id="97" dur="1" fill="hold">
                                          <p:stCondLst>
                                            <p:cond delay="0"/>
                                          </p:stCondLst>
                                        </p:cTn>
                                        <p:tgtEl>
                                          <p:spTgt spid="62"/>
                                        </p:tgtEl>
                                        <p:attrNameLst>
                                          <p:attrName>style.visibility</p:attrName>
                                        </p:attrNameLst>
                                      </p:cBhvr>
                                      <p:to>
                                        <p:strVal val="visible"/>
                                      </p:to>
                                    </p:set>
                                    <p:anim calcmode="lin" valueType="num">
                                      <p:cBhvr additive="base">
                                        <p:cTn id="98" dur="500" fill="hold"/>
                                        <p:tgtEl>
                                          <p:spTgt spid="62"/>
                                        </p:tgtEl>
                                        <p:attrNameLst>
                                          <p:attrName>ppt_x</p:attrName>
                                        </p:attrNameLst>
                                      </p:cBhvr>
                                      <p:tavLst>
                                        <p:tav tm="0">
                                          <p:val>
                                            <p:strVal val="0-#ppt_w/2"/>
                                          </p:val>
                                        </p:tav>
                                        <p:tav tm="100000">
                                          <p:val>
                                            <p:strVal val="#ppt_x"/>
                                          </p:val>
                                        </p:tav>
                                      </p:tavLst>
                                    </p:anim>
                                    <p:anim calcmode="lin" valueType="num">
                                      <p:cBhvr additive="base">
                                        <p:cTn id="99" dur="500" fill="hold"/>
                                        <p:tgtEl>
                                          <p:spTgt spid="62"/>
                                        </p:tgtEl>
                                        <p:attrNameLst>
                                          <p:attrName>ppt_y</p:attrName>
                                        </p:attrNameLst>
                                      </p:cBhvr>
                                      <p:tavLst>
                                        <p:tav tm="0">
                                          <p:val>
                                            <p:strVal val="#ppt_y"/>
                                          </p:val>
                                        </p:tav>
                                        <p:tav tm="100000">
                                          <p:val>
                                            <p:strVal val="#ppt_y"/>
                                          </p:val>
                                        </p:tav>
                                      </p:tavLst>
                                    </p:anim>
                                  </p:childTnLst>
                                </p:cTn>
                              </p:par>
                              <p:par>
                                <p:cTn id="100" presetID="2" presetClass="entr" presetSubtype="8" fill="hold" grpId="0" nodeType="withEffect" nodePh="1">
                                  <p:stCondLst>
                                    <p:cond delay="0"/>
                                  </p:stCondLst>
                                  <p:endCondLst>
                                    <p:cond evt="begin" delay="0">
                                      <p:tn val="100"/>
                                    </p:cond>
                                  </p:endCondLst>
                                  <p:childTnLst>
                                    <p:set>
                                      <p:cBhvr>
                                        <p:cTn id="101" dur="1" fill="hold">
                                          <p:stCondLst>
                                            <p:cond delay="0"/>
                                          </p:stCondLst>
                                        </p:cTn>
                                        <p:tgtEl>
                                          <p:spTgt spid="63"/>
                                        </p:tgtEl>
                                        <p:attrNameLst>
                                          <p:attrName>style.visibility</p:attrName>
                                        </p:attrNameLst>
                                      </p:cBhvr>
                                      <p:to>
                                        <p:strVal val="visible"/>
                                      </p:to>
                                    </p:set>
                                    <p:anim calcmode="lin" valueType="num">
                                      <p:cBhvr additive="base">
                                        <p:cTn id="102" dur="500" fill="hold"/>
                                        <p:tgtEl>
                                          <p:spTgt spid="63"/>
                                        </p:tgtEl>
                                        <p:attrNameLst>
                                          <p:attrName>ppt_x</p:attrName>
                                        </p:attrNameLst>
                                      </p:cBhvr>
                                      <p:tavLst>
                                        <p:tav tm="0">
                                          <p:val>
                                            <p:strVal val="0-#ppt_w/2"/>
                                          </p:val>
                                        </p:tav>
                                        <p:tav tm="100000">
                                          <p:val>
                                            <p:strVal val="#ppt_x"/>
                                          </p:val>
                                        </p:tav>
                                      </p:tavLst>
                                    </p:anim>
                                    <p:anim calcmode="lin" valueType="num">
                                      <p:cBhvr additive="base">
                                        <p:cTn id="103" dur="500" fill="hold"/>
                                        <p:tgtEl>
                                          <p:spTgt spid="63"/>
                                        </p:tgtEl>
                                        <p:attrNameLst>
                                          <p:attrName>ppt_y</p:attrName>
                                        </p:attrNameLst>
                                      </p:cBhvr>
                                      <p:tavLst>
                                        <p:tav tm="0">
                                          <p:val>
                                            <p:strVal val="#ppt_y"/>
                                          </p:val>
                                        </p:tav>
                                        <p:tav tm="100000">
                                          <p:val>
                                            <p:strVal val="#ppt_y"/>
                                          </p:val>
                                        </p:tav>
                                      </p:tavLst>
                                    </p:anim>
                                  </p:childTnLst>
                                </p:cTn>
                              </p:par>
                              <p:par>
                                <p:cTn id="104" presetID="2" presetClass="entr" presetSubtype="8" fill="hold" grpId="0" nodeType="withEffect">
                                  <p:stCondLst>
                                    <p:cond delay="0"/>
                                  </p:stCondLst>
                                  <p:childTnLst>
                                    <p:set>
                                      <p:cBhvr>
                                        <p:cTn id="105" dur="1" fill="hold">
                                          <p:stCondLst>
                                            <p:cond delay="0"/>
                                          </p:stCondLst>
                                        </p:cTn>
                                        <p:tgtEl>
                                          <p:spTgt spid="64"/>
                                        </p:tgtEl>
                                        <p:attrNameLst>
                                          <p:attrName>style.visibility</p:attrName>
                                        </p:attrNameLst>
                                      </p:cBhvr>
                                      <p:to>
                                        <p:strVal val="visible"/>
                                      </p:to>
                                    </p:set>
                                    <p:anim calcmode="lin" valueType="num">
                                      <p:cBhvr additive="base">
                                        <p:cTn id="106" dur="500" fill="hold"/>
                                        <p:tgtEl>
                                          <p:spTgt spid="64"/>
                                        </p:tgtEl>
                                        <p:attrNameLst>
                                          <p:attrName>ppt_x</p:attrName>
                                        </p:attrNameLst>
                                      </p:cBhvr>
                                      <p:tavLst>
                                        <p:tav tm="0">
                                          <p:val>
                                            <p:strVal val="0-#ppt_w/2"/>
                                          </p:val>
                                        </p:tav>
                                        <p:tav tm="100000">
                                          <p:val>
                                            <p:strVal val="#ppt_x"/>
                                          </p:val>
                                        </p:tav>
                                      </p:tavLst>
                                    </p:anim>
                                    <p:anim calcmode="lin" valueType="num">
                                      <p:cBhvr additive="base">
                                        <p:cTn id="107" dur="500" fill="hold"/>
                                        <p:tgtEl>
                                          <p:spTgt spid="6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p:bldP spid="27" grpId="0" animBg="1"/>
      <p:bldP spid="28" grpId="0" animBg="1"/>
      <p:bldP spid="29" grpId="0" animBg="1"/>
      <p:bldP spid="30" grpId="0" animBg="1"/>
      <p:bldP spid="32" grpId="0"/>
      <p:bldP spid="33" grpId="0"/>
      <p:bldP spid="54" grpId="0"/>
      <p:bldP spid="55" grpId="0"/>
      <p:bldP spid="56" grpId="0"/>
      <p:bldP spid="57" grpId="0"/>
      <p:bldP spid="58" grpId="0" animBg="1"/>
      <p:bldP spid="59" grpId="0"/>
      <p:bldP spid="60" grpId="0"/>
      <p:bldP spid="61" grpId="0" animBg="1"/>
      <p:bldP spid="62" grpId="0" animBg="1"/>
      <p:bldP spid="63" grpId="0" animBg="1"/>
      <p:bldP spid="6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cstate="print">
            <a:extLst>
              <a:ext uri="{28A0092B-C50C-407E-A947-70E740481C1C}">
                <a14:useLocalDpi xmlns:a14="http://schemas.microsoft.com/office/drawing/2010/main" val="0"/>
              </a:ext>
            </a:extLst>
          </a:blip>
          <a:srcRect l="5729" r="5537"/>
          <a:stretch>
            <a:fillRect/>
          </a:stretch>
        </p:blipFill>
        <p:spPr>
          <a:xfrm>
            <a:off x="0" y="-13146"/>
            <a:ext cx="12192000" cy="6871146"/>
          </a:xfrm>
          <a:prstGeom prst="rect">
            <a:avLst/>
          </a:prstGeom>
        </p:spPr>
      </p:pic>
      <p:sp>
        <p:nvSpPr>
          <p:cNvPr id="4" name="文本框 3"/>
          <p:cNvSpPr txBox="1"/>
          <p:nvPr/>
        </p:nvSpPr>
        <p:spPr>
          <a:xfrm>
            <a:off x="4419069" y="1653490"/>
            <a:ext cx="3353861" cy="2646878"/>
          </a:xfrm>
          <a:prstGeom prst="rect">
            <a:avLst/>
          </a:prstGeom>
          <a:noFill/>
        </p:spPr>
        <p:txBody>
          <a:bodyPr wrap="square" rtlCol="0">
            <a:spAutoFit/>
          </a:bodyPr>
          <a:lstStyle/>
          <a:p>
            <a:r>
              <a:rPr lang="en-US" altLang="zh-CN" sz="16600" b="1" i="1" dirty="0">
                <a:solidFill>
                  <a:schemeClr val="bg1"/>
                </a:solidFill>
                <a:latin typeface="汉仪秦川飞影W" panose="00020600040101010101" pitchFamily="18" charset="-122"/>
                <a:ea typeface="汉仪秦川飞影W" panose="00020600040101010101" pitchFamily="18" charset="-122"/>
              </a:rPr>
              <a:t>02</a:t>
            </a:r>
            <a:endParaRPr lang="zh-CN" altLang="en-US" sz="16600" b="1" i="1" dirty="0">
              <a:solidFill>
                <a:schemeClr val="bg1"/>
              </a:solidFill>
              <a:latin typeface="汉仪秦川飞影W" panose="00020600040101010101" pitchFamily="18" charset="-122"/>
              <a:ea typeface="汉仪秦川飞影W" panose="00020600040101010101" pitchFamily="18" charset="-122"/>
            </a:endParaRPr>
          </a:p>
        </p:txBody>
      </p:sp>
      <p:sp>
        <p:nvSpPr>
          <p:cNvPr id="5" name="文本框 4"/>
          <p:cNvSpPr txBox="1"/>
          <p:nvPr/>
        </p:nvSpPr>
        <p:spPr>
          <a:xfrm>
            <a:off x="4050464" y="4022577"/>
            <a:ext cx="4665274" cy="923330"/>
          </a:xfrm>
          <a:prstGeom prst="rect">
            <a:avLst/>
          </a:prstGeom>
          <a:noFill/>
        </p:spPr>
        <p:txBody>
          <a:bodyPr wrap="square" rtlCol="0">
            <a:spAutoFit/>
          </a:bodyPr>
          <a:lstStyle/>
          <a:p>
            <a:r>
              <a:rPr lang="zh-CN" altLang="en-US" sz="5400" b="1" dirty="0">
                <a:solidFill>
                  <a:schemeClr val="bg1"/>
                </a:solidFill>
                <a:latin typeface="仓耳玄三M W05" panose="02020400000000000000" pitchFamily="18" charset="-122"/>
                <a:ea typeface="仓耳玄三M W05" panose="02020400000000000000" pitchFamily="18" charset="-122"/>
              </a:rPr>
              <a:t>活动内容构成</a:t>
            </a:r>
            <a:endParaRPr lang="zh-CN" altLang="en-US" sz="5400" b="1" dirty="0">
              <a:solidFill>
                <a:schemeClr val="bg1"/>
              </a:solidFill>
              <a:latin typeface="仓耳玄三M W05" panose="02020400000000000000" pitchFamily="18" charset="-122"/>
              <a:ea typeface="仓耳玄三M W05" panose="02020400000000000000" pitchFamily="18"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extLst>
              <a:ext uri="{BEBA8EAE-BF5A-486C-A8C5-ECC9F3942E4B}">
                <a14:imgProps xmlns:a14="http://schemas.microsoft.com/office/drawing/2010/main">
                  <a14:imgLayer r:embed="rId2">
                    <a14:imgEffect>
                      <a14:colorTemperature colorTemp="4700"/>
                    </a14:imgEffect>
                    <a14:imgEffect>
                      <a14:saturation sat="200000"/>
                    </a14:imgEffect>
                  </a14:imgLayer>
                </a14:imgProps>
              </a:ext>
              <a:ext uri="{28A0092B-C50C-407E-A947-70E740481C1C}">
                <a14:useLocalDpi xmlns:a14="http://schemas.microsoft.com/office/drawing/2010/main" val="0"/>
              </a:ext>
            </a:extLst>
          </a:blip>
          <a:stretch>
            <a:fillRect/>
          </a:stretch>
        </p:blipFill>
        <p:spPr>
          <a:xfrm rot="5400000">
            <a:off x="2667000" y="-2667000"/>
            <a:ext cx="6858000" cy="12192000"/>
          </a:xfrm>
          <a:prstGeom prst="rect">
            <a:avLst/>
          </a:prstGeom>
        </p:spPr>
      </p:pic>
      <p:sp>
        <p:nvSpPr>
          <p:cNvPr id="3" name="文本框 2"/>
          <p:cNvSpPr txBox="1"/>
          <p:nvPr/>
        </p:nvSpPr>
        <p:spPr>
          <a:xfrm>
            <a:off x="751678" y="469148"/>
            <a:ext cx="3172139" cy="523220"/>
          </a:xfrm>
          <a:prstGeom prst="rect">
            <a:avLst/>
          </a:prstGeom>
          <a:noFill/>
        </p:spPr>
        <p:txBody>
          <a:bodyPr wrap="square" rtlCol="0">
            <a:spAutoFit/>
          </a:bodyPr>
          <a:lstStyle/>
          <a:p>
            <a:r>
              <a:rPr lang="en-US" altLang="zh-CN" sz="2800" b="1" dirty="0">
                <a:solidFill>
                  <a:schemeClr val="bg1"/>
                </a:solidFill>
                <a:latin typeface="仓耳玄三M W05" panose="02020400000000000000" pitchFamily="18" charset="-122"/>
                <a:ea typeface="仓耳玄三M W05" panose="02020400000000000000" pitchFamily="18" charset="-122"/>
              </a:rPr>
              <a:t>02.</a:t>
            </a:r>
            <a:r>
              <a:rPr lang="zh-CN" altLang="en-US" sz="2800" b="1" dirty="0">
                <a:solidFill>
                  <a:schemeClr val="bg1"/>
                </a:solidFill>
                <a:latin typeface="仓耳玄三M W05" panose="02020400000000000000" pitchFamily="18" charset="-122"/>
                <a:ea typeface="仓耳玄三M W05" panose="02020400000000000000" pitchFamily="18" charset="-122"/>
              </a:rPr>
              <a:t>活动内容构成</a:t>
            </a:r>
            <a:endParaRPr lang="zh-CN" altLang="en-US" sz="2800" b="1" dirty="0">
              <a:solidFill>
                <a:schemeClr val="bg1"/>
              </a:solidFill>
              <a:latin typeface="仓耳玄三M W05" panose="02020400000000000000" pitchFamily="18" charset="-122"/>
              <a:ea typeface="仓耳玄三M W05" panose="02020400000000000000" pitchFamily="18" charset="-122"/>
            </a:endParaRPr>
          </a:p>
        </p:txBody>
      </p:sp>
      <p:sp>
        <p:nvSpPr>
          <p:cNvPr id="23" name="矩形 22"/>
          <p:cNvSpPr/>
          <p:nvPr/>
        </p:nvSpPr>
        <p:spPr>
          <a:xfrm>
            <a:off x="6233571" y="1811300"/>
            <a:ext cx="1616765" cy="1648601"/>
          </a:xfrm>
          <a:prstGeom prst="rect">
            <a:avLst/>
          </a:prstGeom>
          <a:gradFill>
            <a:gsLst>
              <a:gs pos="100000">
                <a:srgbClr val="6EABFF"/>
              </a:gs>
              <a:gs pos="0">
                <a:srgbClr val="F361CE"/>
              </a:gs>
            </a:gsLst>
            <a:lin ang="16200000" scaled="1"/>
          </a:gradFill>
          <a:ln>
            <a:noFill/>
          </a:ln>
          <a:effectLst/>
        </p:spPr>
        <p:txBody>
          <a:bodyPr wrap="square" lIns="91440" tIns="45720" rIns="91440" bIns="45720" anchor="ctr">
            <a:normAutofit/>
          </a:bodyPr>
          <a:lstStyle/>
          <a:p>
            <a:pPr algn="ctr"/>
            <a:endParaRPr lang="zh-CN" altLang="en-US" sz="2800" b="1" i="1" dirty="0">
              <a:solidFill>
                <a:schemeClr val="bg1"/>
              </a:solidFill>
              <a:latin typeface="仓耳玄三M W05" panose="02020400000000000000" pitchFamily="18" charset="-122"/>
            </a:endParaRPr>
          </a:p>
        </p:txBody>
      </p:sp>
      <p:sp>
        <p:nvSpPr>
          <p:cNvPr id="24" name="矩形 23"/>
          <p:cNvSpPr/>
          <p:nvPr/>
        </p:nvSpPr>
        <p:spPr>
          <a:xfrm>
            <a:off x="8035868" y="1811300"/>
            <a:ext cx="1431234" cy="1648601"/>
          </a:xfrm>
          <a:prstGeom prst="rect">
            <a:avLst/>
          </a:prstGeom>
          <a:gradFill>
            <a:gsLst>
              <a:gs pos="100000">
                <a:srgbClr val="6EABFF"/>
              </a:gs>
              <a:gs pos="0">
                <a:srgbClr val="F361CE"/>
              </a:gs>
            </a:gsLst>
            <a:lin ang="16200000" scaled="1"/>
          </a:gradFill>
          <a:ln>
            <a:noFill/>
          </a:ln>
          <a:effectLst/>
        </p:spPr>
        <p:txBody>
          <a:bodyPr wrap="square" lIns="91440" tIns="45720" rIns="91440" bIns="45720" anchor="ctr">
            <a:normAutofit/>
          </a:bodyPr>
          <a:lstStyle/>
          <a:p>
            <a:pPr algn="ctr"/>
            <a:endParaRPr lang="zh-CN" altLang="en-US" sz="2800" b="1" i="1" dirty="0">
              <a:solidFill>
                <a:schemeClr val="bg1"/>
              </a:solidFill>
              <a:latin typeface="仓耳玄三M W05" panose="02020400000000000000" pitchFamily="18" charset="-122"/>
            </a:endParaRPr>
          </a:p>
        </p:txBody>
      </p:sp>
      <p:sp>
        <p:nvSpPr>
          <p:cNvPr id="25" name="矩形 24"/>
          <p:cNvSpPr/>
          <p:nvPr/>
        </p:nvSpPr>
        <p:spPr>
          <a:xfrm>
            <a:off x="9652632" y="1806956"/>
            <a:ext cx="1616765" cy="1648601"/>
          </a:xfrm>
          <a:prstGeom prst="rect">
            <a:avLst/>
          </a:prstGeom>
          <a:gradFill>
            <a:gsLst>
              <a:gs pos="100000">
                <a:srgbClr val="6EABFF"/>
              </a:gs>
              <a:gs pos="0">
                <a:srgbClr val="F361CE"/>
              </a:gs>
            </a:gsLst>
            <a:lin ang="16200000" scaled="1"/>
          </a:gradFill>
          <a:ln>
            <a:noFill/>
          </a:ln>
          <a:effectLst/>
        </p:spPr>
        <p:txBody>
          <a:bodyPr wrap="square" lIns="91440" tIns="45720" rIns="91440" bIns="45720" anchor="ctr">
            <a:normAutofit/>
          </a:bodyPr>
          <a:lstStyle/>
          <a:p>
            <a:pPr algn="ctr"/>
            <a:endParaRPr lang="zh-CN" altLang="en-US" sz="2800" b="1" i="1" dirty="0">
              <a:solidFill>
                <a:schemeClr val="bg1"/>
              </a:solidFill>
              <a:latin typeface="仓耳玄三M W05" panose="02020400000000000000" pitchFamily="18" charset="-122"/>
            </a:endParaRPr>
          </a:p>
        </p:txBody>
      </p:sp>
      <p:sp>
        <p:nvSpPr>
          <p:cNvPr id="26" name="文本框 25"/>
          <p:cNvSpPr txBox="1"/>
          <p:nvPr/>
        </p:nvSpPr>
        <p:spPr>
          <a:xfrm>
            <a:off x="6788649" y="2056994"/>
            <a:ext cx="876300" cy="523220"/>
          </a:xfrm>
          <a:prstGeom prst="rect">
            <a:avLst/>
          </a:prstGeom>
          <a:noFill/>
        </p:spPr>
        <p:txBody>
          <a:bodyPr wrap="square" rtlCol="0">
            <a:spAutoFit/>
          </a:bodyPr>
          <a:lstStyle/>
          <a:p>
            <a:r>
              <a:rPr lang="en-US" altLang="zh-CN" sz="2800" b="1" dirty="0">
                <a:solidFill>
                  <a:schemeClr val="bg1"/>
                </a:solidFill>
                <a:latin typeface="Agency FB" panose="020B0503020202020204" pitchFamily="34" charset="0"/>
              </a:rPr>
              <a:t>01</a:t>
            </a:r>
            <a:endParaRPr lang="zh-CN" altLang="en-US" sz="2800" b="1" dirty="0">
              <a:solidFill>
                <a:schemeClr val="bg1"/>
              </a:solidFill>
              <a:latin typeface="Agency FB" panose="020B0503020202020204" pitchFamily="34" charset="0"/>
            </a:endParaRPr>
          </a:p>
        </p:txBody>
      </p:sp>
      <p:sp>
        <p:nvSpPr>
          <p:cNvPr id="27" name="文本框 26"/>
          <p:cNvSpPr txBox="1"/>
          <p:nvPr/>
        </p:nvSpPr>
        <p:spPr>
          <a:xfrm>
            <a:off x="6408719" y="2603876"/>
            <a:ext cx="1353885" cy="382028"/>
          </a:xfrm>
          <a:prstGeom prst="rect">
            <a:avLst/>
          </a:prstGeom>
          <a:noFill/>
        </p:spPr>
        <p:txBody>
          <a:bodyPr wrap="square" rtlCol="0">
            <a:spAutoFit/>
          </a:bodyPr>
          <a:lstStyle/>
          <a:p>
            <a:pPr algn="ctr">
              <a:lnSpc>
                <a:spcPct val="110000"/>
              </a:lnSpc>
              <a:spcBef>
                <a:spcPct val="0"/>
              </a:spcBef>
            </a:pPr>
            <a:r>
              <a:rPr lang="zh-CN" altLang="en-US" b="1" dirty="0">
                <a:solidFill>
                  <a:schemeClr val="bg1"/>
                </a:solidFill>
                <a:latin typeface="仓耳玄三M W05" panose="02020400000000000000" pitchFamily="18" charset="-122"/>
              </a:rPr>
              <a:t>添加标题</a:t>
            </a:r>
            <a:endParaRPr lang="en-US" altLang="zh-CN" b="1" dirty="0">
              <a:solidFill>
                <a:schemeClr val="bg1"/>
              </a:solidFill>
              <a:latin typeface="仓耳玄三M W05" panose="02020400000000000000" pitchFamily="18" charset="-122"/>
            </a:endParaRPr>
          </a:p>
        </p:txBody>
      </p:sp>
      <p:cxnSp>
        <p:nvCxnSpPr>
          <p:cNvPr id="28" name="直接连接符 27"/>
          <p:cNvCxnSpPr/>
          <p:nvPr/>
        </p:nvCxnSpPr>
        <p:spPr>
          <a:xfrm>
            <a:off x="6832006" y="3079123"/>
            <a:ext cx="407195"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
        <p:nvSpPr>
          <p:cNvPr id="29" name="文本框 28"/>
          <p:cNvSpPr txBox="1"/>
          <p:nvPr/>
        </p:nvSpPr>
        <p:spPr>
          <a:xfrm>
            <a:off x="8434855" y="2056994"/>
            <a:ext cx="876300" cy="523220"/>
          </a:xfrm>
          <a:prstGeom prst="rect">
            <a:avLst/>
          </a:prstGeom>
          <a:noFill/>
        </p:spPr>
        <p:txBody>
          <a:bodyPr wrap="square" rtlCol="0">
            <a:spAutoFit/>
          </a:bodyPr>
          <a:lstStyle/>
          <a:p>
            <a:r>
              <a:rPr lang="en-US" altLang="zh-CN" sz="2800" b="1">
                <a:solidFill>
                  <a:schemeClr val="bg1"/>
                </a:solidFill>
                <a:latin typeface="Agency FB" panose="020B0503020202020204" pitchFamily="34" charset="0"/>
              </a:rPr>
              <a:t>02</a:t>
            </a:r>
            <a:endParaRPr lang="zh-CN" altLang="en-US" sz="2800" b="1" dirty="0">
              <a:solidFill>
                <a:schemeClr val="bg1"/>
              </a:solidFill>
              <a:latin typeface="Agency FB" panose="020B0503020202020204" pitchFamily="34" charset="0"/>
            </a:endParaRPr>
          </a:p>
        </p:txBody>
      </p:sp>
      <p:sp>
        <p:nvSpPr>
          <p:cNvPr id="30" name="文本框 29"/>
          <p:cNvSpPr txBox="1"/>
          <p:nvPr/>
        </p:nvSpPr>
        <p:spPr>
          <a:xfrm>
            <a:off x="8054925" y="2603876"/>
            <a:ext cx="1353885" cy="382028"/>
          </a:xfrm>
          <a:prstGeom prst="rect">
            <a:avLst/>
          </a:prstGeom>
          <a:noFill/>
        </p:spPr>
        <p:txBody>
          <a:bodyPr wrap="square" rtlCol="0">
            <a:spAutoFit/>
          </a:bodyPr>
          <a:lstStyle/>
          <a:p>
            <a:pPr algn="ctr">
              <a:lnSpc>
                <a:spcPct val="110000"/>
              </a:lnSpc>
              <a:spcBef>
                <a:spcPct val="0"/>
              </a:spcBef>
            </a:pPr>
            <a:r>
              <a:rPr lang="zh-CN" altLang="en-US" b="1" dirty="0">
                <a:solidFill>
                  <a:schemeClr val="bg1"/>
                </a:solidFill>
                <a:latin typeface="仓耳玄三M W05" panose="02020400000000000000" pitchFamily="18" charset="-122"/>
              </a:rPr>
              <a:t>添加标题</a:t>
            </a:r>
            <a:endParaRPr lang="en-US" altLang="zh-CN" b="1" dirty="0">
              <a:solidFill>
                <a:schemeClr val="bg1"/>
              </a:solidFill>
              <a:latin typeface="仓耳玄三M W05" panose="02020400000000000000" pitchFamily="18" charset="-122"/>
            </a:endParaRPr>
          </a:p>
        </p:txBody>
      </p:sp>
      <p:cxnSp>
        <p:nvCxnSpPr>
          <p:cNvPr id="31" name="直接连接符 30"/>
          <p:cNvCxnSpPr/>
          <p:nvPr/>
        </p:nvCxnSpPr>
        <p:spPr>
          <a:xfrm>
            <a:off x="8478212" y="3079123"/>
            <a:ext cx="407195"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
        <p:nvSpPr>
          <p:cNvPr id="32" name="文本框 31"/>
          <p:cNvSpPr txBox="1"/>
          <p:nvPr/>
        </p:nvSpPr>
        <p:spPr>
          <a:xfrm>
            <a:off x="10177203" y="2056994"/>
            <a:ext cx="876300" cy="523220"/>
          </a:xfrm>
          <a:prstGeom prst="rect">
            <a:avLst/>
          </a:prstGeom>
          <a:noFill/>
        </p:spPr>
        <p:txBody>
          <a:bodyPr wrap="square" rtlCol="0">
            <a:spAutoFit/>
          </a:bodyPr>
          <a:lstStyle/>
          <a:p>
            <a:r>
              <a:rPr lang="en-US" altLang="zh-CN" sz="2800" b="1" dirty="0">
                <a:solidFill>
                  <a:schemeClr val="bg1"/>
                </a:solidFill>
                <a:latin typeface="Agency FB" panose="020B0503020202020204" pitchFamily="34" charset="0"/>
              </a:rPr>
              <a:t>03</a:t>
            </a:r>
            <a:endParaRPr lang="zh-CN" altLang="en-US" sz="2800" b="1" dirty="0">
              <a:solidFill>
                <a:schemeClr val="bg1"/>
              </a:solidFill>
              <a:latin typeface="Agency FB" panose="020B0503020202020204" pitchFamily="34" charset="0"/>
            </a:endParaRPr>
          </a:p>
        </p:txBody>
      </p:sp>
      <p:sp>
        <p:nvSpPr>
          <p:cNvPr id="33" name="文本框 32"/>
          <p:cNvSpPr txBox="1"/>
          <p:nvPr/>
        </p:nvSpPr>
        <p:spPr>
          <a:xfrm>
            <a:off x="9797273" y="2603876"/>
            <a:ext cx="1353885" cy="382028"/>
          </a:xfrm>
          <a:prstGeom prst="rect">
            <a:avLst/>
          </a:prstGeom>
          <a:noFill/>
        </p:spPr>
        <p:txBody>
          <a:bodyPr wrap="square" rtlCol="0">
            <a:spAutoFit/>
          </a:bodyPr>
          <a:lstStyle/>
          <a:p>
            <a:pPr algn="ctr">
              <a:lnSpc>
                <a:spcPct val="110000"/>
              </a:lnSpc>
              <a:spcBef>
                <a:spcPct val="0"/>
              </a:spcBef>
            </a:pPr>
            <a:r>
              <a:rPr lang="zh-CN" altLang="en-US" b="1" dirty="0">
                <a:solidFill>
                  <a:schemeClr val="bg1"/>
                </a:solidFill>
                <a:latin typeface="仓耳玄三M W05" panose="02020400000000000000" pitchFamily="18" charset="-122"/>
              </a:rPr>
              <a:t>添加标题</a:t>
            </a:r>
            <a:endParaRPr lang="en-US" altLang="zh-CN" b="1" dirty="0">
              <a:solidFill>
                <a:schemeClr val="bg1"/>
              </a:solidFill>
              <a:latin typeface="仓耳玄三M W05" panose="02020400000000000000" pitchFamily="18" charset="-122"/>
            </a:endParaRPr>
          </a:p>
        </p:txBody>
      </p:sp>
      <p:cxnSp>
        <p:nvCxnSpPr>
          <p:cNvPr id="34" name="直接连接符 33"/>
          <p:cNvCxnSpPr/>
          <p:nvPr/>
        </p:nvCxnSpPr>
        <p:spPr>
          <a:xfrm>
            <a:off x="10220560" y="3079123"/>
            <a:ext cx="407195"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
        <p:nvSpPr>
          <p:cNvPr id="35" name="文本框 34"/>
          <p:cNvSpPr txBox="1"/>
          <p:nvPr/>
        </p:nvSpPr>
        <p:spPr>
          <a:xfrm>
            <a:off x="6290957" y="3949829"/>
            <a:ext cx="4374509" cy="1142364"/>
          </a:xfrm>
          <a:prstGeom prst="rect">
            <a:avLst/>
          </a:prstGeom>
          <a:noFill/>
        </p:spPr>
        <p:txBody>
          <a:bodyPr wrap="square" rtlCol="0">
            <a:spAutoFit/>
          </a:bodyPr>
          <a:lstStyle/>
          <a:p>
            <a:pPr>
              <a:lnSpc>
                <a:spcPct val="120000"/>
              </a:lnSpc>
            </a:pPr>
            <a:r>
              <a:rPr lang="en-US" altLang="zh-CN" sz="1400" dirty="0">
                <a:solidFill>
                  <a:schemeClr val="bg1"/>
                </a:solidFill>
                <a:latin typeface="仓耳玄三M W05" panose="02020400000000000000" pitchFamily="18" charset="-122"/>
              </a:rPr>
              <a:t>Copy paste fonts. Choose the only option to retain text. Copy paste fonts. Choose the only option to retain text.</a:t>
            </a:r>
            <a:endParaRPr lang="en-US" altLang="zh-CN" sz="1400" dirty="0">
              <a:solidFill>
                <a:schemeClr val="bg1"/>
              </a:solidFill>
              <a:latin typeface="仓耳玄三M W05" panose="02020400000000000000" pitchFamily="18" charset="-122"/>
            </a:endParaRPr>
          </a:p>
          <a:p>
            <a:pPr>
              <a:lnSpc>
                <a:spcPct val="120000"/>
              </a:lnSpc>
            </a:pPr>
            <a:endParaRPr lang="en-US" altLang="zh-CN" sz="1600" dirty="0">
              <a:solidFill>
                <a:schemeClr val="bg1"/>
              </a:solidFill>
              <a:latin typeface="仓耳玄三M W05" panose="02020400000000000000" pitchFamily="18" charset="-122"/>
            </a:endParaRPr>
          </a:p>
        </p:txBody>
      </p:sp>
      <p:sp>
        <p:nvSpPr>
          <p:cNvPr id="36" name="椭圆 35"/>
          <p:cNvSpPr/>
          <p:nvPr/>
        </p:nvSpPr>
        <p:spPr>
          <a:xfrm>
            <a:off x="6408719" y="5053074"/>
            <a:ext cx="323850" cy="323850"/>
          </a:xfrm>
          <a:prstGeom prst="ellipse">
            <a:avLst/>
          </a:prstGeom>
          <a:gradFill>
            <a:gsLst>
              <a:gs pos="0">
                <a:srgbClr val="F361CE"/>
              </a:gs>
              <a:gs pos="100000">
                <a:srgbClr val="6EABFF"/>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仓耳玄三M W05" panose="02020400000000000000" pitchFamily="18" charset="-122"/>
            </a:endParaRPr>
          </a:p>
        </p:txBody>
      </p:sp>
      <p:sp>
        <p:nvSpPr>
          <p:cNvPr id="37" name="椭圆 36"/>
          <p:cNvSpPr/>
          <p:nvPr/>
        </p:nvSpPr>
        <p:spPr>
          <a:xfrm>
            <a:off x="6915351" y="5053074"/>
            <a:ext cx="323850" cy="323850"/>
          </a:xfrm>
          <a:prstGeom prst="ellipse">
            <a:avLst/>
          </a:prstGeom>
          <a:gradFill>
            <a:gsLst>
              <a:gs pos="0">
                <a:srgbClr val="F361CE"/>
              </a:gs>
              <a:gs pos="100000">
                <a:srgbClr val="6EABFF"/>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仓耳玄三M W05" panose="02020400000000000000" pitchFamily="18" charset="-122"/>
            </a:endParaRPr>
          </a:p>
        </p:txBody>
      </p:sp>
      <p:sp>
        <p:nvSpPr>
          <p:cNvPr id="38" name="椭圆 37"/>
          <p:cNvSpPr/>
          <p:nvPr/>
        </p:nvSpPr>
        <p:spPr>
          <a:xfrm>
            <a:off x="7529236" y="5053074"/>
            <a:ext cx="323850" cy="323850"/>
          </a:xfrm>
          <a:prstGeom prst="ellipse">
            <a:avLst/>
          </a:prstGeom>
          <a:gradFill>
            <a:gsLst>
              <a:gs pos="0">
                <a:srgbClr val="F361CE"/>
              </a:gs>
              <a:gs pos="100000">
                <a:srgbClr val="6EABFF"/>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仓耳玄三M W05" panose="02020400000000000000" pitchFamily="18" charset="-122"/>
            </a:endParaRPr>
          </a:p>
        </p:txBody>
      </p:sp>
      <p:sp>
        <p:nvSpPr>
          <p:cNvPr id="39" name="椭圆 38"/>
          <p:cNvSpPr/>
          <p:nvPr/>
        </p:nvSpPr>
        <p:spPr>
          <a:xfrm>
            <a:off x="8035868" y="5053074"/>
            <a:ext cx="323850" cy="323850"/>
          </a:xfrm>
          <a:prstGeom prst="ellipse">
            <a:avLst/>
          </a:prstGeom>
          <a:gradFill>
            <a:gsLst>
              <a:gs pos="0">
                <a:srgbClr val="F361CE"/>
              </a:gs>
              <a:gs pos="100000">
                <a:srgbClr val="6EABFF"/>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仓耳玄三M W05" panose="02020400000000000000" pitchFamily="18" charset="-122"/>
            </a:endParaRPr>
          </a:p>
        </p:txBody>
      </p:sp>
      <p:pic>
        <p:nvPicPr>
          <p:cNvPr id="40" name="图片 39"/>
          <p:cNvPicPr>
            <a:picLocks noChangeAspect="1"/>
          </p:cNvPicPr>
          <p:nvPr/>
        </p:nvPicPr>
        <p:blipFill rotWithShape="1">
          <a:blip r:embed="rId3" cstate="print">
            <a:extLst>
              <a:ext uri="{28A0092B-C50C-407E-A947-70E740481C1C}">
                <a14:useLocalDpi xmlns:a14="http://schemas.microsoft.com/office/drawing/2010/main" val="0"/>
              </a:ext>
            </a:extLst>
          </a:blip>
          <a:srcRect l="16113"/>
          <a:stretch>
            <a:fillRect/>
          </a:stretch>
        </p:blipFill>
        <p:spPr>
          <a:xfrm>
            <a:off x="1281221" y="1777713"/>
            <a:ext cx="4561464" cy="3599211"/>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anim calcmode="lin" valueType="num">
                                      <p:cBhvr>
                                        <p:cTn id="8" dur="1000" fill="hold"/>
                                        <p:tgtEl>
                                          <p:spTgt spid="23"/>
                                        </p:tgtEl>
                                        <p:attrNameLst>
                                          <p:attrName>ppt_x</p:attrName>
                                        </p:attrNameLst>
                                      </p:cBhvr>
                                      <p:tavLst>
                                        <p:tav tm="0">
                                          <p:val>
                                            <p:strVal val="#ppt_x"/>
                                          </p:val>
                                        </p:tav>
                                        <p:tav tm="100000">
                                          <p:val>
                                            <p:strVal val="#ppt_x"/>
                                          </p:val>
                                        </p:tav>
                                      </p:tavLst>
                                    </p:anim>
                                    <p:anim calcmode="lin" valueType="num">
                                      <p:cBhvr>
                                        <p:cTn id="9" dur="1000" fill="hold"/>
                                        <p:tgtEl>
                                          <p:spTgt spid="2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1000"/>
                                        <p:tgtEl>
                                          <p:spTgt spid="24"/>
                                        </p:tgtEl>
                                      </p:cBhvr>
                                    </p:animEffect>
                                    <p:anim calcmode="lin" valueType="num">
                                      <p:cBhvr>
                                        <p:cTn id="13" dur="1000" fill="hold"/>
                                        <p:tgtEl>
                                          <p:spTgt spid="24"/>
                                        </p:tgtEl>
                                        <p:attrNameLst>
                                          <p:attrName>ppt_x</p:attrName>
                                        </p:attrNameLst>
                                      </p:cBhvr>
                                      <p:tavLst>
                                        <p:tav tm="0">
                                          <p:val>
                                            <p:strVal val="#ppt_x"/>
                                          </p:val>
                                        </p:tav>
                                        <p:tav tm="100000">
                                          <p:val>
                                            <p:strVal val="#ppt_x"/>
                                          </p:val>
                                        </p:tav>
                                      </p:tavLst>
                                    </p:anim>
                                    <p:anim calcmode="lin" valueType="num">
                                      <p:cBhvr>
                                        <p:cTn id="14" dur="1000" fill="hold"/>
                                        <p:tgtEl>
                                          <p:spTgt spid="24"/>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fade">
                                      <p:cBhvr>
                                        <p:cTn id="17" dur="1000"/>
                                        <p:tgtEl>
                                          <p:spTgt spid="25"/>
                                        </p:tgtEl>
                                      </p:cBhvr>
                                    </p:animEffect>
                                    <p:anim calcmode="lin" valueType="num">
                                      <p:cBhvr>
                                        <p:cTn id="18" dur="1000" fill="hold"/>
                                        <p:tgtEl>
                                          <p:spTgt spid="25"/>
                                        </p:tgtEl>
                                        <p:attrNameLst>
                                          <p:attrName>ppt_x</p:attrName>
                                        </p:attrNameLst>
                                      </p:cBhvr>
                                      <p:tavLst>
                                        <p:tav tm="0">
                                          <p:val>
                                            <p:strVal val="#ppt_x"/>
                                          </p:val>
                                        </p:tav>
                                        <p:tav tm="100000">
                                          <p:val>
                                            <p:strVal val="#ppt_x"/>
                                          </p:val>
                                        </p:tav>
                                      </p:tavLst>
                                    </p:anim>
                                    <p:anim calcmode="lin" valueType="num">
                                      <p:cBhvr>
                                        <p:cTn id="19" dur="1000" fill="hold"/>
                                        <p:tgtEl>
                                          <p:spTgt spid="25"/>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fade">
                                      <p:cBhvr>
                                        <p:cTn id="22" dur="1000"/>
                                        <p:tgtEl>
                                          <p:spTgt spid="26"/>
                                        </p:tgtEl>
                                      </p:cBhvr>
                                    </p:animEffect>
                                    <p:anim calcmode="lin" valueType="num">
                                      <p:cBhvr>
                                        <p:cTn id="23" dur="1000" fill="hold"/>
                                        <p:tgtEl>
                                          <p:spTgt spid="26"/>
                                        </p:tgtEl>
                                        <p:attrNameLst>
                                          <p:attrName>ppt_x</p:attrName>
                                        </p:attrNameLst>
                                      </p:cBhvr>
                                      <p:tavLst>
                                        <p:tav tm="0">
                                          <p:val>
                                            <p:strVal val="#ppt_x"/>
                                          </p:val>
                                        </p:tav>
                                        <p:tav tm="100000">
                                          <p:val>
                                            <p:strVal val="#ppt_x"/>
                                          </p:val>
                                        </p:tav>
                                      </p:tavLst>
                                    </p:anim>
                                    <p:anim calcmode="lin" valueType="num">
                                      <p:cBhvr>
                                        <p:cTn id="24"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27"/>
                                        </p:tgtEl>
                                        <p:attrNameLst>
                                          <p:attrName>style.visibility</p:attrName>
                                        </p:attrNameLst>
                                      </p:cBhvr>
                                      <p:to>
                                        <p:strVal val="visible"/>
                                      </p:to>
                                    </p:set>
                                    <p:animEffect transition="in" filter="fade">
                                      <p:cBhvr>
                                        <p:cTn id="29" dur="500"/>
                                        <p:tgtEl>
                                          <p:spTgt spid="27"/>
                                        </p:tgtEl>
                                      </p:cBhvr>
                                    </p:animEffect>
                                  </p:childTnLst>
                                </p:cTn>
                              </p:par>
                              <p:par>
                                <p:cTn id="30" presetID="10" presetClass="entr" presetSubtype="0" fill="hold" nodeType="withEffect">
                                  <p:stCondLst>
                                    <p:cond delay="0"/>
                                  </p:stCondLst>
                                  <p:childTnLst>
                                    <p:set>
                                      <p:cBhvr>
                                        <p:cTn id="31" dur="1" fill="hold">
                                          <p:stCondLst>
                                            <p:cond delay="0"/>
                                          </p:stCondLst>
                                        </p:cTn>
                                        <p:tgtEl>
                                          <p:spTgt spid="28"/>
                                        </p:tgtEl>
                                        <p:attrNameLst>
                                          <p:attrName>style.visibility</p:attrName>
                                        </p:attrNameLst>
                                      </p:cBhvr>
                                      <p:to>
                                        <p:strVal val="visible"/>
                                      </p:to>
                                    </p:set>
                                    <p:animEffect transition="in" filter="fade">
                                      <p:cBhvr>
                                        <p:cTn id="32" dur="500"/>
                                        <p:tgtEl>
                                          <p:spTgt spid="28"/>
                                        </p:tgtEl>
                                      </p:cBhvr>
                                    </p:animEffect>
                                  </p:childTnLst>
                                </p:cTn>
                              </p:par>
                              <p:par>
                                <p:cTn id="33" presetID="42" presetClass="entr" presetSubtype="0" fill="hold" grpId="0" nodeType="withEffect">
                                  <p:stCondLst>
                                    <p:cond delay="0"/>
                                  </p:stCondLst>
                                  <p:childTnLst>
                                    <p:set>
                                      <p:cBhvr>
                                        <p:cTn id="34" dur="1" fill="hold">
                                          <p:stCondLst>
                                            <p:cond delay="0"/>
                                          </p:stCondLst>
                                        </p:cTn>
                                        <p:tgtEl>
                                          <p:spTgt spid="29"/>
                                        </p:tgtEl>
                                        <p:attrNameLst>
                                          <p:attrName>style.visibility</p:attrName>
                                        </p:attrNameLst>
                                      </p:cBhvr>
                                      <p:to>
                                        <p:strVal val="visible"/>
                                      </p:to>
                                    </p:set>
                                    <p:animEffect transition="in" filter="fade">
                                      <p:cBhvr>
                                        <p:cTn id="35" dur="1000"/>
                                        <p:tgtEl>
                                          <p:spTgt spid="29"/>
                                        </p:tgtEl>
                                      </p:cBhvr>
                                    </p:animEffect>
                                    <p:anim calcmode="lin" valueType="num">
                                      <p:cBhvr>
                                        <p:cTn id="36" dur="1000" fill="hold"/>
                                        <p:tgtEl>
                                          <p:spTgt spid="29"/>
                                        </p:tgtEl>
                                        <p:attrNameLst>
                                          <p:attrName>ppt_x</p:attrName>
                                        </p:attrNameLst>
                                      </p:cBhvr>
                                      <p:tavLst>
                                        <p:tav tm="0">
                                          <p:val>
                                            <p:strVal val="#ppt_x"/>
                                          </p:val>
                                        </p:tav>
                                        <p:tav tm="100000">
                                          <p:val>
                                            <p:strVal val="#ppt_x"/>
                                          </p:val>
                                        </p:tav>
                                      </p:tavLst>
                                    </p:anim>
                                    <p:anim calcmode="lin" valueType="num">
                                      <p:cBhvr>
                                        <p:cTn id="37"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0"/>
                                        </p:tgtEl>
                                        <p:attrNameLst>
                                          <p:attrName>style.visibility</p:attrName>
                                        </p:attrNameLst>
                                      </p:cBhvr>
                                      <p:to>
                                        <p:strVal val="visible"/>
                                      </p:to>
                                    </p:set>
                                    <p:animEffect transition="in" filter="fade">
                                      <p:cBhvr>
                                        <p:cTn id="42" dur="500"/>
                                        <p:tgtEl>
                                          <p:spTgt spid="30"/>
                                        </p:tgtEl>
                                      </p:cBhvr>
                                    </p:animEffect>
                                  </p:childTnLst>
                                </p:cTn>
                              </p:par>
                              <p:par>
                                <p:cTn id="43" presetID="10" presetClass="entr" presetSubtype="0" fill="hold" nodeType="withEffect">
                                  <p:stCondLst>
                                    <p:cond delay="0"/>
                                  </p:stCondLst>
                                  <p:childTnLst>
                                    <p:set>
                                      <p:cBhvr>
                                        <p:cTn id="44" dur="1" fill="hold">
                                          <p:stCondLst>
                                            <p:cond delay="0"/>
                                          </p:stCondLst>
                                        </p:cTn>
                                        <p:tgtEl>
                                          <p:spTgt spid="31"/>
                                        </p:tgtEl>
                                        <p:attrNameLst>
                                          <p:attrName>style.visibility</p:attrName>
                                        </p:attrNameLst>
                                      </p:cBhvr>
                                      <p:to>
                                        <p:strVal val="visible"/>
                                      </p:to>
                                    </p:set>
                                    <p:animEffect transition="in" filter="fade">
                                      <p:cBhvr>
                                        <p:cTn id="45" dur="500"/>
                                        <p:tgtEl>
                                          <p:spTgt spid="31"/>
                                        </p:tgtEl>
                                      </p:cBhvr>
                                    </p:animEffect>
                                  </p:childTnLst>
                                </p:cTn>
                              </p:par>
                              <p:par>
                                <p:cTn id="46" presetID="42" presetClass="entr" presetSubtype="0" fill="hold" grpId="0" nodeType="withEffect">
                                  <p:stCondLst>
                                    <p:cond delay="0"/>
                                  </p:stCondLst>
                                  <p:childTnLst>
                                    <p:set>
                                      <p:cBhvr>
                                        <p:cTn id="47" dur="1" fill="hold">
                                          <p:stCondLst>
                                            <p:cond delay="0"/>
                                          </p:stCondLst>
                                        </p:cTn>
                                        <p:tgtEl>
                                          <p:spTgt spid="32"/>
                                        </p:tgtEl>
                                        <p:attrNameLst>
                                          <p:attrName>style.visibility</p:attrName>
                                        </p:attrNameLst>
                                      </p:cBhvr>
                                      <p:to>
                                        <p:strVal val="visible"/>
                                      </p:to>
                                    </p:set>
                                    <p:animEffect transition="in" filter="fade">
                                      <p:cBhvr>
                                        <p:cTn id="48" dur="1000"/>
                                        <p:tgtEl>
                                          <p:spTgt spid="32"/>
                                        </p:tgtEl>
                                      </p:cBhvr>
                                    </p:animEffect>
                                    <p:anim calcmode="lin" valueType="num">
                                      <p:cBhvr>
                                        <p:cTn id="49" dur="1000" fill="hold"/>
                                        <p:tgtEl>
                                          <p:spTgt spid="32"/>
                                        </p:tgtEl>
                                        <p:attrNameLst>
                                          <p:attrName>ppt_x</p:attrName>
                                        </p:attrNameLst>
                                      </p:cBhvr>
                                      <p:tavLst>
                                        <p:tav tm="0">
                                          <p:val>
                                            <p:strVal val="#ppt_x"/>
                                          </p:val>
                                        </p:tav>
                                        <p:tav tm="100000">
                                          <p:val>
                                            <p:strVal val="#ppt_x"/>
                                          </p:val>
                                        </p:tav>
                                      </p:tavLst>
                                    </p:anim>
                                    <p:anim calcmode="lin" valueType="num">
                                      <p:cBhvr>
                                        <p:cTn id="50"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33"/>
                                        </p:tgtEl>
                                        <p:attrNameLst>
                                          <p:attrName>style.visibility</p:attrName>
                                        </p:attrNameLst>
                                      </p:cBhvr>
                                      <p:to>
                                        <p:strVal val="visible"/>
                                      </p:to>
                                    </p:set>
                                    <p:animEffect transition="in" filter="fade">
                                      <p:cBhvr>
                                        <p:cTn id="55" dur="500"/>
                                        <p:tgtEl>
                                          <p:spTgt spid="33"/>
                                        </p:tgtEl>
                                      </p:cBhvr>
                                    </p:animEffect>
                                  </p:childTnLst>
                                </p:cTn>
                              </p:par>
                              <p:par>
                                <p:cTn id="56" presetID="10" presetClass="entr" presetSubtype="0" fill="hold" nodeType="withEffect">
                                  <p:stCondLst>
                                    <p:cond delay="0"/>
                                  </p:stCondLst>
                                  <p:childTnLst>
                                    <p:set>
                                      <p:cBhvr>
                                        <p:cTn id="57" dur="1" fill="hold">
                                          <p:stCondLst>
                                            <p:cond delay="0"/>
                                          </p:stCondLst>
                                        </p:cTn>
                                        <p:tgtEl>
                                          <p:spTgt spid="34"/>
                                        </p:tgtEl>
                                        <p:attrNameLst>
                                          <p:attrName>style.visibility</p:attrName>
                                        </p:attrNameLst>
                                      </p:cBhvr>
                                      <p:to>
                                        <p:strVal val="visible"/>
                                      </p:to>
                                    </p:set>
                                    <p:animEffect transition="in" filter="fade">
                                      <p:cBhvr>
                                        <p:cTn id="58" dur="500"/>
                                        <p:tgtEl>
                                          <p:spTgt spid="34"/>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1" fill="hold" grpId="0" nodeType="clickEffect">
                                  <p:stCondLst>
                                    <p:cond delay="0"/>
                                  </p:stCondLst>
                                  <p:childTnLst>
                                    <p:set>
                                      <p:cBhvr>
                                        <p:cTn id="62" dur="1" fill="hold">
                                          <p:stCondLst>
                                            <p:cond delay="0"/>
                                          </p:stCondLst>
                                        </p:cTn>
                                        <p:tgtEl>
                                          <p:spTgt spid="35"/>
                                        </p:tgtEl>
                                        <p:attrNameLst>
                                          <p:attrName>style.visibility</p:attrName>
                                        </p:attrNameLst>
                                      </p:cBhvr>
                                      <p:to>
                                        <p:strVal val="visible"/>
                                      </p:to>
                                    </p:set>
                                    <p:animEffect transition="in" filter="wipe(up)">
                                      <p:cBhvr>
                                        <p:cTn id="63" dur="500"/>
                                        <p:tgtEl>
                                          <p:spTgt spid="35"/>
                                        </p:tgtEl>
                                      </p:cBhvr>
                                    </p:animEffect>
                                  </p:childTnLst>
                                </p:cTn>
                              </p:par>
                            </p:childTnLst>
                          </p:cTn>
                        </p:par>
                      </p:childTnLst>
                    </p:cTn>
                  </p:par>
                  <p:par>
                    <p:cTn id="64" fill="hold">
                      <p:stCondLst>
                        <p:cond delay="indefinite"/>
                      </p:stCondLst>
                      <p:childTnLst>
                        <p:par>
                          <p:cTn id="65" fill="hold">
                            <p:stCondLst>
                              <p:cond delay="0"/>
                            </p:stCondLst>
                            <p:childTnLst>
                              <p:par>
                                <p:cTn id="66" presetID="2" presetClass="entr" presetSubtype="8" fill="hold" grpId="0" nodeType="clickEffect">
                                  <p:stCondLst>
                                    <p:cond delay="0"/>
                                  </p:stCondLst>
                                  <p:childTnLst>
                                    <p:set>
                                      <p:cBhvr>
                                        <p:cTn id="67" dur="1" fill="hold">
                                          <p:stCondLst>
                                            <p:cond delay="0"/>
                                          </p:stCondLst>
                                        </p:cTn>
                                        <p:tgtEl>
                                          <p:spTgt spid="36"/>
                                        </p:tgtEl>
                                        <p:attrNameLst>
                                          <p:attrName>style.visibility</p:attrName>
                                        </p:attrNameLst>
                                      </p:cBhvr>
                                      <p:to>
                                        <p:strVal val="visible"/>
                                      </p:to>
                                    </p:set>
                                    <p:anim calcmode="lin" valueType="num">
                                      <p:cBhvr additive="base">
                                        <p:cTn id="68" dur="500" fill="hold"/>
                                        <p:tgtEl>
                                          <p:spTgt spid="36"/>
                                        </p:tgtEl>
                                        <p:attrNameLst>
                                          <p:attrName>ppt_x</p:attrName>
                                        </p:attrNameLst>
                                      </p:cBhvr>
                                      <p:tavLst>
                                        <p:tav tm="0">
                                          <p:val>
                                            <p:strVal val="0-#ppt_w/2"/>
                                          </p:val>
                                        </p:tav>
                                        <p:tav tm="100000">
                                          <p:val>
                                            <p:strVal val="#ppt_x"/>
                                          </p:val>
                                        </p:tav>
                                      </p:tavLst>
                                    </p:anim>
                                    <p:anim calcmode="lin" valueType="num">
                                      <p:cBhvr additive="base">
                                        <p:cTn id="69" dur="500" fill="hold"/>
                                        <p:tgtEl>
                                          <p:spTgt spid="36"/>
                                        </p:tgtEl>
                                        <p:attrNameLst>
                                          <p:attrName>ppt_y</p:attrName>
                                        </p:attrNameLst>
                                      </p:cBhvr>
                                      <p:tavLst>
                                        <p:tav tm="0">
                                          <p:val>
                                            <p:strVal val="#ppt_y"/>
                                          </p:val>
                                        </p:tav>
                                        <p:tav tm="100000">
                                          <p:val>
                                            <p:strVal val="#ppt_y"/>
                                          </p:val>
                                        </p:tav>
                                      </p:tavLst>
                                    </p:anim>
                                  </p:childTnLst>
                                </p:cTn>
                              </p:par>
                              <p:par>
                                <p:cTn id="70" presetID="2" presetClass="entr" presetSubtype="8" fill="hold" grpId="0" nodeType="withEffect">
                                  <p:stCondLst>
                                    <p:cond delay="0"/>
                                  </p:stCondLst>
                                  <p:childTnLst>
                                    <p:set>
                                      <p:cBhvr>
                                        <p:cTn id="71" dur="1" fill="hold">
                                          <p:stCondLst>
                                            <p:cond delay="0"/>
                                          </p:stCondLst>
                                        </p:cTn>
                                        <p:tgtEl>
                                          <p:spTgt spid="37"/>
                                        </p:tgtEl>
                                        <p:attrNameLst>
                                          <p:attrName>style.visibility</p:attrName>
                                        </p:attrNameLst>
                                      </p:cBhvr>
                                      <p:to>
                                        <p:strVal val="visible"/>
                                      </p:to>
                                    </p:set>
                                    <p:anim calcmode="lin" valueType="num">
                                      <p:cBhvr additive="base">
                                        <p:cTn id="72" dur="500" fill="hold"/>
                                        <p:tgtEl>
                                          <p:spTgt spid="37"/>
                                        </p:tgtEl>
                                        <p:attrNameLst>
                                          <p:attrName>ppt_x</p:attrName>
                                        </p:attrNameLst>
                                      </p:cBhvr>
                                      <p:tavLst>
                                        <p:tav tm="0">
                                          <p:val>
                                            <p:strVal val="0-#ppt_w/2"/>
                                          </p:val>
                                        </p:tav>
                                        <p:tav tm="100000">
                                          <p:val>
                                            <p:strVal val="#ppt_x"/>
                                          </p:val>
                                        </p:tav>
                                      </p:tavLst>
                                    </p:anim>
                                    <p:anim calcmode="lin" valueType="num">
                                      <p:cBhvr additive="base">
                                        <p:cTn id="73" dur="500" fill="hold"/>
                                        <p:tgtEl>
                                          <p:spTgt spid="37"/>
                                        </p:tgtEl>
                                        <p:attrNameLst>
                                          <p:attrName>ppt_y</p:attrName>
                                        </p:attrNameLst>
                                      </p:cBhvr>
                                      <p:tavLst>
                                        <p:tav tm="0">
                                          <p:val>
                                            <p:strVal val="#ppt_y"/>
                                          </p:val>
                                        </p:tav>
                                        <p:tav tm="100000">
                                          <p:val>
                                            <p:strVal val="#ppt_y"/>
                                          </p:val>
                                        </p:tav>
                                      </p:tavLst>
                                    </p:anim>
                                  </p:childTnLst>
                                </p:cTn>
                              </p:par>
                              <p:par>
                                <p:cTn id="74" presetID="2" presetClass="entr" presetSubtype="8" fill="hold" grpId="0" nodeType="withEffect">
                                  <p:stCondLst>
                                    <p:cond delay="0"/>
                                  </p:stCondLst>
                                  <p:childTnLst>
                                    <p:set>
                                      <p:cBhvr>
                                        <p:cTn id="75" dur="1" fill="hold">
                                          <p:stCondLst>
                                            <p:cond delay="0"/>
                                          </p:stCondLst>
                                        </p:cTn>
                                        <p:tgtEl>
                                          <p:spTgt spid="38"/>
                                        </p:tgtEl>
                                        <p:attrNameLst>
                                          <p:attrName>style.visibility</p:attrName>
                                        </p:attrNameLst>
                                      </p:cBhvr>
                                      <p:to>
                                        <p:strVal val="visible"/>
                                      </p:to>
                                    </p:set>
                                    <p:anim calcmode="lin" valueType="num">
                                      <p:cBhvr additive="base">
                                        <p:cTn id="76" dur="500" fill="hold"/>
                                        <p:tgtEl>
                                          <p:spTgt spid="38"/>
                                        </p:tgtEl>
                                        <p:attrNameLst>
                                          <p:attrName>ppt_x</p:attrName>
                                        </p:attrNameLst>
                                      </p:cBhvr>
                                      <p:tavLst>
                                        <p:tav tm="0">
                                          <p:val>
                                            <p:strVal val="0-#ppt_w/2"/>
                                          </p:val>
                                        </p:tav>
                                        <p:tav tm="100000">
                                          <p:val>
                                            <p:strVal val="#ppt_x"/>
                                          </p:val>
                                        </p:tav>
                                      </p:tavLst>
                                    </p:anim>
                                    <p:anim calcmode="lin" valueType="num">
                                      <p:cBhvr additive="base">
                                        <p:cTn id="77" dur="500" fill="hold"/>
                                        <p:tgtEl>
                                          <p:spTgt spid="38"/>
                                        </p:tgtEl>
                                        <p:attrNameLst>
                                          <p:attrName>ppt_y</p:attrName>
                                        </p:attrNameLst>
                                      </p:cBhvr>
                                      <p:tavLst>
                                        <p:tav tm="0">
                                          <p:val>
                                            <p:strVal val="#ppt_y"/>
                                          </p:val>
                                        </p:tav>
                                        <p:tav tm="100000">
                                          <p:val>
                                            <p:strVal val="#ppt_y"/>
                                          </p:val>
                                        </p:tav>
                                      </p:tavLst>
                                    </p:anim>
                                  </p:childTnLst>
                                </p:cTn>
                              </p:par>
                              <p:par>
                                <p:cTn id="78" presetID="2" presetClass="entr" presetSubtype="8" fill="hold" grpId="0" nodeType="withEffect">
                                  <p:stCondLst>
                                    <p:cond delay="0"/>
                                  </p:stCondLst>
                                  <p:childTnLst>
                                    <p:set>
                                      <p:cBhvr>
                                        <p:cTn id="79" dur="1" fill="hold">
                                          <p:stCondLst>
                                            <p:cond delay="0"/>
                                          </p:stCondLst>
                                        </p:cTn>
                                        <p:tgtEl>
                                          <p:spTgt spid="39"/>
                                        </p:tgtEl>
                                        <p:attrNameLst>
                                          <p:attrName>style.visibility</p:attrName>
                                        </p:attrNameLst>
                                      </p:cBhvr>
                                      <p:to>
                                        <p:strVal val="visible"/>
                                      </p:to>
                                    </p:set>
                                    <p:anim calcmode="lin" valueType="num">
                                      <p:cBhvr additive="base">
                                        <p:cTn id="80" dur="500" fill="hold"/>
                                        <p:tgtEl>
                                          <p:spTgt spid="39"/>
                                        </p:tgtEl>
                                        <p:attrNameLst>
                                          <p:attrName>ppt_x</p:attrName>
                                        </p:attrNameLst>
                                      </p:cBhvr>
                                      <p:tavLst>
                                        <p:tav tm="0">
                                          <p:val>
                                            <p:strVal val="0-#ppt_w/2"/>
                                          </p:val>
                                        </p:tav>
                                        <p:tav tm="100000">
                                          <p:val>
                                            <p:strVal val="#ppt_x"/>
                                          </p:val>
                                        </p:tav>
                                      </p:tavLst>
                                    </p:anim>
                                    <p:anim calcmode="lin" valueType="num">
                                      <p:cBhvr additive="base">
                                        <p:cTn id="81" dur="500" fill="hold"/>
                                        <p:tgtEl>
                                          <p:spTgt spid="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5" grpId="0" animBg="1"/>
      <p:bldP spid="26" grpId="0"/>
      <p:bldP spid="27" grpId="0"/>
      <p:bldP spid="29" grpId="0"/>
      <p:bldP spid="30" grpId="0"/>
      <p:bldP spid="32" grpId="0"/>
      <p:bldP spid="33" grpId="0"/>
      <p:bldP spid="35" grpId="0"/>
      <p:bldP spid="36" grpId="0" animBg="1"/>
      <p:bldP spid="37" grpId="0" animBg="1"/>
      <p:bldP spid="38" grpId="0" animBg="1"/>
      <p:bldP spid="3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extLst>
              <a:ext uri="{BEBA8EAE-BF5A-486C-A8C5-ECC9F3942E4B}">
                <a14:imgProps xmlns:a14="http://schemas.microsoft.com/office/drawing/2010/main">
                  <a14:imgLayer r:embed="rId2">
                    <a14:imgEffect>
                      <a14:colorTemperature colorTemp="4700"/>
                    </a14:imgEffect>
                    <a14:imgEffect>
                      <a14:saturation sat="200000"/>
                    </a14:imgEffect>
                  </a14:imgLayer>
                </a14:imgProps>
              </a:ext>
              <a:ext uri="{28A0092B-C50C-407E-A947-70E740481C1C}">
                <a14:useLocalDpi xmlns:a14="http://schemas.microsoft.com/office/drawing/2010/main" val="0"/>
              </a:ext>
            </a:extLst>
          </a:blip>
          <a:stretch>
            <a:fillRect/>
          </a:stretch>
        </p:blipFill>
        <p:spPr>
          <a:xfrm rot="5400000">
            <a:off x="2634032" y="-2682411"/>
            <a:ext cx="6858000" cy="12192000"/>
          </a:xfrm>
          <a:prstGeom prst="rect">
            <a:avLst/>
          </a:prstGeom>
        </p:spPr>
      </p:pic>
      <p:sp>
        <p:nvSpPr>
          <p:cNvPr id="3" name="文本框 2"/>
          <p:cNvSpPr txBox="1"/>
          <p:nvPr/>
        </p:nvSpPr>
        <p:spPr>
          <a:xfrm>
            <a:off x="751678" y="469148"/>
            <a:ext cx="3172139" cy="523220"/>
          </a:xfrm>
          <a:prstGeom prst="rect">
            <a:avLst/>
          </a:prstGeom>
          <a:noFill/>
        </p:spPr>
        <p:txBody>
          <a:bodyPr wrap="square" rtlCol="0">
            <a:spAutoFit/>
          </a:bodyPr>
          <a:lstStyle/>
          <a:p>
            <a:r>
              <a:rPr lang="en-US" altLang="zh-CN" sz="2800" b="1" dirty="0">
                <a:solidFill>
                  <a:schemeClr val="bg1"/>
                </a:solidFill>
                <a:latin typeface="仓耳玄三M W05" panose="02020400000000000000" pitchFamily="18" charset="-122"/>
                <a:ea typeface="仓耳玄三M W05" panose="02020400000000000000" pitchFamily="18" charset="-122"/>
              </a:rPr>
              <a:t>02.</a:t>
            </a:r>
            <a:r>
              <a:rPr lang="zh-CN" altLang="en-US" sz="2800" b="1" dirty="0">
                <a:solidFill>
                  <a:schemeClr val="bg1"/>
                </a:solidFill>
                <a:latin typeface="仓耳玄三M W05" panose="02020400000000000000" pitchFamily="18" charset="-122"/>
                <a:ea typeface="仓耳玄三M W05" panose="02020400000000000000" pitchFamily="18" charset="-122"/>
              </a:rPr>
              <a:t>活动内容构成</a:t>
            </a:r>
            <a:endParaRPr lang="zh-CN" altLang="en-US" sz="2800" b="1" dirty="0">
              <a:solidFill>
                <a:schemeClr val="bg1"/>
              </a:solidFill>
              <a:latin typeface="仓耳玄三M W05" panose="02020400000000000000" pitchFamily="18" charset="-122"/>
              <a:ea typeface="仓耳玄三M W05" panose="02020400000000000000" pitchFamily="18" charset="-122"/>
            </a:endParaRPr>
          </a:p>
        </p:txBody>
      </p:sp>
      <p:cxnSp>
        <p:nvCxnSpPr>
          <p:cNvPr id="5" name="直接连接符 4"/>
          <p:cNvCxnSpPr/>
          <p:nvPr/>
        </p:nvCxnSpPr>
        <p:spPr>
          <a:xfrm>
            <a:off x="673098" y="2782265"/>
            <a:ext cx="10845800" cy="0"/>
          </a:xfrm>
          <a:prstGeom prst="line">
            <a:avLst/>
          </a:prstGeom>
          <a:ln w="3175" cap="rnd">
            <a:solidFill>
              <a:schemeClr val="bg1">
                <a:lumMod val="75000"/>
              </a:schemeClr>
            </a:solidFill>
            <a:round/>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8305799" y="2772740"/>
            <a:ext cx="3213099" cy="0"/>
          </a:xfrm>
          <a:prstGeom prst="line">
            <a:avLst/>
          </a:prstGeom>
          <a:ln w="28575" cap="rnd">
            <a:solidFill>
              <a:srgbClr val="F361CE"/>
            </a:solidFill>
            <a:round/>
          </a:ln>
        </p:spPr>
        <p:style>
          <a:lnRef idx="1">
            <a:schemeClr val="accent1"/>
          </a:lnRef>
          <a:fillRef idx="0">
            <a:schemeClr val="accent1"/>
          </a:fillRef>
          <a:effectRef idx="0">
            <a:schemeClr val="accent1"/>
          </a:effectRef>
          <a:fontRef idx="minor">
            <a:schemeClr val="tx1"/>
          </a:fontRef>
        </p:style>
      </p:cxnSp>
      <p:sp>
        <p:nvSpPr>
          <p:cNvPr id="38" name="ïṧḻíḓê"/>
          <p:cNvSpPr txBox="1"/>
          <p:nvPr/>
        </p:nvSpPr>
        <p:spPr>
          <a:xfrm>
            <a:off x="1050147" y="1930372"/>
            <a:ext cx="6785913" cy="573187"/>
          </a:xfrm>
          <a:prstGeom prst="rect">
            <a:avLst/>
          </a:prstGeom>
          <a:noFill/>
          <a:ln>
            <a:noFill/>
          </a:ln>
        </p:spPr>
        <p:txBody>
          <a:bodyPr wrap="square" lIns="91440" tIns="45720" rIns="91440" bIns="45720" anchor="ctr"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nSpc>
                <a:spcPct val="150000"/>
              </a:lnSpc>
              <a:buSzPct val="25000"/>
            </a:pPr>
            <a:r>
              <a:rPr lang="en-US" sz="1400" dirty="0">
                <a:solidFill>
                  <a:schemeClr val="bg1"/>
                </a:solidFill>
                <a:latin typeface="仓耳玄三M W05" panose="02020400000000000000" pitchFamily="18" charset="-122"/>
              </a:rPr>
              <a:t>Theme color makes PPT more convenient to change.</a:t>
            </a:r>
            <a:endParaRPr lang="en-US" sz="1400" dirty="0">
              <a:solidFill>
                <a:schemeClr val="bg1"/>
              </a:solidFill>
              <a:latin typeface="仓耳玄三M W05" panose="02020400000000000000" pitchFamily="18" charset="-122"/>
            </a:endParaRPr>
          </a:p>
          <a:p>
            <a:pPr>
              <a:lnSpc>
                <a:spcPct val="150000"/>
              </a:lnSpc>
              <a:buSzPct val="25000"/>
            </a:pPr>
            <a:r>
              <a:rPr lang="en-US" sz="1400" dirty="0">
                <a:solidFill>
                  <a:schemeClr val="bg1"/>
                </a:solidFill>
                <a:latin typeface="仓耳玄三M W05" panose="02020400000000000000" pitchFamily="18" charset="-122"/>
              </a:rPr>
              <a:t>Adjust the spacing to adapt to Chinese typesetting, use the reference line in PPT.</a:t>
            </a:r>
            <a:endParaRPr lang="en-US" sz="1400" dirty="0">
              <a:solidFill>
                <a:schemeClr val="bg1"/>
              </a:solidFill>
              <a:latin typeface="仓耳玄三M W05" panose="02020400000000000000" pitchFamily="18" charset="-122"/>
            </a:endParaRPr>
          </a:p>
        </p:txBody>
      </p:sp>
      <p:grpSp>
        <p:nvGrpSpPr>
          <p:cNvPr id="17" name="iSḻîḋê"/>
          <p:cNvGrpSpPr/>
          <p:nvPr/>
        </p:nvGrpSpPr>
        <p:grpSpPr>
          <a:xfrm>
            <a:off x="8453346" y="3362042"/>
            <a:ext cx="2875286" cy="1035942"/>
            <a:chOff x="8411839" y="2995291"/>
            <a:chExt cx="2875286" cy="1035942"/>
          </a:xfrm>
        </p:grpSpPr>
        <p:sp>
          <p:nvSpPr>
            <p:cNvPr id="33" name="íšļídé"/>
            <p:cNvSpPr/>
            <p:nvPr/>
          </p:nvSpPr>
          <p:spPr>
            <a:xfrm>
              <a:off x="8411839" y="3206999"/>
              <a:ext cx="517276" cy="517276"/>
            </a:xfrm>
            <a:prstGeom prst="rect">
              <a:avLst/>
            </a:prstGeom>
            <a:gradFill>
              <a:gsLst>
                <a:gs pos="100000">
                  <a:srgbClr val="6EABFF"/>
                </a:gs>
                <a:gs pos="0">
                  <a:srgbClr val="F361CE"/>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Autofit/>
            </a:bodyPr>
            <a:lstStyle/>
            <a:p>
              <a:pPr algn="ctr"/>
              <a:r>
                <a:rPr lang="en-US" altLang="zh-CN" sz="2400" b="1" dirty="0">
                  <a:solidFill>
                    <a:schemeClr val="bg1"/>
                  </a:solidFill>
                  <a:latin typeface="仓耳玄三M W05" panose="02020400000000000000" pitchFamily="18" charset="-122"/>
                </a:rPr>
                <a:t>2</a:t>
              </a:r>
              <a:endParaRPr lang="zh-CN" altLang="en-US" sz="2400" b="1" dirty="0">
                <a:solidFill>
                  <a:schemeClr val="bg1"/>
                </a:solidFill>
                <a:latin typeface="仓耳玄三M W05" panose="02020400000000000000" pitchFamily="18" charset="-122"/>
              </a:endParaRPr>
            </a:p>
          </p:txBody>
        </p:sp>
        <p:grpSp>
          <p:nvGrpSpPr>
            <p:cNvPr id="34" name="íṥ1íḍe"/>
            <p:cNvGrpSpPr/>
            <p:nvPr/>
          </p:nvGrpSpPr>
          <p:grpSpPr>
            <a:xfrm>
              <a:off x="8946703" y="2995291"/>
              <a:ext cx="2340422" cy="1035942"/>
              <a:chOff x="7764429" y="1364285"/>
              <a:chExt cx="3137347" cy="1035942"/>
            </a:xfrm>
          </p:grpSpPr>
          <p:sp>
            <p:nvSpPr>
              <p:cNvPr id="35" name="îsļide"/>
              <p:cNvSpPr txBox="1"/>
              <p:nvPr/>
            </p:nvSpPr>
            <p:spPr>
              <a:xfrm flipH="1">
                <a:off x="7764429" y="1872116"/>
                <a:ext cx="3137345" cy="528111"/>
              </a:xfrm>
              <a:prstGeom prst="rect">
                <a:avLst/>
              </a:prstGeom>
              <a:noFill/>
            </p:spPr>
            <p:txBody>
              <a:bodyPr wrap="square" lIns="91440" tIns="45720" rIns="91440" bIns="45720" anchor="t"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nSpc>
                    <a:spcPct val="120000"/>
                  </a:lnSpc>
                </a:pPr>
                <a:r>
                  <a:rPr lang="en-US" altLang="zh-CN" sz="1050" dirty="0">
                    <a:solidFill>
                      <a:schemeClr val="bg1"/>
                    </a:solidFill>
                    <a:latin typeface="仓耳玄三M W05" panose="02020400000000000000" pitchFamily="18" charset="-122"/>
                  </a:rPr>
                  <a:t>Copy paste fonts. Choose the only option to retain text……</a:t>
                </a:r>
                <a:endParaRPr lang="en-US" altLang="zh-CN" sz="1050" dirty="0">
                  <a:solidFill>
                    <a:schemeClr val="bg1"/>
                  </a:solidFill>
                  <a:latin typeface="仓耳玄三M W05" panose="02020400000000000000" pitchFamily="18" charset="-122"/>
                </a:endParaRPr>
              </a:p>
            </p:txBody>
          </p:sp>
          <p:sp>
            <p:nvSpPr>
              <p:cNvPr id="36" name="ïṥlîďe"/>
              <p:cNvSpPr/>
              <p:nvPr/>
            </p:nvSpPr>
            <p:spPr>
              <a:xfrm flipH="1">
                <a:off x="7764431" y="1364285"/>
                <a:ext cx="3137345" cy="507831"/>
              </a:xfrm>
              <a:prstGeom prst="rect">
                <a:avLst/>
              </a:prstGeom>
            </p:spPr>
            <p:txBody>
              <a:bodyPr wrap="square" lIns="91440" tIns="45720" rIns="91440" bIns="45720" anchor="ctr">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r>
                  <a:rPr lang="zh-CN" altLang="en-US" b="1" dirty="0">
                    <a:solidFill>
                      <a:schemeClr val="bg1"/>
                    </a:solidFill>
                    <a:latin typeface="仓耳玄三M W05" panose="02020400000000000000" pitchFamily="18" charset="-122"/>
                  </a:rPr>
                  <a:t>添加标题</a:t>
                </a:r>
                <a:endParaRPr lang="zh-CN" altLang="en-US" b="1" dirty="0">
                  <a:solidFill>
                    <a:schemeClr val="bg1"/>
                  </a:solidFill>
                  <a:latin typeface="仓耳玄三M W05" panose="02020400000000000000" pitchFamily="18" charset="-122"/>
                </a:endParaRPr>
              </a:p>
            </p:txBody>
          </p:sp>
        </p:grpSp>
      </p:grpSp>
      <p:grpSp>
        <p:nvGrpSpPr>
          <p:cNvPr id="18" name="îşliḋè"/>
          <p:cNvGrpSpPr/>
          <p:nvPr/>
        </p:nvGrpSpPr>
        <p:grpSpPr>
          <a:xfrm>
            <a:off x="5374224" y="3362042"/>
            <a:ext cx="2875286" cy="1035942"/>
            <a:chOff x="5125458" y="2995291"/>
            <a:chExt cx="2875286" cy="1035942"/>
          </a:xfrm>
        </p:grpSpPr>
        <p:sp>
          <p:nvSpPr>
            <p:cNvPr id="29" name="í$lïḑe"/>
            <p:cNvSpPr/>
            <p:nvPr/>
          </p:nvSpPr>
          <p:spPr>
            <a:xfrm>
              <a:off x="5125458" y="3206999"/>
              <a:ext cx="517276" cy="517276"/>
            </a:xfrm>
            <a:prstGeom prst="rect">
              <a:avLst/>
            </a:prstGeom>
            <a:gradFill>
              <a:gsLst>
                <a:gs pos="100000">
                  <a:srgbClr val="6EABFF"/>
                </a:gs>
                <a:gs pos="0">
                  <a:srgbClr val="F361CE"/>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Autofit/>
            </a:bodyPr>
            <a:lstStyle/>
            <a:p>
              <a:pPr algn="ctr"/>
              <a:r>
                <a:rPr lang="en-US" altLang="zh-CN" sz="2400" b="1" dirty="0">
                  <a:solidFill>
                    <a:schemeClr val="bg1"/>
                  </a:solidFill>
                  <a:latin typeface="仓耳玄三M W05" panose="02020400000000000000" pitchFamily="18" charset="-122"/>
                </a:rPr>
                <a:t>1</a:t>
              </a:r>
              <a:endParaRPr lang="zh-CN" altLang="en-US" sz="2400" b="1" dirty="0">
                <a:solidFill>
                  <a:schemeClr val="bg1"/>
                </a:solidFill>
                <a:latin typeface="仓耳玄三M W05" panose="02020400000000000000" pitchFamily="18" charset="-122"/>
              </a:endParaRPr>
            </a:p>
          </p:txBody>
        </p:sp>
        <p:grpSp>
          <p:nvGrpSpPr>
            <p:cNvPr id="30" name="iSḷïḍê"/>
            <p:cNvGrpSpPr/>
            <p:nvPr/>
          </p:nvGrpSpPr>
          <p:grpSpPr>
            <a:xfrm>
              <a:off x="5660322" y="2995291"/>
              <a:ext cx="2340422" cy="1035942"/>
              <a:chOff x="7764429" y="1364285"/>
              <a:chExt cx="3137347" cy="1035942"/>
            </a:xfrm>
          </p:grpSpPr>
          <p:sp>
            <p:nvSpPr>
              <p:cNvPr id="31" name="îsḻiḑê"/>
              <p:cNvSpPr txBox="1"/>
              <p:nvPr/>
            </p:nvSpPr>
            <p:spPr>
              <a:xfrm flipH="1">
                <a:off x="7764429" y="1872116"/>
                <a:ext cx="3137345" cy="528111"/>
              </a:xfrm>
              <a:prstGeom prst="rect">
                <a:avLst/>
              </a:prstGeom>
              <a:noFill/>
            </p:spPr>
            <p:txBody>
              <a:bodyPr wrap="square" lIns="91440" tIns="45720" rIns="91440" bIns="45720" anchor="t"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nSpc>
                    <a:spcPct val="120000"/>
                  </a:lnSpc>
                </a:pPr>
                <a:r>
                  <a:rPr lang="en-US" altLang="zh-CN" sz="1050" dirty="0">
                    <a:solidFill>
                      <a:schemeClr val="bg1"/>
                    </a:solidFill>
                    <a:latin typeface="仓耳玄三M W05" panose="02020400000000000000" pitchFamily="18" charset="-122"/>
                  </a:rPr>
                  <a:t>Copy paste fonts. Choose the only option to retain text……</a:t>
                </a:r>
                <a:endParaRPr lang="en-US" altLang="zh-CN" sz="1050" dirty="0">
                  <a:solidFill>
                    <a:schemeClr val="bg1"/>
                  </a:solidFill>
                  <a:latin typeface="仓耳玄三M W05" panose="02020400000000000000" pitchFamily="18" charset="-122"/>
                </a:endParaRPr>
              </a:p>
            </p:txBody>
          </p:sp>
          <p:sp>
            <p:nvSpPr>
              <p:cNvPr id="32" name="îṥlíḓè"/>
              <p:cNvSpPr/>
              <p:nvPr/>
            </p:nvSpPr>
            <p:spPr>
              <a:xfrm flipH="1">
                <a:off x="7764431" y="1364285"/>
                <a:ext cx="3137345" cy="507831"/>
              </a:xfrm>
              <a:prstGeom prst="rect">
                <a:avLst/>
              </a:prstGeom>
            </p:spPr>
            <p:txBody>
              <a:bodyPr wrap="square" lIns="91440" tIns="45720" rIns="91440" bIns="45720" anchor="ctr">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r>
                  <a:rPr lang="zh-CN" altLang="en-US" b="1" dirty="0">
                    <a:solidFill>
                      <a:schemeClr val="bg1"/>
                    </a:solidFill>
                    <a:latin typeface="仓耳玄三M W05" panose="02020400000000000000" pitchFamily="18" charset="-122"/>
                  </a:rPr>
                  <a:t>添加标题</a:t>
                </a:r>
                <a:endParaRPr lang="zh-CN" altLang="en-US" b="1" dirty="0">
                  <a:solidFill>
                    <a:schemeClr val="bg1"/>
                  </a:solidFill>
                  <a:latin typeface="仓耳玄三M W05" panose="02020400000000000000" pitchFamily="18" charset="-122"/>
                </a:endParaRPr>
              </a:p>
            </p:txBody>
          </p:sp>
        </p:grpSp>
      </p:grpSp>
      <p:grpSp>
        <p:nvGrpSpPr>
          <p:cNvPr id="19" name="ïŝḷíḍè"/>
          <p:cNvGrpSpPr/>
          <p:nvPr/>
        </p:nvGrpSpPr>
        <p:grpSpPr>
          <a:xfrm>
            <a:off x="5374224" y="4962242"/>
            <a:ext cx="2875286" cy="1035942"/>
            <a:chOff x="5125458" y="4595491"/>
            <a:chExt cx="2875286" cy="1035942"/>
          </a:xfrm>
        </p:grpSpPr>
        <p:sp>
          <p:nvSpPr>
            <p:cNvPr id="25" name="îš1îdè"/>
            <p:cNvSpPr/>
            <p:nvPr/>
          </p:nvSpPr>
          <p:spPr>
            <a:xfrm>
              <a:off x="5125458" y="4807199"/>
              <a:ext cx="517276" cy="517276"/>
            </a:xfrm>
            <a:prstGeom prst="rect">
              <a:avLst/>
            </a:prstGeom>
            <a:gradFill>
              <a:gsLst>
                <a:gs pos="100000">
                  <a:srgbClr val="6EABFF"/>
                </a:gs>
                <a:gs pos="0">
                  <a:srgbClr val="F361CE"/>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Autofit/>
            </a:bodyPr>
            <a:lstStyle/>
            <a:p>
              <a:pPr algn="ctr"/>
              <a:r>
                <a:rPr lang="en-US" altLang="zh-CN" sz="2400" b="1" dirty="0">
                  <a:solidFill>
                    <a:schemeClr val="bg1"/>
                  </a:solidFill>
                  <a:latin typeface="仓耳玄三M W05" panose="02020400000000000000" pitchFamily="18" charset="-122"/>
                </a:rPr>
                <a:t>3</a:t>
              </a:r>
              <a:endParaRPr lang="zh-CN" altLang="en-US" sz="2400" b="1" dirty="0">
                <a:solidFill>
                  <a:schemeClr val="bg1"/>
                </a:solidFill>
                <a:latin typeface="仓耳玄三M W05" panose="02020400000000000000" pitchFamily="18" charset="-122"/>
              </a:endParaRPr>
            </a:p>
          </p:txBody>
        </p:sp>
        <p:grpSp>
          <p:nvGrpSpPr>
            <p:cNvPr id="26" name="išḻïďé"/>
            <p:cNvGrpSpPr/>
            <p:nvPr/>
          </p:nvGrpSpPr>
          <p:grpSpPr>
            <a:xfrm>
              <a:off x="5660322" y="4595491"/>
              <a:ext cx="2340422" cy="1035942"/>
              <a:chOff x="7764429" y="1364285"/>
              <a:chExt cx="3137347" cy="1035942"/>
            </a:xfrm>
          </p:grpSpPr>
          <p:sp>
            <p:nvSpPr>
              <p:cNvPr id="27" name="îṡ1îḓe"/>
              <p:cNvSpPr txBox="1"/>
              <p:nvPr/>
            </p:nvSpPr>
            <p:spPr>
              <a:xfrm flipH="1">
                <a:off x="7764429" y="1872116"/>
                <a:ext cx="3137345" cy="528111"/>
              </a:xfrm>
              <a:prstGeom prst="rect">
                <a:avLst/>
              </a:prstGeom>
              <a:noFill/>
            </p:spPr>
            <p:txBody>
              <a:bodyPr wrap="square" lIns="91440" tIns="45720" rIns="91440" bIns="45720" anchor="t"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nSpc>
                    <a:spcPct val="120000"/>
                  </a:lnSpc>
                </a:pPr>
                <a:r>
                  <a:rPr lang="en-US" altLang="zh-CN" sz="1050" dirty="0">
                    <a:solidFill>
                      <a:schemeClr val="bg1"/>
                    </a:solidFill>
                    <a:latin typeface="仓耳玄三M W05" panose="02020400000000000000" pitchFamily="18" charset="-122"/>
                  </a:rPr>
                  <a:t>Copy paste fonts. Choose the only option to retain text……</a:t>
                </a:r>
                <a:endParaRPr lang="en-US" altLang="zh-CN" sz="1050" dirty="0">
                  <a:solidFill>
                    <a:schemeClr val="bg1"/>
                  </a:solidFill>
                  <a:latin typeface="仓耳玄三M W05" panose="02020400000000000000" pitchFamily="18" charset="-122"/>
                </a:endParaRPr>
              </a:p>
            </p:txBody>
          </p:sp>
          <p:sp>
            <p:nvSpPr>
              <p:cNvPr id="28" name="ísḻîdé"/>
              <p:cNvSpPr/>
              <p:nvPr/>
            </p:nvSpPr>
            <p:spPr>
              <a:xfrm flipH="1">
                <a:off x="7764431" y="1364285"/>
                <a:ext cx="3137345" cy="507831"/>
              </a:xfrm>
              <a:prstGeom prst="rect">
                <a:avLst/>
              </a:prstGeom>
            </p:spPr>
            <p:txBody>
              <a:bodyPr wrap="square" lIns="91440" tIns="45720" rIns="91440" bIns="45720" anchor="ctr">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r>
                  <a:rPr lang="zh-CN" altLang="en-US" b="1" dirty="0">
                    <a:solidFill>
                      <a:schemeClr val="bg1"/>
                    </a:solidFill>
                    <a:latin typeface="仓耳玄三M W05" panose="02020400000000000000" pitchFamily="18" charset="-122"/>
                  </a:rPr>
                  <a:t>添加标题</a:t>
                </a:r>
                <a:endParaRPr lang="zh-CN" altLang="en-US" b="1" dirty="0">
                  <a:solidFill>
                    <a:schemeClr val="bg1"/>
                  </a:solidFill>
                  <a:latin typeface="仓耳玄三M W05" panose="02020400000000000000" pitchFamily="18" charset="-122"/>
                </a:endParaRPr>
              </a:p>
            </p:txBody>
          </p:sp>
        </p:grpSp>
      </p:grpSp>
      <p:grpSp>
        <p:nvGrpSpPr>
          <p:cNvPr id="20" name="íṧliḓê"/>
          <p:cNvGrpSpPr/>
          <p:nvPr/>
        </p:nvGrpSpPr>
        <p:grpSpPr>
          <a:xfrm>
            <a:off x="8453346" y="4962242"/>
            <a:ext cx="2875286" cy="1035942"/>
            <a:chOff x="8411839" y="4595491"/>
            <a:chExt cx="2875286" cy="1035942"/>
          </a:xfrm>
        </p:grpSpPr>
        <p:sp>
          <p:nvSpPr>
            <p:cNvPr id="21" name="îṩlíďe"/>
            <p:cNvSpPr/>
            <p:nvPr/>
          </p:nvSpPr>
          <p:spPr>
            <a:xfrm>
              <a:off x="8411839" y="4807199"/>
              <a:ext cx="517276" cy="517276"/>
            </a:xfrm>
            <a:prstGeom prst="rect">
              <a:avLst/>
            </a:prstGeom>
            <a:gradFill>
              <a:gsLst>
                <a:gs pos="100000">
                  <a:srgbClr val="6EABFF"/>
                </a:gs>
                <a:gs pos="0">
                  <a:srgbClr val="F361CE"/>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Autofit/>
            </a:bodyPr>
            <a:lstStyle/>
            <a:p>
              <a:pPr algn="ctr"/>
              <a:r>
                <a:rPr lang="en-US" altLang="zh-CN" sz="2400" b="1" dirty="0">
                  <a:solidFill>
                    <a:schemeClr val="bg1"/>
                  </a:solidFill>
                  <a:latin typeface="仓耳玄三M W05" panose="02020400000000000000" pitchFamily="18" charset="-122"/>
                </a:rPr>
                <a:t>4</a:t>
              </a:r>
              <a:endParaRPr lang="zh-CN" altLang="en-US" sz="2400" b="1" dirty="0">
                <a:solidFill>
                  <a:schemeClr val="bg1"/>
                </a:solidFill>
                <a:latin typeface="仓耳玄三M W05" panose="02020400000000000000" pitchFamily="18" charset="-122"/>
              </a:endParaRPr>
            </a:p>
          </p:txBody>
        </p:sp>
        <p:grpSp>
          <p:nvGrpSpPr>
            <p:cNvPr id="22" name="ïśľîḍe"/>
            <p:cNvGrpSpPr/>
            <p:nvPr/>
          </p:nvGrpSpPr>
          <p:grpSpPr>
            <a:xfrm>
              <a:off x="8946703" y="4595491"/>
              <a:ext cx="2340422" cy="1035942"/>
              <a:chOff x="7764429" y="1364285"/>
              <a:chExt cx="3137347" cy="1035942"/>
            </a:xfrm>
          </p:grpSpPr>
          <p:sp>
            <p:nvSpPr>
              <p:cNvPr id="23" name="ïṥļïḍé"/>
              <p:cNvSpPr txBox="1"/>
              <p:nvPr/>
            </p:nvSpPr>
            <p:spPr>
              <a:xfrm flipH="1">
                <a:off x="7764429" y="1872116"/>
                <a:ext cx="3137345" cy="528111"/>
              </a:xfrm>
              <a:prstGeom prst="rect">
                <a:avLst/>
              </a:prstGeom>
              <a:noFill/>
            </p:spPr>
            <p:txBody>
              <a:bodyPr wrap="square" lIns="91440" tIns="45720" rIns="91440" bIns="45720" anchor="t"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nSpc>
                    <a:spcPct val="120000"/>
                  </a:lnSpc>
                </a:pPr>
                <a:r>
                  <a:rPr lang="en-US" altLang="zh-CN" sz="1050" dirty="0">
                    <a:solidFill>
                      <a:schemeClr val="bg1"/>
                    </a:solidFill>
                    <a:latin typeface="仓耳玄三M W05" panose="02020400000000000000" pitchFamily="18" charset="-122"/>
                  </a:rPr>
                  <a:t>Copy paste fonts. Choose the only option to retain text……</a:t>
                </a:r>
                <a:endParaRPr lang="en-US" altLang="zh-CN" sz="1050" dirty="0">
                  <a:solidFill>
                    <a:schemeClr val="bg1"/>
                  </a:solidFill>
                  <a:latin typeface="仓耳玄三M W05" panose="02020400000000000000" pitchFamily="18" charset="-122"/>
                </a:endParaRPr>
              </a:p>
            </p:txBody>
          </p:sp>
          <p:sp>
            <p:nvSpPr>
              <p:cNvPr id="24" name="ïŝḷïḋê"/>
              <p:cNvSpPr/>
              <p:nvPr/>
            </p:nvSpPr>
            <p:spPr>
              <a:xfrm flipH="1">
                <a:off x="7764431" y="1364285"/>
                <a:ext cx="3137345" cy="507831"/>
              </a:xfrm>
              <a:prstGeom prst="rect">
                <a:avLst/>
              </a:prstGeom>
            </p:spPr>
            <p:txBody>
              <a:bodyPr wrap="square" lIns="91440" tIns="45720" rIns="91440" bIns="45720" anchor="ctr">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r>
                  <a:rPr lang="zh-CN" altLang="en-US" b="1" dirty="0">
                    <a:solidFill>
                      <a:schemeClr val="bg1"/>
                    </a:solidFill>
                    <a:latin typeface="仓耳玄三M W05" panose="02020400000000000000" pitchFamily="18" charset="-122"/>
                  </a:rPr>
                  <a:t>添加标题</a:t>
                </a:r>
                <a:endParaRPr lang="zh-CN" altLang="en-US" b="1" dirty="0">
                  <a:solidFill>
                    <a:schemeClr val="bg1"/>
                  </a:solidFill>
                  <a:latin typeface="仓耳玄三M W05" panose="02020400000000000000" pitchFamily="18" charset="-122"/>
                </a:endParaRPr>
              </a:p>
            </p:txBody>
          </p:sp>
        </p:grpSp>
      </p:grpSp>
      <p:grpSp>
        <p:nvGrpSpPr>
          <p:cNvPr id="9" name="iš1îḋé"/>
          <p:cNvGrpSpPr/>
          <p:nvPr/>
        </p:nvGrpSpPr>
        <p:grpSpPr>
          <a:xfrm>
            <a:off x="673098" y="3467960"/>
            <a:ext cx="4291631" cy="2223266"/>
            <a:chOff x="2459596" y="1610580"/>
            <a:chExt cx="7272808" cy="3767656"/>
          </a:xfrm>
        </p:grpSpPr>
        <p:sp>
          <p:nvSpPr>
            <p:cNvPr id="10" name="iṧ1iḍe"/>
            <p:cNvSpPr/>
            <p:nvPr/>
          </p:nvSpPr>
          <p:spPr>
            <a:xfrm>
              <a:off x="3215253" y="1628800"/>
              <a:ext cx="5761494" cy="3651552"/>
            </a:xfrm>
            <a:custGeom>
              <a:avLst/>
              <a:gdLst>
                <a:gd name="connsiteX0" fmla="*/ 224028 w 7415784"/>
                <a:gd name="connsiteY0" fmla="*/ 269748 h 4700016"/>
                <a:gd name="connsiteX1" fmla="*/ 224028 w 7415784"/>
                <a:gd name="connsiteY1" fmla="*/ 4430268 h 4700016"/>
                <a:gd name="connsiteX2" fmla="*/ 7191756 w 7415784"/>
                <a:gd name="connsiteY2" fmla="*/ 4430268 h 4700016"/>
                <a:gd name="connsiteX3" fmla="*/ 7191756 w 7415784"/>
                <a:gd name="connsiteY3" fmla="*/ 269748 h 4700016"/>
                <a:gd name="connsiteX4" fmla="*/ 266867 w 7415784"/>
                <a:gd name="connsiteY4" fmla="*/ 0 h 4700016"/>
                <a:gd name="connsiteX5" fmla="*/ 7148917 w 7415784"/>
                <a:gd name="connsiteY5" fmla="*/ 0 h 4700016"/>
                <a:gd name="connsiteX6" fmla="*/ 7415784 w 7415784"/>
                <a:gd name="connsiteY6" fmla="*/ 266867 h 4700016"/>
                <a:gd name="connsiteX7" fmla="*/ 7415784 w 7415784"/>
                <a:gd name="connsiteY7" fmla="*/ 4433149 h 4700016"/>
                <a:gd name="connsiteX8" fmla="*/ 7148917 w 7415784"/>
                <a:gd name="connsiteY8" fmla="*/ 4700016 h 4700016"/>
                <a:gd name="connsiteX9" fmla="*/ 266867 w 7415784"/>
                <a:gd name="connsiteY9" fmla="*/ 4700016 h 4700016"/>
                <a:gd name="connsiteX10" fmla="*/ 0 w 7415784"/>
                <a:gd name="connsiteY10" fmla="*/ 4433149 h 4700016"/>
                <a:gd name="connsiteX11" fmla="*/ 0 w 7415784"/>
                <a:gd name="connsiteY11" fmla="*/ 266867 h 4700016"/>
                <a:gd name="connsiteX12" fmla="*/ 266867 w 7415784"/>
                <a:gd name="connsiteY12" fmla="*/ 0 h 4700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415784" h="4700016">
                  <a:moveTo>
                    <a:pt x="224028" y="269748"/>
                  </a:moveTo>
                  <a:lnTo>
                    <a:pt x="224028" y="4430268"/>
                  </a:lnTo>
                  <a:lnTo>
                    <a:pt x="7191756" y="4430268"/>
                  </a:lnTo>
                  <a:lnTo>
                    <a:pt x="7191756" y="269748"/>
                  </a:lnTo>
                  <a:close/>
                  <a:moveTo>
                    <a:pt x="266867" y="0"/>
                  </a:moveTo>
                  <a:lnTo>
                    <a:pt x="7148917" y="0"/>
                  </a:lnTo>
                  <a:cubicBezTo>
                    <a:pt x="7296304" y="0"/>
                    <a:pt x="7415784" y="119480"/>
                    <a:pt x="7415784" y="266867"/>
                  </a:cubicBezTo>
                  <a:lnTo>
                    <a:pt x="7415784" y="4433149"/>
                  </a:lnTo>
                  <a:cubicBezTo>
                    <a:pt x="7415784" y="4580536"/>
                    <a:pt x="7296304" y="4700016"/>
                    <a:pt x="7148917" y="4700016"/>
                  </a:cubicBezTo>
                  <a:lnTo>
                    <a:pt x="266867" y="4700016"/>
                  </a:lnTo>
                  <a:cubicBezTo>
                    <a:pt x="119480" y="4700016"/>
                    <a:pt x="0" y="4580536"/>
                    <a:pt x="0" y="4433149"/>
                  </a:cubicBezTo>
                  <a:lnTo>
                    <a:pt x="0" y="266867"/>
                  </a:lnTo>
                  <a:cubicBezTo>
                    <a:pt x="0" y="119480"/>
                    <a:pt x="119480" y="0"/>
                    <a:pt x="266867" y="0"/>
                  </a:cubicBezTo>
                  <a:close/>
                </a:path>
              </a:pathLst>
            </a:custGeom>
            <a:solidFill>
              <a:schemeClr val="bg1">
                <a:lumMod val="75000"/>
                <a:lumOff val="25000"/>
              </a:schemeClr>
            </a:solidFill>
            <a:ln>
              <a:noFill/>
            </a:ln>
            <a:effectLst/>
          </p:spPr>
          <p:style>
            <a:lnRef idx="1">
              <a:schemeClr val="accent1"/>
            </a:lnRef>
            <a:fillRef idx="3">
              <a:schemeClr val="accent1"/>
            </a:fillRef>
            <a:effectRef idx="2">
              <a:schemeClr val="accent1"/>
            </a:effectRef>
            <a:fontRef idx="minor">
              <a:schemeClr val="lt1"/>
            </a:fontRef>
          </p:style>
          <p:txBody>
            <a:bodyPr wrap="square" lIns="91440" tIns="45720" rIns="91440" bIns="45720" rtlCol="0" anchor="ctr">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endParaRPr lang="en-US" sz="1200" dirty="0">
                <a:solidFill>
                  <a:schemeClr val="bg1"/>
                </a:solidFill>
                <a:latin typeface="仓耳玄三M W05" panose="02020400000000000000" pitchFamily="18" charset="-122"/>
              </a:endParaRPr>
            </a:p>
          </p:txBody>
        </p:sp>
        <p:sp>
          <p:nvSpPr>
            <p:cNvPr id="11" name="išľïḓè"/>
            <p:cNvSpPr/>
            <p:nvPr/>
          </p:nvSpPr>
          <p:spPr>
            <a:xfrm>
              <a:off x="3228835" y="1644767"/>
              <a:ext cx="5734330" cy="3619617"/>
            </a:xfrm>
            <a:custGeom>
              <a:avLst/>
              <a:gdLst>
                <a:gd name="connsiteX0" fmla="*/ 252028 w 7380820"/>
                <a:gd name="connsiteY0" fmla="*/ 295230 h 4658912"/>
                <a:gd name="connsiteX1" fmla="*/ 252028 w 7380820"/>
                <a:gd name="connsiteY1" fmla="*/ 4363682 h 4658912"/>
                <a:gd name="connsiteX2" fmla="*/ 7128792 w 7380820"/>
                <a:gd name="connsiteY2" fmla="*/ 4363682 h 4658912"/>
                <a:gd name="connsiteX3" fmla="*/ 7128792 w 7380820"/>
                <a:gd name="connsiteY3" fmla="*/ 295230 h 4658912"/>
                <a:gd name="connsiteX4" fmla="*/ 264533 w 7380820"/>
                <a:gd name="connsiteY4" fmla="*/ 0 h 4658912"/>
                <a:gd name="connsiteX5" fmla="*/ 7116287 w 7380820"/>
                <a:gd name="connsiteY5" fmla="*/ 0 h 4658912"/>
                <a:gd name="connsiteX6" fmla="*/ 7380820 w 7380820"/>
                <a:gd name="connsiteY6" fmla="*/ 264533 h 4658912"/>
                <a:gd name="connsiteX7" fmla="*/ 7380820 w 7380820"/>
                <a:gd name="connsiteY7" fmla="*/ 4394379 h 4658912"/>
                <a:gd name="connsiteX8" fmla="*/ 7116287 w 7380820"/>
                <a:gd name="connsiteY8" fmla="*/ 4658912 h 4658912"/>
                <a:gd name="connsiteX9" fmla="*/ 264533 w 7380820"/>
                <a:gd name="connsiteY9" fmla="*/ 4658912 h 4658912"/>
                <a:gd name="connsiteX10" fmla="*/ 0 w 7380820"/>
                <a:gd name="connsiteY10" fmla="*/ 4394379 h 4658912"/>
                <a:gd name="connsiteX11" fmla="*/ 0 w 7380820"/>
                <a:gd name="connsiteY11" fmla="*/ 264533 h 4658912"/>
                <a:gd name="connsiteX12" fmla="*/ 264533 w 7380820"/>
                <a:gd name="connsiteY12" fmla="*/ 0 h 4658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80820" h="4658912">
                  <a:moveTo>
                    <a:pt x="252028" y="295230"/>
                  </a:moveTo>
                  <a:lnTo>
                    <a:pt x="252028" y="4363682"/>
                  </a:lnTo>
                  <a:lnTo>
                    <a:pt x="7128792" y="4363682"/>
                  </a:lnTo>
                  <a:lnTo>
                    <a:pt x="7128792" y="295230"/>
                  </a:lnTo>
                  <a:close/>
                  <a:moveTo>
                    <a:pt x="264533" y="0"/>
                  </a:moveTo>
                  <a:lnTo>
                    <a:pt x="7116287" y="0"/>
                  </a:lnTo>
                  <a:cubicBezTo>
                    <a:pt x="7262385" y="0"/>
                    <a:pt x="7380820" y="118435"/>
                    <a:pt x="7380820" y="264533"/>
                  </a:cubicBezTo>
                  <a:lnTo>
                    <a:pt x="7380820" y="4394379"/>
                  </a:lnTo>
                  <a:cubicBezTo>
                    <a:pt x="7380820" y="4540477"/>
                    <a:pt x="7262385" y="4658912"/>
                    <a:pt x="7116287" y="4658912"/>
                  </a:cubicBezTo>
                  <a:lnTo>
                    <a:pt x="264533" y="4658912"/>
                  </a:lnTo>
                  <a:cubicBezTo>
                    <a:pt x="118435" y="4658912"/>
                    <a:pt x="0" y="4540477"/>
                    <a:pt x="0" y="4394379"/>
                  </a:cubicBezTo>
                  <a:lnTo>
                    <a:pt x="0" y="264533"/>
                  </a:lnTo>
                  <a:cubicBezTo>
                    <a:pt x="0" y="118435"/>
                    <a:pt x="118435" y="0"/>
                    <a:pt x="264533" y="0"/>
                  </a:cubicBezTo>
                  <a:close/>
                </a:path>
              </a:pathLst>
            </a:cu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wrap="square" lIns="91440" tIns="45720" rIns="91440" bIns="45720" rtlCol="0" anchor="ctr">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endParaRPr lang="en-US" sz="1200" dirty="0">
                <a:solidFill>
                  <a:schemeClr val="bg1"/>
                </a:solidFill>
                <a:latin typeface="仓耳玄三M W05" panose="02020400000000000000" pitchFamily="18" charset="-122"/>
              </a:endParaRPr>
            </a:p>
          </p:txBody>
        </p:sp>
        <p:sp>
          <p:nvSpPr>
            <p:cNvPr id="12" name="ïşľîḓe"/>
            <p:cNvSpPr/>
            <p:nvPr/>
          </p:nvSpPr>
          <p:spPr>
            <a:xfrm>
              <a:off x="6040055" y="1707676"/>
              <a:ext cx="111889" cy="111889"/>
            </a:xfrm>
            <a:prstGeom prst="ellipse">
              <a:avLst/>
            </a:prstGeom>
            <a:gradFill flip="none" rotWithShape="1">
              <a:gsLst>
                <a:gs pos="17000">
                  <a:schemeClr val="tx1"/>
                </a:gs>
                <a:gs pos="34000">
                  <a:srgbClr val="000000">
                    <a:lumMod val="84000"/>
                    <a:lumOff val="16000"/>
                  </a:srgbClr>
                </a:gs>
                <a:gs pos="100000">
                  <a:schemeClr val="bg1">
                    <a:lumMod val="50000"/>
                    <a:lumOff val="5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wrap="square" lIns="91440" tIns="45720" rIns="91440" bIns="45720" rtlCol="0" anchor="ctr">
              <a:no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endParaRPr lang="en-US" sz="500" dirty="0">
                <a:solidFill>
                  <a:schemeClr val="bg1"/>
                </a:solidFill>
                <a:latin typeface="仓耳玄三M W05" panose="02020400000000000000" pitchFamily="18" charset="-122"/>
              </a:endParaRPr>
            </a:p>
          </p:txBody>
        </p:sp>
        <p:grpSp>
          <p:nvGrpSpPr>
            <p:cNvPr id="13" name="ísļiďé"/>
            <p:cNvGrpSpPr/>
            <p:nvPr/>
          </p:nvGrpSpPr>
          <p:grpSpPr>
            <a:xfrm>
              <a:off x="2459596" y="5232543"/>
              <a:ext cx="7272808" cy="145693"/>
              <a:chOff x="-1348120" y="5777968"/>
              <a:chExt cx="9361040" cy="187524"/>
            </a:xfrm>
          </p:grpSpPr>
          <p:sp>
            <p:nvSpPr>
              <p:cNvPr id="15" name="iSḻiḓé"/>
              <p:cNvSpPr/>
              <p:nvPr/>
            </p:nvSpPr>
            <p:spPr>
              <a:xfrm flipV="1">
                <a:off x="-1348120" y="5928916"/>
                <a:ext cx="9361040" cy="36576"/>
              </a:xfrm>
              <a:prstGeom prst="trapezoid">
                <a:avLst>
                  <a:gd name="adj" fmla="val 814192"/>
                </a:avLst>
              </a:prstGeom>
              <a:solidFill>
                <a:srgbClr val="808080"/>
              </a:solidFill>
              <a:ln>
                <a:noFill/>
              </a:ln>
              <a:effectLst/>
            </p:spPr>
            <p:style>
              <a:lnRef idx="1">
                <a:schemeClr val="accent1"/>
              </a:lnRef>
              <a:fillRef idx="3">
                <a:schemeClr val="accent1"/>
              </a:fillRef>
              <a:effectRef idx="2">
                <a:schemeClr val="accent1"/>
              </a:effectRef>
              <a:fontRef idx="minor">
                <a:schemeClr val="lt1"/>
              </a:fontRef>
            </p:style>
            <p:txBody>
              <a:bodyPr wrap="square" lIns="91440" tIns="45720" rIns="91440" bIns="45720" rtlCol="0" anchor="ctr">
                <a:no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endParaRPr lang="en-US" sz="500" dirty="0">
                  <a:solidFill>
                    <a:schemeClr val="bg1"/>
                  </a:solidFill>
                  <a:latin typeface="仓耳玄三M W05" panose="02020400000000000000" pitchFamily="18" charset="-122"/>
                </a:endParaRPr>
              </a:p>
            </p:txBody>
          </p:sp>
          <p:sp>
            <p:nvSpPr>
              <p:cNvPr id="16" name="ïṣḻîḓe"/>
              <p:cNvSpPr/>
              <p:nvPr/>
            </p:nvSpPr>
            <p:spPr>
              <a:xfrm>
                <a:off x="-1348120" y="5777968"/>
                <a:ext cx="9361040" cy="151090"/>
              </a:xfrm>
              <a:prstGeom prst="rect">
                <a:avLst/>
              </a:prstGeom>
              <a:solidFill>
                <a:srgbClr val="DDDDDD"/>
              </a:solidFill>
              <a:ln>
                <a:noFill/>
              </a:ln>
              <a:effectLst/>
            </p:spPr>
            <p:style>
              <a:lnRef idx="1">
                <a:schemeClr val="accent1"/>
              </a:lnRef>
              <a:fillRef idx="3">
                <a:schemeClr val="accent1"/>
              </a:fillRef>
              <a:effectRef idx="2">
                <a:schemeClr val="accent1"/>
              </a:effectRef>
              <a:fontRef idx="minor">
                <a:schemeClr val="lt1"/>
              </a:fontRef>
            </p:style>
            <p:txBody>
              <a:bodyPr wrap="square" lIns="91440" tIns="45720" rIns="91440" bIns="45720" rtlCol="0" anchor="ctr">
                <a:no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endParaRPr lang="en-US" sz="500" dirty="0">
                  <a:solidFill>
                    <a:schemeClr val="bg1"/>
                  </a:solidFill>
                  <a:latin typeface="仓耳玄三M W05" panose="02020400000000000000" pitchFamily="18" charset="-122"/>
                </a:endParaRPr>
              </a:p>
            </p:txBody>
          </p:sp>
        </p:grpSp>
        <p:sp>
          <p:nvSpPr>
            <p:cNvPr id="14" name="íṩ1iḍe"/>
            <p:cNvSpPr/>
            <p:nvPr/>
          </p:nvSpPr>
          <p:spPr>
            <a:xfrm>
              <a:off x="7010658" y="1610580"/>
              <a:ext cx="1966089" cy="3651552"/>
            </a:xfrm>
            <a:custGeom>
              <a:avLst/>
              <a:gdLst>
                <a:gd name="connsiteX0" fmla="*/ 0 w 2530610"/>
                <a:gd name="connsiteY0" fmla="*/ 0 h 4700016"/>
                <a:gd name="connsiteX1" fmla="*/ 2263743 w 2530610"/>
                <a:gd name="connsiteY1" fmla="*/ 0 h 4700016"/>
                <a:gd name="connsiteX2" fmla="*/ 2530610 w 2530610"/>
                <a:gd name="connsiteY2" fmla="*/ 266867 h 4700016"/>
                <a:gd name="connsiteX3" fmla="*/ 2530610 w 2530610"/>
                <a:gd name="connsiteY3" fmla="*/ 4433149 h 4700016"/>
                <a:gd name="connsiteX4" fmla="*/ 2263743 w 2530610"/>
                <a:gd name="connsiteY4" fmla="*/ 4700016 h 4700016"/>
                <a:gd name="connsiteX5" fmla="*/ 1961175 w 2530610"/>
                <a:gd name="connsiteY5" fmla="*/ 4700016 h 4700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30610" h="4700016">
                  <a:moveTo>
                    <a:pt x="0" y="0"/>
                  </a:moveTo>
                  <a:lnTo>
                    <a:pt x="2263743" y="0"/>
                  </a:lnTo>
                  <a:cubicBezTo>
                    <a:pt x="2411130" y="0"/>
                    <a:pt x="2530610" y="119480"/>
                    <a:pt x="2530610" y="266867"/>
                  </a:cubicBezTo>
                  <a:lnTo>
                    <a:pt x="2530610" y="4433149"/>
                  </a:lnTo>
                  <a:cubicBezTo>
                    <a:pt x="2530610" y="4580536"/>
                    <a:pt x="2411130" y="4700016"/>
                    <a:pt x="2263743" y="4700016"/>
                  </a:cubicBezTo>
                  <a:lnTo>
                    <a:pt x="1961175" y="4700016"/>
                  </a:lnTo>
                  <a:close/>
                </a:path>
              </a:pathLst>
            </a:custGeom>
            <a:gradFill>
              <a:gsLst>
                <a:gs pos="0">
                  <a:srgbClr val="FFFFFF">
                    <a:alpha val="30000"/>
                  </a:srgbClr>
                </a:gs>
                <a:gs pos="100000">
                  <a:srgbClr val="FFFFFF">
                    <a:alpha val="0"/>
                  </a:srgbClr>
                </a:gs>
              </a:gsLst>
              <a:lin ang="5400000" scaled="0"/>
            </a:gradFill>
            <a:ln>
              <a:noFill/>
            </a:ln>
            <a:effectLst/>
          </p:spPr>
          <p:style>
            <a:lnRef idx="1">
              <a:schemeClr val="accent1"/>
            </a:lnRef>
            <a:fillRef idx="3">
              <a:schemeClr val="accent1"/>
            </a:fillRef>
            <a:effectRef idx="2">
              <a:schemeClr val="accent1"/>
            </a:effectRef>
            <a:fontRef idx="minor">
              <a:schemeClr val="lt1"/>
            </a:fontRef>
          </p:style>
          <p:txBody>
            <a:bodyPr wrap="square" lIns="91440" tIns="45720" rIns="91440" bIns="45720" rtlCol="0" anchor="ctr">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endParaRPr lang="en-US" sz="1200" dirty="0">
                <a:solidFill>
                  <a:schemeClr val="bg1"/>
                </a:solidFill>
                <a:latin typeface="仓耳玄三M W05" panose="02020400000000000000" pitchFamily="18" charset="-122"/>
              </a:endParaRPr>
            </a:p>
          </p:txBody>
        </p:sp>
      </p:grpSp>
      <p:pic>
        <p:nvPicPr>
          <p:cNvPr id="41" name="图片 40"/>
          <p:cNvPicPr>
            <a:picLocks noChangeAspect="1"/>
          </p:cNvPicPr>
          <p:nvPr/>
        </p:nvPicPr>
        <p:blipFill rotWithShape="1">
          <a:blip r:embed="rId3" cstate="print">
            <a:extLst>
              <a:ext uri="{28A0092B-C50C-407E-A947-70E740481C1C}">
                <a14:useLocalDpi xmlns:a14="http://schemas.microsoft.com/office/drawing/2010/main" val="0"/>
              </a:ext>
            </a:extLst>
          </a:blip>
          <a:srcRect b="13021"/>
          <a:stretch>
            <a:fillRect/>
          </a:stretch>
        </p:blipFill>
        <p:spPr>
          <a:xfrm>
            <a:off x="1250470" y="3642861"/>
            <a:ext cx="3109947" cy="1825548"/>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randombar(horizontal)">
                                      <p:cBhvr>
                                        <p:cTn id="7"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extLst>
              <a:ext uri="{BEBA8EAE-BF5A-486C-A8C5-ECC9F3942E4B}">
                <a14:imgProps xmlns:a14="http://schemas.microsoft.com/office/drawing/2010/main">
                  <a14:imgLayer r:embed="rId2">
                    <a14:imgEffect>
                      <a14:colorTemperature colorTemp="4700"/>
                    </a14:imgEffect>
                    <a14:imgEffect>
                      <a14:saturation sat="200000"/>
                    </a14:imgEffect>
                  </a14:imgLayer>
                </a14:imgProps>
              </a:ext>
              <a:ext uri="{28A0092B-C50C-407E-A947-70E740481C1C}">
                <a14:useLocalDpi xmlns:a14="http://schemas.microsoft.com/office/drawing/2010/main" val="0"/>
              </a:ext>
            </a:extLst>
          </a:blip>
          <a:stretch>
            <a:fillRect/>
          </a:stretch>
        </p:blipFill>
        <p:spPr>
          <a:xfrm rot="5400000">
            <a:off x="2667000" y="-2667000"/>
            <a:ext cx="6858000" cy="12192000"/>
          </a:xfrm>
          <a:prstGeom prst="rect">
            <a:avLst/>
          </a:prstGeom>
        </p:spPr>
      </p:pic>
      <p:pic>
        <p:nvPicPr>
          <p:cNvPr id="25" name="图片 24"/>
          <p:cNvPicPr>
            <a:picLocks noChangeAspect="1"/>
          </p:cNvPicPr>
          <p:nvPr/>
        </p:nvPicPr>
        <p:blipFill rotWithShape="1">
          <a:blip r:embed="rId3" cstate="print">
            <a:extLst>
              <a:ext uri="{28A0092B-C50C-407E-A947-70E740481C1C}">
                <a14:useLocalDpi xmlns:a14="http://schemas.microsoft.com/office/drawing/2010/main" val="0"/>
              </a:ext>
            </a:extLst>
          </a:blip>
          <a:srcRect b="29534"/>
          <a:stretch>
            <a:fillRect/>
          </a:stretch>
        </p:blipFill>
        <p:spPr>
          <a:xfrm>
            <a:off x="8020211" y="2611790"/>
            <a:ext cx="3472938" cy="1633275"/>
          </a:xfrm>
          <a:prstGeom prst="rect">
            <a:avLst/>
          </a:prstGeom>
        </p:spPr>
      </p:pic>
      <p:pic>
        <p:nvPicPr>
          <p:cNvPr id="23" name="图片 22"/>
          <p:cNvPicPr>
            <a:picLocks noChangeAspect="1"/>
          </p:cNvPicPr>
          <p:nvPr/>
        </p:nvPicPr>
        <p:blipFill rotWithShape="1">
          <a:blip r:embed="rId4" cstate="print">
            <a:extLst>
              <a:ext uri="{28A0092B-C50C-407E-A947-70E740481C1C}">
                <a14:useLocalDpi xmlns:a14="http://schemas.microsoft.com/office/drawing/2010/main" val="0"/>
              </a:ext>
            </a:extLst>
          </a:blip>
          <a:srcRect b="29180"/>
          <a:stretch>
            <a:fillRect/>
          </a:stretch>
        </p:blipFill>
        <p:spPr>
          <a:xfrm>
            <a:off x="4392519" y="2611790"/>
            <a:ext cx="3459350" cy="1633275"/>
          </a:xfrm>
          <a:prstGeom prst="rect">
            <a:avLst/>
          </a:prstGeom>
        </p:spPr>
      </p:pic>
      <p:sp>
        <p:nvSpPr>
          <p:cNvPr id="3" name="文本框 2"/>
          <p:cNvSpPr txBox="1"/>
          <p:nvPr/>
        </p:nvSpPr>
        <p:spPr>
          <a:xfrm>
            <a:off x="751678" y="469148"/>
            <a:ext cx="3172139" cy="523220"/>
          </a:xfrm>
          <a:prstGeom prst="rect">
            <a:avLst/>
          </a:prstGeom>
          <a:noFill/>
        </p:spPr>
        <p:txBody>
          <a:bodyPr wrap="square" rtlCol="0">
            <a:spAutoFit/>
          </a:bodyPr>
          <a:lstStyle/>
          <a:p>
            <a:r>
              <a:rPr lang="en-US" altLang="zh-CN" sz="2800" b="1" dirty="0">
                <a:solidFill>
                  <a:schemeClr val="bg1"/>
                </a:solidFill>
                <a:latin typeface="仓耳玄三M W05" panose="02020400000000000000" pitchFamily="18" charset="-122"/>
                <a:ea typeface="仓耳玄三M W05" panose="02020400000000000000" pitchFamily="18" charset="-122"/>
              </a:rPr>
              <a:t>02.</a:t>
            </a:r>
            <a:r>
              <a:rPr lang="zh-CN" altLang="en-US" sz="2800" b="1" dirty="0">
                <a:solidFill>
                  <a:schemeClr val="bg1"/>
                </a:solidFill>
                <a:latin typeface="仓耳玄三M W05" panose="02020400000000000000" pitchFamily="18" charset="-122"/>
                <a:ea typeface="仓耳玄三M W05" panose="02020400000000000000" pitchFamily="18" charset="-122"/>
              </a:rPr>
              <a:t>活动内容构成</a:t>
            </a:r>
            <a:endParaRPr lang="zh-CN" altLang="en-US" sz="2800" b="1" dirty="0">
              <a:solidFill>
                <a:schemeClr val="bg1"/>
              </a:solidFill>
              <a:latin typeface="仓耳玄三M W05" panose="02020400000000000000" pitchFamily="18" charset="-122"/>
              <a:ea typeface="仓耳玄三M W05" panose="02020400000000000000" pitchFamily="18" charset="-122"/>
            </a:endParaRPr>
          </a:p>
        </p:txBody>
      </p:sp>
      <p:pic>
        <p:nvPicPr>
          <p:cNvPr id="4" name="图片 3" descr="图片包含 人员, 室内, 餐桌, 笔记本电脑&#10;&#10;已生成极高可信度的说明"/>
          <p:cNvPicPr>
            <a:picLocks noChangeAspect="1"/>
          </p:cNvPicPr>
          <p:nvPr/>
        </p:nvPicPr>
        <p:blipFill rotWithShape="1">
          <a:blip r:embed="rId5" cstate="print">
            <a:extLst>
              <a:ext uri="{28A0092B-C50C-407E-A947-70E740481C1C}">
                <a14:useLocalDpi xmlns:a14="http://schemas.microsoft.com/office/drawing/2010/main" val="0"/>
              </a:ext>
            </a:extLst>
          </a:blip>
          <a:srcRect b="30488"/>
          <a:stretch>
            <a:fillRect/>
          </a:stretch>
        </p:blipFill>
        <p:spPr>
          <a:xfrm>
            <a:off x="673099" y="2611790"/>
            <a:ext cx="3524438" cy="1633275"/>
          </a:xfrm>
          <a:prstGeom prst="rect">
            <a:avLst/>
          </a:prstGeom>
        </p:spPr>
      </p:pic>
      <p:sp>
        <p:nvSpPr>
          <p:cNvPr id="8" name="íṧ1îďè"/>
          <p:cNvSpPr txBox="1"/>
          <p:nvPr/>
        </p:nvSpPr>
        <p:spPr>
          <a:xfrm>
            <a:off x="673101" y="1524575"/>
            <a:ext cx="10845796" cy="594483"/>
          </a:xfrm>
          <a:prstGeom prst="rect">
            <a:avLst/>
          </a:prstGeom>
          <a:noFill/>
          <a:ln>
            <a:noFill/>
          </a:ln>
        </p:spPr>
        <p:txBody>
          <a:bodyPr wrap="square" lIns="91440" tIns="45720" rIns="91440" bIns="45720" anchor="t" anchorCtr="0">
            <a:noAutofit/>
          </a:bodyPr>
          <a:lstStyle/>
          <a:p>
            <a:pPr marL="0" marR="0" lvl="0" indent="0" algn="ctr" defTabSz="913765" rtl="0" eaLnBrk="1" fontAlgn="auto" latinLnBrk="0" hangingPunct="1">
              <a:lnSpc>
                <a:spcPct val="150000"/>
              </a:lnSpc>
              <a:spcBef>
                <a:spcPts val="0"/>
              </a:spcBef>
              <a:spcAft>
                <a:spcPts val="0"/>
              </a:spcAft>
              <a:buClrTx/>
              <a:buSzPct val="25000"/>
              <a:buFontTx/>
              <a:buNone/>
              <a:defRPr/>
            </a:pPr>
            <a:r>
              <a:rPr kumimoji="0" lang="en-US" sz="1400" b="0" i="0" u="none" strike="noStrike" kern="1200" cap="none" spc="0" normalizeH="0" baseline="0" noProof="0" dirty="0">
                <a:ln>
                  <a:noFill/>
                </a:ln>
                <a:solidFill>
                  <a:schemeClr val="bg1"/>
                </a:solidFill>
                <a:effectLst/>
                <a:uLnTx/>
                <a:uFillTx/>
                <a:latin typeface="仓耳玄三M W05" panose="02020400000000000000" pitchFamily="18" charset="-122"/>
              </a:rPr>
              <a:t>Theme color makes PPT more convenient to change.</a:t>
            </a:r>
            <a:endParaRPr kumimoji="0" lang="en-US" sz="1400" b="0" i="0" u="none" strike="noStrike" kern="1200" cap="none" spc="0" normalizeH="0" baseline="0" noProof="0" dirty="0">
              <a:ln>
                <a:noFill/>
              </a:ln>
              <a:solidFill>
                <a:schemeClr val="bg1"/>
              </a:solidFill>
              <a:effectLst/>
              <a:uLnTx/>
              <a:uFillTx/>
              <a:latin typeface="仓耳玄三M W05" panose="02020400000000000000" pitchFamily="18" charset="-122"/>
            </a:endParaRPr>
          </a:p>
          <a:p>
            <a:pPr marL="0" marR="0" lvl="0" indent="0" algn="ctr" defTabSz="913765" rtl="0" eaLnBrk="1" fontAlgn="auto" latinLnBrk="0" hangingPunct="1">
              <a:lnSpc>
                <a:spcPct val="150000"/>
              </a:lnSpc>
              <a:spcBef>
                <a:spcPts val="0"/>
              </a:spcBef>
              <a:spcAft>
                <a:spcPts val="0"/>
              </a:spcAft>
              <a:buClrTx/>
              <a:buSzPct val="25000"/>
              <a:buFontTx/>
              <a:buNone/>
              <a:defRPr/>
            </a:pPr>
            <a:r>
              <a:rPr kumimoji="0" lang="en-US" sz="1400" b="0" i="0" u="none" strike="noStrike" kern="1200" cap="none" spc="0" normalizeH="0" baseline="0" noProof="0" dirty="0">
                <a:ln>
                  <a:noFill/>
                </a:ln>
                <a:solidFill>
                  <a:schemeClr val="bg1"/>
                </a:solidFill>
                <a:effectLst/>
                <a:uLnTx/>
                <a:uFillTx/>
                <a:latin typeface="仓耳玄三M W05" panose="02020400000000000000" pitchFamily="18" charset="-122"/>
              </a:rPr>
              <a:t>Adjust the spacing to adapt to Chinese typesetting, use the reference line in PPT.</a:t>
            </a:r>
            <a:endParaRPr kumimoji="0" lang="en-US" sz="1400" b="0" i="0" u="none" strike="noStrike" kern="1200" cap="none" spc="0" normalizeH="0" baseline="0" noProof="0" dirty="0">
              <a:ln>
                <a:noFill/>
              </a:ln>
              <a:solidFill>
                <a:schemeClr val="bg1"/>
              </a:solidFill>
              <a:effectLst/>
              <a:uLnTx/>
              <a:uFillTx/>
              <a:latin typeface="仓耳玄三M W05" panose="02020400000000000000" pitchFamily="18" charset="-122"/>
            </a:endParaRPr>
          </a:p>
        </p:txBody>
      </p:sp>
      <p:sp>
        <p:nvSpPr>
          <p:cNvPr id="9" name="íślîḋé"/>
          <p:cNvSpPr/>
          <p:nvPr/>
        </p:nvSpPr>
        <p:spPr>
          <a:xfrm>
            <a:off x="660400" y="4400550"/>
            <a:ext cx="3524439" cy="1733549"/>
          </a:xfrm>
          <a:prstGeom prst="roundRect">
            <a:avLst>
              <a:gd name="adj" fmla="val 3880"/>
            </a:avLst>
          </a:prstGeom>
          <a:solidFill>
            <a:schemeClr val="bg1"/>
          </a:solidFill>
          <a:ln w="9525">
            <a:gradFill flip="none" rotWithShape="1">
              <a:gsLst>
                <a:gs pos="0">
                  <a:schemeClr val="bg1">
                    <a:lumMod val="75000"/>
                  </a:schemeClr>
                </a:gs>
                <a:gs pos="100000">
                  <a:schemeClr val="bg1"/>
                </a:gs>
              </a:gsLst>
              <a:lin ang="54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normAutofit/>
          </a:bodyPr>
          <a:lstStyle/>
          <a:p>
            <a:pPr marL="171450" indent="-171450">
              <a:lnSpc>
                <a:spcPct val="150000"/>
              </a:lnSpc>
              <a:spcBef>
                <a:spcPct val="0"/>
              </a:spcBef>
              <a:buFont typeface="Arial" panose="020B0604020202020204" pitchFamily="34" charset="0"/>
              <a:buChar char="•"/>
            </a:pPr>
            <a:endParaRPr lang="en-US" altLang="zh-CN" sz="1400" dirty="0">
              <a:solidFill>
                <a:schemeClr val="tx1"/>
              </a:solidFill>
              <a:latin typeface="仓耳玄三M W05" panose="02020400000000000000" pitchFamily="18" charset="-122"/>
            </a:endParaRPr>
          </a:p>
          <a:p>
            <a:pPr marL="171450" indent="-171450">
              <a:lnSpc>
                <a:spcPct val="150000"/>
              </a:lnSpc>
              <a:buFont typeface="Arial" panose="020B0604020202020204" pitchFamily="34" charset="0"/>
              <a:buChar char="•"/>
            </a:pPr>
            <a:r>
              <a:rPr lang="en-US" altLang="zh-CN" sz="1400" dirty="0">
                <a:solidFill>
                  <a:schemeClr val="tx1"/>
                </a:solidFill>
                <a:latin typeface="仓耳玄三M W05" panose="02020400000000000000" pitchFamily="18" charset="-122"/>
              </a:rPr>
              <a:t>Copy paste fonts. Choose the only option to retain text.</a:t>
            </a:r>
            <a:endParaRPr lang="en-US" altLang="zh-CN" sz="1400" dirty="0">
              <a:solidFill>
                <a:schemeClr val="tx1"/>
              </a:solidFill>
              <a:latin typeface="仓耳玄三M W05" panose="02020400000000000000" pitchFamily="18" charset="-122"/>
            </a:endParaRPr>
          </a:p>
          <a:p>
            <a:pPr marL="171450" indent="-171450">
              <a:lnSpc>
                <a:spcPct val="150000"/>
              </a:lnSpc>
              <a:buFont typeface="Arial" panose="020B0604020202020204" pitchFamily="34" charset="0"/>
              <a:buChar char="•"/>
            </a:pPr>
            <a:r>
              <a:rPr lang="en-US" altLang="zh-CN" sz="1400" dirty="0">
                <a:solidFill>
                  <a:schemeClr val="tx1"/>
                </a:solidFill>
                <a:latin typeface="仓耳玄三M W05" panose="02020400000000000000" pitchFamily="18" charset="-122"/>
              </a:rPr>
              <a:t>……</a:t>
            </a:r>
            <a:endParaRPr lang="en-US" altLang="zh-CN" sz="1400" dirty="0">
              <a:solidFill>
                <a:schemeClr val="tx1"/>
              </a:solidFill>
              <a:latin typeface="仓耳玄三M W05" panose="02020400000000000000" pitchFamily="18" charset="-122"/>
            </a:endParaRPr>
          </a:p>
        </p:txBody>
      </p:sp>
      <p:grpSp>
        <p:nvGrpSpPr>
          <p:cNvPr id="10" name="îṥļíḍé"/>
          <p:cNvGrpSpPr/>
          <p:nvPr/>
        </p:nvGrpSpPr>
        <p:grpSpPr>
          <a:xfrm>
            <a:off x="2156724" y="4137410"/>
            <a:ext cx="531791" cy="531791"/>
            <a:chOff x="3351000" y="3616092"/>
            <a:chExt cx="531791" cy="531791"/>
          </a:xfrm>
        </p:grpSpPr>
        <p:sp>
          <p:nvSpPr>
            <p:cNvPr id="19" name="íṩļiḋê"/>
            <p:cNvSpPr/>
            <p:nvPr/>
          </p:nvSpPr>
          <p:spPr>
            <a:xfrm>
              <a:off x="3351000" y="3616092"/>
              <a:ext cx="531791" cy="531791"/>
            </a:xfrm>
            <a:prstGeom prst="ellipse">
              <a:avLst/>
            </a:prstGeom>
            <a:gradFill>
              <a:gsLst>
                <a:gs pos="100000">
                  <a:srgbClr val="6EABFF"/>
                </a:gs>
                <a:gs pos="0">
                  <a:srgbClr val="F361CE"/>
                </a:gs>
              </a:gsLst>
              <a:lin ang="16200000" scaled="1"/>
            </a:gra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fontScale="92500" lnSpcReduction="20000"/>
            </a:bodyPr>
            <a:lstStyle/>
            <a:p>
              <a:pPr algn="ctr"/>
              <a:endParaRPr sz="2400" dirty="0">
                <a:latin typeface="仓耳玄三M W05" panose="02020400000000000000" pitchFamily="18" charset="-122"/>
              </a:endParaRPr>
            </a:p>
          </p:txBody>
        </p:sp>
        <p:sp>
          <p:nvSpPr>
            <p:cNvPr id="20" name="iśḻîdê"/>
            <p:cNvSpPr/>
            <p:nvPr/>
          </p:nvSpPr>
          <p:spPr bwMode="auto">
            <a:xfrm>
              <a:off x="3490466" y="3764186"/>
              <a:ext cx="252858" cy="235602"/>
            </a:xfrm>
            <a:custGeom>
              <a:avLst/>
              <a:gdLst>
                <a:gd name="connsiteX0" fmla="*/ 484855 w 606016"/>
                <a:gd name="connsiteY0" fmla="*/ 473988 h 564664"/>
                <a:gd name="connsiteX1" fmla="*/ 505037 w 606016"/>
                <a:gd name="connsiteY1" fmla="*/ 494170 h 564664"/>
                <a:gd name="connsiteX2" fmla="*/ 484855 w 606016"/>
                <a:gd name="connsiteY2" fmla="*/ 514352 h 564664"/>
                <a:gd name="connsiteX3" fmla="*/ 464673 w 606016"/>
                <a:gd name="connsiteY3" fmla="*/ 494170 h 564664"/>
                <a:gd name="connsiteX4" fmla="*/ 484855 w 606016"/>
                <a:gd name="connsiteY4" fmla="*/ 473988 h 564664"/>
                <a:gd name="connsiteX5" fmla="*/ 121232 w 606016"/>
                <a:gd name="connsiteY5" fmla="*/ 473988 h 564664"/>
                <a:gd name="connsiteX6" fmla="*/ 141414 w 606016"/>
                <a:gd name="connsiteY6" fmla="*/ 494170 h 564664"/>
                <a:gd name="connsiteX7" fmla="*/ 121232 w 606016"/>
                <a:gd name="connsiteY7" fmla="*/ 514352 h 564664"/>
                <a:gd name="connsiteX8" fmla="*/ 101050 w 606016"/>
                <a:gd name="connsiteY8" fmla="*/ 494170 h 564664"/>
                <a:gd name="connsiteX9" fmla="*/ 121232 w 606016"/>
                <a:gd name="connsiteY9" fmla="*/ 473988 h 564664"/>
                <a:gd name="connsiteX10" fmla="*/ 484813 w 606016"/>
                <a:gd name="connsiteY10" fmla="*/ 443658 h 564664"/>
                <a:gd name="connsiteX11" fmla="*/ 434364 w 606016"/>
                <a:gd name="connsiteY11" fmla="*/ 494115 h 564664"/>
                <a:gd name="connsiteX12" fmla="*/ 484813 w 606016"/>
                <a:gd name="connsiteY12" fmla="*/ 544482 h 564664"/>
                <a:gd name="connsiteX13" fmla="*/ 535352 w 606016"/>
                <a:gd name="connsiteY13" fmla="*/ 494115 h 564664"/>
                <a:gd name="connsiteX14" fmla="*/ 484813 w 606016"/>
                <a:gd name="connsiteY14" fmla="*/ 443658 h 564664"/>
                <a:gd name="connsiteX15" fmla="*/ 121293 w 606016"/>
                <a:gd name="connsiteY15" fmla="*/ 443658 h 564664"/>
                <a:gd name="connsiteX16" fmla="*/ 70755 w 606016"/>
                <a:gd name="connsiteY16" fmla="*/ 494115 h 564664"/>
                <a:gd name="connsiteX17" fmla="*/ 121293 w 606016"/>
                <a:gd name="connsiteY17" fmla="*/ 544482 h 564664"/>
                <a:gd name="connsiteX18" fmla="*/ 171742 w 606016"/>
                <a:gd name="connsiteY18" fmla="*/ 494115 h 564664"/>
                <a:gd name="connsiteX19" fmla="*/ 121293 w 606016"/>
                <a:gd name="connsiteY19" fmla="*/ 443658 h 564664"/>
                <a:gd name="connsiteX20" fmla="*/ 303053 w 606016"/>
                <a:gd name="connsiteY20" fmla="*/ 373109 h 564664"/>
                <a:gd name="connsiteX21" fmla="*/ 292945 w 606016"/>
                <a:gd name="connsiteY21" fmla="*/ 383200 h 564664"/>
                <a:gd name="connsiteX22" fmla="*/ 303053 w 606016"/>
                <a:gd name="connsiteY22" fmla="*/ 393292 h 564664"/>
                <a:gd name="connsiteX23" fmla="*/ 343484 w 606016"/>
                <a:gd name="connsiteY23" fmla="*/ 393292 h 564664"/>
                <a:gd name="connsiteX24" fmla="*/ 343484 w 606016"/>
                <a:gd name="connsiteY24" fmla="*/ 403383 h 564664"/>
                <a:gd name="connsiteX25" fmla="*/ 353592 w 606016"/>
                <a:gd name="connsiteY25" fmla="*/ 413474 h 564664"/>
                <a:gd name="connsiteX26" fmla="*/ 363610 w 606016"/>
                <a:gd name="connsiteY26" fmla="*/ 403383 h 564664"/>
                <a:gd name="connsiteX27" fmla="*/ 363610 w 606016"/>
                <a:gd name="connsiteY27" fmla="*/ 383200 h 564664"/>
                <a:gd name="connsiteX28" fmla="*/ 353592 w 606016"/>
                <a:gd name="connsiteY28" fmla="*/ 373109 h 564664"/>
                <a:gd name="connsiteX29" fmla="*/ 313169 w 606016"/>
                <a:gd name="connsiteY29" fmla="*/ 282403 h 564664"/>
                <a:gd name="connsiteX30" fmla="*/ 447018 w 606016"/>
                <a:gd name="connsiteY30" fmla="*/ 282403 h 564664"/>
                <a:gd name="connsiteX31" fmla="*/ 465069 w 606016"/>
                <a:gd name="connsiteY31" fmla="*/ 311699 h 564664"/>
                <a:gd name="connsiteX32" fmla="*/ 473282 w 606016"/>
                <a:gd name="connsiteY32" fmla="*/ 322696 h 564664"/>
                <a:gd name="connsiteX33" fmla="*/ 313169 w 606016"/>
                <a:gd name="connsiteY33" fmla="*/ 322696 h 564664"/>
                <a:gd name="connsiteX34" fmla="*/ 161665 w 606016"/>
                <a:gd name="connsiteY34" fmla="*/ 282403 h 564664"/>
                <a:gd name="connsiteX35" fmla="*/ 292917 w 606016"/>
                <a:gd name="connsiteY35" fmla="*/ 282403 h 564664"/>
                <a:gd name="connsiteX36" fmla="*/ 292917 w 606016"/>
                <a:gd name="connsiteY36" fmla="*/ 322696 h 564664"/>
                <a:gd name="connsiteX37" fmla="*/ 161665 w 606016"/>
                <a:gd name="connsiteY37" fmla="*/ 322696 h 564664"/>
                <a:gd name="connsiteX38" fmla="*/ 191958 w 606016"/>
                <a:gd name="connsiteY38" fmla="*/ 0 h 564664"/>
                <a:gd name="connsiteX39" fmla="*/ 202066 w 606016"/>
                <a:gd name="connsiteY39" fmla="*/ 10092 h 564664"/>
                <a:gd name="connsiteX40" fmla="*/ 202066 w 606016"/>
                <a:gd name="connsiteY40" fmla="*/ 40366 h 564664"/>
                <a:gd name="connsiteX41" fmla="*/ 222281 w 606016"/>
                <a:gd name="connsiteY41" fmla="*/ 40366 h 564664"/>
                <a:gd name="connsiteX42" fmla="*/ 222281 w 606016"/>
                <a:gd name="connsiteY42" fmla="*/ 10092 h 564664"/>
                <a:gd name="connsiteX43" fmla="*/ 232389 w 606016"/>
                <a:gd name="connsiteY43" fmla="*/ 0 h 564664"/>
                <a:gd name="connsiteX44" fmla="*/ 242406 w 606016"/>
                <a:gd name="connsiteY44" fmla="*/ 10092 h 564664"/>
                <a:gd name="connsiteX45" fmla="*/ 242406 w 606016"/>
                <a:gd name="connsiteY45" fmla="*/ 40366 h 564664"/>
                <a:gd name="connsiteX46" fmla="*/ 252514 w 606016"/>
                <a:gd name="connsiteY46" fmla="*/ 50457 h 564664"/>
                <a:gd name="connsiteX47" fmla="*/ 252514 w 606016"/>
                <a:gd name="connsiteY47" fmla="*/ 100823 h 564664"/>
                <a:gd name="connsiteX48" fmla="*/ 242406 w 606016"/>
                <a:gd name="connsiteY48" fmla="*/ 110915 h 564664"/>
                <a:gd name="connsiteX49" fmla="*/ 221379 w 606016"/>
                <a:gd name="connsiteY49" fmla="*/ 110915 h 564664"/>
                <a:gd name="connsiteX50" fmla="*/ 161634 w 606016"/>
                <a:gd name="connsiteY50" fmla="*/ 161371 h 564664"/>
                <a:gd name="connsiteX51" fmla="*/ 101078 w 606016"/>
                <a:gd name="connsiteY51" fmla="*/ 100823 h 564664"/>
                <a:gd name="connsiteX52" fmla="*/ 60647 w 606016"/>
                <a:gd name="connsiteY52" fmla="*/ 60548 h 564664"/>
                <a:gd name="connsiteX53" fmla="*/ 20216 w 606016"/>
                <a:gd name="connsiteY53" fmla="*/ 100823 h 564664"/>
                <a:gd name="connsiteX54" fmla="*/ 20216 w 606016"/>
                <a:gd name="connsiteY54" fmla="*/ 231921 h 564664"/>
                <a:gd name="connsiteX55" fmla="*/ 80862 w 606016"/>
                <a:gd name="connsiteY55" fmla="*/ 292469 h 564664"/>
                <a:gd name="connsiteX56" fmla="*/ 82126 w 606016"/>
                <a:gd name="connsiteY56" fmla="*/ 292649 h 564664"/>
                <a:gd name="connsiteX57" fmla="*/ 105229 w 606016"/>
                <a:gd name="connsiteY57" fmla="*/ 255167 h 564664"/>
                <a:gd name="connsiteX58" fmla="*/ 164883 w 606016"/>
                <a:gd name="connsiteY58" fmla="*/ 221829 h 564664"/>
                <a:gd name="connsiteX59" fmla="*/ 370559 w 606016"/>
                <a:gd name="connsiteY59" fmla="*/ 221829 h 564664"/>
                <a:gd name="connsiteX60" fmla="*/ 430213 w 606016"/>
                <a:gd name="connsiteY60" fmla="*/ 255077 h 564664"/>
                <a:gd name="connsiteX61" fmla="*/ 434545 w 606016"/>
                <a:gd name="connsiteY61" fmla="*/ 262195 h 564664"/>
                <a:gd name="connsiteX62" fmla="*/ 159920 w 606016"/>
                <a:gd name="connsiteY62" fmla="*/ 262195 h 564664"/>
                <a:gd name="connsiteX63" fmla="*/ 141419 w 606016"/>
                <a:gd name="connsiteY63" fmla="*/ 280575 h 564664"/>
                <a:gd name="connsiteX64" fmla="*/ 141419 w 606016"/>
                <a:gd name="connsiteY64" fmla="*/ 324455 h 564664"/>
                <a:gd name="connsiteX65" fmla="*/ 159920 w 606016"/>
                <a:gd name="connsiteY65" fmla="*/ 342835 h 564664"/>
                <a:gd name="connsiteX66" fmla="*/ 498801 w 606016"/>
                <a:gd name="connsiteY66" fmla="*/ 342835 h 564664"/>
                <a:gd name="connsiteX67" fmla="*/ 538962 w 606016"/>
                <a:gd name="connsiteY67" fmla="*/ 352926 h 564664"/>
                <a:gd name="connsiteX68" fmla="*/ 580566 w 606016"/>
                <a:gd name="connsiteY68" fmla="*/ 352926 h 564664"/>
                <a:gd name="connsiteX69" fmla="*/ 606016 w 606016"/>
                <a:gd name="connsiteY69" fmla="*/ 378335 h 564664"/>
                <a:gd name="connsiteX70" fmla="*/ 606016 w 606016"/>
                <a:gd name="connsiteY70" fmla="*/ 403383 h 564664"/>
                <a:gd name="connsiteX71" fmla="*/ 555567 w 606016"/>
                <a:gd name="connsiteY71" fmla="*/ 403383 h 564664"/>
                <a:gd name="connsiteX72" fmla="*/ 545460 w 606016"/>
                <a:gd name="connsiteY72" fmla="*/ 413474 h 564664"/>
                <a:gd name="connsiteX73" fmla="*/ 555567 w 606016"/>
                <a:gd name="connsiteY73" fmla="*/ 423476 h 564664"/>
                <a:gd name="connsiteX74" fmla="*/ 606016 w 606016"/>
                <a:gd name="connsiteY74" fmla="*/ 423476 h 564664"/>
                <a:gd name="connsiteX75" fmla="*/ 606016 w 606016"/>
                <a:gd name="connsiteY75" fmla="*/ 463391 h 564664"/>
                <a:gd name="connsiteX76" fmla="*/ 565224 w 606016"/>
                <a:gd name="connsiteY76" fmla="*/ 504206 h 564664"/>
                <a:gd name="connsiteX77" fmla="*/ 554755 w 606016"/>
                <a:gd name="connsiteY77" fmla="*/ 504206 h 564664"/>
                <a:gd name="connsiteX78" fmla="*/ 484813 w 606016"/>
                <a:gd name="connsiteY78" fmla="*/ 564664 h 564664"/>
                <a:gd name="connsiteX79" fmla="*/ 414961 w 606016"/>
                <a:gd name="connsiteY79" fmla="*/ 504206 h 564664"/>
                <a:gd name="connsiteX80" fmla="*/ 191145 w 606016"/>
                <a:gd name="connsiteY80" fmla="*/ 504206 h 564664"/>
                <a:gd name="connsiteX81" fmla="*/ 121293 w 606016"/>
                <a:gd name="connsiteY81" fmla="*/ 564664 h 564664"/>
                <a:gd name="connsiteX82" fmla="*/ 51351 w 606016"/>
                <a:gd name="connsiteY82" fmla="*/ 504206 h 564664"/>
                <a:gd name="connsiteX83" fmla="*/ 35377 w 606016"/>
                <a:gd name="connsiteY83" fmla="*/ 504206 h 564664"/>
                <a:gd name="connsiteX84" fmla="*/ 90 w 606016"/>
                <a:gd name="connsiteY84" fmla="*/ 468977 h 564664"/>
                <a:gd name="connsiteX85" fmla="*/ 0 w 606016"/>
                <a:gd name="connsiteY85" fmla="*/ 423476 h 564664"/>
                <a:gd name="connsiteX86" fmla="*/ 50539 w 606016"/>
                <a:gd name="connsiteY86" fmla="*/ 423476 h 564664"/>
                <a:gd name="connsiteX87" fmla="*/ 60647 w 606016"/>
                <a:gd name="connsiteY87" fmla="*/ 413474 h 564664"/>
                <a:gd name="connsiteX88" fmla="*/ 50539 w 606016"/>
                <a:gd name="connsiteY88" fmla="*/ 403383 h 564664"/>
                <a:gd name="connsiteX89" fmla="*/ 0 w 606016"/>
                <a:gd name="connsiteY89" fmla="*/ 403383 h 564664"/>
                <a:gd name="connsiteX90" fmla="*/ 0 w 606016"/>
                <a:gd name="connsiteY90" fmla="*/ 378335 h 564664"/>
                <a:gd name="connsiteX91" fmla="*/ 7400 w 606016"/>
                <a:gd name="connsiteY91" fmla="*/ 360405 h 564664"/>
                <a:gd name="connsiteX92" fmla="*/ 25540 w 606016"/>
                <a:gd name="connsiteY92" fmla="*/ 352926 h 564664"/>
                <a:gd name="connsiteX93" fmla="*/ 54961 w 606016"/>
                <a:gd name="connsiteY93" fmla="*/ 336798 h 564664"/>
                <a:gd name="connsiteX94" fmla="*/ 70303 w 606016"/>
                <a:gd name="connsiteY94" fmla="*/ 311840 h 564664"/>
                <a:gd name="connsiteX95" fmla="*/ 90 w 606016"/>
                <a:gd name="connsiteY95" fmla="*/ 231921 h 564664"/>
                <a:gd name="connsiteX96" fmla="*/ 90 w 606016"/>
                <a:gd name="connsiteY96" fmla="*/ 100823 h 564664"/>
                <a:gd name="connsiteX97" fmla="*/ 60647 w 606016"/>
                <a:gd name="connsiteY97" fmla="*/ 40366 h 564664"/>
                <a:gd name="connsiteX98" fmla="*/ 121293 w 606016"/>
                <a:gd name="connsiteY98" fmla="*/ 100823 h 564664"/>
                <a:gd name="connsiteX99" fmla="*/ 161634 w 606016"/>
                <a:gd name="connsiteY99" fmla="*/ 141189 h 564664"/>
                <a:gd name="connsiteX100" fmla="*/ 200622 w 606016"/>
                <a:gd name="connsiteY100" fmla="*/ 110915 h 564664"/>
                <a:gd name="connsiteX101" fmla="*/ 181850 w 606016"/>
                <a:gd name="connsiteY101" fmla="*/ 110915 h 564664"/>
                <a:gd name="connsiteX102" fmla="*/ 171742 w 606016"/>
                <a:gd name="connsiteY102" fmla="*/ 100823 h 564664"/>
                <a:gd name="connsiteX103" fmla="*/ 171742 w 606016"/>
                <a:gd name="connsiteY103" fmla="*/ 50457 h 564664"/>
                <a:gd name="connsiteX104" fmla="*/ 181850 w 606016"/>
                <a:gd name="connsiteY104" fmla="*/ 40366 h 564664"/>
                <a:gd name="connsiteX105" fmla="*/ 181850 w 606016"/>
                <a:gd name="connsiteY105" fmla="*/ 10092 h 564664"/>
                <a:gd name="connsiteX106" fmla="*/ 191958 w 606016"/>
                <a:gd name="connsiteY106" fmla="*/ 0 h 564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Lst>
              <a:rect l="l" t="t" r="r" b="b"/>
              <a:pathLst>
                <a:path w="606016" h="564664">
                  <a:moveTo>
                    <a:pt x="484855" y="473988"/>
                  </a:moveTo>
                  <a:cubicBezTo>
                    <a:pt x="496001" y="473988"/>
                    <a:pt x="505037" y="483024"/>
                    <a:pt x="505037" y="494170"/>
                  </a:cubicBezTo>
                  <a:cubicBezTo>
                    <a:pt x="505037" y="505316"/>
                    <a:pt x="496001" y="514352"/>
                    <a:pt x="484855" y="514352"/>
                  </a:cubicBezTo>
                  <a:cubicBezTo>
                    <a:pt x="473709" y="514352"/>
                    <a:pt x="464673" y="505316"/>
                    <a:pt x="464673" y="494170"/>
                  </a:cubicBezTo>
                  <a:cubicBezTo>
                    <a:pt x="464673" y="483024"/>
                    <a:pt x="473709" y="473988"/>
                    <a:pt x="484855" y="473988"/>
                  </a:cubicBezTo>
                  <a:close/>
                  <a:moveTo>
                    <a:pt x="121232" y="473988"/>
                  </a:moveTo>
                  <a:cubicBezTo>
                    <a:pt x="132378" y="473988"/>
                    <a:pt x="141414" y="483024"/>
                    <a:pt x="141414" y="494170"/>
                  </a:cubicBezTo>
                  <a:cubicBezTo>
                    <a:pt x="141414" y="505316"/>
                    <a:pt x="132378" y="514352"/>
                    <a:pt x="121232" y="514352"/>
                  </a:cubicBezTo>
                  <a:cubicBezTo>
                    <a:pt x="110086" y="514352"/>
                    <a:pt x="101050" y="505316"/>
                    <a:pt x="101050" y="494170"/>
                  </a:cubicBezTo>
                  <a:cubicBezTo>
                    <a:pt x="101050" y="483024"/>
                    <a:pt x="110086" y="473988"/>
                    <a:pt x="121232" y="473988"/>
                  </a:cubicBezTo>
                  <a:close/>
                  <a:moveTo>
                    <a:pt x="484813" y="443658"/>
                  </a:moveTo>
                  <a:cubicBezTo>
                    <a:pt x="457016" y="443658"/>
                    <a:pt x="434364" y="466274"/>
                    <a:pt x="434364" y="494115"/>
                  </a:cubicBezTo>
                  <a:cubicBezTo>
                    <a:pt x="434364" y="521866"/>
                    <a:pt x="457016" y="544482"/>
                    <a:pt x="484813" y="544482"/>
                  </a:cubicBezTo>
                  <a:cubicBezTo>
                    <a:pt x="512699" y="544482"/>
                    <a:pt x="535352" y="521866"/>
                    <a:pt x="535352" y="494115"/>
                  </a:cubicBezTo>
                  <a:cubicBezTo>
                    <a:pt x="535352" y="466274"/>
                    <a:pt x="512699" y="443658"/>
                    <a:pt x="484813" y="443658"/>
                  </a:cubicBezTo>
                  <a:close/>
                  <a:moveTo>
                    <a:pt x="121293" y="443658"/>
                  </a:moveTo>
                  <a:cubicBezTo>
                    <a:pt x="93407" y="443658"/>
                    <a:pt x="70755" y="466274"/>
                    <a:pt x="70755" y="494115"/>
                  </a:cubicBezTo>
                  <a:cubicBezTo>
                    <a:pt x="70755" y="521866"/>
                    <a:pt x="93407" y="544482"/>
                    <a:pt x="121293" y="544482"/>
                  </a:cubicBezTo>
                  <a:cubicBezTo>
                    <a:pt x="149090" y="544482"/>
                    <a:pt x="171742" y="521866"/>
                    <a:pt x="171742" y="494115"/>
                  </a:cubicBezTo>
                  <a:cubicBezTo>
                    <a:pt x="171742" y="466274"/>
                    <a:pt x="149090" y="443658"/>
                    <a:pt x="121293" y="443658"/>
                  </a:cubicBezTo>
                  <a:close/>
                  <a:moveTo>
                    <a:pt x="303053" y="373109"/>
                  </a:moveTo>
                  <a:cubicBezTo>
                    <a:pt x="297458" y="373109"/>
                    <a:pt x="292945" y="377614"/>
                    <a:pt x="292945" y="383200"/>
                  </a:cubicBezTo>
                  <a:cubicBezTo>
                    <a:pt x="292945" y="388787"/>
                    <a:pt x="297458" y="393292"/>
                    <a:pt x="303053" y="393292"/>
                  </a:cubicBezTo>
                  <a:lnTo>
                    <a:pt x="343484" y="393292"/>
                  </a:lnTo>
                  <a:lnTo>
                    <a:pt x="343484" y="403383"/>
                  </a:lnTo>
                  <a:cubicBezTo>
                    <a:pt x="343484" y="408879"/>
                    <a:pt x="347997" y="413474"/>
                    <a:pt x="353592" y="413474"/>
                  </a:cubicBezTo>
                  <a:cubicBezTo>
                    <a:pt x="359097" y="413474"/>
                    <a:pt x="363610" y="408969"/>
                    <a:pt x="363610" y="403383"/>
                  </a:cubicBezTo>
                  <a:lnTo>
                    <a:pt x="363610" y="383200"/>
                  </a:lnTo>
                  <a:cubicBezTo>
                    <a:pt x="363610" y="377614"/>
                    <a:pt x="359097" y="373109"/>
                    <a:pt x="353592" y="373109"/>
                  </a:cubicBezTo>
                  <a:close/>
                  <a:moveTo>
                    <a:pt x="313169" y="282403"/>
                  </a:moveTo>
                  <a:lnTo>
                    <a:pt x="447018" y="282403"/>
                  </a:lnTo>
                  <a:lnTo>
                    <a:pt x="465069" y="311699"/>
                  </a:lnTo>
                  <a:cubicBezTo>
                    <a:pt x="467506" y="315665"/>
                    <a:pt x="470304" y="319271"/>
                    <a:pt x="473282" y="322696"/>
                  </a:cubicBezTo>
                  <a:lnTo>
                    <a:pt x="313169" y="322696"/>
                  </a:lnTo>
                  <a:close/>
                  <a:moveTo>
                    <a:pt x="161665" y="282403"/>
                  </a:moveTo>
                  <a:lnTo>
                    <a:pt x="292917" y="282403"/>
                  </a:lnTo>
                  <a:lnTo>
                    <a:pt x="292917" y="322696"/>
                  </a:lnTo>
                  <a:lnTo>
                    <a:pt x="161665" y="322696"/>
                  </a:lnTo>
                  <a:close/>
                  <a:moveTo>
                    <a:pt x="191958" y="0"/>
                  </a:moveTo>
                  <a:cubicBezTo>
                    <a:pt x="197553" y="0"/>
                    <a:pt x="202066" y="4505"/>
                    <a:pt x="202066" y="10092"/>
                  </a:cubicBezTo>
                  <a:lnTo>
                    <a:pt x="202066" y="40366"/>
                  </a:lnTo>
                  <a:lnTo>
                    <a:pt x="222281" y="40366"/>
                  </a:lnTo>
                  <a:lnTo>
                    <a:pt x="222281" y="10092"/>
                  </a:lnTo>
                  <a:cubicBezTo>
                    <a:pt x="222281" y="4505"/>
                    <a:pt x="226793" y="0"/>
                    <a:pt x="232389" y="0"/>
                  </a:cubicBezTo>
                  <a:cubicBezTo>
                    <a:pt x="237894" y="0"/>
                    <a:pt x="242406" y="4505"/>
                    <a:pt x="242406" y="10092"/>
                  </a:cubicBezTo>
                  <a:lnTo>
                    <a:pt x="242406" y="40366"/>
                  </a:lnTo>
                  <a:cubicBezTo>
                    <a:pt x="248002" y="40366"/>
                    <a:pt x="252514" y="44871"/>
                    <a:pt x="252514" y="50457"/>
                  </a:cubicBezTo>
                  <a:lnTo>
                    <a:pt x="252514" y="100823"/>
                  </a:lnTo>
                  <a:cubicBezTo>
                    <a:pt x="252514" y="106410"/>
                    <a:pt x="248002" y="110915"/>
                    <a:pt x="242406" y="110915"/>
                  </a:cubicBezTo>
                  <a:lnTo>
                    <a:pt x="221379" y="110915"/>
                  </a:lnTo>
                  <a:cubicBezTo>
                    <a:pt x="216505" y="139477"/>
                    <a:pt x="191597" y="161371"/>
                    <a:pt x="161634" y="161371"/>
                  </a:cubicBezTo>
                  <a:cubicBezTo>
                    <a:pt x="128243" y="161371"/>
                    <a:pt x="101078" y="134251"/>
                    <a:pt x="101078" y="100823"/>
                  </a:cubicBezTo>
                  <a:cubicBezTo>
                    <a:pt x="101078" y="78568"/>
                    <a:pt x="82938" y="60548"/>
                    <a:pt x="60647" y="60548"/>
                  </a:cubicBezTo>
                  <a:cubicBezTo>
                    <a:pt x="38355" y="60548"/>
                    <a:pt x="20216" y="78568"/>
                    <a:pt x="20216" y="100823"/>
                  </a:cubicBezTo>
                  <a:lnTo>
                    <a:pt x="20216" y="231921"/>
                  </a:lnTo>
                  <a:cubicBezTo>
                    <a:pt x="20216" y="265258"/>
                    <a:pt x="47470" y="292469"/>
                    <a:pt x="80862" y="292469"/>
                  </a:cubicBezTo>
                  <a:cubicBezTo>
                    <a:pt x="81314" y="292469"/>
                    <a:pt x="81675" y="292649"/>
                    <a:pt x="82126" y="292649"/>
                  </a:cubicBezTo>
                  <a:lnTo>
                    <a:pt x="105229" y="255167"/>
                  </a:lnTo>
                  <a:cubicBezTo>
                    <a:pt x="117864" y="234624"/>
                    <a:pt x="140697" y="221829"/>
                    <a:pt x="164883" y="221829"/>
                  </a:cubicBezTo>
                  <a:lnTo>
                    <a:pt x="370559" y="221829"/>
                  </a:lnTo>
                  <a:cubicBezTo>
                    <a:pt x="394655" y="221829"/>
                    <a:pt x="417578" y="234624"/>
                    <a:pt x="430213" y="255077"/>
                  </a:cubicBezTo>
                  <a:lnTo>
                    <a:pt x="434545" y="262195"/>
                  </a:lnTo>
                  <a:lnTo>
                    <a:pt x="159920" y="262195"/>
                  </a:lnTo>
                  <a:cubicBezTo>
                    <a:pt x="149722" y="262195"/>
                    <a:pt x="141419" y="270484"/>
                    <a:pt x="141419" y="280575"/>
                  </a:cubicBezTo>
                  <a:lnTo>
                    <a:pt x="141419" y="324455"/>
                  </a:lnTo>
                  <a:cubicBezTo>
                    <a:pt x="141419" y="334546"/>
                    <a:pt x="149722" y="342835"/>
                    <a:pt x="159920" y="342835"/>
                  </a:cubicBezTo>
                  <a:lnTo>
                    <a:pt x="498801" y="342835"/>
                  </a:lnTo>
                  <a:cubicBezTo>
                    <a:pt x="511075" y="349322"/>
                    <a:pt x="524793" y="352926"/>
                    <a:pt x="538962" y="352926"/>
                  </a:cubicBezTo>
                  <a:lnTo>
                    <a:pt x="580566" y="352926"/>
                  </a:lnTo>
                  <a:cubicBezTo>
                    <a:pt x="594645" y="352926"/>
                    <a:pt x="606016" y="364369"/>
                    <a:pt x="606016" y="378335"/>
                  </a:cubicBezTo>
                  <a:lnTo>
                    <a:pt x="606016" y="403383"/>
                  </a:lnTo>
                  <a:lnTo>
                    <a:pt x="555567" y="403383"/>
                  </a:lnTo>
                  <a:cubicBezTo>
                    <a:pt x="549972" y="403383"/>
                    <a:pt x="545460" y="407888"/>
                    <a:pt x="545460" y="413474"/>
                  </a:cubicBezTo>
                  <a:cubicBezTo>
                    <a:pt x="545460" y="418971"/>
                    <a:pt x="549972" y="423476"/>
                    <a:pt x="555567" y="423476"/>
                  </a:cubicBezTo>
                  <a:lnTo>
                    <a:pt x="606016" y="423476"/>
                  </a:lnTo>
                  <a:lnTo>
                    <a:pt x="606016" y="463391"/>
                  </a:lnTo>
                  <a:cubicBezTo>
                    <a:pt x="606016" y="485916"/>
                    <a:pt x="587696" y="504206"/>
                    <a:pt x="565224" y="504206"/>
                  </a:cubicBezTo>
                  <a:lnTo>
                    <a:pt x="554755" y="504206"/>
                  </a:lnTo>
                  <a:cubicBezTo>
                    <a:pt x="549791" y="538355"/>
                    <a:pt x="520371" y="564664"/>
                    <a:pt x="484813" y="564664"/>
                  </a:cubicBezTo>
                  <a:cubicBezTo>
                    <a:pt x="449345" y="564664"/>
                    <a:pt x="419924" y="538355"/>
                    <a:pt x="414961" y="504206"/>
                  </a:cubicBezTo>
                  <a:lnTo>
                    <a:pt x="191145" y="504206"/>
                  </a:lnTo>
                  <a:cubicBezTo>
                    <a:pt x="186182" y="538355"/>
                    <a:pt x="156761" y="564664"/>
                    <a:pt x="121293" y="564664"/>
                  </a:cubicBezTo>
                  <a:cubicBezTo>
                    <a:pt x="85736" y="564664"/>
                    <a:pt x="56315" y="538355"/>
                    <a:pt x="51351" y="504206"/>
                  </a:cubicBezTo>
                  <a:lnTo>
                    <a:pt x="35377" y="504206"/>
                  </a:lnTo>
                  <a:cubicBezTo>
                    <a:pt x="15884" y="504206"/>
                    <a:pt x="90" y="488349"/>
                    <a:pt x="90" y="468977"/>
                  </a:cubicBezTo>
                  <a:lnTo>
                    <a:pt x="0" y="423476"/>
                  </a:lnTo>
                  <a:lnTo>
                    <a:pt x="50539" y="423476"/>
                  </a:lnTo>
                  <a:cubicBezTo>
                    <a:pt x="56134" y="423476"/>
                    <a:pt x="60647" y="418971"/>
                    <a:pt x="60647" y="413474"/>
                  </a:cubicBezTo>
                  <a:cubicBezTo>
                    <a:pt x="60647" y="407888"/>
                    <a:pt x="56134" y="403383"/>
                    <a:pt x="50539" y="403383"/>
                  </a:cubicBezTo>
                  <a:lnTo>
                    <a:pt x="0" y="403383"/>
                  </a:lnTo>
                  <a:lnTo>
                    <a:pt x="0" y="378335"/>
                  </a:lnTo>
                  <a:cubicBezTo>
                    <a:pt x="0" y="371577"/>
                    <a:pt x="2617" y="365180"/>
                    <a:pt x="7400" y="360405"/>
                  </a:cubicBezTo>
                  <a:cubicBezTo>
                    <a:pt x="12274" y="355630"/>
                    <a:pt x="18681" y="352926"/>
                    <a:pt x="25540" y="352926"/>
                  </a:cubicBezTo>
                  <a:cubicBezTo>
                    <a:pt x="37814" y="352926"/>
                    <a:pt x="48824" y="346710"/>
                    <a:pt x="54961" y="336798"/>
                  </a:cubicBezTo>
                  <a:lnTo>
                    <a:pt x="70303" y="311840"/>
                  </a:lnTo>
                  <a:cubicBezTo>
                    <a:pt x="30775" y="306614"/>
                    <a:pt x="90" y="272827"/>
                    <a:pt x="90" y="231921"/>
                  </a:cubicBezTo>
                  <a:lnTo>
                    <a:pt x="90" y="100823"/>
                  </a:lnTo>
                  <a:cubicBezTo>
                    <a:pt x="90" y="67486"/>
                    <a:pt x="27255" y="40366"/>
                    <a:pt x="60647" y="40366"/>
                  </a:cubicBezTo>
                  <a:cubicBezTo>
                    <a:pt x="94039" y="40366"/>
                    <a:pt x="121293" y="67486"/>
                    <a:pt x="121293" y="100823"/>
                  </a:cubicBezTo>
                  <a:cubicBezTo>
                    <a:pt x="121293" y="123078"/>
                    <a:pt x="139343" y="141189"/>
                    <a:pt x="161634" y="141189"/>
                  </a:cubicBezTo>
                  <a:cubicBezTo>
                    <a:pt x="180406" y="141189"/>
                    <a:pt x="196109" y="128304"/>
                    <a:pt x="200622" y="110915"/>
                  </a:cubicBezTo>
                  <a:lnTo>
                    <a:pt x="181850" y="110915"/>
                  </a:lnTo>
                  <a:cubicBezTo>
                    <a:pt x="176255" y="110915"/>
                    <a:pt x="171742" y="106410"/>
                    <a:pt x="171742" y="100823"/>
                  </a:cubicBezTo>
                  <a:lnTo>
                    <a:pt x="171742" y="50457"/>
                  </a:lnTo>
                  <a:cubicBezTo>
                    <a:pt x="171742" y="44871"/>
                    <a:pt x="176255" y="40366"/>
                    <a:pt x="181850" y="40366"/>
                  </a:cubicBezTo>
                  <a:lnTo>
                    <a:pt x="181850" y="10092"/>
                  </a:lnTo>
                  <a:cubicBezTo>
                    <a:pt x="181850" y="4505"/>
                    <a:pt x="186362" y="0"/>
                    <a:pt x="191958" y="0"/>
                  </a:cubicBezTo>
                  <a:close/>
                </a:path>
              </a:pathLst>
            </a:custGeom>
            <a:solidFill>
              <a:schemeClr val="bg1"/>
            </a:solidFill>
            <a:ln>
              <a:noFill/>
            </a:ln>
          </p:spPr>
          <p:txBody>
            <a:bodyPr wrap="square" lIns="91440" tIns="45720" rIns="91440" bIns="45720" anchor="ctr">
              <a:normAutofit fontScale="92500" lnSpcReduction="20000"/>
            </a:bodyPr>
            <a:lstStyle>
              <a:defPPr>
                <a:defRPr lang="zh-CN"/>
              </a:defPPr>
              <a:lvl1pPr marL="0" algn="l" defTabSz="913765" rtl="0" eaLnBrk="1" latinLnBrk="0" hangingPunct="1">
                <a:defRPr sz="1800" kern="1200">
                  <a:solidFill>
                    <a:schemeClr val="tx1"/>
                  </a:solidFill>
                </a:defRPr>
              </a:lvl1pPr>
              <a:lvl2pPr marL="457200" algn="l" defTabSz="913765" rtl="0" eaLnBrk="1" latinLnBrk="0" hangingPunct="1">
                <a:defRPr sz="1800" kern="1200">
                  <a:solidFill>
                    <a:schemeClr val="tx1"/>
                  </a:solidFill>
                </a:defRPr>
              </a:lvl2pPr>
              <a:lvl3pPr marL="914400" algn="l" defTabSz="913765" rtl="0" eaLnBrk="1" latinLnBrk="0" hangingPunct="1">
                <a:defRPr sz="1800" kern="1200">
                  <a:solidFill>
                    <a:schemeClr val="tx1"/>
                  </a:solidFill>
                </a:defRPr>
              </a:lvl3pPr>
              <a:lvl4pPr marL="1371600" algn="l" defTabSz="913765" rtl="0" eaLnBrk="1" latinLnBrk="0" hangingPunct="1">
                <a:defRPr sz="1800" kern="1200">
                  <a:solidFill>
                    <a:schemeClr val="tx1"/>
                  </a:solidFill>
                </a:defRPr>
              </a:lvl4pPr>
              <a:lvl5pPr marL="1828800" algn="l" defTabSz="913765" rtl="0" eaLnBrk="1" latinLnBrk="0" hangingPunct="1">
                <a:defRPr sz="1800" kern="1200">
                  <a:solidFill>
                    <a:schemeClr val="tx1"/>
                  </a:solidFill>
                </a:defRPr>
              </a:lvl5pPr>
              <a:lvl6pPr marL="2286000" algn="l" defTabSz="913765" rtl="0" eaLnBrk="1" latinLnBrk="0" hangingPunct="1">
                <a:defRPr sz="1800" kern="1200">
                  <a:solidFill>
                    <a:schemeClr val="tx1"/>
                  </a:solidFill>
                </a:defRPr>
              </a:lvl6pPr>
              <a:lvl7pPr marL="2743200" algn="l" defTabSz="913765" rtl="0" eaLnBrk="1" latinLnBrk="0" hangingPunct="1">
                <a:defRPr sz="1800" kern="1200">
                  <a:solidFill>
                    <a:schemeClr val="tx1"/>
                  </a:solidFill>
                </a:defRPr>
              </a:lvl7pPr>
              <a:lvl8pPr marL="3200400" algn="l" defTabSz="913765" rtl="0" eaLnBrk="1" latinLnBrk="0" hangingPunct="1">
                <a:defRPr sz="1800" kern="1200">
                  <a:solidFill>
                    <a:schemeClr val="tx1"/>
                  </a:solidFill>
                </a:defRPr>
              </a:lvl8pPr>
              <a:lvl9pPr marL="3657600" algn="l" defTabSz="913765" rtl="0" eaLnBrk="1" latinLnBrk="0" hangingPunct="1">
                <a:defRPr sz="1800" kern="1200">
                  <a:solidFill>
                    <a:schemeClr val="tx1"/>
                  </a:solidFill>
                </a:defRPr>
              </a:lvl9pPr>
            </a:lstStyle>
            <a:p>
              <a:pPr algn="ctr"/>
              <a:endParaRPr sz="1200" dirty="0">
                <a:latin typeface="仓耳玄三M W05" panose="02020400000000000000" pitchFamily="18" charset="-122"/>
              </a:endParaRPr>
            </a:p>
          </p:txBody>
        </p:sp>
      </p:grpSp>
      <p:sp>
        <p:nvSpPr>
          <p:cNvPr id="11" name="ïṩ1îḑè"/>
          <p:cNvSpPr/>
          <p:nvPr/>
        </p:nvSpPr>
        <p:spPr>
          <a:xfrm>
            <a:off x="4327430" y="4400550"/>
            <a:ext cx="3524439" cy="1733549"/>
          </a:xfrm>
          <a:prstGeom prst="roundRect">
            <a:avLst>
              <a:gd name="adj" fmla="val 3880"/>
            </a:avLst>
          </a:prstGeom>
          <a:solidFill>
            <a:schemeClr val="bg1"/>
          </a:solidFill>
          <a:ln w="9525">
            <a:gradFill flip="none" rotWithShape="1">
              <a:gsLst>
                <a:gs pos="0">
                  <a:schemeClr val="bg1">
                    <a:lumMod val="75000"/>
                  </a:schemeClr>
                </a:gs>
                <a:gs pos="100000">
                  <a:schemeClr val="bg1"/>
                </a:gs>
              </a:gsLst>
              <a:lin ang="54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normAutofit/>
          </a:bodyPr>
          <a:lstStyle/>
          <a:p>
            <a:pPr marL="171450" indent="-171450">
              <a:lnSpc>
                <a:spcPct val="150000"/>
              </a:lnSpc>
              <a:spcBef>
                <a:spcPct val="0"/>
              </a:spcBef>
              <a:buFont typeface="Arial" panose="020B0604020202020204" pitchFamily="34" charset="0"/>
              <a:buChar char="•"/>
            </a:pPr>
            <a:endParaRPr lang="en-US" altLang="zh-CN" sz="1400" dirty="0">
              <a:solidFill>
                <a:schemeClr val="tx1"/>
              </a:solidFill>
              <a:latin typeface="仓耳玄三M W05" panose="02020400000000000000" pitchFamily="18" charset="-122"/>
            </a:endParaRPr>
          </a:p>
          <a:p>
            <a:pPr marL="171450" indent="-171450">
              <a:lnSpc>
                <a:spcPct val="150000"/>
              </a:lnSpc>
              <a:buFont typeface="Arial" panose="020B0604020202020204" pitchFamily="34" charset="0"/>
              <a:buChar char="•"/>
            </a:pPr>
            <a:r>
              <a:rPr lang="en-US" altLang="zh-CN" sz="1400" dirty="0">
                <a:solidFill>
                  <a:schemeClr val="tx1"/>
                </a:solidFill>
                <a:latin typeface="仓耳玄三M W05" panose="02020400000000000000" pitchFamily="18" charset="-122"/>
              </a:rPr>
              <a:t>Copy paste fonts. Choose the only option to retain text.</a:t>
            </a:r>
            <a:endParaRPr lang="en-US" altLang="zh-CN" sz="1400" dirty="0">
              <a:solidFill>
                <a:schemeClr val="tx1"/>
              </a:solidFill>
              <a:latin typeface="仓耳玄三M W05" panose="02020400000000000000" pitchFamily="18" charset="-122"/>
            </a:endParaRPr>
          </a:p>
          <a:p>
            <a:pPr marL="171450" indent="-171450">
              <a:lnSpc>
                <a:spcPct val="150000"/>
              </a:lnSpc>
              <a:buFont typeface="Arial" panose="020B0604020202020204" pitchFamily="34" charset="0"/>
              <a:buChar char="•"/>
            </a:pPr>
            <a:r>
              <a:rPr lang="en-US" altLang="zh-CN" sz="1400" dirty="0">
                <a:solidFill>
                  <a:schemeClr val="tx1"/>
                </a:solidFill>
                <a:latin typeface="仓耳玄三M W05" panose="02020400000000000000" pitchFamily="18" charset="-122"/>
              </a:rPr>
              <a:t>……</a:t>
            </a:r>
            <a:endParaRPr lang="en-US" altLang="zh-CN" sz="1400" dirty="0">
              <a:solidFill>
                <a:schemeClr val="tx1"/>
              </a:solidFill>
              <a:latin typeface="仓耳玄三M W05" panose="02020400000000000000" pitchFamily="18" charset="-122"/>
            </a:endParaRPr>
          </a:p>
        </p:txBody>
      </p:sp>
      <p:grpSp>
        <p:nvGrpSpPr>
          <p:cNvPr id="12" name="iśḻiḓê"/>
          <p:cNvGrpSpPr/>
          <p:nvPr/>
        </p:nvGrpSpPr>
        <p:grpSpPr>
          <a:xfrm>
            <a:off x="5823754" y="4137410"/>
            <a:ext cx="531791" cy="531791"/>
            <a:chOff x="3351000" y="3616092"/>
            <a:chExt cx="531791" cy="531791"/>
          </a:xfrm>
        </p:grpSpPr>
        <p:sp>
          <p:nvSpPr>
            <p:cNvPr id="17" name="íṣlíḑé"/>
            <p:cNvSpPr/>
            <p:nvPr/>
          </p:nvSpPr>
          <p:spPr>
            <a:xfrm>
              <a:off x="3351000" y="3616092"/>
              <a:ext cx="531791" cy="531791"/>
            </a:xfrm>
            <a:prstGeom prst="ellipse">
              <a:avLst/>
            </a:prstGeom>
            <a:gradFill>
              <a:gsLst>
                <a:gs pos="100000">
                  <a:srgbClr val="6EABFF"/>
                </a:gs>
                <a:gs pos="0">
                  <a:srgbClr val="F361CE"/>
                </a:gs>
              </a:gsLst>
              <a:lin ang="16200000" scaled="1"/>
            </a:gra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fontScale="92500" lnSpcReduction="20000"/>
            </a:bodyPr>
            <a:lstStyle/>
            <a:p>
              <a:pPr algn="ctr"/>
              <a:endParaRPr sz="2400" dirty="0">
                <a:latin typeface="仓耳玄三M W05" panose="02020400000000000000" pitchFamily="18" charset="-122"/>
              </a:endParaRPr>
            </a:p>
          </p:txBody>
        </p:sp>
        <p:sp>
          <p:nvSpPr>
            <p:cNvPr id="18" name="iṡḷíḍê"/>
            <p:cNvSpPr/>
            <p:nvPr/>
          </p:nvSpPr>
          <p:spPr bwMode="auto">
            <a:xfrm>
              <a:off x="3490466" y="3764186"/>
              <a:ext cx="252858" cy="235602"/>
            </a:xfrm>
            <a:custGeom>
              <a:avLst/>
              <a:gdLst>
                <a:gd name="connsiteX0" fmla="*/ 484855 w 606016"/>
                <a:gd name="connsiteY0" fmla="*/ 473988 h 564664"/>
                <a:gd name="connsiteX1" fmla="*/ 505037 w 606016"/>
                <a:gd name="connsiteY1" fmla="*/ 494170 h 564664"/>
                <a:gd name="connsiteX2" fmla="*/ 484855 w 606016"/>
                <a:gd name="connsiteY2" fmla="*/ 514352 h 564664"/>
                <a:gd name="connsiteX3" fmla="*/ 464673 w 606016"/>
                <a:gd name="connsiteY3" fmla="*/ 494170 h 564664"/>
                <a:gd name="connsiteX4" fmla="*/ 484855 w 606016"/>
                <a:gd name="connsiteY4" fmla="*/ 473988 h 564664"/>
                <a:gd name="connsiteX5" fmla="*/ 121232 w 606016"/>
                <a:gd name="connsiteY5" fmla="*/ 473988 h 564664"/>
                <a:gd name="connsiteX6" fmla="*/ 141414 w 606016"/>
                <a:gd name="connsiteY6" fmla="*/ 494170 h 564664"/>
                <a:gd name="connsiteX7" fmla="*/ 121232 w 606016"/>
                <a:gd name="connsiteY7" fmla="*/ 514352 h 564664"/>
                <a:gd name="connsiteX8" fmla="*/ 101050 w 606016"/>
                <a:gd name="connsiteY8" fmla="*/ 494170 h 564664"/>
                <a:gd name="connsiteX9" fmla="*/ 121232 w 606016"/>
                <a:gd name="connsiteY9" fmla="*/ 473988 h 564664"/>
                <a:gd name="connsiteX10" fmla="*/ 484813 w 606016"/>
                <a:gd name="connsiteY10" fmla="*/ 443658 h 564664"/>
                <a:gd name="connsiteX11" fmla="*/ 434364 w 606016"/>
                <a:gd name="connsiteY11" fmla="*/ 494115 h 564664"/>
                <a:gd name="connsiteX12" fmla="*/ 484813 w 606016"/>
                <a:gd name="connsiteY12" fmla="*/ 544482 h 564664"/>
                <a:gd name="connsiteX13" fmla="*/ 535352 w 606016"/>
                <a:gd name="connsiteY13" fmla="*/ 494115 h 564664"/>
                <a:gd name="connsiteX14" fmla="*/ 484813 w 606016"/>
                <a:gd name="connsiteY14" fmla="*/ 443658 h 564664"/>
                <a:gd name="connsiteX15" fmla="*/ 121293 w 606016"/>
                <a:gd name="connsiteY15" fmla="*/ 443658 h 564664"/>
                <a:gd name="connsiteX16" fmla="*/ 70755 w 606016"/>
                <a:gd name="connsiteY16" fmla="*/ 494115 h 564664"/>
                <a:gd name="connsiteX17" fmla="*/ 121293 w 606016"/>
                <a:gd name="connsiteY17" fmla="*/ 544482 h 564664"/>
                <a:gd name="connsiteX18" fmla="*/ 171742 w 606016"/>
                <a:gd name="connsiteY18" fmla="*/ 494115 h 564664"/>
                <a:gd name="connsiteX19" fmla="*/ 121293 w 606016"/>
                <a:gd name="connsiteY19" fmla="*/ 443658 h 564664"/>
                <a:gd name="connsiteX20" fmla="*/ 303053 w 606016"/>
                <a:gd name="connsiteY20" fmla="*/ 373109 h 564664"/>
                <a:gd name="connsiteX21" fmla="*/ 292945 w 606016"/>
                <a:gd name="connsiteY21" fmla="*/ 383200 h 564664"/>
                <a:gd name="connsiteX22" fmla="*/ 303053 w 606016"/>
                <a:gd name="connsiteY22" fmla="*/ 393292 h 564664"/>
                <a:gd name="connsiteX23" fmla="*/ 343484 w 606016"/>
                <a:gd name="connsiteY23" fmla="*/ 393292 h 564664"/>
                <a:gd name="connsiteX24" fmla="*/ 343484 w 606016"/>
                <a:gd name="connsiteY24" fmla="*/ 403383 h 564664"/>
                <a:gd name="connsiteX25" fmla="*/ 353592 w 606016"/>
                <a:gd name="connsiteY25" fmla="*/ 413474 h 564664"/>
                <a:gd name="connsiteX26" fmla="*/ 363610 w 606016"/>
                <a:gd name="connsiteY26" fmla="*/ 403383 h 564664"/>
                <a:gd name="connsiteX27" fmla="*/ 363610 w 606016"/>
                <a:gd name="connsiteY27" fmla="*/ 383200 h 564664"/>
                <a:gd name="connsiteX28" fmla="*/ 353592 w 606016"/>
                <a:gd name="connsiteY28" fmla="*/ 373109 h 564664"/>
                <a:gd name="connsiteX29" fmla="*/ 313169 w 606016"/>
                <a:gd name="connsiteY29" fmla="*/ 282403 h 564664"/>
                <a:gd name="connsiteX30" fmla="*/ 447018 w 606016"/>
                <a:gd name="connsiteY30" fmla="*/ 282403 h 564664"/>
                <a:gd name="connsiteX31" fmla="*/ 465069 w 606016"/>
                <a:gd name="connsiteY31" fmla="*/ 311699 h 564664"/>
                <a:gd name="connsiteX32" fmla="*/ 473282 w 606016"/>
                <a:gd name="connsiteY32" fmla="*/ 322696 h 564664"/>
                <a:gd name="connsiteX33" fmla="*/ 313169 w 606016"/>
                <a:gd name="connsiteY33" fmla="*/ 322696 h 564664"/>
                <a:gd name="connsiteX34" fmla="*/ 161665 w 606016"/>
                <a:gd name="connsiteY34" fmla="*/ 282403 h 564664"/>
                <a:gd name="connsiteX35" fmla="*/ 292917 w 606016"/>
                <a:gd name="connsiteY35" fmla="*/ 282403 h 564664"/>
                <a:gd name="connsiteX36" fmla="*/ 292917 w 606016"/>
                <a:gd name="connsiteY36" fmla="*/ 322696 h 564664"/>
                <a:gd name="connsiteX37" fmla="*/ 161665 w 606016"/>
                <a:gd name="connsiteY37" fmla="*/ 322696 h 564664"/>
                <a:gd name="connsiteX38" fmla="*/ 191958 w 606016"/>
                <a:gd name="connsiteY38" fmla="*/ 0 h 564664"/>
                <a:gd name="connsiteX39" fmla="*/ 202066 w 606016"/>
                <a:gd name="connsiteY39" fmla="*/ 10092 h 564664"/>
                <a:gd name="connsiteX40" fmla="*/ 202066 w 606016"/>
                <a:gd name="connsiteY40" fmla="*/ 40366 h 564664"/>
                <a:gd name="connsiteX41" fmla="*/ 222281 w 606016"/>
                <a:gd name="connsiteY41" fmla="*/ 40366 h 564664"/>
                <a:gd name="connsiteX42" fmla="*/ 222281 w 606016"/>
                <a:gd name="connsiteY42" fmla="*/ 10092 h 564664"/>
                <a:gd name="connsiteX43" fmla="*/ 232389 w 606016"/>
                <a:gd name="connsiteY43" fmla="*/ 0 h 564664"/>
                <a:gd name="connsiteX44" fmla="*/ 242406 w 606016"/>
                <a:gd name="connsiteY44" fmla="*/ 10092 h 564664"/>
                <a:gd name="connsiteX45" fmla="*/ 242406 w 606016"/>
                <a:gd name="connsiteY45" fmla="*/ 40366 h 564664"/>
                <a:gd name="connsiteX46" fmla="*/ 252514 w 606016"/>
                <a:gd name="connsiteY46" fmla="*/ 50457 h 564664"/>
                <a:gd name="connsiteX47" fmla="*/ 252514 w 606016"/>
                <a:gd name="connsiteY47" fmla="*/ 100823 h 564664"/>
                <a:gd name="connsiteX48" fmla="*/ 242406 w 606016"/>
                <a:gd name="connsiteY48" fmla="*/ 110915 h 564664"/>
                <a:gd name="connsiteX49" fmla="*/ 221379 w 606016"/>
                <a:gd name="connsiteY49" fmla="*/ 110915 h 564664"/>
                <a:gd name="connsiteX50" fmla="*/ 161634 w 606016"/>
                <a:gd name="connsiteY50" fmla="*/ 161371 h 564664"/>
                <a:gd name="connsiteX51" fmla="*/ 101078 w 606016"/>
                <a:gd name="connsiteY51" fmla="*/ 100823 h 564664"/>
                <a:gd name="connsiteX52" fmla="*/ 60647 w 606016"/>
                <a:gd name="connsiteY52" fmla="*/ 60548 h 564664"/>
                <a:gd name="connsiteX53" fmla="*/ 20216 w 606016"/>
                <a:gd name="connsiteY53" fmla="*/ 100823 h 564664"/>
                <a:gd name="connsiteX54" fmla="*/ 20216 w 606016"/>
                <a:gd name="connsiteY54" fmla="*/ 231921 h 564664"/>
                <a:gd name="connsiteX55" fmla="*/ 80862 w 606016"/>
                <a:gd name="connsiteY55" fmla="*/ 292469 h 564664"/>
                <a:gd name="connsiteX56" fmla="*/ 82126 w 606016"/>
                <a:gd name="connsiteY56" fmla="*/ 292649 h 564664"/>
                <a:gd name="connsiteX57" fmla="*/ 105229 w 606016"/>
                <a:gd name="connsiteY57" fmla="*/ 255167 h 564664"/>
                <a:gd name="connsiteX58" fmla="*/ 164883 w 606016"/>
                <a:gd name="connsiteY58" fmla="*/ 221829 h 564664"/>
                <a:gd name="connsiteX59" fmla="*/ 370559 w 606016"/>
                <a:gd name="connsiteY59" fmla="*/ 221829 h 564664"/>
                <a:gd name="connsiteX60" fmla="*/ 430213 w 606016"/>
                <a:gd name="connsiteY60" fmla="*/ 255077 h 564664"/>
                <a:gd name="connsiteX61" fmla="*/ 434545 w 606016"/>
                <a:gd name="connsiteY61" fmla="*/ 262195 h 564664"/>
                <a:gd name="connsiteX62" fmla="*/ 159920 w 606016"/>
                <a:gd name="connsiteY62" fmla="*/ 262195 h 564664"/>
                <a:gd name="connsiteX63" fmla="*/ 141419 w 606016"/>
                <a:gd name="connsiteY63" fmla="*/ 280575 h 564664"/>
                <a:gd name="connsiteX64" fmla="*/ 141419 w 606016"/>
                <a:gd name="connsiteY64" fmla="*/ 324455 h 564664"/>
                <a:gd name="connsiteX65" fmla="*/ 159920 w 606016"/>
                <a:gd name="connsiteY65" fmla="*/ 342835 h 564664"/>
                <a:gd name="connsiteX66" fmla="*/ 498801 w 606016"/>
                <a:gd name="connsiteY66" fmla="*/ 342835 h 564664"/>
                <a:gd name="connsiteX67" fmla="*/ 538962 w 606016"/>
                <a:gd name="connsiteY67" fmla="*/ 352926 h 564664"/>
                <a:gd name="connsiteX68" fmla="*/ 580566 w 606016"/>
                <a:gd name="connsiteY68" fmla="*/ 352926 h 564664"/>
                <a:gd name="connsiteX69" fmla="*/ 606016 w 606016"/>
                <a:gd name="connsiteY69" fmla="*/ 378335 h 564664"/>
                <a:gd name="connsiteX70" fmla="*/ 606016 w 606016"/>
                <a:gd name="connsiteY70" fmla="*/ 403383 h 564664"/>
                <a:gd name="connsiteX71" fmla="*/ 555567 w 606016"/>
                <a:gd name="connsiteY71" fmla="*/ 403383 h 564664"/>
                <a:gd name="connsiteX72" fmla="*/ 545460 w 606016"/>
                <a:gd name="connsiteY72" fmla="*/ 413474 h 564664"/>
                <a:gd name="connsiteX73" fmla="*/ 555567 w 606016"/>
                <a:gd name="connsiteY73" fmla="*/ 423476 h 564664"/>
                <a:gd name="connsiteX74" fmla="*/ 606016 w 606016"/>
                <a:gd name="connsiteY74" fmla="*/ 423476 h 564664"/>
                <a:gd name="connsiteX75" fmla="*/ 606016 w 606016"/>
                <a:gd name="connsiteY75" fmla="*/ 463391 h 564664"/>
                <a:gd name="connsiteX76" fmla="*/ 565224 w 606016"/>
                <a:gd name="connsiteY76" fmla="*/ 504206 h 564664"/>
                <a:gd name="connsiteX77" fmla="*/ 554755 w 606016"/>
                <a:gd name="connsiteY77" fmla="*/ 504206 h 564664"/>
                <a:gd name="connsiteX78" fmla="*/ 484813 w 606016"/>
                <a:gd name="connsiteY78" fmla="*/ 564664 h 564664"/>
                <a:gd name="connsiteX79" fmla="*/ 414961 w 606016"/>
                <a:gd name="connsiteY79" fmla="*/ 504206 h 564664"/>
                <a:gd name="connsiteX80" fmla="*/ 191145 w 606016"/>
                <a:gd name="connsiteY80" fmla="*/ 504206 h 564664"/>
                <a:gd name="connsiteX81" fmla="*/ 121293 w 606016"/>
                <a:gd name="connsiteY81" fmla="*/ 564664 h 564664"/>
                <a:gd name="connsiteX82" fmla="*/ 51351 w 606016"/>
                <a:gd name="connsiteY82" fmla="*/ 504206 h 564664"/>
                <a:gd name="connsiteX83" fmla="*/ 35377 w 606016"/>
                <a:gd name="connsiteY83" fmla="*/ 504206 h 564664"/>
                <a:gd name="connsiteX84" fmla="*/ 90 w 606016"/>
                <a:gd name="connsiteY84" fmla="*/ 468977 h 564664"/>
                <a:gd name="connsiteX85" fmla="*/ 0 w 606016"/>
                <a:gd name="connsiteY85" fmla="*/ 423476 h 564664"/>
                <a:gd name="connsiteX86" fmla="*/ 50539 w 606016"/>
                <a:gd name="connsiteY86" fmla="*/ 423476 h 564664"/>
                <a:gd name="connsiteX87" fmla="*/ 60647 w 606016"/>
                <a:gd name="connsiteY87" fmla="*/ 413474 h 564664"/>
                <a:gd name="connsiteX88" fmla="*/ 50539 w 606016"/>
                <a:gd name="connsiteY88" fmla="*/ 403383 h 564664"/>
                <a:gd name="connsiteX89" fmla="*/ 0 w 606016"/>
                <a:gd name="connsiteY89" fmla="*/ 403383 h 564664"/>
                <a:gd name="connsiteX90" fmla="*/ 0 w 606016"/>
                <a:gd name="connsiteY90" fmla="*/ 378335 h 564664"/>
                <a:gd name="connsiteX91" fmla="*/ 7400 w 606016"/>
                <a:gd name="connsiteY91" fmla="*/ 360405 h 564664"/>
                <a:gd name="connsiteX92" fmla="*/ 25540 w 606016"/>
                <a:gd name="connsiteY92" fmla="*/ 352926 h 564664"/>
                <a:gd name="connsiteX93" fmla="*/ 54961 w 606016"/>
                <a:gd name="connsiteY93" fmla="*/ 336798 h 564664"/>
                <a:gd name="connsiteX94" fmla="*/ 70303 w 606016"/>
                <a:gd name="connsiteY94" fmla="*/ 311840 h 564664"/>
                <a:gd name="connsiteX95" fmla="*/ 90 w 606016"/>
                <a:gd name="connsiteY95" fmla="*/ 231921 h 564664"/>
                <a:gd name="connsiteX96" fmla="*/ 90 w 606016"/>
                <a:gd name="connsiteY96" fmla="*/ 100823 h 564664"/>
                <a:gd name="connsiteX97" fmla="*/ 60647 w 606016"/>
                <a:gd name="connsiteY97" fmla="*/ 40366 h 564664"/>
                <a:gd name="connsiteX98" fmla="*/ 121293 w 606016"/>
                <a:gd name="connsiteY98" fmla="*/ 100823 h 564664"/>
                <a:gd name="connsiteX99" fmla="*/ 161634 w 606016"/>
                <a:gd name="connsiteY99" fmla="*/ 141189 h 564664"/>
                <a:gd name="connsiteX100" fmla="*/ 200622 w 606016"/>
                <a:gd name="connsiteY100" fmla="*/ 110915 h 564664"/>
                <a:gd name="connsiteX101" fmla="*/ 181850 w 606016"/>
                <a:gd name="connsiteY101" fmla="*/ 110915 h 564664"/>
                <a:gd name="connsiteX102" fmla="*/ 171742 w 606016"/>
                <a:gd name="connsiteY102" fmla="*/ 100823 h 564664"/>
                <a:gd name="connsiteX103" fmla="*/ 171742 w 606016"/>
                <a:gd name="connsiteY103" fmla="*/ 50457 h 564664"/>
                <a:gd name="connsiteX104" fmla="*/ 181850 w 606016"/>
                <a:gd name="connsiteY104" fmla="*/ 40366 h 564664"/>
                <a:gd name="connsiteX105" fmla="*/ 181850 w 606016"/>
                <a:gd name="connsiteY105" fmla="*/ 10092 h 564664"/>
                <a:gd name="connsiteX106" fmla="*/ 191958 w 606016"/>
                <a:gd name="connsiteY106" fmla="*/ 0 h 564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Lst>
              <a:rect l="l" t="t" r="r" b="b"/>
              <a:pathLst>
                <a:path w="606016" h="564664">
                  <a:moveTo>
                    <a:pt x="484855" y="473988"/>
                  </a:moveTo>
                  <a:cubicBezTo>
                    <a:pt x="496001" y="473988"/>
                    <a:pt x="505037" y="483024"/>
                    <a:pt x="505037" y="494170"/>
                  </a:cubicBezTo>
                  <a:cubicBezTo>
                    <a:pt x="505037" y="505316"/>
                    <a:pt x="496001" y="514352"/>
                    <a:pt x="484855" y="514352"/>
                  </a:cubicBezTo>
                  <a:cubicBezTo>
                    <a:pt x="473709" y="514352"/>
                    <a:pt x="464673" y="505316"/>
                    <a:pt x="464673" y="494170"/>
                  </a:cubicBezTo>
                  <a:cubicBezTo>
                    <a:pt x="464673" y="483024"/>
                    <a:pt x="473709" y="473988"/>
                    <a:pt x="484855" y="473988"/>
                  </a:cubicBezTo>
                  <a:close/>
                  <a:moveTo>
                    <a:pt x="121232" y="473988"/>
                  </a:moveTo>
                  <a:cubicBezTo>
                    <a:pt x="132378" y="473988"/>
                    <a:pt x="141414" y="483024"/>
                    <a:pt x="141414" y="494170"/>
                  </a:cubicBezTo>
                  <a:cubicBezTo>
                    <a:pt x="141414" y="505316"/>
                    <a:pt x="132378" y="514352"/>
                    <a:pt x="121232" y="514352"/>
                  </a:cubicBezTo>
                  <a:cubicBezTo>
                    <a:pt x="110086" y="514352"/>
                    <a:pt x="101050" y="505316"/>
                    <a:pt x="101050" y="494170"/>
                  </a:cubicBezTo>
                  <a:cubicBezTo>
                    <a:pt x="101050" y="483024"/>
                    <a:pt x="110086" y="473988"/>
                    <a:pt x="121232" y="473988"/>
                  </a:cubicBezTo>
                  <a:close/>
                  <a:moveTo>
                    <a:pt x="484813" y="443658"/>
                  </a:moveTo>
                  <a:cubicBezTo>
                    <a:pt x="457016" y="443658"/>
                    <a:pt x="434364" y="466274"/>
                    <a:pt x="434364" y="494115"/>
                  </a:cubicBezTo>
                  <a:cubicBezTo>
                    <a:pt x="434364" y="521866"/>
                    <a:pt x="457016" y="544482"/>
                    <a:pt x="484813" y="544482"/>
                  </a:cubicBezTo>
                  <a:cubicBezTo>
                    <a:pt x="512699" y="544482"/>
                    <a:pt x="535352" y="521866"/>
                    <a:pt x="535352" y="494115"/>
                  </a:cubicBezTo>
                  <a:cubicBezTo>
                    <a:pt x="535352" y="466274"/>
                    <a:pt x="512699" y="443658"/>
                    <a:pt x="484813" y="443658"/>
                  </a:cubicBezTo>
                  <a:close/>
                  <a:moveTo>
                    <a:pt x="121293" y="443658"/>
                  </a:moveTo>
                  <a:cubicBezTo>
                    <a:pt x="93407" y="443658"/>
                    <a:pt x="70755" y="466274"/>
                    <a:pt x="70755" y="494115"/>
                  </a:cubicBezTo>
                  <a:cubicBezTo>
                    <a:pt x="70755" y="521866"/>
                    <a:pt x="93407" y="544482"/>
                    <a:pt x="121293" y="544482"/>
                  </a:cubicBezTo>
                  <a:cubicBezTo>
                    <a:pt x="149090" y="544482"/>
                    <a:pt x="171742" y="521866"/>
                    <a:pt x="171742" y="494115"/>
                  </a:cubicBezTo>
                  <a:cubicBezTo>
                    <a:pt x="171742" y="466274"/>
                    <a:pt x="149090" y="443658"/>
                    <a:pt x="121293" y="443658"/>
                  </a:cubicBezTo>
                  <a:close/>
                  <a:moveTo>
                    <a:pt x="303053" y="373109"/>
                  </a:moveTo>
                  <a:cubicBezTo>
                    <a:pt x="297458" y="373109"/>
                    <a:pt x="292945" y="377614"/>
                    <a:pt x="292945" y="383200"/>
                  </a:cubicBezTo>
                  <a:cubicBezTo>
                    <a:pt x="292945" y="388787"/>
                    <a:pt x="297458" y="393292"/>
                    <a:pt x="303053" y="393292"/>
                  </a:cubicBezTo>
                  <a:lnTo>
                    <a:pt x="343484" y="393292"/>
                  </a:lnTo>
                  <a:lnTo>
                    <a:pt x="343484" y="403383"/>
                  </a:lnTo>
                  <a:cubicBezTo>
                    <a:pt x="343484" y="408879"/>
                    <a:pt x="347997" y="413474"/>
                    <a:pt x="353592" y="413474"/>
                  </a:cubicBezTo>
                  <a:cubicBezTo>
                    <a:pt x="359097" y="413474"/>
                    <a:pt x="363610" y="408969"/>
                    <a:pt x="363610" y="403383"/>
                  </a:cubicBezTo>
                  <a:lnTo>
                    <a:pt x="363610" y="383200"/>
                  </a:lnTo>
                  <a:cubicBezTo>
                    <a:pt x="363610" y="377614"/>
                    <a:pt x="359097" y="373109"/>
                    <a:pt x="353592" y="373109"/>
                  </a:cubicBezTo>
                  <a:close/>
                  <a:moveTo>
                    <a:pt x="313169" y="282403"/>
                  </a:moveTo>
                  <a:lnTo>
                    <a:pt x="447018" y="282403"/>
                  </a:lnTo>
                  <a:lnTo>
                    <a:pt x="465069" y="311699"/>
                  </a:lnTo>
                  <a:cubicBezTo>
                    <a:pt x="467506" y="315665"/>
                    <a:pt x="470304" y="319271"/>
                    <a:pt x="473282" y="322696"/>
                  </a:cubicBezTo>
                  <a:lnTo>
                    <a:pt x="313169" y="322696"/>
                  </a:lnTo>
                  <a:close/>
                  <a:moveTo>
                    <a:pt x="161665" y="282403"/>
                  </a:moveTo>
                  <a:lnTo>
                    <a:pt x="292917" y="282403"/>
                  </a:lnTo>
                  <a:lnTo>
                    <a:pt x="292917" y="322696"/>
                  </a:lnTo>
                  <a:lnTo>
                    <a:pt x="161665" y="322696"/>
                  </a:lnTo>
                  <a:close/>
                  <a:moveTo>
                    <a:pt x="191958" y="0"/>
                  </a:moveTo>
                  <a:cubicBezTo>
                    <a:pt x="197553" y="0"/>
                    <a:pt x="202066" y="4505"/>
                    <a:pt x="202066" y="10092"/>
                  </a:cubicBezTo>
                  <a:lnTo>
                    <a:pt x="202066" y="40366"/>
                  </a:lnTo>
                  <a:lnTo>
                    <a:pt x="222281" y="40366"/>
                  </a:lnTo>
                  <a:lnTo>
                    <a:pt x="222281" y="10092"/>
                  </a:lnTo>
                  <a:cubicBezTo>
                    <a:pt x="222281" y="4505"/>
                    <a:pt x="226793" y="0"/>
                    <a:pt x="232389" y="0"/>
                  </a:cubicBezTo>
                  <a:cubicBezTo>
                    <a:pt x="237894" y="0"/>
                    <a:pt x="242406" y="4505"/>
                    <a:pt x="242406" y="10092"/>
                  </a:cubicBezTo>
                  <a:lnTo>
                    <a:pt x="242406" y="40366"/>
                  </a:lnTo>
                  <a:cubicBezTo>
                    <a:pt x="248002" y="40366"/>
                    <a:pt x="252514" y="44871"/>
                    <a:pt x="252514" y="50457"/>
                  </a:cubicBezTo>
                  <a:lnTo>
                    <a:pt x="252514" y="100823"/>
                  </a:lnTo>
                  <a:cubicBezTo>
                    <a:pt x="252514" y="106410"/>
                    <a:pt x="248002" y="110915"/>
                    <a:pt x="242406" y="110915"/>
                  </a:cubicBezTo>
                  <a:lnTo>
                    <a:pt x="221379" y="110915"/>
                  </a:lnTo>
                  <a:cubicBezTo>
                    <a:pt x="216505" y="139477"/>
                    <a:pt x="191597" y="161371"/>
                    <a:pt x="161634" y="161371"/>
                  </a:cubicBezTo>
                  <a:cubicBezTo>
                    <a:pt x="128243" y="161371"/>
                    <a:pt x="101078" y="134251"/>
                    <a:pt x="101078" y="100823"/>
                  </a:cubicBezTo>
                  <a:cubicBezTo>
                    <a:pt x="101078" y="78568"/>
                    <a:pt x="82938" y="60548"/>
                    <a:pt x="60647" y="60548"/>
                  </a:cubicBezTo>
                  <a:cubicBezTo>
                    <a:pt x="38355" y="60548"/>
                    <a:pt x="20216" y="78568"/>
                    <a:pt x="20216" y="100823"/>
                  </a:cubicBezTo>
                  <a:lnTo>
                    <a:pt x="20216" y="231921"/>
                  </a:lnTo>
                  <a:cubicBezTo>
                    <a:pt x="20216" y="265258"/>
                    <a:pt x="47470" y="292469"/>
                    <a:pt x="80862" y="292469"/>
                  </a:cubicBezTo>
                  <a:cubicBezTo>
                    <a:pt x="81314" y="292469"/>
                    <a:pt x="81675" y="292649"/>
                    <a:pt x="82126" y="292649"/>
                  </a:cubicBezTo>
                  <a:lnTo>
                    <a:pt x="105229" y="255167"/>
                  </a:lnTo>
                  <a:cubicBezTo>
                    <a:pt x="117864" y="234624"/>
                    <a:pt x="140697" y="221829"/>
                    <a:pt x="164883" y="221829"/>
                  </a:cubicBezTo>
                  <a:lnTo>
                    <a:pt x="370559" y="221829"/>
                  </a:lnTo>
                  <a:cubicBezTo>
                    <a:pt x="394655" y="221829"/>
                    <a:pt x="417578" y="234624"/>
                    <a:pt x="430213" y="255077"/>
                  </a:cubicBezTo>
                  <a:lnTo>
                    <a:pt x="434545" y="262195"/>
                  </a:lnTo>
                  <a:lnTo>
                    <a:pt x="159920" y="262195"/>
                  </a:lnTo>
                  <a:cubicBezTo>
                    <a:pt x="149722" y="262195"/>
                    <a:pt x="141419" y="270484"/>
                    <a:pt x="141419" y="280575"/>
                  </a:cubicBezTo>
                  <a:lnTo>
                    <a:pt x="141419" y="324455"/>
                  </a:lnTo>
                  <a:cubicBezTo>
                    <a:pt x="141419" y="334546"/>
                    <a:pt x="149722" y="342835"/>
                    <a:pt x="159920" y="342835"/>
                  </a:cubicBezTo>
                  <a:lnTo>
                    <a:pt x="498801" y="342835"/>
                  </a:lnTo>
                  <a:cubicBezTo>
                    <a:pt x="511075" y="349322"/>
                    <a:pt x="524793" y="352926"/>
                    <a:pt x="538962" y="352926"/>
                  </a:cubicBezTo>
                  <a:lnTo>
                    <a:pt x="580566" y="352926"/>
                  </a:lnTo>
                  <a:cubicBezTo>
                    <a:pt x="594645" y="352926"/>
                    <a:pt x="606016" y="364369"/>
                    <a:pt x="606016" y="378335"/>
                  </a:cubicBezTo>
                  <a:lnTo>
                    <a:pt x="606016" y="403383"/>
                  </a:lnTo>
                  <a:lnTo>
                    <a:pt x="555567" y="403383"/>
                  </a:lnTo>
                  <a:cubicBezTo>
                    <a:pt x="549972" y="403383"/>
                    <a:pt x="545460" y="407888"/>
                    <a:pt x="545460" y="413474"/>
                  </a:cubicBezTo>
                  <a:cubicBezTo>
                    <a:pt x="545460" y="418971"/>
                    <a:pt x="549972" y="423476"/>
                    <a:pt x="555567" y="423476"/>
                  </a:cubicBezTo>
                  <a:lnTo>
                    <a:pt x="606016" y="423476"/>
                  </a:lnTo>
                  <a:lnTo>
                    <a:pt x="606016" y="463391"/>
                  </a:lnTo>
                  <a:cubicBezTo>
                    <a:pt x="606016" y="485916"/>
                    <a:pt x="587696" y="504206"/>
                    <a:pt x="565224" y="504206"/>
                  </a:cubicBezTo>
                  <a:lnTo>
                    <a:pt x="554755" y="504206"/>
                  </a:lnTo>
                  <a:cubicBezTo>
                    <a:pt x="549791" y="538355"/>
                    <a:pt x="520371" y="564664"/>
                    <a:pt x="484813" y="564664"/>
                  </a:cubicBezTo>
                  <a:cubicBezTo>
                    <a:pt x="449345" y="564664"/>
                    <a:pt x="419924" y="538355"/>
                    <a:pt x="414961" y="504206"/>
                  </a:cubicBezTo>
                  <a:lnTo>
                    <a:pt x="191145" y="504206"/>
                  </a:lnTo>
                  <a:cubicBezTo>
                    <a:pt x="186182" y="538355"/>
                    <a:pt x="156761" y="564664"/>
                    <a:pt x="121293" y="564664"/>
                  </a:cubicBezTo>
                  <a:cubicBezTo>
                    <a:pt x="85736" y="564664"/>
                    <a:pt x="56315" y="538355"/>
                    <a:pt x="51351" y="504206"/>
                  </a:cubicBezTo>
                  <a:lnTo>
                    <a:pt x="35377" y="504206"/>
                  </a:lnTo>
                  <a:cubicBezTo>
                    <a:pt x="15884" y="504206"/>
                    <a:pt x="90" y="488349"/>
                    <a:pt x="90" y="468977"/>
                  </a:cubicBezTo>
                  <a:lnTo>
                    <a:pt x="0" y="423476"/>
                  </a:lnTo>
                  <a:lnTo>
                    <a:pt x="50539" y="423476"/>
                  </a:lnTo>
                  <a:cubicBezTo>
                    <a:pt x="56134" y="423476"/>
                    <a:pt x="60647" y="418971"/>
                    <a:pt x="60647" y="413474"/>
                  </a:cubicBezTo>
                  <a:cubicBezTo>
                    <a:pt x="60647" y="407888"/>
                    <a:pt x="56134" y="403383"/>
                    <a:pt x="50539" y="403383"/>
                  </a:cubicBezTo>
                  <a:lnTo>
                    <a:pt x="0" y="403383"/>
                  </a:lnTo>
                  <a:lnTo>
                    <a:pt x="0" y="378335"/>
                  </a:lnTo>
                  <a:cubicBezTo>
                    <a:pt x="0" y="371577"/>
                    <a:pt x="2617" y="365180"/>
                    <a:pt x="7400" y="360405"/>
                  </a:cubicBezTo>
                  <a:cubicBezTo>
                    <a:pt x="12274" y="355630"/>
                    <a:pt x="18681" y="352926"/>
                    <a:pt x="25540" y="352926"/>
                  </a:cubicBezTo>
                  <a:cubicBezTo>
                    <a:pt x="37814" y="352926"/>
                    <a:pt x="48824" y="346710"/>
                    <a:pt x="54961" y="336798"/>
                  </a:cubicBezTo>
                  <a:lnTo>
                    <a:pt x="70303" y="311840"/>
                  </a:lnTo>
                  <a:cubicBezTo>
                    <a:pt x="30775" y="306614"/>
                    <a:pt x="90" y="272827"/>
                    <a:pt x="90" y="231921"/>
                  </a:cubicBezTo>
                  <a:lnTo>
                    <a:pt x="90" y="100823"/>
                  </a:lnTo>
                  <a:cubicBezTo>
                    <a:pt x="90" y="67486"/>
                    <a:pt x="27255" y="40366"/>
                    <a:pt x="60647" y="40366"/>
                  </a:cubicBezTo>
                  <a:cubicBezTo>
                    <a:pt x="94039" y="40366"/>
                    <a:pt x="121293" y="67486"/>
                    <a:pt x="121293" y="100823"/>
                  </a:cubicBezTo>
                  <a:cubicBezTo>
                    <a:pt x="121293" y="123078"/>
                    <a:pt x="139343" y="141189"/>
                    <a:pt x="161634" y="141189"/>
                  </a:cubicBezTo>
                  <a:cubicBezTo>
                    <a:pt x="180406" y="141189"/>
                    <a:pt x="196109" y="128304"/>
                    <a:pt x="200622" y="110915"/>
                  </a:cubicBezTo>
                  <a:lnTo>
                    <a:pt x="181850" y="110915"/>
                  </a:lnTo>
                  <a:cubicBezTo>
                    <a:pt x="176255" y="110915"/>
                    <a:pt x="171742" y="106410"/>
                    <a:pt x="171742" y="100823"/>
                  </a:cubicBezTo>
                  <a:lnTo>
                    <a:pt x="171742" y="50457"/>
                  </a:lnTo>
                  <a:cubicBezTo>
                    <a:pt x="171742" y="44871"/>
                    <a:pt x="176255" y="40366"/>
                    <a:pt x="181850" y="40366"/>
                  </a:cubicBezTo>
                  <a:lnTo>
                    <a:pt x="181850" y="10092"/>
                  </a:lnTo>
                  <a:cubicBezTo>
                    <a:pt x="181850" y="4505"/>
                    <a:pt x="186362" y="0"/>
                    <a:pt x="191958" y="0"/>
                  </a:cubicBezTo>
                  <a:close/>
                </a:path>
              </a:pathLst>
            </a:custGeom>
            <a:solidFill>
              <a:schemeClr val="bg1"/>
            </a:solidFill>
            <a:ln>
              <a:noFill/>
            </a:ln>
          </p:spPr>
          <p:txBody>
            <a:bodyPr wrap="square" lIns="91440" tIns="45720" rIns="91440" bIns="45720" anchor="ctr">
              <a:normAutofit fontScale="92500" lnSpcReduction="20000"/>
            </a:bodyPr>
            <a:lstStyle>
              <a:defPPr>
                <a:defRPr lang="zh-CN"/>
              </a:defPPr>
              <a:lvl1pPr marL="0" algn="l" defTabSz="913765" rtl="0" eaLnBrk="1" latinLnBrk="0" hangingPunct="1">
                <a:defRPr sz="1800" kern="1200">
                  <a:solidFill>
                    <a:schemeClr val="tx1"/>
                  </a:solidFill>
                </a:defRPr>
              </a:lvl1pPr>
              <a:lvl2pPr marL="457200" algn="l" defTabSz="913765" rtl="0" eaLnBrk="1" latinLnBrk="0" hangingPunct="1">
                <a:defRPr sz="1800" kern="1200">
                  <a:solidFill>
                    <a:schemeClr val="tx1"/>
                  </a:solidFill>
                </a:defRPr>
              </a:lvl2pPr>
              <a:lvl3pPr marL="914400" algn="l" defTabSz="913765" rtl="0" eaLnBrk="1" latinLnBrk="0" hangingPunct="1">
                <a:defRPr sz="1800" kern="1200">
                  <a:solidFill>
                    <a:schemeClr val="tx1"/>
                  </a:solidFill>
                </a:defRPr>
              </a:lvl3pPr>
              <a:lvl4pPr marL="1371600" algn="l" defTabSz="913765" rtl="0" eaLnBrk="1" latinLnBrk="0" hangingPunct="1">
                <a:defRPr sz="1800" kern="1200">
                  <a:solidFill>
                    <a:schemeClr val="tx1"/>
                  </a:solidFill>
                </a:defRPr>
              </a:lvl4pPr>
              <a:lvl5pPr marL="1828800" algn="l" defTabSz="913765" rtl="0" eaLnBrk="1" latinLnBrk="0" hangingPunct="1">
                <a:defRPr sz="1800" kern="1200">
                  <a:solidFill>
                    <a:schemeClr val="tx1"/>
                  </a:solidFill>
                </a:defRPr>
              </a:lvl5pPr>
              <a:lvl6pPr marL="2286000" algn="l" defTabSz="913765" rtl="0" eaLnBrk="1" latinLnBrk="0" hangingPunct="1">
                <a:defRPr sz="1800" kern="1200">
                  <a:solidFill>
                    <a:schemeClr val="tx1"/>
                  </a:solidFill>
                </a:defRPr>
              </a:lvl6pPr>
              <a:lvl7pPr marL="2743200" algn="l" defTabSz="913765" rtl="0" eaLnBrk="1" latinLnBrk="0" hangingPunct="1">
                <a:defRPr sz="1800" kern="1200">
                  <a:solidFill>
                    <a:schemeClr val="tx1"/>
                  </a:solidFill>
                </a:defRPr>
              </a:lvl7pPr>
              <a:lvl8pPr marL="3200400" algn="l" defTabSz="913765" rtl="0" eaLnBrk="1" latinLnBrk="0" hangingPunct="1">
                <a:defRPr sz="1800" kern="1200">
                  <a:solidFill>
                    <a:schemeClr val="tx1"/>
                  </a:solidFill>
                </a:defRPr>
              </a:lvl8pPr>
              <a:lvl9pPr marL="3657600" algn="l" defTabSz="913765" rtl="0" eaLnBrk="1" latinLnBrk="0" hangingPunct="1">
                <a:defRPr sz="1800" kern="1200">
                  <a:solidFill>
                    <a:schemeClr val="tx1"/>
                  </a:solidFill>
                </a:defRPr>
              </a:lvl9pPr>
            </a:lstStyle>
            <a:p>
              <a:pPr algn="ctr"/>
              <a:endParaRPr sz="1200" dirty="0">
                <a:latin typeface="仓耳玄三M W05" panose="02020400000000000000" pitchFamily="18" charset="-122"/>
              </a:endParaRPr>
            </a:p>
          </p:txBody>
        </p:sp>
      </p:grpSp>
      <p:sp>
        <p:nvSpPr>
          <p:cNvPr id="13" name="îṡḷídé"/>
          <p:cNvSpPr/>
          <p:nvPr/>
        </p:nvSpPr>
        <p:spPr>
          <a:xfrm>
            <a:off x="7994461" y="4400550"/>
            <a:ext cx="3524439" cy="1733549"/>
          </a:xfrm>
          <a:prstGeom prst="roundRect">
            <a:avLst>
              <a:gd name="adj" fmla="val 3880"/>
            </a:avLst>
          </a:prstGeom>
          <a:solidFill>
            <a:schemeClr val="bg1"/>
          </a:solidFill>
          <a:ln w="9525">
            <a:gradFill flip="none" rotWithShape="1">
              <a:gsLst>
                <a:gs pos="0">
                  <a:schemeClr val="bg1">
                    <a:lumMod val="75000"/>
                  </a:schemeClr>
                </a:gs>
                <a:gs pos="100000">
                  <a:schemeClr val="bg1"/>
                </a:gs>
              </a:gsLst>
              <a:lin ang="54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normAutofit/>
          </a:bodyPr>
          <a:lstStyle/>
          <a:p>
            <a:pPr marL="171450" indent="-171450">
              <a:lnSpc>
                <a:spcPct val="150000"/>
              </a:lnSpc>
              <a:spcBef>
                <a:spcPct val="0"/>
              </a:spcBef>
              <a:buFont typeface="Arial" panose="020B0604020202020204" pitchFamily="34" charset="0"/>
              <a:buChar char="•"/>
            </a:pPr>
            <a:endParaRPr lang="en-US" altLang="zh-CN" sz="1400" dirty="0">
              <a:solidFill>
                <a:schemeClr val="tx1"/>
              </a:solidFill>
              <a:latin typeface="仓耳玄三M W05" panose="02020400000000000000" pitchFamily="18" charset="-122"/>
            </a:endParaRPr>
          </a:p>
          <a:p>
            <a:pPr marL="171450" indent="-171450">
              <a:lnSpc>
                <a:spcPct val="150000"/>
              </a:lnSpc>
              <a:buFont typeface="Arial" panose="020B0604020202020204" pitchFamily="34" charset="0"/>
              <a:buChar char="•"/>
            </a:pPr>
            <a:r>
              <a:rPr lang="en-US" altLang="zh-CN" sz="1400" dirty="0">
                <a:solidFill>
                  <a:schemeClr val="tx1"/>
                </a:solidFill>
                <a:latin typeface="仓耳玄三M W05" panose="02020400000000000000" pitchFamily="18" charset="-122"/>
              </a:rPr>
              <a:t>Copy paste fonts. Choose the only option to retain text.</a:t>
            </a:r>
            <a:endParaRPr lang="en-US" altLang="zh-CN" sz="1400" dirty="0">
              <a:solidFill>
                <a:schemeClr val="tx1"/>
              </a:solidFill>
              <a:latin typeface="仓耳玄三M W05" panose="02020400000000000000" pitchFamily="18" charset="-122"/>
            </a:endParaRPr>
          </a:p>
          <a:p>
            <a:pPr marL="171450" indent="-171450">
              <a:lnSpc>
                <a:spcPct val="150000"/>
              </a:lnSpc>
              <a:buFont typeface="Arial" panose="020B0604020202020204" pitchFamily="34" charset="0"/>
              <a:buChar char="•"/>
            </a:pPr>
            <a:r>
              <a:rPr lang="en-US" altLang="zh-CN" sz="1400" dirty="0">
                <a:solidFill>
                  <a:schemeClr val="tx1"/>
                </a:solidFill>
                <a:latin typeface="仓耳玄三M W05" panose="02020400000000000000" pitchFamily="18" charset="-122"/>
              </a:rPr>
              <a:t>……</a:t>
            </a:r>
            <a:endParaRPr lang="en-US" altLang="zh-CN" sz="1400" dirty="0">
              <a:solidFill>
                <a:schemeClr val="tx1"/>
              </a:solidFill>
              <a:latin typeface="仓耳玄三M W05" panose="02020400000000000000" pitchFamily="18" charset="-122"/>
            </a:endParaRPr>
          </a:p>
        </p:txBody>
      </p:sp>
      <p:grpSp>
        <p:nvGrpSpPr>
          <p:cNvPr id="14" name="iŝḷídè"/>
          <p:cNvGrpSpPr/>
          <p:nvPr/>
        </p:nvGrpSpPr>
        <p:grpSpPr>
          <a:xfrm>
            <a:off x="9490785" y="4137410"/>
            <a:ext cx="531791" cy="531791"/>
            <a:chOff x="3351000" y="3616092"/>
            <a:chExt cx="531791" cy="531791"/>
          </a:xfrm>
        </p:grpSpPr>
        <p:sp>
          <p:nvSpPr>
            <p:cNvPr id="15" name="iṥ1îḓé"/>
            <p:cNvSpPr/>
            <p:nvPr/>
          </p:nvSpPr>
          <p:spPr>
            <a:xfrm>
              <a:off x="3351000" y="3616092"/>
              <a:ext cx="531791" cy="531791"/>
            </a:xfrm>
            <a:prstGeom prst="ellipse">
              <a:avLst/>
            </a:prstGeom>
            <a:gradFill>
              <a:gsLst>
                <a:gs pos="100000">
                  <a:srgbClr val="6EABFF"/>
                </a:gs>
                <a:gs pos="0">
                  <a:srgbClr val="F361CE"/>
                </a:gs>
              </a:gsLst>
              <a:lin ang="16200000" scaled="1"/>
            </a:gra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fontScale="92500" lnSpcReduction="20000"/>
            </a:bodyPr>
            <a:lstStyle/>
            <a:p>
              <a:pPr algn="ctr"/>
              <a:endParaRPr sz="2400" dirty="0">
                <a:latin typeface="仓耳玄三M W05" panose="02020400000000000000" pitchFamily="18" charset="-122"/>
              </a:endParaRPr>
            </a:p>
          </p:txBody>
        </p:sp>
        <p:sp>
          <p:nvSpPr>
            <p:cNvPr id="16" name="îŝḷiḓé"/>
            <p:cNvSpPr/>
            <p:nvPr/>
          </p:nvSpPr>
          <p:spPr bwMode="auto">
            <a:xfrm>
              <a:off x="3490466" y="3764186"/>
              <a:ext cx="252858" cy="235602"/>
            </a:xfrm>
            <a:custGeom>
              <a:avLst/>
              <a:gdLst>
                <a:gd name="connsiteX0" fmla="*/ 484855 w 606016"/>
                <a:gd name="connsiteY0" fmla="*/ 473988 h 564664"/>
                <a:gd name="connsiteX1" fmla="*/ 505037 w 606016"/>
                <a:gd name="connsiteY1" fmla="*/ 494170 h 564664"/>
                <a:gd name="connsiteX2" fmla="*/ 484855 w 606016"/>
                <a:gd name="connsiteY2" fmla="*/ 514352 h 564664"/>
                <a:gd name="connsiteX3" fmla="*/ 464673 w 606016"/>
                <a:gd name="connsiteY3" fmla="*/ 494170 h 564664"/>
                <a:gd name="connsiteX4" fmla="*/ 484855 w 606016"/>
                <a:gd name="connsiteY4" fmla="*/ 473988 h 564664"/>
                <a:gd name="connsiteX5" fmla="*/ 121232 w 606016"/>
                <a:gd name="connsiteY5" fmla="*/ 473988 h 564664"/>
                <a:gd name="connsiteX6" fmla="*/ 141414 w 606016"/>
                <a:gd name="connsiteY6" fmla="*/ 494170 h 564664"/>
                <a:gd name="connsiteX7" fmla="*/ 121232 w 606016"/>
                <a:gd name="connsiteY7" fmla="*/ 514352 h 564664"/>
                <a:gd name="connsiteX8" fmla="*/ 101050 w 606016"/>
                <a:gd name="connsiteY8" fmla="*/ 494170 h 564664"/>
                <a:gd name="connsiteX9" fmla="*/ 121232 w 606016"/>
                <a:gd name="connsiteY9" fmla="*/ 473988 h 564664"/>
                <a:gd name="connsiteX10" fmla="*/ 484813 w 606016"/>
                <a:gd name="connsiteY10" fmla="*/ 443658 h 564664"/>
                <a:gd name="connsiteX11" fmla="*/ 434364 w 606016"/>
                <a:gd name="connsiteY11" fmla="*/ 494115 h 564664"/>
                <a:gd name="connsiteX12" fmla="*/ 484813 w 606016"/>
                <a:gd name="connsiteY12" fmla="*/ 544482 h 564664"/>
                <a:gd name="connsiteX13" fmla="*/ 535352 w 606016"/>
                <a:gd name="connsiteY13" fmla="*/ 494115 h 564664"/>
                <a:gd name="connsiteX14" fmla="*/ 484813 w 606016"/>
                <a:gd name="connsiteY14" fmla="*/ 443658 h 564664"/>
                <a:gd name="connsiteX15" fmla="*/ 121293 w 606016"/>
                <a:gd name="connsiteY15" fmla="*/ 443658 h 564664"/>
                <a:gd name="connsiteX16" fmla="*/ 70755 w 606016"/>
                <a:gd name="connsiteY16" fmla="*/ 494115 h 564664"/>
                <a:gd name="connsiteX17" fmla="*/ 121293 w 606016"/>
                <a:gd name="connsiteY17" fmla="*/ 544482 h 564664"/>
                <a:gd name="connsiteX18" fmla="*/ 171742 w 606016"/>
                <a:gd name="connsiteY18" fmla="*/ 494115 h 564664"/>
                <a:gd name="connsiteX19" fmla="*/ 121293 w 606016"/>
                <a:gd name="connsiteY19" fmla="*/ 443658 h 564664"/>
                <a:gd name="connsiteX20" fmla="*/ 303053 w 606016"/>
                <a:gd name="connsiteY20" fmla="*/ 373109 h 564664"/>
                <a:gd name="connsiteX21" fmla="*/ 292945 w 606016"/>
                <a:gd name="connsiteY21" fmla="*/ 383200 h 564664"/>
                <a:gd name="connsiteX22" fmla="*/ 303053 w 606016"/>
                <a:gd name="connsiteY22" fmla="*/ 393292 h 564664"/>
                <a:gd name="connsiteX23" fmla="*/ 343484 w 606016"/>
                <a:gd name="connsiteY23" fmla="*/ 393292 h 564664"/>
                <a:gd name="connsiteX24" fmla="*/ 343484 w 606016"/>
                <a:gd name="connsiteY24" fmla="*/ 403383 h 564664"/>
                <a:gd name="connsiteX25" fmla="*/ 353592 w 606016"/>
                <a:gd name="connsiteY25" fmla="*/ 413474 h 564664"/>
                <a:gd name="connsiteX26" fmla="*/ 363610 w 606016"/>
                <a:gd name="connsiteY26" fmla="*/ 403383 h 564664"/>
                <a:gd name="connsiteX27" fmla="*/ 363610 w 606016"/>
                <a:gd name="connsiteY27" fmla="*/ 383200 h 564664"/>
                <a:gd name="connsiteX28" fmla="*/ 353592 w 606016"/>
                <a:gd name="connsiteY28" fmla="*/ 373109 h 564664"/>
                <a:gd name="connsiteX29" fmla="*/ 313169 w 606016"/>
                <a:gd name="connsiteY29" fmla="*/ 282403 h 564664"/>
                <a:gd name="connsiteX30" fmla="*/ 447018 w 606016"/>
                <a:gd name="connsiteY30" fmla="*/ 282403 h 564664"/>
                <a:gd name="connsiteX31" fmla="*/ 465069 w 606016"/>
                <a:gd name="connsiteY31" fmla="*/ 311699 h 564664"/>
                <a:gd name="connsiteX32" fmla="*/ 473282 w 606016"/>
                <a:gd name="connsiteY32" fmla="*/ 322696 h 564664"/>
                <a:gd name="connsiteX33" fmla="*/ 313169 w 606016"/>
                <a:gd name="connsiteY33" fmla="*/ 322696 h 564664"/>
                <a:gd name="connsiteX34" fmla="*/ 161665 w 606016"/>
                <a:gd name="connsiteY34" fmla="*/ 282403 h 564664"/>
                <a:gd name="connsiteX35" fmla="*/ 292917 w 606016"/>
                <a:gd name="connsiteY35" fmla="*/ 282403 h 564664"/>
                <a:gd name="connsiteX36" fmla="*/ 292917 w 606016"/>
                <a:gd name="connsiteY36" fmla="*/ 322696 h 564664"/>
                <a:gd name="connsiteX37" fmla="*/ 161665 w 606016"/>
                <a:gd name="connsiteY37" fmla="*/ 322696 h 564664"/>
                <a:gd name="connsiteX38" fmla="*/ 191958 w 606016"/>
                <a:gd name="connsiteY38" fmla="*/ 0 h 564664"/>
                <a:gd name="connsiteX39" fmla="*/ 202066 w 606016"/>
                <a:gd name="connsiteY39" fmla="*/ 10092 h 564664"/>
                <a:gd name="connsiteX40" fmla="*/ 202066 w 606016"/>
                <a:gd name="connsiteY40" fmla="*/ 40366 h 564664"/>
                <a:gd name="connsiteX41" fmla="*/ 222281 w 606016"/>
                <a:gd name="connsiteY41" fmla="*/ 40366 h 564664"/>
                <a:gd name="connsiteX42" fmla="*/ 222281 w 606016"/>
                <a:gd name="connsiteY42" fmla="*/ 10092 h 564664"/>
                <a:gd name="connsiteX43" fmla="*/ 232389 w 606016"/>
                <a:gd name="connsiteY43" fmla="*/ 0 h 564664"/>
                <a:gd name="connsiteX44" fmla="*/ 242406 w 606016"/>
                <a:gd name="connsiteY44" fmla="*/ 10092 h 564664"/>
                <a:gd name="connsiteX45" fmla="*/ 242406 w 606016"/>
                <a:gd name="connsiteY45" fmla="*/ 40366 h 564664"/>
                <a:gd name="connsiteX46" fmla="*/ 252514 w 606016"/>
                <a:gd name="connsiteY46" fmla="*/ 50457 h 564664"/>
                <a:gd name="connsiteX47" fmla="*/ 252514 w 606016"/>
                <a:gd name="connsiteY47" fmla="*/ 100823 h 564664"/>
                <a:gd name="connsiteX48" fmla="*/ 242406 w 606016"/>
                <a:gd name="connsiteY48" fmla="*/ 110915 h 564664"/>
                <a:gd name="connsiteX49" fmla="*/ 221379 w 606016"/>
                <a:gd name="connsiteY49" fmla="*/ 110915 h 564664"/>
                <a:gd name="connsiteX50" fmla="*/ 161634 w 606016"/>
                <a:gd name="connsiteY50" fmla="*/ 161371 h 564664"/>
                <a:gd name="connsiteX51" fmla="*/ 101078 w 606016"/>
                <a:gd name="connsiteY51" fmla="*/ 100823 h 564664"/>
                <a:gd name="connsiteX52" fmla="*/ 60647 w 606016"/>
                <a:gd name="connsiteY52" fmla="*/ 60548 h 564664"/>
                <a:gd name="connsiteX53" fmla="*/ 20216 w 606016"/>
                <a:gd name="connsiteY53" fmla="*/ 100823 h 564664"/>
                <a:gd name="connsiteX54" fmla="*/ 20216 w 606016"/>
                <a:gd name="connsiteY54" fmla="*/ 231921 h 564664"/>
                <a:gd name="connsiteX55" fmla="*/ 80862 w 606016"/>
                <a:gd name="connsiteY55" fmla="*/ 292469 h 564664"/>
                <a:gd name="connsiteX56" fmla="*/ 82126 w 606016"/>
                <a:gd name="connsiteY56" fmla="*/ 292649 h 564664"/>
                <a:gd name="connsiteX57" fmla="*/ 105229 w 606016"/>
                <a:gd name="connsiteY57" fmla="*/ 255167 h 564664"/>
                <a:gd name="connsiteX58" fmla="*/ 164883 w 606016"/>
                <a:gd name="connsiteY58" fmla="*/ 221829 h 564664"/>
                <a:gd name="connsiteX59" fmla="*/ 370559 w 606016"/>
                <a:gd name="connsiteY59" fmla="*/ 221829 h 564664"/>
                <a:gd name="connsiteX60" fmla="*/ 430213 w 606016"/>
                <a:gd name="connsiteY60" fmla="*/ 255077 h 564664"/>
                <a:gd name="connsiteX61" fmla="*/ 434545 w 606016"/>
                <a:gd name="connsiteY61" fmla="*/ 262195 h 564664"/>
                <a:gd name="connsiteX62" fmla="*/ 159920 w 606016"/>
                <a:gd name="connsiteY62" fmla="*/ 262195 h 564664"/>
                <a:gd name="connsiteX63" fmla="*/ 141419 w 606016"/>
                <a:gd name="connsiteY63" fmla="*/ 280575 h 564664"/>
                <a:gd name="connsiteX64" fmla="*/ 141419 w 606016"/>
                <a:gd name="connsiteY64" fmla="*/ 324455 h 564664"/>
                <a:gd name="connsiteX65" fmla="*/ 159920 w 606016"/>
                <a:gd name="connsiteY65" fmla="*/ 342835 h 564664"/>
                <a:gd name="connsiteX66" fmla="*/ 498801 w 606016"/>
                <a:gd name="connsiteY66" fmla="*/ 342835 h 564664"/>
                <a:gd name="connsiteX67" fmla="*/ 538962 w 606016"/>
                <a:gd name="connsiteY67" fmla="*/ 352926 h 564664"/>
                <a:gd name="connsiteX68" fmla="*/ 580566 w 606016"/>
                <a:gd name="connsiteY68" fmla="*/ 352926 h 564664"/>
                <a:gd name="connsiteX69" fmla="*/ 606016 w 606016"/>
                <a:gd name="connsiteY69" fmla="*/ 378335 h 564664"/>
                <a:gd name="connsiteX70" fmla="*/ 606016 w 606016"/>
                <a:gd name="connsiteY70" fmla="*/ 403383 h 564664"/>
                <a:gd name="connsiteX71" fmla="*/ 555567 w 606016"/>
                <a:gd name="connsiteY71" fmla="*/ 403383 h 564664"/>
                <a:gd name="connsiteX72" fmla="*/ 545460 w 606016"/>
                <a:gd name="connsiteY72" fmla="*/ 413474 h 564664"/>
                <a:gd name="connsiteX73" fmla="*/ 555567 w 606016"/>
                <a:gd name="connsiteY73" fmla="*/ 423476 h 564664"/>
                <a:gd name="connsiteX74" fmla="*/ 606016 w 606016"/>
                <a:gd name="connsiteY74" fmla="*/ 423476 h 564664"/>
                <a:gd name="connsiteX75" fmla="*/ 606016 w 606016"/>
                <a:gd name="connsiteY75" fmla="*/ 463391 h 564664"/>
                <a:gd name="connsiteX76" fmla="*/ 565224 w 606016"/>
                <a:gd name="connsiteY76" fmla="*/ 504206 h 564664"/>
                <a:gd name="connsiteX77" fmla="*/ 554755 w 606016"/>
                <a:gd name="connsiteY77" fmla="*/ 504206 h 564664"/>
                <a:gd name="connsiteX78" fmla="*/ 484813 w 606016"/>
                <a:gd name="connsiteY78" fmla="*/ 564664 h 564664"/>
                <a:gd name="connsiteX79" fmla="*/ 414961 w 606016"/>
                <a:gd name="connsiteY79" fmla="*/ 504206 h 564664"/>
                <a:gd name="connsiteX80" fmla="*/ 191145 w 606016"/>
                <a:gd name="connsiteY80" fmla="*/ 504206 h 564664"/>
                <a:gd name="connsiteX81" fmla="*/ 121293 w 606016"/>
                <a:gd name="connsiteY81" fmla="*/ 564664 h 564664"/>
                <a:gd name="connsiteX82" fmla="*/ 51351 w 606016"/>
                <a:gd name="connsiteY82" fmla="*/ 504206 h 564664"/>
                <a:gd name="connsiteX83" fmla="*/ 35377 w 606016"/>
                <a:gd name="connsiteY83" fmla="*/ 504206 h 564664"/>
                <a:gd name="connsiteX84" fmla="*/ 90 w 606016"/>
                <a:gd name="connsiteY84" fmla="*/ 468977 h 564664"/>
                <a:gd name="connsiteX85" fmla="*/ 0 w 606016"/>
                <a:gd name="connsiteY85" fmla="*/ 423476 h 564664"/>
                <a:gd name="connsiteX86" fmla="*/ 50539 w 606016"/>
                <a:gd name="connsiteY86" fmla="*/ 423476 h 564664"/>
                <a:gd name="connsiteX87" fmla="*/ 60647 w 606016"/>
                <a:gd name="connsiteY87" fmla="*/ 413474 h 564664"/>
                <a:gd name="connsiteX88" fmla="*/ 50539 w 606016"/>
                <a:gd name="connsiteY88" fmla="*/ 403383 h 564664"/>
                <a:gd name="connsiteX89" fmla="*/ 0 w 606016"/>
                <a:gd name="connsiteY89" fmla="*/ 403383 h 564664"/>
                <a:gd name="connsiteX90" fmla="*/ 0 w 606016"/>
                <a:gd name="connsiteY90" fmla="*/ 378335 h 564664"/>
                <a:gd name="connsiteX91" fmla="*/ 7400 w 606016"/>
                <a:gd name="connsiteY91" fmla="*/ 360405 h 564664"/>
                <a:gd name="connsiteX92" fmla="*/ 25540 w 606016"/>
                <a:gd name="connsiteY92" fmla="*/ 352926 h 564664"/>
                <a:gd name="connsiteX93" fmla="*/ 54961 w 606016"/>
                <a:gd name="connsiteY93" fmla="*/ 336798 h 564664"/>
                <a:gd name="connsiteX94" fmla="*/ 70303 w 606016"/>
                <a:gd name="connsiteY94" fmla="*/ 311840 h 564664"/>
                <a:gd name="connsiteX95" fmla="*/ 90 w 606016"/>
                <a:gd name="connsiteY95" fmla="*/ 231921 h 564664"/>
                <a:gd name="connsiteX96" fmla="*/ 90 w 606016"/>
                <a:gd name="connsiteY96" fmla="*/ 100823 h 564664"/>
                <a:gd name="connsiteX97" fmla="*/ 60647 w 606016"/>
                <a:gd name="connsiteY97" fmla="*/ 40366 h 564664"/>
                <a:gd name="connsiteX98" fmla="*/ 121293 w 606016"/>
                <a:gd name="connsiteY98" fmla="*/ 100823 h 564664"/>
                <a:gd name="connsiteX99" fmla="*/ 161634 w 606016"/>
                <a:gd name="connsiteY99" fmla="*/ 141189 h 564664"/>
                <a:gd name="connsiteX100" fmla="*/ 200622 w 606016"/>
                <a:gd name="connsiteY100" fmla="*/ 110915 h 564664"/>
                <a:gd name="connsiteX101" fmla="*/ 181850 w 606016"/>
                <a:gd name="connsiteY101" fmla="*/ 110915 h 564664"/>
                <a:gd name="connsiteX102" fmla="*/ 171742 w 606016"/>
                <a:gd name="connsiteY102" fmla="*/ 100823 h 564664"/>
                <a:gd name="connsiteX103" fmla="*/ 171742 w 606016"/>
                <a:gd name="connsiteY103" fmla="*/ 50457 h 564664"/>
                <a:gd name="connsiteX104" fmla="*/ 181850 w 606016"/>
                <a:gd name="connsiteY104" fmla="*/ 40366 h 564664"/>
                <a:gd name="connsiteX105" fmla="*/ 181850 w 606016"/>
                <a:gd name="connsiteY105" fmla="*/ 10092 h 564664"/>
                <a:gd name="connsiteX106" fmla="*/ 191958 w 606016"/>
                <a:gd name="connsiteY106" fmla="*/ 0 h 564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Lst>
              <a:rect l="l" t="t" r="r" b="b"/>
              <a:pathLst>
                <a:path w="606016" h="564664">
                  <a:moveTo>
                    <a:pt x="484855" y="473988"/>
                  </a:moveTo>
                  <a:cubicBezTo>
                    <a:pt x="496001" y="473988"/>
                    <a:pt x="505037" y="483024"/>
                    <a:pt x="505037" y="494170"/>
                  </a:cubicBezTo>
                  <a:cubicBezTo>
                    <a:pt x="505037" y="505316"/>
                    <a:pt x="496001" y="514352"/>
                    <a:pt x="484855" y="514352"/>
                  </a:cubicBezTo>
                  <a:cubicBezTo>
                    <a:pt x="473709" y="514352"/>
                    <a:pt x="464673" y="505316"/>
                    <a:pt x="464673" y="494170"/>
                  </a:cubicBezTo>
                  <a:cubicBezTo>
                    <a:pt x="464673" y="483024"/>
                    <a:pt x="473709" y="473988"/>
                    <a:pt x="484855" y="473988"/>
                  </a:cubicBezTo>
                  <a:close/>
                  <a:moveTo>
                    <a:pt x="121232" y="473988"/>
                  </a:moveTo>
                  <a:cubicBezTo>
                    <a:pt x="132378" y="473988"/>
                    <a:pt x="141414" y="483024"/>
                    <a:pt x="141414" y="494170"/>
                  </a:cubicBezTo>
                  <a:cubicBezTo>
                    <a:pt x="141414" y="505316"/>
                    <a:pt x="132378" y="514352"/>
                    <a:pt x="121232" y="514352"/>
                  </a:cubicBezTo>
                  <a:cubicBezTo>
                    <a:pt x="110086" y="514352"/>
                    <a:pt x="101050" y="505316"/>
                    <a:pt x="101050" y="494170"/>
                  </a:cubicBezTo>
                  <a:cubicBezTo>
                    <a:pt x="101050" y="483024"/>
                    <a:pt x="110086" y="473988"/>
                    <a:pt x="121232" y="473988"/>
                  </a:cubicBezTo>
                  <a:close/>
                  <a:moveTo>
                    <a:pt x="484813" y="443658"/>
                  </a:moveTo>
                  <a:cubicBezTo>
                    <a:pt x="457016" y="443658"/>
                    <a:pt x="434364" y="466274"/>
                    <a:pt x="434364" y="494115"/>
                  </a:cubicBezTo>
                  <a:cubicBezTo>
                    <a:pt x="434364" y="521866"/>
                    <a:pt x="457016" y="544482"/>
                    <a:pt x="484813" y="544482"/>
                  </a:cubicBezTo>
                  <a:cubicBezTo>
                    <a:pt x="512699" y="544482"/>
                    <a:pt x="535352" y="521866"/>
                    <a:pt x="535352" y="494115"/>
                  </a:cubicBezTo>
                  <a:cubicBezTo>
                    <a:pt x="535352" y="466274"/>
                    <a:pt x="512699" y="443658"/>
                    <a:pt x="484813" y="443658"/>
                  </a:cubicBezTo>
                  <a:close/>
                  <a:moveTo>
                    <a:pt x="121293" y="443658"/>
                  </a:moveTo>
                  <a:cubicBezTo>
                    <a:pt x="93407" y="443658"/>
                    <a:pt x="70755" y="466274"/>
                    <a:pt x="70755" y="494115"/>
                  </a:cubicBezTo>
                  <a:cubicBezTo>
                    <a:pt x="70755" y="521866"/>
                    <a:pt x="93407" y="544482"/>
                    <a:pt x="121293" y="544482"/>
                  </a:cubicBezTo>
                  <a:cubicBezTo>
                    <a:pt x="149090" y="544482"/>
                    <a:pt x="171742" y="521866"/>
                    <a:pt x="171742" y="494115"/>
                  </a:cubicBezTo>
                  <a:cubicBezTo>
                    <a:pt x="171742" y="466274"/>
                    <a:pt x="149090" y="443658"/>
                    <a:pt x="121293" y="443658"/>
                  </a:cubicBezTo>
                  <a:close/>
                  <a:moveTo>
                    <a:pt x="303053" y="373109"/>
                  </a:moveTo>
                  <a:cubicBezTo>
                    <a:pt x="297458" y="373109"/>
                    <a:pt x="292945" y="377614"/>
                    <a:pt x="292945" y="383200"/>
                  </a:cubicBezTo>
                  <a:cubicBezTo>
                    <a:pt x="292945" y="388787"/>
                    <a:pt x="297458" y="393292"/>
                    <a:pt x="303053" y="393292"/>
                  </a:cubicBezTo>
                  <a:lnTo>
                    <a:pt x="343484" y="393292"/>
                  </a:lnTo>
                  <a:lnTo>
                    <a:pt x="343484" y="403383"/>
                  </a:lnTo>
                  <a:cubicBezTo>
                    <a:pt x="343484" y="408879"/>
                    <a:pt x="347997" y="413474"/>
                    <a:pt x="353592" y="413474"/>
                  </a:cubicBezTo>
                  <a:cubicBezTo>
                    <a:pt x="359097" y="413474"/>
                    <a:pt x="363610" y="408969"/>
                    <a:pt x="363610" y="403383"/>
                  </a:cubicBezTo>
                  <a:lnTo>
                    <a:pt x="363610" y="383200"/>
                  </a:lnTo>
                  <a:cubicBezTo>
                    <a:pt x="363610" y="377614"/>
                    <a:pt x="359097" y="373109"/>
                    <a:pt x="353592" y="373109"/>
                  </a:cubicBezTo>
                  <a:close/>
                  <a:moveTo>
                    <a:pt x="313169" y="282403"/>
                  </a:moveTo>
                  <a:lnTo>
                    <a:pt x="447018" y="282403"/>
                  </a:lnTo>
                  <a:lnTo>
                    <a:pt x="465069" y="311699"/>
                  </a:lnTo>
                  <a:cubicBezTo>
                    <a:pt x="467506" y="315665"/>
                    <a:pt x="470304" y="319271"/>
                    <a:pt x="473282" y="322696"/>
                  </a:cubicBezTo>
                  <a:lnTo>
                    <a:pt x="313169" y="322696"/>
                  </a:lnTo>
                  <a:close/>
                  <a:moveTo>
                    <a:pt x="161665" y="282403"/>
                  </a:moveTo>
                  <a:lnTo>
                    <a:pt x="292917" y="282403"/>
                  </a:lnTo>
                  <a:lnTo>
                    <a:pt x="292917" y="322696"/>
                  </a:lnTo>
                  <a:lnTo>
                    <a:pt x="161665" y="322696"/>
                  </a:lnTo>
                  <a:close/>
                  <a:moveTo>
                    <a:pt x="191958" y="0"/>
                  </a:moveTo>
                  <a:cubicBezTo>
                    <a:pt x="197553" y="0"/>
                    <a:pt x="202066" y="4505"/>
                    <a:pt x="202066" y="10092"/>
                  </a:cubicBezTo>
                  <a:lnTo>
                    <a:pt x="202066" y="40366"/>
                  </a:lnTo>
                  <a:lnTo>
                    <a:pt x="222281" y="40366"/>
                  </a:lnTo>
                  <a:lnTo>
                    <a:pt x="222281" y="10092"/>
                  </a:lnTo>
                  <a:cubicBezTo>
                    <a:pt x="222281" y="4505"/>
                    <a:pt x="226793" y="0"/>
                    <a:pt x="232389" y="0"/>
                  </a:cubicBezTo>
                  <a:cubicBezTo>
                    <a:pt x="237894" y="0"/>
                    <a:pt x="242406" y="4505"/>
                    <a:pt x="242406" y="10092"/>
                  </a:cubicBezTo>
                  <a:lnTo>
                    <a:pt x="242406" y="40366"/>
                  </a:lnTo>
                  <a:cubicBezTo>
                    <a:pt x="248002" y="40366"/>
                    <a:pt x="252514" y="44871"/>
                    <a:pt x="252514" y="50457"/>
                  </a:cubicBezTo>
                  <a:lnTo>
                    <a:pt x="252514" y="100823"/>
                  </a:lnTo>
                  <a:cubicBezTo>
                    <a:pt x="252514" y="106410"/>
                    <a:pt x="248002" y="110915"/>
                    <a:pt x="242406" y="110915"/>
                  </a:cubicBezTo>
                  <a:lnTo>
                    <a:pt x="221379" y="110915"/>
                  </a:lnTo>
                  <a:cubicBezTo>
                    <a:pt x="216505" y="139477"/>
                    <a:pt x="191597" y="161371"/>
                    <a:pt x="161634" y="161371"/>
                  </a:cubicBezTo>
                  <a:cubicBezTo>
                    <a:pt x="128243" y="161371"/>
                    <a:pt x="101078" y="134251"/>
                    <a:pt x="101078" y="100823"/>
                  </a:cubicBezTo>
                  <a:cubicBezTo>
                    <a:pt x="101078" y="78568"/>
                    <a:pt x="82938" y="60548"/>
                    <a:pt x="60647" y="60548"/>
                  </a:cubicBezTo>
                  <a:cubicBezTo>
                    <a:pt x="38355" y="60548"/>
                    <a:pt x="20216" y="78568"/>
                    <a:pt x="20216" y="100823"/>
                  </a:cubicBezTo>
                  <a:lnTo>
                    <a:pt x="20216" y="231921"/>
                  </a:lnTo>
                  <a:cubicBezTo>
                    <a:pt x="20216" y="265258"/>
                    <a:pt x="47470" y="292469"/>
                    <a:pt x="80862" y="292469"/>
                  </a:cubicBezTo>
                  <a:cubicBezTo>
                    <a:pt x="81314" y="292469"/>
                    <a:pt x="81675" y="292649"/>
                    <a:pt x="82126" y="292649"/>
                  </a:cubicBezTo>
                  <a:lnTo>
                    <a:pt x="105229" y="255167"/>
                  </a:lnTo>
                  <a:cubicBezTo>
                    <a:pt x="117864" y="234624"/>
                    <a:pt x="140697" y="221829"/>
                    <a:pt x="164883" y="221829"/>
                  </a:cubicBezTo>
                  <a:lnTo>
                    <a:pt x="370559" y="221829"/>
                  </a:lnTo>
                  <a:cubicBezTo>
                    <a:pt x="394655" y="221829"/>
                    <a:pt x="417578" y="234624"/>
                    <a:pt x="430213" y="255077"/>
                  </a:cubicBezTo>
                  <a:lnTo>
                    <a:pt x="434545" y="262195"/>
                  </a:lnTo>
                  <a:lnTo>
                    <a:pt x="159920" y="262195"/>
                  </a:lnTo>
                  <a:cubicBezTo>
                    <a:pt x="149722" y="262195"/>
                    <a:pt x="141419" y="270484"/>
                    <a:pt x="141419" y="280575"/>
                  </a:cubicBezTo>
                  <a:lnTo>
                    <a:pt x="141419" y="324455"/>
                  </a:lnTo>
                  <a:cubicBezTo>
                    <a:pt x="141419" y="334546"/>
                    <a:pt x="149722" y="342835"/>
                    <a:pt x="159920" y="342835"/>
                  </a:cubicBezTo>
                  <a:lnTo>
                    <a:pt x="498801" y="342835"/>
                  </a:lnTo>
                  <a:cubicBezTo>
                    <a:pt x="511075" y="349322"/>
                    <a:pt x="524793" y="352926"/>
                    <a:pt x="538962" y="352926"/>
                  </a:cubicBezTo>
                  <a:lnTo>
                    <a:pt x="580566" y="352926"/>
                  </a:lnTo>
                  <a:cubicBezTo>
                    <a:pt x="594645" y="352926"/>
                    <a:pt x="606016" y="364369"/>
                    <a:pt x="606016" y="378335"/>
                  </a:cubicBezTo>
                  <a:lnTo>
                    <a:pt x="606016" y="403383"/>
                  </a:lnTo>
                  <a:lnTo>
                    <a:pt x="555567" y="403383"/>
                  </a:lnTo>
                  <a:cubicBezTo>
                    <a:pt x="549972" y="403383"/>
                    <a:pt x="545460" y="407888"/>
                    <a:pt x="545460" y="413474"/>
                  </a:cubicBezTo>
                  <a:cubicBezTo>
                    <a:pt x="545460" y="418971"/>
                    <a:pt x="549972" y="423476"/>
                    <a:pt x="555567" y="423476"/>
                  </a:cubicBezTo>
                  <a:lnTo>
                    <a:pt x="606016" y="423476"/>
                  </a:lnTo>
                  <a:lnTo>
                    <a:pt x="606016" y="463391"/>
                  </a:lnTo>
                  <a:cubicBezTo>
                    <a:pt x="606016" y="485916"/>
                    <a:pt x="587696" y="504206"/>
                    <a:pt x="565224" y="504206"/>
                  </a:cubicBezTo>
                  <a:lnTo>
                    <a:pt x="554755" y="504206"/>
                  </a:lnTo>
                  <a:cubicBezTo>
                    <a:pt x="549791" y="538355"/>
                    <a:pt x="520371" y="564664"/>
                    <a:pt x="484813" y="564664"/>
                  </a:cubicBezTo>
                  <a:cubicBezTo>
                    <a:pt x="449345" y="564664"/>
                    <a:pt x="419924" y="538355"/>
                    <a:pt x="414961" y="504206"/>
                  </a:cubicBezTo>
                  <a:lnTo>
                    <a:pt x="191145" y="504206"/>
                  </a:lnTo>
                  <a:cubicBezTo>
                    <a:pt x="186182" y="538355"/>
                    <a:pt x="156761" y="564664"/>
                    <a:pt x="121293" y="564664"/>
                  </a:cubicBezTo>
                  <a:cubicBezTo>
                    <a:pt x="85736" y="564664"/>
                    <a:pt x="56315" y="538355"/>
                    <a:pt x="51351" y="504206"/>
                  </a:cubicBezTo>
                  <a:lnTo>
                    <a:pt x="35377" y="504206"/>
                  </a:lnTo>
                  <a:cubicBezTo>
                    <a:pt x="15884" y="504206"/>
                    <a:pt x="90" y="488349"/>
                    <a:pt x="90" y="468977"/>
                  </a:cubicBezTo>
                  <a:lnTo>
                    <a:pt x="0" y="423476"/>
                  </a:lnTo>
                  <a:lnTo>
                    <a:pt x="50539" y="423476"/>
                  </a:lnTo>
                  <a:cubicBezTo>
                    <a:pt x="56134" y="423476"/>
                    <a:pt x="60647" y="418971"/>
                    <a:pt x="60647" y="413474"/>
                  </a:cubicBezTo>
                  <a:cubicBezTo>
                    <a:pt x="60647" y="407888"/>
                    <a:pt x="56134" y="403383"/>
                    <a:pt x="50539" y="403383"/>
                  </a:cubicBezTo>
                  <a:lnTo>
                    <a:pt x="0" y="403383"/>
                  </a:lnTo>
                  <a:lnTo>
                    <a:pt x="0" y="378335"/>
                  </a:lnTo>
                  <a:cubicBezTo>
                    <a:pt x="0" y="371577"/>
                    <a:pt x="2617" y="365180"/>
                    <a:pt x="7400" y="360405"/>
                  </a:cubicBezTo>
                  <a:cubicBezTo>
                    <a:pt x="12274" y="355630"/>
                    <a:pt x="18681" y="352926"/>
                    <a:pt x="25540" y="352926"/>
                  </a:cubicBezTo>
                  <a:cubicBezTo>
                    <a:pt x="37814" y="352926"/>
                    <a:pt x="48824" y="346710"/>
                    <a:pt x="54961" y="336798"/>
                  </a:cubicBezTo>
                  <a:lnTo>
                    <a:pt x="70303" y="311840"/>
                  </a:lnTo>
                  <a:cubicBezTo>
                    <a:pt x="30775" y="306614"/>
                    <a:pt x="90" y="272827"/>
                    <a:pt x="90" y="231921"/>
                  </a:cubicBezTo>
                  <a:lnTo>
                    <a:pt x="90" y="100823"/>
                  </a:lnTo>
                  <a:cubicBezTo>
                    <a:pt x="90" y="67486"/>
                    <a:pt x="27255" y="40366"/>
                    <a:pt x="60647" y="40366"/>
                  </a:cubicBezTo>
                  <a:cubicBezTo>
                    <a:pt x="94039" y="40366"/>
                    <a:pt x="121293" y="67486"/>
                    <a:pt x="121293" y="100823"/>
                  </a:cubicBezTo>
                  <a:cubicBezTo>
                    <a:pt x="121293" y="123078"/>
                    <a:pt x="139343" y="141189"/>
                    <a:pt x="161634" y="141189"/>
                  </a:cubicBezTo>
                  <a:cubicBezTo>
                    <a:pt x="180406" y="141189"/>
                    <a:pt x="196109" y="128304"/>
                    <a:pt x="200622" y="110915"/>
                  </a:cubicBezTo>
                  <a:lnTo>
                    <a:pt x="181850" y="110915"/>
                  </a:lnTo>
                  <a:cubicBezTo>
                    <a:pt x="176255" y="110915"/>
                    <a:pt x="171742" y="106410"/>
                    <a:pt x="171742" y="100823"/>
                  </a:cubicBezTo>
                  <a:lnTo>
                    <a:pt x="171742" y="50457"/>
                  </a:lnTo>
                  <a:cubicBezTo>
                    <a:pt x="171742" y="44871"/>
                    <a:pt x="176255" y="40366"/>
                    <a:pt x="181850" y="40366"/>
                  </a:cubicBezTo>
                  <a:lnTo>
                    <a:pt x="181850" y="10092"/>
                  </a:lnTo>
                  <a:cubicBezTo>
                    <a:pt x="181850" y="4505"/>
                    <a:pt x="186362" y="0"/>
                    <a:pt x="191958" y="0"/>
                  </a:cubicBezTo>
                  <a:close/>
                </a:path>
              </a:pathLst>
            </a:custGeom>
            <a:solidFill>
              <a:schemeClr val="bg1"/>
            </a:solidFill>
            <a:ln>
              <a:noFill/>
            </a:ln>
          </p:spPr>
          <p:txBody>
            <a:bodyPr wrap="square" lIns="91440" tIns="45720" rIns="91440" bIns="45720" anchor="ctr">
              <a:normAutofit fontScale="92500" lnSpcReduction="20000"/>
            </a:bodyPr>
            <a:lstStyle>
              <a:defPPr>
                <a:defRPr lang="zh-CN"/>
              </a:defPPr>
              <a:lvl1pPr marL="0" algn="l" defTabSz="913765" rtl="0" eaLnBrk="1" latinLnBrk="0" hangingPunct="1">
                <a:defRPr sz="1800" kern="1200">
                  <a:solidFill>
                    <a:schemeClr val="tx1"/>
                  </a:solidFill>
                </a:defRPr>
              </a:lvl1pPr>
              <a:lvl2pPr marL="457200" algn="l" defTabSz="913765" rtl="0" eaLnBrk="1" latinLnBrk="0" hangingPunct="1">
                <a:defRPr sz="1800" kern="1200">
                  <a:solidFill>
                    <a:schemeClr val="tx1"/>
                  </a:solidFill>
                </a:defRPr>
              </a:lvl2pPr>
              <a:lvl3pPr marL="914400" algn="l" defTabSz="913765" rtl="0" eaLnBrk="1" latinLnBrk="0" hangingPunct="1">
                <a:defRPr sz="1800" kern="1200">
                  <a:solidFill>
                    <a:schemeClr val="tx1"/>
                  </a:solidFill>
                </a:defRPr>
              </a:lvl3pPr>
              <a:lvl4pPr marL="1371600" algn="l" defTabSz="913765" rtl="0" eaLnBrk="1" latinLnBrk="0" hangingPunct="1">
                <a:defRPr sz="1800" kern="1200">
                  <a:solidFill>
                    <a:schemeClr val="tx1"/>
                  </a:solidFill>
                </a:defRPr>
              </a:lvl4pPr>
              <a:lvl5pPr marL="1828800" algn="l" defTabSz="913765" rtl="0" eaLnBrk="1" latinLnBrk="0" hangingPunct="1">
                <a:defRPr sz="1800" kern="1200">
                  <a:solidFill>
                    <a:schemeClr val="tx1"/>
                  </a:solidFill>
                </a:defRPr>
              </a:lvl5pPr>
              <a:lvl6pPr marL="2286000" algn="l" defTabSz="913765" rtl="0" eaLnBrk="1" latinLnBrk="0" hangingPunct="1">
                <a:defRPr sz="1800" kern="1200">
                  <a:solidFill>
                    <a:schemeClr val="tx1"/>
                  </a:solidFill>
                </a:defRPr>
              </a:lvl6pPr>
              <a:lvl7pPr marL="2743200" algn="l" defTabSz="913765" rtl="0" eaLnBrk="1" latinLnBrk="0" hangingPunct="1">
                <a:defRPr sz="1800" kern="1200">
                  <a:solidFill>
                    <a:schemeClr val="tx1"/>
                  </a:solidFill>
                </a:defRPr>
              </a:lvl7pPr>
              <a:lvl8pPr marL="3200400" algn="l" defTabSz="913765" rtl="0" eaLnBrk="1" latinLnBrk="0" hangingPunct="1">
                <a:defRPr sz="1800" kern="1200">
                  <a:solidFill>
                    <a:schemeClr val="tx1"/>
                  </a:solidFill>
                </a:defRPr>
              </a:lvl8pPr>
              <a:lvl9pPr marL="3657600" algn="l" defTabSz="913765" rtl="0" eaLnBrk="1" latinLnBrk="0" hangingPunct="1">
                <a:defRPr sz="1800" kern="1200">
                  <a:solidFill>
                    <a:schemeClr val="tx1"/>
                  </a:solidFill>
                </a:defRPr>
              </a:lvl9pPr>
            </a:lstStyle>
            <a:p>
              <a:pPr algn="ctr"/>
              <a:endParaRPr sz="1200" dirty="0">
                <a:latin typeface="仓耳玄三M W05" panose="02020400000000000000" pitchFamily="18"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extLst>
              <a:ext uri="{BEBA8EAE-BF5A-486C-A8C5-ECC9F3942E4B}">
                <a14:imgProps xmlns:a14="http://schemas.microsoft.com/office/drawing/2010/main">
                  <a14:imgLayer r:embed="rId2">
                    <a14:imgEffect>
                      <a14:colorTemperature colorTemp="4700"/>
                    </a14:imgEffect>
                    <a14:imgEffect>
                      <a14:saturation sat="200000"/>
                    </a14:imgEffect>
                  </a14:imgLayer>
                </a14:imgProps>
              </a:ext>
              <a:ext uri="{28A0092B-C50C-407E-A947-70E740481C1C}">
                <a14:useLocalDpi xmlns:a14="http://schemas.microsoft.com/office/drawing/2010/main" val="0"/>
              </a:ext>
            </a:extLst>
          </a:blip>
          <a:stretch>
            <a:fillRect/>
          </a:stretch>
        </p:blipFill>
        <p:spPr>
          <a:xfrm rot="5400000">
            <a:off x="2667000" y="-2667000"/>
            <a:ext cx="6858000" cy="12192000"/>
          </a:xfrm>
          <a:prstGeom prst="rect">
            <a:avLst/>
          </a:prstGeom>
        </p:spPr>
      </p:pic>
      <p:sp>
        <p:nvSpPr>
          <p:cNvPr id="3" name="文本框 2"/>
          <p:cNvSpPr txBox="1"/>
          <p:nvPr/>
        </p:nvSpPr>
        <p:spPr>
          <a:xfrm>
            <a:off x="751678" y="469148"/>
            <a:ext cx="3172139" cy="523220"/>
          </a:xfrm>
          <a:prstGeom prst="rect">
            <a:avLst/>
          </a:prstGeom>
          <a:noFill/>
        </p:spPr>
        <p:txBody>
          <a:bodyPr wrap="square" rtlCol="0">
            <a:spAutoFit/>
          </a:bodyPr>
          <a:lstStyle/>
          <a:p>
            <a:r>
              <a:rPr lang="en-US" altLang="zh-CN" sz="2800" b="1" dirty="0">
                <a:solidFill>
                  <a:schemeClr val="bg1"/>
                </a:solidFill>
                <a:latin typeface="仓耳玄三M W05" panose="02020400000000000000" pitchFamily="18" charset="-122"/>
                <a:ea typeface="仓耳玄三M W05" panose="02020400000000000000" pitchFamily="18" charset="-122"/>
              </a:rPr>
              <a:t>02.</a:t>
            </a:r>
            <a:r>
              <a:rPr lang="zh-CN" altLang="en-US" sz="2800" b="1" dirty="0">
                <a:solidFill>
                  <a:schemeClr val="bg1"/>
                </a:solidFill>
                <a:latin typeface="仓耳玄三M W05" panose="02020400000000000000" pitchFamily="18" charset="-122"/>
                <a:ea typeface="仓耳玄三M W05" panose="02020400000000000000" pitchFamily="18" charset="-122"/>
              </a:rPr>
              <a:t>活动内容构成</a:t>
            </a:r>
            <a:endParaRPr lang="zh-CN" altLang="en-US" sz="2800" b="1" dirty="0">
              <a:solidFill>
                <a:schemeClr val="bg1"/>
              </a:solidFill>
              <a:latin typeface="仓耳玄三M W05" panose="02020400000000000000" pitchFamily="18" charset="-122"/>
              <a:ea typeface="仓耳玄三M W05" panose="02020400000000000000" pitchFamily="18" charset="-122"/>
            </a:endParaRPr>
          </a:p>
        </p:txBody>
      </p:sp>
      <p:sp>
        <p:nvSpPr>
          <p:cNvPr id="5" name="îṡḷíḍê"/>
          <p:cNvSpPr/>
          <p:nvPr/>
        </p:nvSpPr>
        <p:spPr bwMode="auto">
          <a:xfrm rot="8100000">
            <a:off x="6304691" y="3115915"/>
            <a:ext cx="899431" cy="2506375"/>
          </a:xfrm>
          <a:custGeom>
            <a:avLst/>
            <a:gdLst>
              <a:gd name="T0" fmla="*/ 1336279 w 21600"/>
              <a:gd name="T1" fmla="*/ 3723680 h 21600"/>
              <a:gd name="T2" fmla="*/ 1336279 w 21600"/>
              <a:gd name="T3" fmla="*/ 3723680 h 21600"/>
              <a:gd name="T4" fmla="*/ 1336279 w 21600"/>
              <a:gd name="T5" fmla="*/ 3723680 h 21600"/>
              <a:gd name="T6" fmla="*/ 1336279 w 21600"/>
              <a:gd name="T7" fmla="*/ 372368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0800" y="0"/>
                </a:moveTo>
                <a:cubicBezTo>
                  <a:pt x="4835" y="0"/>
                  <a:pt x="0" y="1735"/>
                  <a:pt x="0" y="3876"/>
                </a:cubicBezTo>
                <a:lnTo>
                  <a:pt x="0" y="17724"/>
                </a:lnTo>
                <a:cubicBezTo>
                  <a:pt x="0" y="19865"/>
                  <a:pt x="4835" y="21600"/>
                  <a:pt x="10800" y="21600"/>
                </a:cubicBezTo>
                <a:cubicBezTo>
                  <a:pt x="16765" y="21600"/>
                  <a:pt x="21600" y="19865"/>
                  <a:pt x="21600" y="17724"/>
                </a:cubicBezTo>
                <a:lnTo>
                  <a:pt x="21600" y="3876"/>
                </a:lnTo>
                <a:cubicBezTo>
                  <a:pt x="21600" y="1735"/>
                  <a:pt x="16765" y="0"/>
                  <a:pt x="10800" y="0"/>
                </a:cubicBezTo>
                <a:close/>
                <a:moveTo>
                  <a:pt x="10800" y="1996"/>
                </a:moveTo>
                <a:cubicBezTo>
                  <a:pt x="13826" y="1996"/>
                  <a:pt x="16279" y="2877"/>
                  <a:pt x="16279" y="3963"/>
                </a:cubicBezTo>
                <a:lnTo>
                  <a:pt x="16279" y="17637"/>
                </a:lnTo>
                <a:cubicBezTo>
                  <a:pt x="16279" y="18723"/>
                  <a:pt x="13826" y="19603"/>
                  <a:pt x="10800" y="19603"/>
                </a:cubicBezTo>
                <a:cubicBezTo>
                  <a:pt x="7774" y="19603"/>
                  <a:pt x="5321" y="18723"/>
                  <a:pt x="5321" y="17637"/>
                </a:cubicBezTo>
                <a:lnTo>
                  <a:pt x="5321" y="3963"/>
                </a:lnTo>
                <a:cubicBezTo>
                  <a:pt x="5321" y="2877"/>
                  <a:pt x="7774" y="1996"/>
                  <a:pt x="10800" y="1996"/>
                </a:cubicBezTo>
                <a:close/>
              </a:path>
            </a:pathLst>
          </a:custGeom>
          <a:solidFill>
            <a:schemeClr val="bg1">
              <a:lumMod val="95000"/>
            </a:schemeClr>
          </a:solidFill>
          <a:ln>
            <a:noFill/>
          </a:ln>
          <a:effectLst/>
        </p:spPr>
        <p:txBody>
          <a:bodyPr wrap="square" lIns="91440" tIns="45720" rIns="91440" bIns="45720" anchor="ctr">
            <a:normAutofit/>
          </a:bodyPr>
          <a:lstStyle/>
          <a:p>
            <a:endParaRPr lang="ru-RU" sz="1050" dirty="0">
              <a:solidFill>
                <a:schemeClr val="bg1"/>
              </a:solidFill>
            </a:endParaRPr>
          </a:p>
        </p:txBody>
      </p:sp>
      <p:sp>
        <p:nvSpPr>
          <p:cNvPr id="6" name="î$ḻíḍê"/>
          <p:cNvSpPr/>
          <p:nvPr/>
        </p:nvSpPr>
        <p:spPr bwMode="auto">
          <a:xfrm rot="8100000">
            <a:off x="5034095" y="1845310"/>
            <a:ext cx="899431" cy="2506376"/>
          </a:xfrm>
          <a:custGeom>
            <a:avLst/>
            <a:gdLst>
              <a:gd name="T0" fmla="*/ 1336279 w 21600"/>
              <a:gd name="T1" fmla="*/ 3723681 h 21600"/>
              <a:gd name="T2" fmla="*/ 1336279 w 21600"/>
              <a:gd name="T3" fmla="*/ 3723681 h 21600"/>
              <a:gd name="T4" fmla="*/ 1336279 w 21600"/>
              <a:gd name="T5" fmla="*/ 3723681 h 21600"/>
              <a:gd name="T6" fmla="*/ 1336279 w 21600"/>
              <a:gd name="T7" fmla="*/ 3723681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0800" y="0"/>
                </a:moveTo>
                <a:cubicBezTo>
                  <a:pt x="4835" y="0"/>
                  <a:pt x="0" y="1735"/>
                  <a:pt x="0" y="3876"/>
                </a:cubicBezTo>
                <a:lnTo>
                  <a:pt x="0" y="17724"/>
                </a:lnTo>
                <a:cubicBezTo>
                  <a:pt x="0" y="19865"/>
                  <a:pt x="4835" y="21600"/>
                  <a:pt x="10800" y="21600"/>
                </a:cubicBezTo>
                <a:cubicBezTo>
                  <a:pt x="16765" y="21600"/>
                  <a:pt x="21600" y="19865"/>
                  <a:pt x="21600" y="17724"/>
                </a:cubicBezTo>
                <a:lnTo>
                  <a:pt x="21600" y="3876"/>
                </a:lnTo>
                <a:cubicBezTo>
                  <a:pt x="21600" y="1735"/>
                  <a:pt x="16765" y="0"/>
                  <a:pt x="10800" y="0"/>
                </a:cubicBezTo>
                <a:close/>
                <a:moveTo>
                  <a:pt x="10800" y="1996"/>
                </a:moveTo>
                <a:cubicBezTo>
                  <a:pt x="13826" y="1996"/>
                  <a:pt x="16279" y="2877"/>
                  <a:pt x="16279" y="3963"/>
                </a:cubicBezTo>
                <a:lnTo>
                  <a:pt x="16279" y="17637"/>
                </a:lnTo>
                <a:cubicBezTo>
                  <a:pt x="16279" y="18723"/>
                  <a:pt x="13826" y="19603"/>
                  <a:pt x="10800" y="19603"/>
                </a:cubicBezTo>
                <a:cubicBezTo>
                  <a:pt x="7774" y="19603"/>
                  <a:pt x="5321" y="18723"/>
                  <a:pt x="5321" y="17637"/>
                </a:cubicBezTo>
                <a:lnTo>
                  <a:pt x="5321" y="3963"/>
                </a:lnTo>
                <a:cubicBezTo>
                  <a:pt x="5321" y="2877"/>
                  <a:pt x="7774" y="1996"/>
                  <a:pt x="10800" y="1996"/>
                </a:cubicBezTo>
                <a:close/>
              </a:path>
            </a:pathLst>
          </a:custGeom>
          <a:solidFill>
            <a:schemeClr val="bg1">
              <a:lumMod val="95000"/>
            </a:schemeClr>
          </a:solidFill>
          <a:ln>
            <a:noFill/>
          </a:ln>
          <a:effectLst/>
        </p:spPr>
        <p:txBody>
          <a:bodyPr wrap="square" lIns="91440" tIns="45720" rIns="91440" bIns="45720" anchor="ctr">
            <a:normAutofit/>
          </a:bodyPr>
          <a:lstStyle/>
          <a:p>
            <a:endParaRPr lang="ru-RU" sz="1050" dirty="0">
              <a:solidFill>
                <a:schemeClr val="bg1"/>
              </a:solidFill>
            </a:endParaRPr>
          </a:p>
        </p:txBody>
      </p:sp>
      <p:sp>
        <p:nvSpPr>
          <p:cNvPr id="7" name="iślîde"/>
          <p:cNvSpPr/>
          <p:nvPr/>
        </p:nvSpPr>
        <p:spPr bwMode="auto">
          <a:xfrm>
            <a:off x="4713110" y="2328926"/>
            <a:ext cx="422626" cy="422626"/>
          </a:xfrm>
          <a:prstGeom prst="ellipse">
            <a:avLst/>
          </a:prstGeom>
          <a:gradFill>
            <a:gsLst>
              <a:gs pos="100000">
                <a:srgbClr val="6EABFF"/>
              </a:gs>
              <a:gs pos="0">
                <a:srgbClr val="F361CE"/>
              </a:gs>
            </a:gsLst>
            <a:lin ang="16200000" scaled="1"/>
          </a:gradFill>
          <a:ln>
            <a:noFill/>
          </a:ln>
          <a:effectLst/>
        </p:spPr>
        <p:txBody>
          <a:bodyPr wrap="square" lIns="91440" tIns="45720" rIns="91440" bIns="45720" anchor="ctr">
            <a:noAutofit/>
          </a:bodyPr>
          <a:lstStyle>
            <a:lvl1pPr>
              <a:defRPr sz="5000">
                <a:solidFill>
                  <a:srgbClr val="000000"/>
                </a:solidFill>
              </a:defRPr>
            </a:lvl1pPr>
            <a:lvl2pPr marL="742950" indent="-285750">
              <a:defRPr sz="5000">
                <a:solidFill>
                  <a:srgbClr val="000000"/>
                </a:solidFill>
              </a:defRPr>
            </a:lvl2pPr>
            <a:lvl3pPr marL="1143000" indent="-228600">
              <a:defRPr sz="5000">
                <a:solidFill>
                  <a:srgbClr val="000000"/>
                </a:solidFill>
              </a:defRPr>
            </a:lvl3pPr>
            <a:lvl4pPr marL="1600200" indent="-228600">
              <a:defRPr sz="5000">
                <a:solidFill>
                  <a:srgbClr val="000000"/>
                </a:solidFill>
              </a:defRPr>
            </a:lvl4pPr>
            <a:lvl5pPr marL="2057400" indent="-228600">
              <a:defRPr sz="5000">
                <a:solidFill>
                  <a:srgbClr val="000000"/>
                </a:solidFill>
              </a:defRPr>
            </a:lvl5pPr>
            <a:lvl6pPr marL="2514600" indent="-228600" defTabSz="825500" eaLnBrk="0" fontAlgn="base" hangingPunct="0">
              <a:spcBef>
                <a:spcPct val="0"/>
              </a:spcBef>
              <a:spcAft>
                <a:spcPct val="0"/>
              </a:spcAft>
              <a:defRPr sz="5000">
                <a:solidFill>
                  <a:srgbClr val="000000"/>
                </a:solidFill>
              </a:defRPr>
            </a:lvl6pPr>
            <a:lvl7pPr marL="2971800" indent="-228600" defTabSz="825500" eaLnBrk="0" fontAlgn="base" hangingPunct="0">
              <a:spcBef>
                <a:spcPct val="0"/>
              </a:spcBef>
              <a:spcAft>
                <a:spcPct val="0"/>
              </a:spcAft>
              <a:defRPr sz="5000">
                <a:solidFill>
                  <a:srgbClr val="000000"/>
                </a:solidFill>
              </a:defRPr>
            </a:lvl7pPr>
            <a:lvl8pPr marL="3429000" indent="-228600" defTabSz="825500" eaLnBrk="0" fontAlgn="base" hangingPunct="0">
              <a:spcBef>
                <a:spcPct val="0"/>
              </a:spcBef>
              <a:spcAft>
                <a:spcPct val="0"/>
              </a:spcAft>
              <a:defRPr sz="5000">
                <a:solidFill>
                  <a:srgbClr val="000000"/>
                </a:solidFill>
              </a:defRPr>
            </a:lvl8pPr>
            <a:lvl9pPr marL="3886200" indent="-228600" defTabSz="825500" eaLnBrk="0" fontAlgn="base" hangingPunct="0">
              <a:spcBef>
                <a:spcPct val="0"/>
              </a:spcBef>
              <a:spcAft>
                <a:spcPct val="0"/>
              </a:spcAft>
              <a:defRPr sz="5000">
                <a:solidFill>
                  <a:srgbClr val="000000"/>
                </a:solidFill>
              </a:defRPr>
            </a:lvl9pPr>
          </a:lstStyle>
          <a:p>
            <a:pPr algn="ctr"/>
            <a:r>
              <a:rPr lang="en-US" altLang="ru-RU" sz="1800" b="1" dirty="0">
                <a:solidFill>
                  <a:schemeClr val="bg1"/>
                </a:solidFill>
                <a:latin typeface="仓耳玄三M W05" panose="02020400000000000000" pitchFamily="18" charset="-122"/>
              </a:rPr>
              <a:t>S</a:t>
            </a:r>
            <a:endParaRPr lang="ru-RU" altLang="ru-RU" sz="1800" b="1" dirty="0">
              <a:solidFill>
                <a:schemeClr val="bg1"/>
              </a:solidFill>
            </a:endParaRPr>
          </a:p>
        </p:txBody>
      </p:sp>
      <p:sp>
        <p:nvSpPr>
          <p:cNvPr id="8" name="íṧļídê"/>
          <p:cNvSpPr/>
          <p:nvPr/>
        </p:nvSpPr>
        <p:spPr bwMode="auto">
          <a:xfrm>
            <a:off x="7100026" y="4715839"/>
            <a:ext cx="422626" cy="422626"/>
          </a:xfrm>
          <a:prstGeom prst="ellipse">
            <a:avLst/>
          </a:prstGeom>
          <a:gradFill>
            <a:gsLst>
              <a:gs pos="100000">
                <a:srgbClr val="6EABFF"/>
              </a:gs>
              <a:gs pos="0">
                <a:srgbClr val="F361CE"/>
              </a:gs>
            </a:gsLst>
            <a:lin ang="16200000" scaled="1"/>
          </a:gradFill>
          <a:ln>
            <a:noFill/>
          </a:ln>
          <a:effectLst/>
        </p:spPr>
        <p:txBody>
          <a:bodyPr wrap="square" lIns="91440" tIns="45720" rIns="91440" bIns="45720" anchor="ctr">
            <a:noAutofit/>
          </a:bodyPr>
          <a:lstStyle>
            <a:lvl1pPr>
              <a:defRPr sz="5000">
                <a:solidFill>
                  <a:srgbClr val="000000"/>
                </a:solidFill>
              </a:defRPr>
            </a:lvl1pPr>
            <a:lvl2pPr marL="742950" indent="-285750">
              <a:defRPr sz="5000">
                <a:solidFill>
                  <a:srgbClr val="000000"/>
                </a:solidFill>
              </a:defRPr>
            </a:lvl2pPr>
            <a:lvl3pPr marL="1143000" indent="-228600">
              <a:defRPr sz="5000">
                <a:solidFill>
                  <a:srgbClr val="000000"/>
                </a:solidFill>
              </a:defRPr>
            </a:lvl3pPr>
            <a:lvl4pPr marL="1600200" indent="-228600">
              <a:defRPr sz="5000">
                <a:solidFill>
                  <a:srgbClr val="000000"/>
                </a:solidFill>
              </a:defRPr>
            </a:lvl4pPr>
            <a:lvl5pPr marL="2057400" indent="-228600">
              <a:defRPr sz="5000">
                <a:solidFill>
                  <a:srgbClr val="000000"/>
                </a:solidFill>
              </a:defRPr>
            </a:lvl5pPr>
            <a:lvl6pPr marL="2514600" indent="-228600" defTabSz="825500" eaLnBrk="0" fontAlgn="base" hangingPunct="0">
              <a:spcBef>
                <a:spcPct val="0"/>
              </a:spcBef>
              <a:spcAft>
                <a:spcPct val="0"/>
              </a:spcAft>
              <a:defRPr sz="5000">
                <a:solidFill>
                  <a:srgbClr val="000000"/>
                </a:solidFill>
              </a:defRPr>
            </a:lvl6pPr>
            <a:lvl7pPr marL="2971800" indent="-228600" defTabSz="825500" eaLnBrk="0" fontAlgn="base" hangingPunct="0">
              <a:spcBef>
                <a:spcPct val="0"/>
              </a:spcBef>
              <a:spcAft>
                <a:spcPct val="0"/>
              </a:spcAft>
              <a:defRPr sz="5000">
                <a:solidFill>
                  <a:srgbClr val="000000"/>
                </a:solidFill>
              </a:defRPr>
            </a:lvl7pPr>
            <a:lvl8pPr marL="3429000" indent="-228600" defTabSz="825500" eaLnBrk="0" fontAlgn="base" hangingPunct="0">
              <a:spcBef>
                <a:spcPct val="0"/>
              </a:spcBef>
              <a:spcAft>
                <a:spcPct val="0"/>
              </a:spcAft>
              <a:defRPr sz="5000">
                <a:solidFill>
                  <a:srgbClr val="000000"/>
                </a:solidFill>
              </a:defRPr>
            </a:lvl8pPr>
            <a:lvl9pPr marL="3886200" indent="-228600" defTabSz="825500" eaLnBrk="0" fontAlgn="base" hangingPunct="0">
              <a:spcBef>
                <a:spcPct val="0"/>
              </a:spcBef>
              <a:spcAft>
                <a:spcPct val="0"/>
              </a:spcAft>
              <a:defRPr sz="5000">
                <a:solidFill>
                  <a:srgbClr val="000000"/>
                </a:solidFill>
              </a:defRPr>
            </a:lvl9pPr>
          </a:lstStyle>
          <a:p>
            <a:pPr algn="ctr"/>
            <a:r>
              <a:rPr lang="en-US" altLang="ru-RU" sz="1800" b="1" dirty="0">
                <a:solidFill>
                  <a:schemeClr val="bg1"/>
                </a:solidFill>
                <a:latin typeface="仓耳玄三M W05" panose="02020400000000000000" pitchFamily="18" charset="-122"/>
              </a:rPr>
              <a:t>O</a:t>
            </a:r>
            <a:endParaRPr lang="ru-RU" altLang="ru-RU" sz="1800" b="1" dirty="0">
              <a:solidFill>
                <a:schemeClr val="bg1"/>
              </a:solidFill>
            </a:endParaRPr>
          </a:p>
        </p:txBody>
      </p:sp>
      <p:sp>
        <p:nvSpPr>
          <p:cNvPr id="9" name="îS1íde"/>
          <p:cNvSpPr/>
          <p:nvPr/>
        </p:nvSpPr>
        <p:spPr bwMode="auto">
          <a:xfrm rot="2700000">
            <a:off x="6303836" y="1846741"/>
            <a:ext cx="899438" cy="2506359"/>
          </a:xfrm>
          <a:custGeom>
            <a:avLst/>
            <a:gdLst>
              <a:gd name="T0" fmla="*/ 1336279 w 21600"/>
              <a:gd name="T1" fmla="*/ 3723681 h 21600"/>
              <a:gd name="T2" fmla="*/ 1336279 w 21600"/>
              <a:gd name="T3" fmla="*/ 3723681 h 21600"/>
              <a:gd name="T4" fmla="*/ 1336279 w 21600"/>
              <a:gd name="T5" fmla="*/ 3723681 h 21600"/>
              <a:gd name="T6" fmla="*/ 1336279 w 21600"/>
              <a:gd name="T7" fmla="*/ 3723681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0800" y="0"/>
                </a:moveTo>
                <a:cubicBezTo>
                  <a:pt x="4835" y="0"/>
                  <a:pt x="0" y="1735"/>
                  <a:pt x="0" y="3876"/>
                </a:cubicBezTo>
                <a:lnTo>
                  <a:pt x="0" y="17724"/>
                </a:lnTo>
                <a:cubicBezTo>
                  <a:pt x="0" y="19865"/>
                  <a:pt x="4835" y="21600"/>
                  <a:pt x="10800" y="21600"/>
                </a:cubicBezTo>
                <a:cubicBezTo>
                  <a:pt x="16765" y="21600"/>
                  <a:pt x="21600" y="19865"/>
                  <a:pt x="21600" y="17724"/>
                </a:cubicBezTo>
                <a:lnTo>
                  <a:pt x="21600" y="3876"/>
                </a:lnTo>
                <a:cubicBezTo>
                  <a:pt x="21600" y="1735"/>
                  <a:pt x="16765" y="0"/>
                  <a:pt x="10800" y="0"/>
                </a:cubicBezTo>
                <a:close/>
                <a:moveTo>
                  <a:pt x="10800" y="1996"/>
                </a:moveTo>
                <a:cubicBezTo>
                  <a:pt x="13826" y="1996"/>
                  <a:pt x="16279" y="2877"/>
                  <a:pt x="16279" y="3963"/>
                </a:cubicBezTo>
                <a:lnTo>
                  <a:pt x="16279" y="17637"/>
                </a:lnTo>
                <a:cubicBezTo>
                  <a:pt x="16279" y="18723"/>
                  <a:pt x="13826" y="19603"/>
                  <a:pt x="10800" y="19603"/>
                </a:cubicBezTo>
                <a:cubicBezTo>
                  <a:pt x="7774" y="19603"/>
                  <a:pt x="5321" y="18723"/>
                  <a:pt x="5321" y="17637"/>
                </a:cubicBezTo>
                <a:lnTo>
                  <a:pt x="5321" y="3963"/>
                </a:lnTo>
                <a:cubicBezTo>
                  <a:pt x="5321" y="2877"/>
                  <a:pt x="7774" y="1996"/>
                  <a:pt x="10800" y="1996"/>
                </a:cubicBezTo>
                <a:close/>
              </a:path>
            </a:pathLst>
          </a:custGeom>
          <a:solidFill>
            <a:schemeClr val="bg1">
              <a:lumMod val="95000"/>
            </a:schemeClr>
          </a:solidFill>
          <a:ln>
            <a:noFill/>
          </a:ln>
          <a:effectLst/>
        </p:spPr>
        <p:txBody>
          <a:bodyPr wrap="square" lIns="91440" tIns="45720" rIns="91440" bIns="45720" anchor="ctr">
            <a:normAutofit/>
          </a:bodyPr>
          <a:lstStyle/>
          <a:p>
            <a:endParaRPr lang="ru-RU" sz="1050" dirty="0">
              <a:solidFill>
                <a:schemeClr val="bg1"/>
              </a:solidFill>
            </a:endParaRPr>
          </a:p>
        </p:txBody>
      </p:sp>
      <p:sp>
        <p:nvSpPr>
          <p:cNvPr id="10" name="í$ḻiḍè"/>
          <p:cNvSpPr/>
          <p:nvPr/>
        </p:nvSpPr>
        <p:spPr bwMode="auto">
          <a:xfrm rot="2700000">
            <a:off x="5033961" y="3116624"/>
            <a:ext cx="899438" cy="2506359"/>
          </a:xfrm>
          <a:custGeom>
            <a:avLst/>
            <a:gdLst>
              <a:gd name="T0" fmla="*/ 1336279 w 21600"/>
              <a:gd name="T1" fmla="*/ 3723681 h 21600"/>
              <a:gd name="T2" fmla="*/ 1336279 w 21600"/>
              <a:gd name="T3" fmla="*/ 3723681 h 21600"/>
              <a:gd name="T4" fmla="*/ 1336279 w 21600"/>
              <a:gd name="T5" fmla="*/ 3723681 h 21600"/>
              <a:gd name="T6" fmla="*/ 1336279 w 21600"/>
              <a:gd name="T7" fmla="*/ 3723681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0800" y="0"/>
                </a:moveTo>
                <a:cubicBezTo>
                  <a:pt x="4835" y="0"/>
                  <a:pt x="0" y="1735"/>
                  <a:pt x="0" y="3876"/>
                </a:cubicBezTo>
                <a:lnTo>
                  <a:pt x="0" y="17724"/>
                </a:lnTo>
                <a:cubicBezTo>
                  <a:pt x="0" y="19865"/>
                  <a:pt x="4835" y="21600"/>
                  <a:pt x="10800" y="21600"/>
                </a:cubicBezTo>
                <a:cubicBezTo>
                  <a:pt x="16765" y="21600"/>
                  <a:pt x="21600" y="19865"/>
                  <a:pt x="21600" y="17724"/>
                </a:cubicBezTo>
                <a:lnTo>
                  <a:pt x="21600" y="3876"/>
                </a:lnTo>
                <a:cubicBezTo>
                  <a:pt x="21600" y="1735"/>
                  <a:pt x="16765" y="0"/>
                  <a:pt x="10800" y="0"/>
                </a:cubicBezTo>
                <a:close/>
                <a:moveTo>
                  <a:pt x="10800" y="1996"/>
                </a:moveTo>
                <a:cubicBezTo>
                  <a:pt x="13826" y="1996"/>
                  <a:pt x="16279" y="2877"/>
                  <a:pt x="16279" y="3963"/>
                </a:cubicBezTo>
                <a:lnTo>
                  <a:pt x="16279" y="17637"/>
                </a:lnTo>
                <a:cubicBezTo>
                  <a:pt x="16279" y="18723"/>
                  <a:pt x="13826" y="19603"/>
                  <a:pt x="10800" y="19603"/>
                </a:cubicBezTo>
                <a:cubicBezTo>
                  <a:pt x="7774" y="19603"/>
                  <a:pt x="5321" y="18723"/>
                  <a:pt x="5321" y="17637"/>
                </a:cubicBezTo>
                <a:lnTo>
                  <a:pt x="5321" y="3963"/>
                </a:lnTo>
                <a:cubicBezTo>
                  <a:pt x="5321" y="2877"/>
                  <a:pt x="7774" y="1996"/>
                  <a:pt x="10800" y="1996"/>
                </a:cubicBezTo>
                <a:close/>
              </a:path>
            </a:pathLst>
          </a:custGeom>
          <a:solidFill>
            <a:schemeClr val="bg1">
              <a:lumMod val="95000"/>
            </a:schemeClr>
          </a:solidFill>
          <a:ln>
            <a:noFill/>
          </a:ln>
          <a:effectLst/>
        </p:spPr>
        <p:txBody>
          <a:bodyPr wrap="square" lIns="91440" tIns="45720" rIns="91440" bIns="45720" anchor="ctr">
            <a:normAutofit/>
          </a:bodyPr>
          <a:lstStyle/>
          <a:p>
            <a:endParaRPr lang="ru-RU" sz="1050" dirty="0">
              <a:solidFill>
                <a:schemeClr val="bg1"/>
              </a:solidFill>
            </a:endParaRPr>
          </a:p>
        </p:txBody>
      </p:sp>
      <p:sp>
        <p:nvSpPr>
          <p:cNvPr id="11" name="ïśḻïḍè"/>
          <p:cNvSpPr/>
          <p:nvPr/>
        </p:nvSpPr>
        <p:spPr bwMode="auto">
          <a:xfrm>
            <a:off x="7100024" y="2329296"/>
            <a:ext cx="422626" cy="422626"/>
          </a:xfrm>
          <a:prstGeom prst="ellipse">
            <a:avLst/>
          </a:prstGeom>
          <a:gradFill>
            <a:gsLst>
              <a:gs pos="100000">
                <a:srgbClr val="6EABFF"/>
              </a:gs>
              <a:gs pos="0">
                <a:srgbClr val="F361CE"/>
              </a:gs>
            </a:gsLst>
            <a:lin ang="16200000" scaled="1"/>
          </a:gradFill>
          <a:ln>
            <a:noFill/>
          </a:ln>
          <a:effectLst/>
        </p:spPr>
        <p:txBody>
          <a:bodyPr wrap="square" lIns="91440" tIns="45720" rIns="91440" bIns="45720" anchor="ctr">
            <a:noAutofit/>
          </a:bodyPr>
          <a:lstStyle>
            <a:lvl1pPr>
              <a:defRPr sz="5000">
                <a:solidFill>
                  <a:srgbClr val="000000"/>
                </a:solidFill>
              </a:defRPr>
            </a:lvl1pPr>
            <a:lvl2pPr marL="742950" indent="-285750">
              <a:defRPr sz="5000">
                <a:solidFill>
                  <a:srgbClr val="000000"/>
                </a:solidFill>
              </a:defRPr>
            </a:lvl2pPr>
            <a:lvl3pPr marL="1143000" indent="-228600">
              <a:defRPr sz="5000">
                <a:solidFill>
                  <a:srgbClr val="000000"/>
                </a:solidFill>
              </a:defRPr>
            </a:lvl3pPr>
            <a:lvl4pPr marL="1600200" indent="-228600">
              <a:defRPr sz="5000">
                <a:solidFill>
                  <a:srgbClr val="000000"/>
                </a:solidFill>
              </a:defRPr>
            </a:lvl4pPr>
            <a:lvl5pPr marL="2057400" indent="-228600">
              <a:defRPr sz="5000">
                <a:solidFill>
                  <a:srgbClr val="000000"/>
                </a:solidFill>
              </a:defRPr>
            </a:lvl5pPr>
            <a:lvl6pPr marL="2514600" indent="-228600" defTabSz="825500" eaLnBrk="0" fontAlgn="base" hangingPunct="0">
              <a:spcBef>
                <a:spcPct val="0"/>
              </a:spcBef>
              <a:spcAft>
                <a:spcPct val="0"/>
              </a:spcAft>
              <a:defRPr sz="5000">
                <a:solidFill>
                  <a:srgbClr val="000000"/>
                </a:solidFill>
              </a:defRPr>
            </a:lvl6pPr>
            <a:lvl7pPr marL="2971800" indent="-228600" defTabSz="825500" eaLnBrk="0" fontAlgn="base" hangingPunct="0">
              <a:spcBef>
                <a:spcPct val="0"/>
              </a:spcBef>
              <a:spcAft>
                <a:spcPct val="0"/>
              </a:spcAft>
              <a:defRPr sz="5000">
                <a:solidFill>
                  <a:srgbClr val="000000"/>
                </a:solidFill>
              </a:defRPr>
            </a:lvl7pPr>
            <a:lvl8pPr marL="3429000" indent="-228600" defTabSz="825500" eaLnBrk="0" fontAlgn="base" hangingPunct="0">
              <a:spcBef>
                <a:spcPct val="0"/>
              </a:spcBef>
              <a:spcAft>
                <a:spcPct val="0"/>
              </a:spcAft>
              <a:defRPr sz="5000">
                <a:solidFill>
                  <a:srgbClr val="000000"/>
                </a:solidFill>
              </a:defRPr>
            </a:lvl8pPr>
            <a:lvl9pPr marL="3886200" indent="-228600" defTabSz="825500" eaLnBrk="0" fontAlgn="base" hangingPunct="0">
              <a:spcBef>
                <a:spcPct val="0"/>
              </a:spcBef>
              <a:spcAft>
                <a:spcPct val="0"/>
              </a:spcAft>
              <a:defRPr sz="5000">
                <a:solidFill>
                  <a:srgbClr val="000000"/>
                </a:solidFill>
              </a:defRPr>
            </a:lvl9pPr>
          </a:lstStyle>
          <a:p>
            <a:pPr algn="ctr" eaLnBrk="1"/>
            <a:r>
              <a:rPr lang="en-US" altLang="ru-RU" sz="1800" b="1" dirty="0">
                <a:solidFill>
                  <a:schemeClr val="bg1"/>
                </a:solidFill>
                <a:latin typeface="仓耳玄三M W05" panose="02020400000000000000" pitchFamily="18" charset="-122"/>
              </a:rPr>
              <a:t>W</a:t>
            </a:r>
            <a:endParaRPr lang="ru-RU" altLang="ru-RU" sz="1800" b="1" dirty="0">
              <a:solidFill>
                <a:schemeClr val="bg1"/>
              </a:solidFill>
            </a:endParaRPr>
          </a:p>
        </p:txBody>
      </p:sp>
      <p:sp>
        <p:nvSpPr>
          <p:cNvPr id="12" name="ïşľïḓe"/>
          <p:cNvSpPr/>
          <p:nvPr/>
        </p:nvSpPr>
        <p:spPr bwMode="auto">
          <a:xfrm>
            <a:off x="4714177" y="4715679"/>
            <a:ext cx="422626" cy="422626"/>
          </a:xfrm>
          <a:prstGeom prst="ellipse">
            <a:avLst/>
          </a:prstGeom>
          <a:gradFill>
            <a:gsLst>
              <a:gs pos="100000">
                <a:srgbClr val="6EABFF"/>
              </a:gs>
              <a:gs pos="0">
                <a:srgbClr val="F361CE"/>
              </a:gs>
            </a:gsLst>
            <a:lin ang="16200000" scaled="1"/>
          </a:gradFill>
          <a:ln>
            <a:noFill/>
          </a:ln>
          <a:effectLst/>
        </p:spPr>
        <p:txBody>
          <a:bodyPr wrap="square" lIns="91440" tIns="45720" rIns="91440" bIns="45720" anchor="ctr">
            <a:noAutofit/>
          </a:bodyPr>
          <a:lstStyle>
            <a:lvl1pPr>
              <a:defRPr sz="5000">
                <a:solidFill>
                  <a:srgbClr val="000000"/>
                </a:solidFill>
              </a:defRPr>
            </a:lvl1pPr>
            <a:lvl2pPr marL="742950" indent="-285750">
              <a:defRPr sz="5000">
                <a:solidFill>
                  <a:srgbClr val="000000"/>
                </a:solidFill>
              </a:defRPr>
            </a:lvl2pPr>
            <a:lvl3pPr marL="1143000" indent="-228600">
              <a:defRPr sz="5000">
                <a:solidFill>
                  <a:srgbClr val="000000"/>
                </a:solidFill>
              </a:defRPr>
            </a:lvl3pPr>
            <a:lvl4pPr marL="1600200" indent="-228600">
              <a:defRPr sz="5000">
                <a:solidFill>
                  <a:srgbClr val="000000"/>
                </a:solidFill>
              </a:defRPr>
            </a:lvl4pPr>
            <a:lvl5pPr marL="2057400" indent="-228600">
              <a:defRPr sz="5000">
                <a:solidFill>
                  <a:srgbClr val="000000"/>
                </a:solidFill>
              </a:defRPr>
            </a:lvl5pPr>
            <a:lvl6pPr marL="2514600" indent="-228600" defTabSz="825500" eaLnBrk="0" fontAlgn="base" hangingPunct="0">
              <a:spcBef>
                <a:spcPct val="0"/>
              </a:spcBef>
              <a:spcAft>
                <a:spcPct val="0"/>
              </a:spcAft>
              <a:defRPr sz="5000">
                <a:solidFill>
                  <a:srgbClr val="000000"/>
                </a:solidFill>
              </a:defRPr>
            </a:lvl6pPr>
            <a:lvl7pPr marL="2971800" indent="-228600" defTabSz="825500" eaLnBrk="0" fontAlgn="base" hangingPunct="0">
              <a:spcBef>
                <a:spcPct val="0"/>
              </a:spcBef>
              <a:spcAft>
                <a:spcPct val="0"/>
              </a:spcAft>
              <a:defRPr sz="5000">
                <a:solidFill>
                  <a:srgbClr val="000000"/>
                </a:solidFill>
              </a:defRPr>
            </a:lvl7pPr>
            <a:lvl8pPr marL="3429000" indent="-228600" defTabSz="825500" eaLnBrk="0" fontAlgn="base" hangingPunct="0">
              <a:spcBef>
                <a:spcPct val="0"/>
              </a:spcBef>
              <a:spcAft>
                <a:spcPct val="0"/>
              </a:spcAft>
              <a:defRPr sz="5000">
                <a:solidFill>
                  <a:srgbClr val="000000"/>
                </a:solidFill>
              </a:defRPr>
            </a:lvl8pPr>
            <a:lvl9pPr marL="3886200" indent="-228600" defTabSz="825500" eaLnBrk="0" fontAlgn="base" hangingPunct="0">
              <a:spcBef>
                <a:spcPct val="0"/>
              </a:spcBef>
              <a:spcAft>
                <a:spcPct val="0"/>
              </a:spcAft>
              <a:defRPr sz="5000">
                <a:solidFill>
                  <a:srgbClr val="000000"/>
                </a:solidFill>
              </a:defRPr>
            </a:lvl9pPr>
          </a:lstStyle>
          <a:p>
            <a:pPr algn="ctr" eaLnBrk="1"/>
            <a:r>
              <a:rPr lang="en-US" altLang="ru-RU" sz="1800" b="1" dirty="0">
                <a:solidFill>
                  <a:schemeClr val="bg1"/>
                </a:solidFill>
                <a:latin typeface="仓耳玄三M W05" panose="02020400000000000000" pitchFamily="18" charset="-122"/>
              </a:rPr>
              <a:t>T</a:t>
            </a:r>
            <a:endParaRPr lang="ru-RU" altLang="ru-RU" sz="1800" b="1" dirty="0">
              <a:solidFill>
                <a:schemeClr val="bg1"/>
              </a:solidFill>
            </a:endParaRPr>
          </a:p>
        </p:txBody>
      </p:sp>
      <p:sp>
        <p:nvSpPr>
          <p:cNvPr id="13" name="ïṩļïḍe"/>
          <p:cNvSpPr/>
          <p:nvPr/>
        </p:nvSpPr>
        <p:spPr bwMode="auto">
          <a:xfrm>
            <a:off x="5400849" y="3016938"/>
            <a:ext cx="1435539" cy="1433724"/>
          </a:xfrm>
          <a:custGeom>
            <a:avLst/>
            <a:gdLst>
              <a:gd name="T0" fmla="*/ 1894967 w 21600"/>
              <a:gd name="T1" fmla="*/ 1892560 h 21600"/>
              <a:gd name="T2" fmla="*/ 1894967 w 21600"/>
              <a:gd name="T3" fmla="*/ 1892560 h 21600"/>
              <a:gd name="T4" fmla="*/ 1894967 w 21600"/>
              <a:gd name="T5" fmla="*/ 1892560 h 21600"/>
              <a:gd name="T6" fmla="*/ 1894967 w 21600"/>
              <a:gd name="T7" fmla="*/ 189256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0837" y="0"/>
                </a:moveTo>
                <a:lnTo>
                  <a:pt x="21600" y="10696"/>
                </a:lnTo>
                <a:lnTo>
                  <a:pt x="10840" y="21600"/>
                </a:lnTo>
                <a:lnTo>
                  <a:pt x="0" y="10809"/>
                </a:lnTo>
                <a:lnTo>
                  <a:pt x="10837" y="0"/>
                </a:lnTo>
                <a:close/>
              </a:path>
            </a:pathLst>
          </a:custGeom>
          <a:gradFill>
            <a:gsLst>
              <a:gs pos="100000">
                <a:srgbClr val="6EABFF"/>
              </a:gs>
              <a:gs pos="0">
                <a:srgbClr val="F361CE"/>
              </a:gs>
            </a:gsLst>
            <a:lin ang="16200000" scaled="1"/>
          </a:gradFill>
          <a:ln>
            <a:noFill/>
          </a:ln>
          <a:effectLst/>
        </p:spPr>
        <p:txBody>
          <a:bodyPr wrap="square" lIns="91440" tIns="45720" rIns="91440" bIns="45720" anchor="ctr">
            <a:normAutofit/>
          </a:bodyPr>
          <a:lstStyle/>
          <a:p>
            <a:pPr algn="ctr"/>
            <a:r>
              <a:rPr lang="en-US" altLang="zh-CN" sz="2800" b="1" i="1" dirty="0">
                <a:solidFill>
                  <a:schemeClr val="bg1"/>
                </a:solidFill>
                <a:latin typeface="仓耳玄三M W05" panose="02020400000000000000" pitchFamily="18" charset="-122"/>
              </a:rPr>
              <a:t>Text</a:t>
            </a:r>
            <a:endParaRPr lang="ru-RU" sz="2800" b="1" i="1" dirty="0">
              <a:solidFill>
                <a:schemeClr val="bg1"/>
              </a:solidFill>
            </a:endParaRPr>
          </a:p>
        </p:txBody>
      </p:sp>
      <p:grpSp>
        <p:nvGrpSpPr>
          <p:cNvPr id="23" name="î$ļíḑe"/>
          <p:cNvGrpSpPr/>
          <p:nvPr/>
        </p:nvGrpSpPr>
        <p:grpSpPr>
          <a:xfrm>
            <a:off x="695718" y="2107246"/>
            <a:ext cx="3719000" cy="1107071"/>
            <a:chOff x="673100" y="1740479"/>
            <a:chExt cx="2611177" cy="1107071"/>
          </a:xfrm>
        </p:grpSpPr>
        <p:sp>
          <p:nvSpPr>
            <p:cNvPr id="28" name="î$ľïďè"/>
            <p:cNvSpPr txBox="1"/>
            <p:nvPr/>
          </p:nvSpPr>
          <p:spPr>
            <a:xfrm>
              <a:off x="673100" y="2248310"/>
              <a:ext cx="2611177" cy="599240"/>
            </a:xfrm>
            <a:prstGeom prst="rect">
              <a:avLst/>
            </a:prstGeom>
            <a:noFill/>
          </p:spPr>
          <p:txBody>
            <a:bodyPr wrap="square" lIns="91440" tIns="45720" rIns="91440" bIns="45720">
              <a:normAutofit lnSpcReduction="10000"/>
            </a:bodyPr>
            <a:lstStyle/>
            <a:p>
              <a:pPr>
                <a:lnSpc>
                  <a:spcPct val="120000"/>
                </a:lnSpc>
              </a:pPr>
              <a:r>
                <a:rPr lang="en-US" altLang="zh-CN" sz="1400" dirty="0">
                  <a:solidFill>
                    <a:schemeClr val="bg1"/>
                  </a:solidFill>
                  <a:latin typeface="仓耳玄三M W05" panose="02020400000000000000" pitchFamily="18" charset="-122"/>
                </a:rPr>
                <a:t>Copy paste fonts. Choose the only option to retain text……</a:t>
              </a:r>
              <a:endParaRPr lang="en-US" altLang="zh-CN" sz="1400" dirty="0">
                <a:solidFill>
                  <a:schemeClr val="bg1"/>
                </a:solidFill>
                <a:latin typeface="仓耳玄三M W05" panose="02020400000000000000" pitchFamily="18" charset="-122"/>
              </a:endParaRPr>
            </a:p>
          </p:txBody>
        </p:sp>
        <p:sp>
          <p:nvSpPr>
            <p:cNvPr id="29" name="ïṩ1îdè"/>
            <p:cNvSpPr/>
            <p:nvPr/>
          </p:nvSpPr>
          <p:spPr>
            <a:xfrm>
              <a:off x="673100" y="1740479"/>
              <a:ext cx="2611177" cy="507831"/>
            </a:xfrm>
            <a:prstGeom prst="rect">
              <a:avLst/>
            </a:prstGeom>
          </p:spPr>
          <p:txBody>
            <a:bodyPr wrap="square" lIns="91440" tIns="45720" rIns="91440" bIns="45720" anchor="ctr">
              <a:normAutofit/>
            </a:bodyPr>
            <a:lstStyle/>
            <a:p>
              <a:r>
                <a:rPr lang="zh-CN" altLang="en-US" sz="2400" b="1" dirty="0">
                  <a:solidFill>
                    <a:schemeClr val="bg1"/>
                  </a:solidFill>
                  <a:latin typeface="仓耳玄三M W05" panose="02020400000000000000" pitchFamily="18" charset="-122"/>
                </a:rPr>
                <a:t>添加标题</a:t>
              </a:r>
              <a:endParaRPr lang="zh-CN" altLang="en-US" sz="2400" b="1" dirty="0">
                <a:solidFill>
                  <a:schemeClr val="bg1"/>
                </a:solidFill>
                <a:latin typeface="仓耳玄三M W05" panose="02020400000000000000" pitchFamily="18" charset="-122"/>
              </a:endParaRPr>
            </a:p>
          </p:txBody>
        </p:sp>
      </p:grpSp>
      <p:grpSp>
        <p:nvGrpSpPr>
          <p:cNvPr id="24" name="išḻídé"/>
          <p:cNvGrpSpPr/>
          <p:nvPr/>
        </p:nvGrpSpPr>
        <p:grpSpPr>
          <a:xfrm>
            <a:off x="695311" y="4139525"/>
            <a:ext cx="3719000" cy="1107071"/>
            <a:chOff x="673100" y="3064387"/>
            <a:chExt cx="2611177" cy="1107071"/>
          </a:xfrm>
        </p:grpSpPr>
        <p:sp>
          <p:nvSpPr>
            <p:cNvPr id="26" name="ïsḻïḑê"/>
            <p:cNvSpPr txBox="1"/>
            <p:nvPr/>
          </p:nvSpPr>
          <p:spPr>
            <a:xfrm>
              <a:off x="673100" y="3572218"/>
              <a:ext cx="2611177" cy="599240"/>
            </a:xfrm>
            <a:prstGeom prst="rect">
              <a:avLst/>
            </a:prstGeom>
            <a:noFill/>
          </p:spPr>
          <p:txBody>
            <a:bodyPr wrap="square" lIns="91440" tIns="45720" rIns="91440" bIns="45720">
              <a:normAutofit lnSpcReduction="10000"/>
            </a:bodyPr>
            <a:lstStyle/>
            <a:p>
              <a:pPr>
                <a:lnSpc>
                  <a:spcPct val="120000"/>
                </a:lnSpc>
              </a:pPr>
              <a:r>
                <a:rPr lang="en-US" altLang="zh-CN" sz="1400" dirty="0">
                  <a:solidFill>
                    <a:schemeClr val="bg1"/>
                  </a:solidFill>
                  <a:latin typeface="仓耳玄三M W05" panose="02020400000000000000" pitchFamily="18" charset="-122"/>
                </a:rPr>
                <a:t>Copy paste fonts. Choose the only option to retain text……</a:t>
              </a:r>
              <a:endParaRPr lang="en-US" altLang="zh-CN" sz="1400" dirty="0">
                <a:solidFill>
                  <a:schemeClr val="bg1"/>
                </a:solidFill>
                <a:latin typeface="仓耳玄三M W05" panose="02020400000000000000" pitchFamily="18" charset="-122"/>
              </a:endParaRPr>
            </a:p>
          </p:txBody>
        </p:sp>
        <p:sp>
          <p:nvSpPr>
            <p:cNvPr id="27" name="iṥľíḑe"/>
            <p:cNvSpPr/>
            <p:nvPr/>
          </p:nvSpPr>
          <p:spPr>
            <a:xfrm>
              <a:off x="673100" y="3064387"/>
              <a:ext cx="2611177" cy="507831"/>
            </a:xfrm>
            <a:prstGeom prst="rect">
              <a:avLst/>
            </a:prstGeom>
          </p:spPr>
          <p:txBody>
            <a:bodyPr wrap="square" lIns="91440" tIns="45720" rIns="91440" bIns="45720" anchor="ctr">
              <a:normAutofit/>
            </a:bodyPr>
            <a:lstStyle/>
            <a:p>
              <a:r>
                <a:rPr lang="zh-CN" altLang="en-US" sz="2400" b="1" dirty="0">
                  <a:solidFill>
                    <a:schemeClr val="bg1"/>
                  </a:solidFill>
                  <a:latin typeface="仓耳玄三M W05" panose="02020400000000000000" pitchFamily="18" charset="-122"/>
                </a:rPr>
                <a:t>添加标题</a:t>
              </a:r>
              <a:endParaRPr lang="zh-CN" altLang="en-US" sz="2400" b="1" dirty="0">
                <a:solidFill>
                  <a:schemeClr val="bg1"/>
                </a:solidFill>
                <a:latin typeface="仓耳玄三M W05" panose="02020400000000000000" pitchFamily="18" charset="-122"/>
              </a:endParaRPr>
            </a:p>
          </p:txBody>
        </p:sp>
      </p:grpSp>
      <p:cxnSp>
        <p:nvCxnSpPr>
          <p:cNvPr id="25" name="直接连接符 24"/>
          <p:cNvCxnSpPr/>
          <p:nvPr/>
        </p:nvCxnSpPr>
        <p:spPr>
          <a:xfrm>
            <a:off x="695718" y="3733801"/>
            <a:ext cx="3486981"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grpSp>
        <p:nvGrpSpPr>
          <p:cNvPr id="16" name="íŝļídè"/>
          <p:cNvGrpSpPr/>
          <p:nvPr/>
        </p:nvGrpSpPr>
        <p:grpSpPr>
          <a:xfrm>
            <a:off x="7808986" y="2207051"/>
            <a:ext cx="3719000" cy="1107071"/>
            <a:chOff x="673100" y="1740479"/>
            <a:chExt cx="2611177" cy="1107071"/>
          </a:xfrm>
        </p:grpSpPr>
        <p:sp>
          <p:nvSpPr>
            <p:cNvPr id="21" name="íṣľiḍé"/>
            <p:cNvSpPr txBox="1"/>
            <p:nvPr/>
          </p:nvSpPr>
          <p:spPr>
            <a:xfrm>
              <a:off x="673100" y="2248310"/>
              <a:ext cx="2611177" cy="599240"/>
            </a:xfrm>
            <a:prstGeom prst="rect">
              <a:avLst/>
            </a:prstGeom>
            <a:noFill/>
          </p:spPr>
          <p:txBody>
            <a:bodyPr wrap="square" lIns="91440" tIns="45720" rIns="91440" bIns="45720">
              <a:normAutofit lnSpcReduction="10000"/>
            </a:bodyPr>
            <a:lstStyle/>
            <a:p>
              <a:pPr algn="r">
                <a:lnSpc>
                  <a:spcPct val="120000"/>
                </a:lnSpc>
              </a:pPr>
              <a:r>
                <a:rPr lang="en-US" altLang="zh-CN" sz="1400" dirty="0">
                  <a:solidFill>
                    <a:schemeClr val="bg1"/>
                  </a:solidFill>
                  <a:latin typeface="仓耳玄三M W05" panose="02020400000000000000" pitchFamily="18" charset="-122"/>
                </a:rPr>
                <a:t>Copy paste fonts. Choose the only option to retain text……</a:t>
              </a:r>
              <a:endParaRPr lang="en-US" altLang="zh-CN" sz="1400" dirty="0">
                <a:solidFill>
                  <a:schemeClr val="bg1"/>
                </a:solidFill>
                <a:latin typeface="仓耳玄三M W05" panose="02020400000000000000" pitchFamily="18" charset="-122"/>
              </a:endParaRPr>
            </a:p>
          </p:txBody>
        </p:sp>
        <p:sp>
          <p:nvSpPr>
            <p:cNvPr id="22" name="îṩḷïḍe"/>
            <p:cNvSpPr/>
            <p:nvPr/>
          </p:nvSpPr>
          <p:spPr>
            <a:xfrm>
              <a:off x="673100" y="1740479"/>
              <a:ext cx="2611177" cy="507831"/>
            </a:xfrm>
            <a:prstGeom prst="rect">
              <a:avLst/>
            </a:prstGeom>
          </p:spPr>
          <p:txBody>
            <a:bodyPr wrap="square" lIns="91440" tIns="45720" rIns="91440" bIns="45720" anchor="ctr">
              <a:normAutofit/>
            </a:bodyPr>
            <a:lstStyle/>
            <a:p>
              <a:pPr lvl="0" algn="r" defTabSz="914400">
                <a:defRPr/>
              </a:pPr>
              <a:r>
                <a:rPr lang="zh-CN" altLang="en-US" sz="2400" b="1" dirty="0">
                  <a:solidFill>
                    <a:schemeClr val="bg1"/>
                  </a:solidFill>
                  <a:latin typeface="仓耳玄三M W05" panose="02020400000000000000" pitchFamily="18" charset="-122"/>
                </a:rPr>
                <a:t>添加标题</a:t>
              </a:r>
              <a:endParaRPr lang="zh-CN" altLang="en-US" sz="2400" b="1" dirty="0">
                <a:solidFill>
                  <a:schemeClr val="bg1"/>
                </a:solidFill>
                <a:latin typeface="仓耳玄三M W05" panose="02020400000000000000" pitchFamily="18" charset="-122"/>
              </a:endParaRPr>
            </a:p>
          </p:txBody>
        </p:sp>
      </p:grpSp>
      <p:grpSp>
        <p:nvGrpSpPr>
          <p:cNvPr id="17" name="isļïďé"/>
          <p:cNvGrpSpPr/>
          <p:nvPr/>
        </p:nvGrpSpPr>
        <p:grpSpPr>
          <a:xfrm>
            <a:off x="7882910" y="4139525"/>
            <a:ext cx="3719000" cy="1107071"/>
            <a:chOff x="673100" y="3064387"/>
            <a:chExt cx="2611177" cy="1107071"/>
          </a:xfrm>
        </p:grpSpPr>
        <p:sp>
          <p:nvSpPr>
            <p:cNvPr id="19" name="iSľíďe"/>
            <p:cNvSpPr txBox="1"/>
            <p:nvPr/>
          </p:nvSpPr>
          <p:spPr>
            <a:xfrm>
              <a:off x="673100" y="3572218"/>
              <a:ext cx="2611177" cy="599240"/>
            </a:xfrm>
            <a:prstGeom prst="rect">
              <a:avLst/>
            </a:prstGeom>
            <a:noFill/>
          </p:spPr>
          <p:txBody>
            <a:bodyPr wrap="square" lIns="91440" tIns="45720" rIns="91440" bIns="45720">
              <a:normAutofit lnSpcReduction="10000"/>
            </a:bodyPr>
            <a:lstStyle/>
            <a:p>
              <a:pPr algn="r">
                <a:lnSpc>
                  <a:spcPct val="120000"/>
                </a:lnSpc>
              </a:pPr>
              <a:r>
                <a:rPr lang="en-US" altLang="zh-CN" sz="1400" dirty="0">
                  <a:solidFill>
                    <a:schemeClr val="bg1"/>
                  </a:solidFill>
                  <a:latin typeface="仓耳玄三M W05" panose="02020400000000000000" pitchFamily="18" charset="-122"/>
                </a:rPr>
                <a:t>Copy paste fonts. Choose the only option to retain text……</a:t>
              </a:r>
              <a:endParaRPr lang="en-US" altLang="zh-CN" sz="1400" dirty="0">
                <a:solidFill>
                  <a:schemeClr val="bg1"/>
                </a:solidFill>
                <a:latin typeface="仓耳玄三M W05" panose="02020400000000000000" pitchFamily="18" charset="-122"/>
              </a:endParaRPr>
            </a:p>
          </p:txBody>
        </p:sp>
        <p:sp>
          <p:nvSpPr>
            <p:cNvPr id="20" name="ísḻidé"/>
            <p:cNvSpPr/>
            <p:nvPr/>
          </p:nvSpPr>
          <p:spPr>
            <a:xfrm>
              <a:off x="673100" y="3064387"/>
              <a:ext cx="2611177" cy="507831"/>
            </a:xfrm>
            <a:prstGeom prst="rect">
              <a:avLst/>
            </a:prstGeom>
          </p:spPr>
          <p:txBody>
            <a:bodyPr wrap="square" lIns="91440" tIns="45720" rIns="91440" bIns="45720" anchor="ctr">
              <a:normAutofit/>
            </a:bodyPr>
            <a:lstStyle/>
            <a:p>
              <a:pPr lvl="0" algn="r" defTabSz="914400">
                <a:defRPr/>
              </a:pPr>
              <a:r>
                <a:rPr lang="zh-CN" altLang="en-US" sz="2400" b="1" dirty="0">
                  <a:solidFill>
                    <a:schemeClr val="bg1"/>
                  </a:solidFill>
                  <a:latin typeface="仓耳玄三M W05" panose="02020400000000000000" pitchFamily="18" charset="-122"/>
                </a:rPr>
                <a:t>添加标题</a:t>
              </a:r>
              <a:endParaRPr lang="zh-CN" altLang="en-US" sz="2400" b="1" dirty="0">
                <a:solidFill>
                  <a:schemeClr val="bg1"/>
                </a:solidFill>
                <a:latin typeface="仓耳玄三M W05" panose="02020400000000000000" pitchFamily="18" charset="-122"/>
              </a:endParaRPr>
            </a:p>
          </p:txBody>
        </p:sp>
      </p:grpSp>
      <p:cxnSp>
        <p:nvCxnSpPr>
          <p:cNvPr id="18" name="直接连接符 17"/>
          <p:cNvCxnSpPr/>
          <p:nvPr/>
        </p:nvCxnSpPr>
        <p:spPr>
          <a:xfrm>
            <a:off x="8054537" y="3733801"/>
            <a:ext cx="3486981"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1000" fill="hold"/>
                                        <p:tgtEl>
                                          <p:spTgt spid="6"/>
                                        </p:tgtEl>
                                        <p:attrNameLst>
                                          <p:attrName>ppt_w</p:attrName>
                                        </p:attrNameLst>
                                      </p:cBhvr>
                                      <p:tavLst>
                                        <p:tav tm="0">
                                          <p:val>
                                            <p:fltVal val="0"/>
                                          </p:val>
                                        </p:tav>
                                        <p:tav tm="100000">
                                          <p:val>
                                            <p:strVal val="#ppt_w"/>
                                          </p:val>
                                        </p:tav>
                                      </p:tavLst>
                                    </p:anim>
                                    <p:anim calcmode="lin" valueType="num">
                                      <p:cBhvr>
                                        <p:cTn id="14" dur="1000" fill="hold"/>
                                        <p:tgtEl>
                                          <p:spTgt spid="6"/>
                                        </p:tgtEl>
                                        <p:attrNameLst>
                                          <p:attrName>ppt_h</p:attrName>
                                        </p:attrNameLst>
                                      </p:cBhvr>
                                      <p:tavLst>
                                        <p:tav tm="0">
                                          <p:val>
                                            <p:fltVal val="0"/>
                                          </p:val>
                                        </p:tav>
                                        <p:tav tm="100000">
                                          <p:val>
                                            <p:strVal val="#ppt_h"/>
                                          </p:val>
                                        </p:tav>
                                      </p:tavLst>
                                    </p:anim>
                                    <p:anim calcmode="lin" valueType="num">
                                      <p:cBhvr>
                                        <p:cTn id="15" dur="1000" fill="hold"/>
                                        <p:tgtEl>
                                          <p:spTgt spid="6"/>
                                        </p:tgtEl>
                                        <p:attrNameLst>
                                          <p:attrName>style.rotation</p:attrName>
                                        </p:attrNameLst>
                                      </p:cBhvr>
                                      <p:tavLst>
                                        <p:tav tm="0">
                                          <p:val>
                                            <p:fltVal val="90"/>
                                          </p:val>
                                        </p:tav>
                                        <p:tav tm="100000">
                                          <p:val>
                                            <p:fltVal val="0"/>
                                          </p:val>
                                        </p:tav>
                                      </p:tavLst>
                                    </p:anim>
                                    <p:animEffect transition="in" filter="fade">
                                      <p:cBhvr>
                                        <p:cTn id="16" dur="1000"/>
                                        <p:tgtEl>
                                          <p:spTgt spid="6"/>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1000" fill="hold"/>
                                        <p:tgtEl>
                                          <p:spTgt spid="7"/>
                                        </p:tgtEl>
                                        <p:attrNameLst>
                                          <p:attrName>ppt_w</p:attrName>
                                        </p:attrNameLst>
                                      </p:cBhvr>
                                      <p:tavLst>
                                        <p:tav tm="0">
                                          <p:val>
                                            <p:fltVal val="0"/>
                                          </p:val>
                                        </p:tav>
                                        <p:tav tm="100000">
                                          <p:val>
                                            <p:strVal val="#ppt_w"/>
                                          </p:val>
                                        </p:tav>
                                      </p:tavLst>
                                    </p:anim>
                                    <p:anim calcmode="lin" valueType="num">
                                      <p:cBhvr>
                                        <p:cTn id="20" dur="1000" fill="hold"/>
                                        <p:tgtEl>
                                          <p:spTgt spid="7"/>
                                        </p:tgtEl>
                                        <p:attrNameLst>
                                          <p:attrName>ppt_h</p:attrName>
                                        </p:attrNameLst>
                                      </p:cBhvr>
                                      <p:tavLst>
                                        <p:tav tm="0">
                                          <p:val>
                                            <p:fltVal val="0"/>
                                          </p:val>
                                        </p:tav>
                                        <p:tav tm="100000">
                                          <p:val>
                                            <p:strVal val="#ppt_h"/>
                                          </p:val>
                                        </p:tav>
                                      </p:tavLst>
                                    </p:anim>
                                    <p:anim calcmode="lin" valueType="num">
                                      <p:cBhvr>
                                        <p:cTn id="21" dur="1000" fill="hold"/>
                                        <p:tgtEl>
                                          <p:spTgt spid="7"/>
                                        </p:tgtEl>
                                        <p:attrNameLst>
                                          <p:attrName>style.rotation</p:attrName>
                                        </p:attrNameLst>
                                      </p:cBhvr>
                                      <p:tavLst>
                                        <p:tav tm="0">
                                          <p:val>
                                            <p:fltVal val="90"/>
                                          </p:val>
                                        </p:tav>
                                        <p:tav tm="100000">
                                          <p:val>
                                            <p:fltVal val="0"/>
                                          </p:val>
                                        </p:tav>
                                      </p:tavLst>
                                    </p:anim>
                                    <p:animEffect transition="in" filter="fade">
                                      <p:cBhvr>
                                        <p:cTn id="22" dur="1000"/>
                                        <p:tgtEl>
                                          <p:spTgt spid="7"/>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p:cTn id="25" dur="1000" fill="hold"/>
                                        <p:tgtEl>
                                          <p:spTgt spid="8"/>
                                        </p:tgtEl>
                                        <p:attrNameLst>
                                          <p:attrName>ppt_w</p:attrName>
                                        </p:attrNameLst>
                                      </p:cBhvr>
                                      <p:tavLst>
                                        <p:tav tm="0">
                                          <p:val>
                                            <p:fltVal val="0"/>
                                          </p:val>
                                        </p:tav>
                                        <p:tav tm="100000">
                                          <p:val>
                                            <p:strVal val="#ppt_w"/>
                                          </p:val>
                                        </p:tav>
                                      </p:tavLst>
                                    </p:anim>
                                    <p:anim calcmode="lin" valueType="num">
                                      <p:cBhvr>
                                        <p:cTn id="26" dur="1000" fill="hold"/>
                                        <p:tgtEl>
                                          <p:spTgt spid="8"/>
                                        </p:tgtEl>
                                        <p:attrNameLst>
                                          <p:attrName>ppt_h</p:attrName>
                                        </p:attrNameLst>
                                      </p:cBhvr>
                                      <p:tavLst>
                                        <p:tav tm="0">
                                          <p:val>
                                            <p:fltVal val="0"/>
                                          </p:val>
                                        </p:tav>
                                        <p:tav tm="100000">
                                          <p:val>
                                            <p:strVal val="#ppt_h"/>
                                          </p:val>
                                        </p:tav>
                                      </p:tavLst>
                                    </p:anim>
                                    <p:anim calcmode="lin" valueType="num">
                                      <p:cBhvr>
                                        <p:cTn id="27" dur="1000" fill="hold"/>
                                        <p:tgtEl>
                                          <p:spTgt spid="8"/>
                                        </p:tgtEl>
                                        <p:attrNameLst>
                                          <p:attrName>style.rotation</p:attrName>
                                        </p:attrNameLst>
                                      </p:cBhvr>
                                      <p:tavLst>
                                        <p:tav tm="0">
                                          <p:val>
                                            <p:fltVal val="90"/>
                                          </p:val>
                                        </p:tav>
                                        <p:tav tm="100000">
                                          <p:val>
                                            <p:fltVal val="0"/>
                                          </p:val>
                                        </p:tav>
                                      </p:tavLst>
                                    </p:anim>
                                    <p:animEffect transition="in" filter="fade">
                                      <p:cBhvr>
                                        <p:cTn id="28" dur="1000"/>
                                        <p:tgtEl>
                                          <p:spTgt spid="8"/>
                                        </p:tgtEl>
                                      </p:cBhvr>
                                    </p:animEffect>
                                  </p:childTnLst>
                                </p:cTn>
                              </p:par>
                              <p:par>
                                <p:cTn id="29" presetID="31" presetClass="entr" presetSubtype="0"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p:cTn id="31" dur="1000" fill="hold"/>
                                        <p:tgtEl>
                                          <p:spTgt spid="9"/>
                                        </p:tgtEl>
                                        <p:attrNameLst>
                                          <p:attrName>ppt_w</p:attrName>
                                        </p:attrNameLst>
                                      </p:cBhvr>
                                      <p:tavLst>
                                        <p:tav tm="0">
                                          <p:val>
                                            <p:fltVal val="0"/>
                                          </p:val>
                                        </p:tav>
                                        <p:tav tm="100000">
                                          <p:val>
                                            <p:strVal val="#ppt_w"/>
                                          </p:val>
                                        </p:tav>
                                      </p:tavLst>
                                    </p:anim>
                                    <p:anim calcmode="lin" valueType="num">
                                      <p:cBhvr>
                                        <p:cTn id="32" dur="1000" fill="hold"/>
                                        <p:tgtEl>
                                          <p:spTgt spid="9"/>
                                        </p:tgtEl>
                                        <p:attrNameLst>
                                          <p:attrName>ppt_h</p:attrName>
                                        </p:attrNameLst>
                                      </p:cBhvr>
                                      <p:tavLst>
                                        <p:tav tm="0">
                                          <p:val>
                                            <p:fltVal val="0"/>
                                          </p:val>
                                        </p:tav>
                                        <p:tav tm="100000">
                                          <p:val>
                                            <p:strVal val="#ppt_h"/>
                                          </p:val>
                                        </p:tav>
                                      </p:tavLst>
                                    </p:anim>
                                    <p:anim calcmode="lin" valueType="num">
                                      <p:cBhvr>
                                        <p:cTn id="33" dur="1000" fill="hold"/>
                                        <p:tgtEl>
                                          <p:spTgt spid="9"/>
                                        </p:tgtEl>
                                        <p:attrNameLst>
                                          <p:attrName>style.rotation</p:attrName>
                                        </p:attrNameLst>
                                      </p:cBhvr>
                                      <p:tavLst>
                                        <p:tav tm="0">
                                          <p:val>
                                            <p:fltVal val="90"/>
                                          </p:val>
                                        </p:tav>
                                        <p:tav tm="100000">
                                          <p:val>
                                            <p:fltVal val="0"/>
                                          </p:val>
                                        </p:tav>
                                      </p:tavLst>
                                    </p:anim>
                                    <p:animEffect transition="in" filter="fade">
                                      <p:cBhvr>
                                        <p:cTn id="34" dur="1000"/>
                                        <p:tgtEl>
                                          <p:spTgt spid="9"/>
                                        </p:tgtEl>
                                      </p:cBhvr>
                                    </p:animEffect>
                                  </p:childTnLst>
                                </p:cTn>
                              </p:par>
                              <p:par>
                                <p:cTn id="35" presetID="31" presetClass="entr" presetSubtype="0" fill="hold" grpId="0" nodeType="with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p:cTn id="37" dur="1000" fill="hold"/>
                                        <p:tgtEl>
                                          <p:spTgt spid="10"/>
                                        </p:tgtEl>
                                        <p:attrNameLst>
                                          <p:attrName>ppt_w</p:attrName>
                                        </p:attrNameLst>
                                      </p:cBhvr>
                                      <p:tavLst>
                                        <p:tav tm="0">
                                          <p:val>
                                            <p:fltVal val="0"/>
                                          </p:val>
                                        </p:tav>
                                        <p:tav tm="100000">
                                          <p:val>
                                            <p:strVal val="#ppt_w"/>
                                          </p:val>
                                        </p:tav>
                                      </p:tavLst>
                                    </p:anim>
                                    <p:anim calcmode="lin" valueType="num">
                                      <p:cBhvr>
                                        <p:cTn id="38" dur="1000" fill="hold"/>
                                        <p:tgtEl>
                                          <p:spTgt spid="10"/>
                                        </p:tgtEl>
                                        <p:attrNameLst>
                                          <p:attrName>ppt_h</p:attrName>
                                        </p:attrNameLst>
                                      </p:cBhvr>
                                      <p:tavLst>
                                        <p:tav tm="0">
                                          <p:val>
                                            <p:fltVal val="0"/>
                                          </p:val>
                                        </p:tav>
                                        <p:tav tm="100000">
                                          <p:val>
                                            <p:strVal val="#ppt_h"/>
                                          </p:val>
                                        </p:tav>
                                      </p:tavLst>
                                    </p:anim>
                                    <p:anim calcmode="lin" valueType="num">
                                      <p:cBhvr>
                                        <p:cTn id="39" dur="1000" fill="hold"/>
                                        <p:tgtEl>
                                          <p:spTgt spid="10"/>
                                        </p:tgtEl>
                                        <p:attrNameLst>
                                          <p:attrName>style.rotation</p:attrName>
                                        </p:attrNameLst>
                                      </p:cBhvr>
                                      <p:tavLst>
                                        <p:tav tm="0">
                                          <p:val>
                                            <p:fltVal val="90"/>
                                          </p:val>
                                        </p:tav>
                                        <p:tav tm="100000">
                                          <p:val>
                                            <p:fltVal val="0"/>
                                          </p:val>
                                        </p:tav>
                                      </p:tavLst>
                                    </p:anim>
                                    <p:animEffect transition="in" filter="fade">
                                      <p:cBhvr>
                                        <p:cTn id="40" dur="1000"/>
                                        <p:tgtEl>
                                          <p:spTgt spid="10"/>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11"/>
                                        </p:tgtEl>
                                        <p:attrNameLst>
                                          <p:attrName>style.visibility</p:attrName>
                                        </p:attrNameLst>
                                      </p:cBhvr>
                                      <p:to>
                                        <p:strVal val="visible"/>
                                      </p:to>
                                    </p:set>
                                    <p:anim calcmode="lin" valueType="num">
                                      <p:cBhvr>
                                        <p:cTn id="43" dur="1000" fill="hold"/>
                                        <p:tgtEl>
                                          <p:spTgt spid="11"/>
                                        </p:tgtEl>
                                        <p:attrNameLst>
                                          <p:attrName>ppt_w</p:attrName>
                                        </p:attrNameLst>
                                      </p:cBhvr>
                                      <p:tavLst>
                                        <p:tav tm="0">
                                          <p:val>
                                            <p:fltVal val="0"/>
                                          </p:val>
                                        </p:tav>
                                        <p:tav tm="100000">
                                          <p:val>
                                            <p:strVal val="#ppt_w"/>
                                          </p:val>
                                        </p:tav>
                                      </p:tavLst>
                                    </p:anim>
                                    <p:anim calcmode="lin" valueType="num">
                                      <p:cBhvr>
                                        <p:cTn id="44" dur="1000" fill="hold"/>
                                        <p:tgtEl>
                                          <p:spTgt spid="11"/>
                                        </p:tgtEl>
                                        <p:attrNameLst>
                                          <p:attrName>ppt_h</p:attrName>
                                        </p:attrNameLst>
                                      </p:cBhvr>
                                      <p:tavLst>
                                        <p:tav tm="0">
                                          <p:val>
                                            <p:fltVal val="0"/>
                                          </p:val>
                                        </p:tav>
                                        <p:tav tm="100000">
                                          <p:val>
                                            <p:strVal val="#ppt_h"/>
                                          </p:val>
                                        </p:tav>
                                      </p:tavLst>
                                    </p:anim>
                                    <p:anim calcmode="lin" valueType="num">
                                      <p:cBhvr>
                                        <p:cTn id="45" dur="1000" fill="hold"/>
                                        <p:tgtEl>
                                          <p:spTgt spid="11"/>
                                        </p:tgtEl>
                                        <p:attrNameLst>
                                          <p:attrName>style.rotation</p:attrName>
                                        </p:attrNameLst>
                                      </p:cBhvr>
                                      <p:tavLst>
                                        <p:tav tm="0">
                                          <p:val>
                                            <p:fltVal val="90"/>
                                          </p:val>
                                        </p:tav>
                                        <p:tav tm="100000">
                                          <p:val>
                                            <p:fltVal val="0"/>
                                          </p:val>
                                        </p:tav>
                                      </p:tavLst>
                                    </p:anim>
                                    <p:animEffect transition="in" filter="fade">
                                      <p:cBhvr>
                                        <p:cTn id="46" dur="1000"/>
                                        <p:tgtEl>
                                          <p:spTgt spid="11"/>
                                        </p:tgtEl>
                                      </p:cBhvr>
                                    </p:animEffect>
                                  </p:childTnLst>
                                </p:cTn>
                              </p:par>
                              <p:par>
                                <p:cTn id="47" presetID="31" presetClass="entr" presetSubtype="0" fill="hold" grpId="0" nodeType="withEffect">
                                  <p:stCondLst>
                                    <p:cond delay="0"/>
                                  </p:stCondLst>
                                  <p:childTnLst>
                                    <p:set>
                                      <p:cBhvr>
                                        <p:cTn id="48" dur="1" fill="hold">
                                          <p:stCondLst>
                                            <p:cond delay="0"/>
                                          </p:stCondLst>
                                        </p:cTn>
                                        <p:tgtEl>
                                          <p:spTgt spid="12"/>
                                        </p:tgtEl>
                                        <p:attrNameLst>
                                          <p:attrName>style.visibility</p:attrName>
                                        </p:attrNameLst>
                                      </p:cBhvr>
                                      <p:to>
                                        <p:strVal val="visible"/>
                                      </p:to>
                                    </p:set>
                                    <p:anim calcmode="lin" valueType="num">
                                      <p:cBhvr>
                                        <p:cTn id="49" dur="1000" fill="hold"/>
                                        <p:tgtEl>
                                          <p:spTgt spid="12"/>
                                        </p:tgtEl>
                                        <p:attrNameLst>
                                          <p:attrName>ppt_w</p:attrName>
                                        </p:attrNameLst>
                                      </p:cBhvr>
                                      <p:tavLst>
                                        <p:tav tm="0">
                                          <p:val>
                                            <p:fltVal val="0"/>
                                          </p:val>
                                        </p:tav>
                                        <p:tav tm="100000">
                                          <p:val>
                                            <p:strVal val="#ppt_w"/>
                                          </p:val>
                                        </p:tav>
                                      </p:tavLst>
                                    </p:anim>
                                    <p:anim calcmode="lin" valueType="num">
                                      <p:cBhvr>
                                        <p:cTn id="50" dur="1000" fill="hold"/>
                                        <p:tgtEl>
                                          <p:spTgt spid="12"/>
                                        </p:tgtEl>
                                        <p:attrNameLst>
                                          <p:attrName>ppt_h</p:attrName>
                                        </p:attrNameLst>
                                      </p:cBhvr>
                                      <p:tavLst>
                                        <p:tav tm="0">
                                          <p:val>
                                            <p:fltVal val="0"/>
                                          </p:val>
                                        </p:tav>
                                        <p:tav tm="100000">
                                          <p:val>
                                            <p:strVal val="#ppt_h"/>
                                          </p:val>
                                        </p:tav>
                                      </p:tavLst>
                                    </p:anim>
                                    <p:anim calcmode="lin" valueType="num">
                                      <p:cBhvr>
                                        <p:cTn id="51" dur="1000" fill="hold"/>
                                        <p:tgtEl>
                                          <p:spTgt spid="12"/>
                                        </p:tgtEl>
                                        <p:attrNameLst>
                                          <p:attrName>style.rotation</p:attrName>
                                        </p:attrNameLst>
                                      </p:cBhvr>
                                      <p:tavLst>
                                        <p:tav tm="0">
                                          <p:val>
                                            <p:fltVal val="90"/>
                                          </p:val>
                                        </p:tav>
                                        <p:tav tm="100000">
                                          <p:val>
                                            <p:fltVal val="0"/>
                                          </p:val>
                                        </p:tav>
                                      </p:tavLst>
                                    </p:anim>
                                    <p:animEffect transition="in" filter="fade">
                                      <p:cBhvr>
                                        <p:cTn id="52" dur="1000"/>
                                        <p:tgtEl>
                                          <p:spTgt spid="12"/>
                                        </p:tgtEl>
                                      </p:cBhvr>
                                    </p:animEffect>
                                  </p:childTnLst>
                                </p:cTn>
                              </p:par>
                              <p:par>
                                <p:cTn id="53" presetID="31" presetClass="entr" presetSubtype="0" fill="hold" grpId="0" nodeType="withEffect">
                                  <p:stCondLst>
                                    <p:cond delay="0"/>
                                  </p:stCondLst>
                                  <p:childTnLst>
                                    <p:set>
                                      <p:cBhvr>
                                        <p:cTn id="54" dur="1" fill="hold">
                                          <p:stCondLst>
                                            <p:cond delay="0"/>
                                          </p:stCondLst>
                                        </p:cTn>
                                        <p:tgtEl>
                                          <p:spTgt spid="13"/>
                                        </p:tgtEl>
                                        <p:attrNameLst>
                                          <p:attrName>style.visibility</p:attrName>
                                        </p:attrNameLst>
                                      </p:cBhvr>
                                      <p:to>
                                        <p:strVal val="visible"/>
                                      </p:to>
                                    </p:set>
                                    <p:anim calcmode="lin" valueType="num">
                                      <p:cBhvr>
                                        <p:cTn id="55" dur="1000" fill="hold"/>
                                        <p:tgtEl>
                                          <p:spTgt spid="13"/>
                                        </p:tgtEl>
                                        <p:attrNameLst>
                                          <p:attrName>ppt_w</p:attrName>
                                        </p:attrNameLst>
                                      </p:cBhvr>
                                      <p:tavLst>
                                        <p:tav tm="0">
                                          <p:val>
                                            <p:fltVal val="0"/>
                                          </p:val>
                                        </p:tav>
                                        <p:tav tm="100000">
                                          <p:val>
                                            <p:strVal val="#ppt_w"/>
                                          </p:val>
                                        </p:tav>
                                      </p:tavLst>
                                    </p:anim>
                                    <p:anim calcmode="lin" valueType="num">
                                      <p:cBhvr>
                                        <p:cTn id="56" dur="1000" fill="hold"/>
                                        <p:tgtEl>
                                          <p:spTgt spid="13"/>
                                        </p:tgtEl>
                                        <p:attrNameLst>
                                          <p:attrName>ppt_h</p:attrName>
                                        </p:attrNameLst>
                                      </p:cBhvr>
                                      <p:tavLst>
                                        <p:tav tm="0">
                                          <p:val>
                                            <p:fltVal val="0"/>
                                          </p:val>
                                        </p:tav>
                                        <p:tav tm="100000">
                                          <p:val>
                                            <p:strVal val="#ppt_h"/>
                                          </p:val>
                                        </p:tav>
                                      </p:tavLst>
                                    </p:anim>
                                    <p:anim calcmode="lin" valueType="num">
                                      <p:cBhvr>
                                        <p:cTn id="57" dur="1000" fill="hold"/>
                                        <p:tgtEl>
                                          <p:spTgt spid="13"/>
                                        </p:tgtEl>
                                        <p:attrNameLst>
                                          <p:attrName>style.rotation</p:attrName>
                                        </p:attrNameLst>
                                      </p:cBhvr>
                                      <p:tavLst>
                                        <p:tav tm="0">
                                          <p:val>
                                            <p:fltVal val="90"/>
                                          </p:val>
                                        </p:tav>
                                        <p:tav tm="100000">
                                          <p:val>
                                            <p:fltVal val="0"/>
                                          </p:val>
                                        </p:tav>
                                      </p:tavLst>
                                    </p:anim>
                                    <p:animEffect transition="in" filter="fade">
                                      <p:cBhvr>
                                        <p:cTn id="58"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extLst>
              <a:ext uri="{BEBA8EAE-BF5A-486C-A8C5-ECC9F3942E4B}">
                <a14:imgProps xmlns:a14="http://schemas.microsoft.com/office/drawing/2010/main">
                  <a14:imgLayer r:embed="rId2">
                    <a14:imgEffect>
                      <a14:colorTemperature colorTemp="4700"/>
                    </a14:imgEffect>
                    <a14:imgEffect>
                      <a14:saturation sat="200000"/>
                    </a14:imgEffect>
                  </a14:imgLayer>
                </a14:imgProps>
              </a:ext>
              <a:ext uri="{28A0092B-C50C-407E-A947-70E740481C1C}">
                <a14:useLocalDpi xmlns:a14="http://schemas.microsoft.com/office/drawing/2010/main" val="0"/>
              </a:ext>
            </a:extLst>
          </a:blip>
          <a:stretch>
            <a:fillRect/>
          </a:stretch>
        </p:blipFill>
        <p:spPr>
          <a:xfrm rot="5400000">
            <a:off x="2667000" y="-2667000"/>
            <a:ext cx="6858000" cy="12192000"/>
          </a:xfrm>
          <a:prstGeom prst="rect">
            <a:avLst/>
          </a:prstGeom>
        </p:spPr>
      </p:pic>
      <p:sp>
        <p:nvSpPr>
          <p:cNvPr id="3" name="文本框 2"/>
          <p:cNvSpPr txBox="1"/>
          <p:nvPr/>
        </p:nvSpPr>
        <p:spPr>
          <a:xfrm>
            <a:off x="751678" y="469148"/>
            <a:ext cx="3172139" cy="523220"/>
          </a:xfrm>
          <a:prstGeom prst="rect">
            <a:avLst/>
          </a:prstGeom>
          <a:noFill/>
        </p:spPr>
        <p:txBody>
          <a:bodyPr wrap="square" rtlCol="0">
            <a:spAutoFit/>
          </a:bodyPr>
          <a:lstStyle/>
          <a:p>
            <a:r>
              <a:rPr lang="en-US" altLang="zh-CN" sz="2800" b="1" dirty="0">
                <a:solidFill>
                  <a:schemeClr val="bg1"/>
                </a:solidFill>
                <a:latin typeface="仓耳玄三M W05" panose="02020400000000000000" pitchFamily="18" charset="-122"/>
                <a:ea typeface="仓耳玄三M W05" panose="02020400000000000000" pitchFamily="18" charset="-122"/>
              </a:rPr>
              <a:t>02.</a:t>
            </a:r>
            <a:r>
              <a:rPr lang="zh-CN" altLang="en-US" sz="2800" b="1" dirty="0">
                <a:solidFill>
                  <a:schemeClr val="bg1"/>
                </a:solidFill>
                <a:latin typeface="仓耳玄三M W05" panose="02020400000000000000" pitchFamily="18" charset="-122"/>
                <a:ea typeface="仓耳玄三M W05" panose="02020400000000000000" pitchFamily="18" charset="-122"/>
              </a:rPr>
              <a:t>活动内容构成</a:t>
            </a:r>
            <a:endParaRPr lang="zh-CN" altLang="en-US" sz="2800" b="1" dirty="0">
              <a:solidFill>
                <a:schemeClr val="bg1"/>
              </a:solidFill>
              <a:latin typeface="仓耳玄三M W05" panose="02020400000000000000" pitchFamily="18" charset="-122"/>
              <a:ea typeface="仓耳玄三M W05" panose="02020400000000000000" pitchFamily="18" charset="-122"/>
            </a:endParaRPr>
          </a:p>
        </p:txBody>
      </p:sp>
      <p:grpSp>
        <p:nvGrpSpPr>
          <p:cNvPr id="4" name="îŝ1íḋè"/>
          <p:cNvGrpSpPr/>
          <p:nvPr/>
        </p:nvGrpSpPr>
        <p:grpSpPr>
          <a:xfrm>
            <a:off x="6096000" y="1764000"/>
            <a:ext cx="6096000" cy="3918758"/>
            <a:chOff x="6096000" y="1233923"/>
            <a:chExt cx="6096000" cy="3918758"/>
          </a:xfrm>
        </p:grpSpPr>
        <p:sp>
          <p:nvSpPr>
            <p:cNvPr id="5" name="íś1ïḋê"/>
            <p:cNvSpPr/>
            <p:nvPr/>
          </p:nvSpPr>
          <p:spPr>
            <a:xfrm>
              <a:off x="6806470" y="1233923"/>
              <a:ext cx="5385530" cy="3560534"/>
            </a:xfrm>
            <a:custGeom>
              <a:avLst/>
              <a:gdLst>
                <a:gd name="connsiteX0" fmla="*/ 312516 w 5385530"/>
                <a:gd name="connsiteY0" fmla="*/ 0 h 3708952"/>
                <a:gd name="connsiteX1" fmla="*/ 5385530 w 5385530"/>
                <a:gd name="connsiteY1" fmla="*/ 0 h 3708952"/>
                <a:gd name="connsiteX2" fmla="*/ 5385530 w 5385530"/>
                <a:gd name="connsiteY2" fmla="*/ 3708952 h 3708952"/>
                <a:gd name="connsiteX3" fmla="*/ 0 w 5385530"/>
                <a:gd name="connsiteY3" fmla="*/ 3708952 h 3708952"/>
                <a:gd name="connsiteX4" fmla="*/ 0 w 5385530"/>
                <a:gd name="connsiteY4" fmla="*/ 312516 h 3708952"/>
                <a:gd name="connsiteX5" fmla="*/ 312516 w 5385530"/>
                <a:gd name="connsiteY5" fmla="*/ 0 h 37089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85530" h="3708952">
                  <a:moveTo>
                    <a:pt x="312516" y="0"/>
                  </a:moveTo>
                  <a:lnTo>
                    <a:pt x="5385530" y="0"/>
                  </a:lnTo>
                  <a:lnTo>
                    <a:pt x="5385530" y="3708952"/>
                  </a:lnTo>
                  <a:lnTo>
                    <a:pt x="0" y="3708952"/>
                  </a:lnTo>
                  <a:lnTo>
                    <a:pt x="0" y="312516"/>
                  </a:lnTo>
                  <a:cubicBezTo>
                    <a:pt x="0" y="139918"/>
                    <a:pt x="139918" y="0"/>
                    <a:pt x="312516"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800" dirty="0">
                <a:solidFill>
                  <a:schemeClr val="bg1"/>
                </a:solidFill>
                <a:latin typeface="仓耳玄三M W05" panose="02020400000000000000" pitchFamily="18" charset="-122"/>
              </a:endParaRPr>
            </a:p>
          </p:txBody>
        </p:sp>
        <p:sp>
          <p:nvSpPr>
            <p:cNvPr id="7" name="íšļïḑe"/>
            <p:cNvSpPr/>
            <p:nvPr/>
          </p:nvSpPr>
          <p:spPr>
            <a:xfrm>
              <a:off x="6160593" y="4794461"/>
              <a:ext cx="6031406" cy="358220"/>
            </a:xfrm>
            <a:custGeom>
              <a:avLst/>
              <a:gdLst>
                <a:gd name="connsiteX0" fmla="*/ 0 w 6031406"/>
                <a:gd name="connsiteY0" fmla="*/ 0 h 358220"/>
                <a:gd name="connsiteX1" fmla="*/ 6031406 w 6031406"/>
                <a:gd name="connsiteY1" fmla="*/ 0 h 358220"/>
                <a:gd name="connsiteX2" fmla="*/ 6031406 w 6031406"/>
                <a:gd name="connsiteY2" fmla="*/ 358220 h 358220"/>
                <a:gd name="connsiteX3" fmla="*/ 179110 w 6031406"/>
                <a:gd name="connsiteY3" fmla="*/ 358220 h 358220"/>
                <a:gd name="connsiteX4" fmla="*/ 0 w 6031406"/>
                <a:gd name="connsiteY4" fmla="*/ 179110 h 358220"/>
                <a:gd name="connsiteX5" fmla="*/ 0 w 6031406"/>
                <a:gd name="connsiteY5" fmla="*/ 0 h 358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31406" h="358220">
                  <a:moveTo>
                    <a:pt x="0" y="0"/>
                  </a:moveTo>
                  <a:lnTo>
                    <a:pt x="6031406" y="0"/>
                  </a:lnTo>
                  <a:lnTo>
                    <a:pt x="6031406" y="358220"/>
                  </a:lnTo>
                  <a:lnTo>
                    <a:pt x="179110" y="358220"/>
                  </a:lnTo>
                  <a:cubicBezTo>
                    <a:pt x="80190" y="358220"/>
                    <a:pt x="0" y="278030"/>
                    <a:pt x="0" y="179110"/>
                  </a:cubicBezTo>
                  <a:lnTo>
                    <a:pt x="0" y="0"/>
                  </a:ln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800" dirty="0">
                <a:solidFill>
                  <a:schemeClr val="bg1"/>
                </a:solidFill>
                <a:latin typeface="仓耳玄三M W05" panose="02020400000000000000" pitchFamily="18" charset="-122"/>
              </a:endParaRPr>
            </a:p>
          </p:txBody>
        </p:sp>
        <p:sp>
          <p:nvSpPr>
            <p:cNvPr id="8" name="ïšḷîḋé"/>
            <p:cNvSpPr/>
            <p:nvPr/>
          </p:nvSpPr>
          <p:spPr>
            <a:xfrm>
              <a:off x="9575436" y="1282949"/>
              <a:ext cx="68628" cy="68628"/>
            </a:xfrm>
            <a:prstGeom prst="ellipse">
              <a:avLst/>
            </a:prstGeom>
            <a:solidFill>
              <a:schemeClr val="tx1">
                <a:lumMod val="65000"/>
                <a:lumOff val="35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800" dirty="0">
                <a:solidFill>
                  <a:schemeClr val="bg1"/>
                </a:solidFill>
                <a:latin typeface="仓耳玄三M W05" panose="02020400000000000000" pitchFamily="18" charset="-122"/>
              </a:endParaRPr>
            </a:p>
          </p:txBody>
        </p:sp>
        <p:sp>
          <p:nvSpPr>
            <p:cNvPr id="9" name="îSlïḓè"/>
            <p:cNvSpPr/>
            <p:nvPr/>
          </p:nvSpPr>
          <p:spPr>
            <a:xfrm>
              <a:off x="6096000" y="4794466"/>
              <a:ext cx="6096000" cy="247434"/>
            </a:xfrm>
            <a:custGeom>
              <a:avLst/>
              <a:gdLst>
                <a:gd name="connsiteX0" fmla="*/ 0 w 6096000"/>
                <a:gd name="connsiteY0" fmla="*/ 0 h 247434"/>
                <a:gd name="connsiteX1" fmla="*/ 6096000 w 6096000"/>
                <a:gd name="connsiteY1" fmla="*/ 0 h 247434"/>
                <a:gd name="connsiteX2" fmla="*/ 6096000 w 6096000"/>
                <a:gd name="connsiteY2" fmla="*/ 247434 h 247434"/>
                <a:gd name="connsiteX3" fmla="*/ 123717 w 6096000"/>
                <a:gd name="connsiteY3" fmla="*/ 247434 h 247434"/>
                <a:gd name="connsiteX4" fmla="*/ 0 w 6096000"/>
                <a:gd name="connsiteY4" fmla="*/ 123717 h 247434"/>
                <a:gd name="connsiteX5" fmla="*/ 0 w 6096000"/>
                <a:gd name="connsiteY5" fmla="*/ 0 h 247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0" h="247434">
                  <a:moveTo>
                    <a:pt x="0" y="0"/>
                  </a:moveTo>
                  <a:lnTo>
                    <a:pt x="6096000" y="0"/>
                  </a:lnTo>
                  <a:lnTo>
                    <a:pt x="6096000" y="247434"/>
                  </a:lnTo>
                  <a:lnTo>
                    <a:pt x="123717" y="247434"/>
                  </a:lnTo>
                  <a:cubicBezTo>
                    <a:pt x="55390" y="247434"/>
                    <a:pt x="0" y="192044"/>
                    <a:pt x="0" y="123717"/>
                  </a:cubicBezTo>
                  <a:lnTo>
                    <a:pt x="0" y="0"/>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800" dirty="0">
                <a:solidFill>
                  <a:schemeClr val="bg1"/>
                </a:solidFill>
                <a:latin typeface="仓耳玄三M W05" panose="02020400000000000000" pitchFamily="18" charset="-122"/>
              </a:endParaRPr>
            </a:p>
          </p:txBody>
        </p:sp>
        <p:sp>
          <p:nvSpPr>
            <p:cNvPr id="10" name="ïş1íďè"/>
            <p:cNvSpPr/>
            <p:nvPr/>
          </p:nvSpPr>
          <p:spPr>
            <a:xfrm flipV="1">
              <a:off x="8996693" y="4794457"/>
              <a:ext cx="1432978" cy="148417"/>
            </a:xfrm>
            <a:prstGeom prst="round2SameRect">
              <a:avLst>
                <a:gd name="adj1" fmla="val 50000"/>
                <a:gd name="adj2" fmla="val 0"/>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800" dirty="0">
                <a:solidFill>
                  <a:schemeClr val="bg1"/>
                </a:solidFill>
                <a:latin typeface="仓耳玄三M W05" panose="02020400000000000000" pitchFamily="18" charset="-122"/>
              </a:endParaRPr>
            </a:p>
          </p:txBody>
        </p:sp>
      </p:grpSp>
      <p:sp>
        <p:nvSpPr>
          <p:cNvPr id="12" name="ïṡḻïḋê"/>
          <p:cNvSpPr txBox="1"/>
          <p:nvPr/>
        </p:nvSpPr>
        <p:spPr>
          <a:xfrm>
            <a:off x="1065398" y="2151802"/>
            <a:ext cx="4882899" cy="1042172"/>
          </a:xfrm>
          <a:prstGeom prst="rect">
            <a:avLst/>
          </a:prstGeom>
          <a:noFill/>
          <a:ln>
            <a:noFill/>
          </a:ln>
        </p:spPr>
        <p:txBody>
          <a:bodyPr wrap="square" lIns="90000" tIns="46800" rIns="90000" bIns="46800" anchor="ctr" anchorCtr="0">
            <a:noAutofit/>
          </a:bodyPr>
          <a:lstStyle/>
          <a:p>
            <a:pPr>
              <a:lnSpc>
                <a:spcPct val="150000"/>
              </a:lnSpc>
              <a:buSzPct val="25000"/>
            </a:pPr>
            <a:r>
              <a:rPr lang="en-US" dirty="0">
                <a:solidFill>
                  <a:schemeClr val="bg1"/>
                </a:solidFill>
                <a:latin typeface="仓耳玄三M W05" panose="02020400000000000000" pitchFamily="18" charset="-122"/>
              </a:rPr>
              <a:t>Theme color makes PPT more convenient to change.</a:t>
            </a:r>
            <a:endParaRPr lang="en-US" dirty="0">
              <a:solidFill>
                <a:schemeClr val="bg1"/>
              </a:solidFill>
              <a:latin typeface="仓耳玄三M W05" panose="02020400000000000000" pitchFamily="18" charset="-122"/>
            </a:endParaRPr>
          </a:p>
        </p:txBody>
      </p:sp>
      <p:cxnSp>
        <p:nvCxnSpPr>
          <p:cNvPr id="13" name="直接连接符 12"/>
          <p:cNvCxnSpPr/>
          <p:nvPr/>
        </p:nvCxnSpPr>
        <p:spPr>
          <a:xfrm flipH="1">
            <a:off x="885401" y="3453583"/>
            <a:ext cx="5242898" cy="0"/>
          </a:xfrm>
          <a:prstGeom prst="line">
            <a:avLst/>
          </a:prstGeom>
          <a:ln w="3175" cap="rnd">
            <a:solidFill>
              <a:schemeClr val="bg1">
                <a:lumMod val="7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sp>
        <p:nvSpPr>
          <p:cNvPr id="14" name="ïṩḻíḍê"/>
          <p:cNvSpPr txBox="1"/>
          <p:nvPr/>
        </p:nvSpPr>
        <p:spPr>
          <a:xfrm>
            <a:off x="885399" y="3688974"/>
            <a:ext cx="5242898" cy="1647973"/>
          </a:xfrm>
          <a:prstGeom prst="rect">
            <a:avLst/>
          </a:prstGeom>
          <a:noFill/>
          <a:ln>
            <a:noFill/>
          </a:ln>
        </p:spPr>
        <p:txBody>
          <a:bodyPr wrap="square" lIns="91440" tIns="45720" rIns="91440" bIns="45720" anchor="ctr" anchorCtr="0">
            <a:normAutofit fontScale="92500" lnSpcReduction="20000"/>
          </a:bodyPr>
          <a:lstStyle/>
          <a:p>
            <a:pPr marL="171450" lvl="0" indent="-171450" defTabSz="913765">
              <a:lnSpc>
                <a:spcPct val="150000"/>
              </a:lnSpc>
              <a:buClr>
                <a:schemeClr val="tx1"/>
              </a:buClr>
              <a:buSzPct val="100000"/>
              <a:buFont typeface="Arial" panose="020B0604020202020204" pitchFamily="34" charset="0"/>
              <a:buChar char="•"/>
              <a:defRPr/>
            </a:pPr>
            <a:r>
              <a:rPr lang="en-US" sz="1600" dirty="0">
                <a:solidFill>
                  <a:schemeClr val="bg1"/>
                </a:solidFill>
                <a:latin typeface="仓耳玄三M W05" panose="02020400000000000000" pitchFamily="18" charset="-122"/>
              </a:rPr>
              <a:t>Supporting text here. </a:t>
            </a:r>
            <a:endParaRPr lang="en-US" sz="1600" dirty="0">
              <a:solidFill>
                <a:schemeClr val="bg1"/>
              </a:solidFill>
              <a:latin typeface="仓耳玄三M W05" panose="02020400000000000000" pitchFamily="18" charset="-122"/>
            </a:endParaRPr>
          </a:p>
          <a:p>
            <a:pPr marL="171450" lvl="0" indent="-171450" defTabSz="913765">
              <a:lnSpc>
                <a:spcPct val="150000"/>
              </a:lnSpc>
              <a:buClr>
                <a:schemeClr val="tx1"/>
              </a:buClr>
              <a:buSzPct val="100000"/>
              <a:buFont typeface="Arial" panose="020B0604020202020204" pitchFamily="34" charset="0"/>
              <a:buChar char="•"/>
              <a:defRPr/>
            </a:pPr>
            <a:r>
              <a:rPr kumimoji="0" lang="en-US" sz="1600" b="0" i="0" u="none" strike="noStrike" kern="1200" cap="none" spc="0" normalizeH="0" baseline="0" noProof="0" dirty="0">
                <a:ln>
                  <a:noFill/>
                </a:ln>
                <a:solidFill>
                  <a:schemeClr val="bg1"/>
                </a:solidFill>
                <a:effectLst/>
                <a:uLnTx/>
                <a:uFillTx/>
                <a:latin typeface="仓耳玄三M W05" panose="02020400000000000000" pitchFamily="18" charset="-122"/>
              </a:rPr>
              <a:t>.…</a:t>
            </a:r>
            <a:r>
              <a:rPr kumimoji="0" lang="de-DE" sz="1600" b="0" i="0" u="none" strike="noStrike" kern="1200" cap="none" spc="0" normalizeH="0" baseline="0" noProof="0" dirty="0">
                <a:ln>
                  <a:noFill/>
                </a:ln>
                <a:solidFill>
                  <a:schemeClr val="bg1"/>
                </a:solidFill>
                <a:effectLst/>
                <a:uLnTx/>
                <a:uFillTx/>
                <a:latin typeface="仓耳玄三M W05" panose="02020400000000000000" pitchFamily="18" charset="-122"/>
              </a:rPr>
              <a:t>.</a:t>
            </a:r>
            <a:endParaRPr kumimoji="0" lang="de-DE" sz="1600" b="0" i="0" u="none" strike="noStrike" kern="1200" cap="none" spc="0" normalizeH="0" baseline="0" noProof="0" dirty="0">
              <a:ln>
                <a:noFill/>
              </a:ln>
              <a:solidFill>
                <a:schemeClr val="bg1"/>
              </a:solidFill>
              <a:effectLst/>
              <a:uLnTx/>
              <a:uFillTx/>
              <a:latin typeface="仓耳玄三M W05" panose="02020400000000000000" pitchFamily="18" charset="-122"/>
            </a:endParaRPr>
          </a:p>
          <a:p>
            <a:pPr marL="171450" lvl="0" indent="-171450" defTabSz="913765">
              <a:lnSpc>
                <a:spcPct val="150000"/>
              </a:lnSpc>
              <a:buClr>
                <a:schemeClr val="tx1"/>
              </a:buClr>
              <a:buSzPct val="100000"/>
              <a:buFont typeface="Arial" panose="020B0604020202020204" pitchFamily="34" charset="0"/>
              <a:buChar char="•"/>
              <a:defRPr/>
            </a:pPr>
            <a:r>
              <a:rPr lang="en-US" altLang="zh-CN" sz="1600" dirty="0">
                <a:solidFill>
                  <a:schemeClr val="bg1"/>
                </a:solidFill>
                <a:latin typeface="仓耳玄三M W05" panose="02020400000000000000" pitchFamily="18" charset="-122"/>
              </a:rPr>
              <a:t>Supporting text here. </a:t>
            </a:r>
            <a:endParaRPr lang="en-US" altLang="zh-CN" sz="1600" dirty="0">
              <a:solidFill>
                <a:schemeClr val="bg1"/>
              </a:solidFill>
              <a:latin typeface="仓耳玄三M W05" panose="02020400000000000000" pitchFamily="18" charset="-122"/>
            </a:endParaRPr>
          </a:p>
          <a:p>
            <a:pPr marL="171450" lvl="0" indent="-171450" defTabSz="913765">
              <a:lnSpc>
                <a:spcPct val="150000"/>
              </a:lnSpc>
              <a:buClr>
                <a:schemeClr val="tx1"/>
              </a:buClr>
              <a:buSzPct val="100000"/>
              <a:buFont typeface="Arial" panose="020B0604020202020204" pitchFamily="34" charset="0"/>
              <a:buChar char="•"/>
              <a:defRPr/>
            </a:pPr>
            <a:r>
              <a:rPr lang="en-US" altLang="zh-CN" sz="1600" dirty="0">
                <a:solidFill>
                  <a:schemeClr val="bg1"/>
                </a:solidFill>
                <a:latin typeface="仓耳玄三M W05" panose="02020400000000000000" pitchFamily="18" charset="-122"/>
              </a:rPr>
              <a:t>.…</a:t>
            </a:r>
            <a:r>
              <a:rPr lang="de-DE" altLang="zh-CN" sz="1600" dirty="0">
                <a:solidFill>
                  <a:schemeClr val="bg1"/>
                </a:solidFill>
                <a:latin typeface="仓耳玄三M W05" panose="02020400000000000000" pitchFamily="18" charset="-122"/>
              </a:rPr>
              <a:t>.</a:t>
            </a:r>
            <a:endParaRPr lang="de-DE" altLang="zh-CN" sz="1600" dirty="0">
              <a:solidFill>
                <a:schemeClr val="bg1"/>
              </a:solidFill>
              <a:latin typeface="仓耳玄三M W05" panose="02020400000000000000" pitchFamily="18" charset="-122"/>
            </a:endParaRPr>
          </a:p>
          <a:p>
            <a:pPr marL="171450" indent="-171450" defTabSz="913765">
              <a:lnSpc>
                <a:spcPct val="150000"/>
              </a:lnSpc>
              <a:buClr>
                <a:schemeClr val="tx1"/>
              </a:buClr>
              <a:buSzPct val="100000"/>
              <a:buFont typeface="Arial" panose="020B0604020202020204" pitchFamily="34" charset="0"/>
              <a:buChar char="•"/>
              <a:defRPr/>
            </a:pPr>
            <a:r>
              <a:rPr lang="en-US" altLang="zh-CN" sz="1600" dirty="0">
                <a:solidFill>
                  <a:schemeClr val="bg1"/>
                </a:solidFill>
                <a:latin typeface="仓耳玄三M W05" panose="02020400000000000000" pitchFamily="18" charset="-122"/>
              </a:rPr>
              <a:t>Copy paste fonts. Choose the only option to retain text.…</a:t>
            </a:r>
            <a:r>
              <a:rPr lang="de-DE" altLang="zh-CN" sz="1600" dirty="0">
                <a:solidFill>
                  <a:schemeClr val="bg1"/>
                </a:solidFill>
                <a:latin typeface="仓耳玄三M W05" panose="02020400000000000000" pitchFamily="18" charset="-122"/>
              </a:rPr>
              <a:t>.</a:t>
            </a:r>
            <a:endParaRPr lang="de-DE" altLang="zh-CN" sz="1600" dirty="0">
              <a:solidFill>
                <a:schemeClr val="bg1"/>
              </a:solidFill>
              <a:latin typeface="仓耳玄三M W05" panose="02020400000000000000" pitchFamily="18" charset="-122"/>
            </a:endParaRPr>
          </a:p>
        </p:txBody>
      </p:sp>
      <p:pic>
        <p:nvPicPr>
          <p:cNvPr id="15" name="图片 14"/>
          <p:cNvPicPr>
            <a:picLocks noChangeAspect="1"/>
          </p:cNvPicPr>
          <p:nvPr/>
        </p:nvPicPr>
        <p:blipFill rotWithShape="1">
          <a:blip r:embed="rId3" cstate="print">
            <a:extLst>
              <a:ext uri="{28A0092B-C50C-407E-A947-70E740481C1C}">
                <a14:useLocalDpi xmlns:a14="http://schemas.microsoft.com/office/drawing/2010/main" val="0"/>
              </a:ext>
            </a:extLst>
          </a:blip>
          <a:srcRect l="16113" b="19052"/>
          <a:stretch>
            <a:fillRect/>
          </a:stretch>
        </p:blipFill>
        <p:spPr>
          <a:xfrm>
            <a:off x="7193695" y="2151802"/>
            <a:ext cx="4998304" cy="2952634"/>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2" presetClass="entr" presetSubtype="8" fill="hold" grpId="0" nodeType="with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additive="base">
                                        <p:cTn id="12" dur="500" fill="hold"/>
                                        <p:tgtEl>
                                          <p:spTgt spid="12"/>
                                        </p:tgtEl>
                                        <p:attrNameLst>
                                          <p:attrName>ppt_x</p:attrName>
                                        </p:attrNameLst>
                                      </p:cBhvr>
                                      <p:tavLst>
                                        <p:tav tm="0">
                                          <p:val>
                                            <p:strVal val="0-#ppt_w/2"/>
                                          </p:val>
                                        </p:tav>
                                        <p:tav tm="100000">
                                          <p:val>
                                            <p:strVal val="#ppt_x"/>
                                          </p:val>
                                        </p:tav>
                                      </p:tavLst>
                                    </p:anim>
                                    <p:anim calcmode="lin" valueType="num">
                                      <p:cBhvr additive="base">
                                        <p:cTn id="13" dur="500" fill="hold"/>
                                        <p:tgtEl>
                                          <p:spTgt spid="12"/>
                                        </p:tgtEl>
                                        <p:attrNameLst>
                                          <p:attrName>ppt_y</p:attrName>
                                        </p:attrNameLst>
                                      </p:cBhvr>
                                      <p:tavLst>
                                        <p:tav tm="0">
                                          <p:val>
                                            <p:strVal val="#ppt_y"/>
                                          </p:val>
                                        </p:tav>
                                        <p:tav tm="100000">
                                          <p:val>
                                            <p:strVal val="#ppt_y"/>
                                          </p:val>
                                        </p:tav>
                                      </p:tavLst>
                                    </p:anim>
                                  </p:childTnLst>
                                </p:cTn>
                              </p:par>
                              <p:par>
                                <p:cTn id="14" presetID="2" presetClass="entr" presetSubtype="8" fill="hold" nodeType="withEffect">
                                  <p:stCondLst>
                                    <p:cond delay="0"/>
                                  </p:stCondLst>
                                  <p:childTnLst>
                                    <p:set>
                                      <p:cBhvr>
                                        <p:cTn id="15" dur="1" fill="hold">
                                          <p:stCondLst>
                                            <p:cond delay="0"/>
                                          </p:stCondLst>
                                        </p:cTn>
                                        <p:tgtEl>
                                          <p:spTgt spid="13"/>
                                        </p:tgtEl>
                                        <p:attrNameLst>
                                          <p:attrName>style.visibility</p:attrName>
                                        </p:attrNameLst>
                                      </p:cBhvr>
                                      <p:to>
                                        <p:strVal val="visible"/>
                                      </p:to>
                                    </p:set>
                                    <p:anim calcmode="lin" valueType="num">
                                      <p:cBhvr additive="base">
                                        <p:cTn id="16" dur="500" fill="hold"/>
                                        <p:tgtEl>
                                          <p:spTgt spid="13"/>
                                        </p:tgtEl>
                                        <p:attrNameLst>
                                          <p:attrName>ppt_x</p:attrName>
                                        </p:attrNameLst>
                                      </p:cBhvr>
                                      <p:tavLst>
                                        <p:tav tm="0">
                                          <p:val>
                                            <p:strVal val="0-#ppt_w/2"/>
                                          </p:val>
                                        </p:tav>
                                        <p:tav tm="100000">
                                          <p:val>
                                            <p:strVal val="#ppt_x"/>
                                          </p:val>
                                        </p:tav>
                                      </p:tavLst>
                                    </p:anim>
                                    <p:anim calcmode="lin" valueType="num">
                                      <p:cBhvr additive="base">
                                        <p:cTn id="17" dur="500" fill="hold"/>
                                        <p:tgtEl>
                                          <p:spTgt spid="13"/>
                                        </p:tgtEl>
                                        <p:attrNameLst>
                                          <p:attrName>ppt_y</p:attrName>
                                        </p:attrNameLst>
                                      </p:cBhvr>
                                      <p:tavLst>
                                        <p:tav tm="0">
                                          <p:val>
                                            <p:strVal val="#ppt_y"/>
                                          </p:val>
                                        </p:tav>
                                        <p:tav tm="100000">
                                          <p:val>
                                            <p:strVal val="#ppt_y"/>
                                          </p:val>
                                        </p:tav>
                                      </p:tavLst>
                                    </p:anim>
                                  </p:childTnLst>
                                </p:cTn>
                              </p:par>
                              <p:par>
                                <p:cTn id="18" presetID="2" presetClass="entr" presetSubtype="8" fill="hold" grpId="0" nodeType="withEffect">
                                  <p:stCondLst>
                                    <p:cond delay="0"/>
                                  </p:stCondLst>
                                  <p:childTnLst>
                                    <p:set>
                                      <p:cBhvr>
                                        <p:cTn id="19" dur="1" fill="hold">
                                          <p:stCondLst>
                                            <p:cond delay="0"/>
                                          </p:stCondLst>
                                        </p:cTn>
                                        <p:tgtEl>
                                          <p:spTgt spid="14"/>
                                        </p:tgtEl>
                                        <p:attrNameLst>
                                          <p:attrName>style.visibility</p:attrName>
                                        </p:attrNameLst>
                                      </p:cBhvr>
                                      <p:to>
                                        <p:strVal val="visible"/>
                                      </p:to>
                                    </p:set>
                                    <p:anim calcmode="lin" valueType="num">
                                      <p:cBhvr additive="base">
                                        <p:cTn id="20" dur="500" fill="hold"/>
                                        <p:tgtEl>
                                          <p:spTgt spid="14"/>
                                        </p:tgtEl>
                                        <p:attrNameLst>
                                          <p:attrName>ppt_x</p:attrName>
                                        </p:attrNameLst>
                                      </p:cBhvr>
                                      <p:tavLst>
                                        <p:tav tm="0">
                                          <p:val>
                                            <p:strVal val="0-#ppt_w/2"/>
                                          </p:val>
                                        </p:tav>
                                        <p:tav tm="100000">
                                          <p:val>
                                            <p:strVal val="#ppt_x"/>
                                          </p:val>
                                        </p:tav>
                                      </p:tavLst>
                                    </p:anim>
                                    <p:anim calcmode="lin" valueType="num">
                                      <p:cBhvr additive="base">
                                        <p:cTn id="21"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cstate="print">
            <a:extLst>
              <a:ext uri="{28A0092B-C50C-407E-A947-70E740481C1C}">
                <a14:useLocalDpi xmlns:a14="http://schemas.microsoft.com/office/drawing/2010/main" val="0"/>
              </a:ext>
            </a:extLst>
          </a:blip>
          <a:srcRect l="5729" r="5537"/>
          <a:stretch>
            <a:fillRect/>
          </a:stretch>
        </p:blipFill>
        <p:spPr>
          <a:xfrm>
            <a:off x="0" y="-13146"/>
            <a:ext cx="12192000" cy="6871146"/>
          </a:xfrm>
          <a:prstGeom prst="rect">
            <a:avLst/>
          </a:prstGeom>
        </p:spPr>
      </p:pic>
      <p:sp>
        <p:nvSpPr>
          <p:cNvPr id="4" name="文本框 3"/>
          <p:cNvSpPr txBox="1"/>
          <p:nvPr/>
        </p:nvSpPr>
        <p:spPr>
          <a:xfrm>
            <a:off x="4419069" y="1653490"/>
            <a:ext cx="3353861" cy="2646878"/>
          </a:xfrm>
          <a:prstGeom prst="rect">
            <a:avLst/>
          </a:prstGeom>
          <a:noFill/>
        </p:spPr>
        <p:txBody>
          <a:bodyPr wrap="square" rtlCol="0">
            <a:spAutoFit/>
          </a:bodyPr>
          <a:lstStyle/>
          <a:p>
            <a:r>
              <a:rPr lang="en-US" altLang="zh-CN" sz="16600" b="1" i="1" dirty="0">
                <a:solidFill>
                  <a:schemeClr val="bg1"/>
                </a:solidFill>
                <a:latin typeface="汉仪秦川飞影W" panose="00020600040101010101" pitchFamily="18" charset="-122"/>
                <a:ea typeface="汉仪秦川飞影W" panose="00020600040101010101" pitchFamily="18" charset="-122"/>
              </a:rPr>
              <a:t>03</a:t>
            </a:r>
            <a:endParaRPr lang="zh-CN" altLang="en-US" sz="16600" b="1" i="1" dirty="0">
              <a:solidFill>
                <a:schemeClr val="bg1"/>
              </a:solidFill>
              <a:latin typeface="汉仪秦川飞影W" panose="00020600040101010101" pitchFamily="18" charset="-122"/>
              <a:ea typeface="汉仪秦川飞影W" panose="00020600040101010101" pitchFamily="18" charset="-122"/>
            </a:endParaRPr>
          </a:p>
        </p:txBody>
      </p:sp>
      <p:sp>
        <p:nvSpPr>
          <p:cNvPr id="5" name="文本框 4"/>
          <p:cNvSpPr txBox="1"/>
          <p:nvPr/>
        </p:nvSpPr>
        <p:spPr>
          <a:xfrm>
            <a:off x="4050464" y="4022577"/>
            <a:ext cx="4665274" cy="923330"/>
          </a:xfrm>
          <a:prstGeom prst="rect">
            <a:avLst/>
          </a:prstGeom>
          <a:noFill/>
        </p:spPr>
        <p:txBody>
          <a:bodyPr wrap="square" rtlCol="0">
            <a:spAutoFit/>
          </a:bodyPr>
          <a:lstStyle/>
          <a:p>
            <a:r>
              <a:rPr lang="zh-CN" altLang="en-US" sz="5400" b="1" dirty="0">
                <a:solidFill>
                  <a:schemeClr val="bg1"/>
                </a:solidFill>
                <a:latin typeface="仓耳玄三M W05" panose="02020400000000000000" pitchFamily="18" charset="-122"/>
                <a:ea typeface="仓耳玄三M W05" panose="02020400000000000000" pitchFamily="18" charset="-122"/>
              </a:rPr>
              <a:t>活动运作方式</a:t>
            </a:r>
            <a:endParaRPr lang="zh-CN" altLang="en-US" sz="5400" b="1" dirty="0">
              <a:solidFill>
                <a:schemeClr val="bg1"/>
              </a:solidFill>
              <a:latin typeface="仓耳玄三M W05" panose="02020400000000000000" pitchFamily="18" charset="-122"/>
              <a:ea typeface="仓耳玄三M W05" panose="02020400000000000000" pitchFamily="18"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extLst>
              <a:ext uri="{BEBA8EAE-BF5A-486C-A8C5-ECC9F3942E4B}">
                <a14:imgProps xmlns:a14="http://schemas.microsoft.com/office/drawing/2010/main">
                  <a14:imgLayer r:embed="rId2">
                    <a14:imgEffect>
                      <a14:colorTemperature colorTemp="4700"/>
                    </a14:imgEffect>
                    <a14:imgEffect>
                      <a14:saturation sat="200000"/>
                    </a14:imgEffect>
                  </a14:imgLayer>
                </a14:imgProps>
              </a:ext>
              <a:ext uri="{28A0092B-C50C-407E-A947-70E740481C1C}">
                <a14:useLocalDpi xmlns:a14="http://schemas.microsoft.com/office/drawing/2010/main" val="0"/>
              </a:ext>
            </a:extLst>
          </a:blip>
          <a:stretch>
            <a:fillRect/>
          </a:stretch>
        </p:blipFill>
        <p:spPr>
          <a:xfrm rot="5400000">
            <a:off x="2667000" y="-2667000"/>
            <a:ext cx="6858000" cy="12192000"/>
          </a:xfrm>
          <a:prstGeom prst="rect">
            <a:avLst/>
          </a:prstGeom>
        </p:spPr>
      </p:pic>
      <p:sp>
        <p:nvSpPr>
          <p:cNvPr id="3" name="文本框 2"/>
          <p:cNvSpPr txBox="1"/>
          <p:nvPr/>
        </p:nvSpPr>
        <p:spPr>
          <a:xfrm>
            <a:off x="751678" y="469148"/>
            <a:ext cx="3172139" cy="523220"/>
          </a:xfrm>
          <a:prstGeom prst="rect">
            <a:avLst/>
          </a:prstGeom>
          <a:noFill/>
        </p:spPr>
        <p:txBody>
          <a:bodyPr wrap="square" rtlCol="0">
            <a:spAutoFit/>
          </a:bodyPr>
          <a:lstStyle/>
          <a:p>
            <a:r>
              <a:rPr lang="en-US" altLang="zh-CN" sz="2800" b="1" dirty="0">
                <a:solidFill>
                  <a:schemeClr val="bg1"/>
                </a:solidFill>
                <a:latin typeface="仓耳玄三M W05" panose="02020400000000000000" pitchFamily="18" charset="-122"/>
                <a:ea typeface="仓耳玄三M W05" panose="02020400000000000000" pitchFamily="18" charset="-122"/>
              </a:rPr>
              <a:t>03.</a:t>
            </a:r>
            <a:r>
              <a:rPr lang="zh-CN" altLang="en-US" sz="2800" b="1" dirty="0">
                <a:solidFill>
                  <a:schemeClr val="bg1"/>
                </a:solidFill>
                <a:latin typeface="仓耳玄三M W05" panose="02020400000000000000" pitchFamily="18" charset="-122"/>
                <a:ea typeface="仓耳玄三M W05" panose="02020400000000000000" pitchFamily="18" charset="-122"/>
              </a:rPr>
              <a:t>活动运作方式</a:t>
            </a:r>
            <a:endParaRPr lang="zh-CN" altLang="en-US" sz="2800" b="1" dirty="0">
              <a:solidFill>
                <a:schemeClr val="bg1"/>
              </a:solidFill>
              <a:latin typeface="仓耳玄三M W05" panose="02020400000000000000" pitchFamily="18" charset="-122"/>
              <a:ea typeface="仓耳玄三M W05" panose="02020400000000000000" pitchFamily="18" charset="-122"/>
            </a:endParaRPr>
          </a:p>
        </p:txBody>
      </p:sp>
      <p:sp>
        <p:nvSpPr>
          <p:cNvPr id="5" name="ïSľíḍé"/>
          <p:cNvSpPr/>
          <p:nvPr/>
        </p:nvSpPr>
        <p:spPr>
          <a:xfrm>
            <a:off x="1038345" y="2003733"/>
            <a:ext cx="4438649" cy="1687513"/>
          </a:xfrm>
          <a:prstGeom prst="rect">
            <a:avLst/>
          </a:prstGeom>
          <a:gradFill>
            <a:gsLst>
              <a:gs pos="100000">
                <a:srgbClr val="6EABFF"/>
              </a:gs>
              <a:gs pos="0">
                <a:srgbClr val="F361CE"/>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dirty="0">
              <a:solidFill>
                <a:schemeClr val="bg1"/>
              </a:solidFill>
              <a:latin typeface="仓耳玄三M W05" panose="02020400000000000000" pitchFamily="18" charset="-122"/>
            </a:endParaRPr>
          </a:p>
        </p:txBody>
      </p:sp>
      <p:grpSp>
        <p:nvGrpSpPr>
          <p:cNvPr id="7" name="ïS1iḋe"/>
          <p:cNvGrpSpPr/>
          <p:nvPr/>
        </p:nvGrpSpPr>
        <p:grpSpPr>
          <a:xfrm>
            <a:off x="1959458" y="2395961"/>
            <a:ext cx="2469419" cy="903055"/>
            <a:chOff x="1645013" y="2610082"/>
            <a:chExt cx="2469419" cy="903055"/>
          </a:xfrm>
        </p:grpSpPr>
        <p:sp>
          <p:nvSpPr>
            <p:cNvPr id="14" name="ïŝlîḋe"/>
            <p:cNvSpPr txBox="1"/>
            <p:nvPr/>
          </p:nvSpPr>
          <p:spPr>
            <a:xfrm>
              <a:off x="1645013" y="3028389"/>
              <a:ext cx="2469419" cy="484748"/>
            </a:xfrm>
            <a:prstGeom prst="rect">
              <a:avLst/>
            </a:prstGeom>
            <a:noFill/>
          </p:spPr>
          <p:txBody>
            <a:bodyPr wrap="square" lIns="91440" tIns="45720" rIns="91440" bIns="45720" anchor="ctr" anchorCtr="0">
              <a:normAutofit fontScale="92500" lnSpcReduction="10000"/>
            </a:bodyPr>
            <a:lstStyle/>
            <a:p>
              <a:pPr defTabSz="914400">
                <a:lnSpc>
                  <a:spcPct val="120000"/>
                </a:lnSpc>
                <a:defRPr/>
              </a:pPr>
              <a:r>
                <a:rPr lang="en-US" altLang="zh-CN" sz="1200" dirty="0">
                  <a:solidFill>
                    <a:schemeClr val="bg1"/>
                  </a:solidFill>
                  <a:latin typeface="仓耳玄三M W05" panose="02020400000000000000" pitchFamily="18" charset="-122"/>
                </a:rPr>
                <a:t>Copy paste fonts. Choose the only option to retain text.</a:t>
              </a:r>
              <a:endParaRPr lang="en-US" altLang="zh-CN" sz="1200" dirty="0">
                <a:solidFill>
                  <a:schemeClr val="bg1"/>
                </a:solidFill>
                <a:latin typeface="仓耳玄三M W05" panose="02020400000000000000" pitchFamily="18" charset="-122"/>
              </a:endParaRPr>
            </a:p>
          </p:txBody>
        </p:sp>
        <p:sp>
          <p:nvSpPr>
            <p:cNvPr id="15" name="îṥļiḋè"/>
            <p:cNvSpPr/>
            <p:nvPr/>
          </p:nvSpPr>
          <p:spPr>
            <a:xfrm>
              <a:off x="1645013" y="2610082"/>
              <a:ext cx="2469418" cy="418308"/>
            </a:xfrm>
            <a:prstGeom prst="rect">
              <a:avLst/>
            </a:prstGeom>
          </p:spPr>
          <p:txBody>
            <a:bodyPr wrap="square" lIns="91440" tIns="45720" rIns="91440" bIns="45720" anchor="t" anchorCtr="0">
              <a:normAutofit/>
            </a:bodyPr>
            <a:lstStyle/>
            <a:p>
              <a:r>
                <a:rPr lang="zh-CN" altLang="en-US" b="1" dirty="0">
                  <a:solidFill>
                    <a:schemeClr val="bg1"/>
                  </a:solidFill>
                  <a:latin typeface="仓耳玄三M W05" panose="02020400000000000000" pitchFamily="18" charset="-122"/>
                </a:rPr>
                <a:t>添加标题</a:t>
              </a:r>
              <a:endParaRPr lang="zh-CN" altLang="en-US" b="1" dirty="0">
                <a:solidFill>
                  <a:schemeClr val="bg1"/>
                </a:solidFill>
                <a:latin typeface="仓耳玄三M W05" panose="02020400000000000000" pitchFamily="18" charset="-122"/>
              </a:endParaRPr>
            </a:p>
          </p:txBody>
        </p:sp>
      </p:grpSp>
      <p:grpSp>
        <p:nvGrpSpPr>
          <p:cNvPr id="8" name="íślîḍe"/>
          <p:cNvGrpSpPr/>
          <p:nvPr/>
        </p:nvGrpSpPr>
        <p:grpSpPr>
          <a:xfrm>
            <a:off x="1959458" y="4116694"/>
            <a:ext cx="2469419" cy="903055"/>
            <a:chOff x="1645013" y="2610082"/>
            <a:chExt cx="2469419" cy="903055"/>
          </a:xfrm>
        </p:grpSpPr>
        <p:sp>
          <p:nvSpPr>
            <p:cNvPr id="12" name="ïš1îdê"/>
            <p:cNvSpPr txBox="1"/>
            <p:nvPr/>
          </p:nvSpPr>
          <p:spPr>
            <a:xfrm>
              <a:off x="1645013" y="3028389"/>
              <a:ext cx="2469419" cy="484748"/>
            </a:xfrm>
            <a:prstGeom prst="rect">
              <a:avLst/>
            </a:prstGeom>
            <a:noFill/>
          </p:spPr>
          <p:txBody>
            <a:bodyPr wrap="square" lIns="91440" tIns="45720" rIns="91440" bIns="45720" anchor="ctr" anchorCtr="0">
              <a:normAutofit fontScale="92500" lnSpcReduction="10000"/>
            </a:bodyPr>
            <a:lstStyle/>
            <a:p>
              <a:pPr defTabSz="914400">
                <a:lnSpc>
                  <a:spcPct val="120000"/>
                </a:lnSpc>
                <a:defRPr/>
              </a:pPr>
              <a:r>
                <a:rPr lang="en-US" altLang="zh-CN" sz="1200" dirty="0">
                  <a:solidFill>
                    <a:schemeClr val="bg1"/>
                  </a:solidFill>
                  <a:latin typeface="仓耳玄三M W05" panose="02020400000000000000" pitchFamily="18" charset="-122"/>
                </a:rPr>
                <a:t>Copy paste fonts. Choose the only option to retain text.</a:t>
              </a:r>
              <a:endParaRPr lang="en-US" altLang="zh-CN" sz="1200" dirty="0">
                <a:solidFill>
                  <a:schemeClr val="bg1"/>
                </a:solidFill>
                <a:latin typeface="仓耳玄三M W05" panose="02020400000000000000" pitchFamily="18" charset="-122"/>
              </a:endParaRPr>
            </a:p>
          </p:txBody>
        </p:sp>
        <p:sp>
          <p:nvSpPr>
            <p:cNvPr id="13" name="îṣḷíďe"/>
            <p:cNvSpPr/>
            <p:nvPr/>
          </p:nvSpPr>
          <p:spPr>
            <a:xfrm>
              <a:off x="1645013" y="2610082"/>
              <a:ext cx="2469418" cy="418308"/>
            </a:xfrm>
            <a:prstGeom prst="rect">
              <a:avLst/>
            </a:prstGeom>
          </p:spPr>
          <p:txBody>
            <a:bodyPr wrap="square" lIns="91440" tIns="45720" rIns="91440" bIns="45720" anchor="t" anchorCtr="0">
              <a:normAutofit/>
            </a:bodyPr>
            <a:lstStyle/>
            <a:p>
              <a:r>
                <a:rPr lang="zh-CN" altLang="en-US" b="1" dirty="0">
                  <a:solidFill>
                    <a:schemeClr val="bg1"/>
                  </a:solidFill>
                  <a:latin typeface="仓耳玄三M W05" panose="02020400000000000000" pitchFamily="18" charset="-122"/>
                </a:rPr>
                <a:t>添加标题</a:t>
              </a:r>
              <a:endParaRPr lang="zh-CN" altLang="en-US" b="1" dirty="0">
                <a:solidFill>
                  <a:schemeClr val="bg1"/>
                </a:solidFill>
                <a:latin typeface="仓耳玄三M W05" panose="02020400000000000000" pitchFamily="18" charset="-122"/>
              </a:endParaRPr>
            </a:p>
          </p:txBody>
        </p:sp>
      </p:grpSp>
      <p:sp>
        <p:nvSpPr>
          <p:cNvPr id="9" name="iŝlïḍè"/>
          <p:cNvSpPr/>
          <p:nvPr/>
        </p:nvSpPr>
        <p:spPr>
          <a:xfrm>
            <a:off x="1236874" y="2156321"/>
            <a:ext cx="455191" cy="394306"/>
          </a:xfrm>
          <a:custGeom>
            <a:avLst/>
            <a:gdLst/>
            <a:ahLst/>
            <a:cxnLst/>
            <a:rect l="l" t="t" r="r" b="b"/>
            <a:pathLst>
              <a:path w="512592" h="444029">
                <a:moveTo>
                  <a:pt x="461442" y="0"/>
                </a:moveTo>
                <a:lnTo>
                  <a:pt x="512592" y="96860"/>
                </a:lnTo>
                <a:cubicBezTo>
                  <a:pt x="470874" y="116449"/>
                  <a:pt x="442034" y="135948"/>
                  <a:pt x="426072" y="155356"/>
                </a:cubicBezTo>
                <a:cubicBezTo>
                  <a:pt x="410110" y="174764"/>
                  <a:pt x="401222" y="197709"/>
                  <a:pt x="399409" y="224191"/>
                </a:cubicBezTo>
                <a:lnTo>
                  <a:pt x="512592" y="224191"/>
                </a:lnTo>
                <a:lnTo>
                  <a:pt x="512592" y="444029"/>
                </a:lnTo>
                <a:lnTo>
                  <a:pt x="275886" y="444029"/>
                </a:lnTo>
                <a:lnTo>
                  <a:pt x="275886" y="261738"/>
                </a:lnTo>
                <a:cubicBezTo>
                  <a:pt x="275886" y="194626"/>
                  <a:pt x="289853" y="141661"/>
                  <a:pt x="317786" y="102845"/>
                </a:cubicBezTo>
                <a:cubicBezTo>
                  <a:pt x="345719" y="64029"/>
                  <a:pt x="393604" y="29747"/>
                  <a:pt x="461442" y="0"/>
                </a:cubicBezTo>
                <a:close/>
                <a:moveTo>
                  <a:pt x="185557" y="0"/>
                </a:moveTo>
                <a:lnTo>
                  <a:pt x="236707" y="96860"/>
                </a:lnTo>
                <a:cubicBezTo>
                  <a:pt x="194989" y="116449"/>
                  <a:pt x="166149" y="135948"/>
                  <a:pt x="150187" y="155356"/>
                </a:cubicBezTo>
                <a:cubicBezTo>
                  <a:pt x="134225" y="174764"/>
                  <a:pt x="125337" y="197709"/>
                  <a:pt x="123523" y="224191"/>
                </a:cubicBezTo>
                <a:lnTo>
                  <a:pt x="236707" y="224191"/>
                </a:lnTo>
                <a:lnTo>
                  <a:pt x="236707" y="444029"/>
                </a:lnTo>
                <a:lnTo>
                  <a:pt x="0" y="444029"/>
                </a:lnTo>
                <a:lnTo>
                  <a:pt x="0" y="261738"/>
                </a:lnTo>
                <a:cubicBezTo>
                  <a:pt x="0" y="194626"/>
                  <a:pt x="13967" y="141661"/>
                  <a:pt x="41900" y="102845"/>
                </a:cubicBezTo>
                <a:cubicBezTo>
                  <a:pt x="69833" y="64029"/>
                  <a:pt x="117719" y="29747"/>
                  <a:pt x="18555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dirty="0">
              <a:solidFill>
                <a:schemeClr val="bg1"/>
              </a:solidFill>
              <a:latin typeface="仓耳玄三M W05" panose="02020400000000000000" pitchFamily="18" charset="-122"/>
            </a:endParaRPr>
          </a:p>
        </p:txBody>
      </p:sp>
      <p:sp>
        <p:nvSpPr>
          <p:cNvPr id="10" name="ïşḷídé"/>
          <p:cNvSpPr/>
          <p:nvPr/>
        </p:nvSpPr>
        <p:spPr>
          <a:xfrm rot="10800000">
            <a:off x="4904083" y="5037211"/>
            <a:ext cx="455191" cy="394306"/>
          </a:xfrm>
          <a:custGeom>
            <a:avLst/>
            <a:gdLst/>
            <a:ahLst/>
            <a:cxnLst/>
            <a:rect l="l" t="t" r="r" b="b"/>
            <a:pathLst>
              <a:path w="512592" h="444029">
                <a:moveTo>
                  <a:pt x="461442" y="0"/>
                </a:moveTo>
                <a:lnTo>
                  <a:pt x="512592" y="96860"/>
                </a:lnTo>
                <a:cubicBezTo>
                  <a:pt x="470874" y="116449"/>
                  <a:pt x="442034" y="135948"/>
                  <a:pt x="426072" y="155356"/>
                </a:cubicBezTo>
                <a:cubicBezTo>
                  <a:pt x="410110" y="174764"/>
                  <a:pt x="401222" y="197709"/>
                  <a:pt x="399409" y="224191"/>
                </a:cubicBezTo>
                <a:lnTo>
                  <a:pt x="512592" y="224191"/>
                </a:lnTo>
                <a:lnTo>
                  <a:pt x="512592" y="444029"/>
                </a:lnTo>
                <a:lnTo>
                  <a:pt x="275886" y="444029"/>
                </a:lnTo>
                <a:lnTo>
                  <a:pt x="275886" y="261738"/>
                </a:lnTo>
                <a:cubicBezTo>
                  <a:pt x="275886" y="194626"/>
                  <a:pt x="289853" y="141661"/>
                  <a:pt x="317786" y="102845"/>
                </a:cubicBezTo>
                <a:cubicBezTo>
                  <a:pt x="345719" y="64029"/>
                  <a:pt x="393604" y="29747"/>
                  <a:pt x="461442" y="0"/>
                </a:cubicBezTo>
                <a:close/>
                <a:moveTo>
                  <a:pt x="185557" y="0"/>
                </a:moveTo>
                <a:lnTo>
                  <a:pt x="236707" y="96860"/>
                </a:lnTo>
                <a:cubicBezTo>
                  <a:pt x="194989" y="116449"/>
                  <a:pt x="166149" y="135948"/>
                  <a:pt x="150187" y="155356"/>
                </a:cubicBezTo>
                <a:cubicBezTo>
                  <a:pt x="134225" y="174764"/>
                  <a:pt x="125337" y="197709"/>
                  <a:pt x="123523" y="224191"/>
                </a:cubicBezTo>
                <a:lnTo>
                  <a:pt x="236707" y="224191"/>
                </a:lnTo>
                <a:lnTo>
                  <a:pt x="236707" y="444029"/>
                </a:lnTo>
                <a:lnTo>
                  <a:pt x="0" y="444029"/>
                </a:lnTo>
                <a:lnTo>
                  <a:pt x="0" y="261738"/>
                </a:lnTo>
                <a:cubicBezTo>
                  <a:pt x="0" y="194626"/>
                  <a:pt x="13967" y="141661"/>
                  <a:pt x="41900" y="102845"/>
                </a:cubicBezTo>
                <a:cubicBezTo>
                  <a:pt x="69833" y="64029"/>
                  <a:pt x="117719" y="29747"/>
                  <a:pt x="185557" y="0"/>
                </a:cubicBezTo>
                <a:close/>
              </a:path>
            </a:pathLst>
          </a:custGeom>
          <a:gradFill>
            <a:gsLst>
              <a:gs pos="100000">
                <a:srgbClr val="6EABFF"/>
              </a:gs>
              <a:gs pos="0">
                <a:srgbClr val="F361CE"/>
              </a:gs>
            </a:gsLst>
            <a:lin ang="16200000" scaled="1"/>
          </a:gradFill>
          <a:ln>
            <a:solidFill>
              <a:srgbClr val="B22D1A"/>
            </a:solid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dirty="0">
              <a:solidFill>
                <a:schemeClr val="bg1"/>
              </a:solidFill>
              <a:latin typeface="仓耳玄三M W05" panose="02020400000000000000" pitchFamily="18" charset="-122"/>
            </a:endParaRPr>
          </a:p>
        </p:txBody>
      </p:sp>
      <p:pic>
        <p:nvPicPr>
          <p:cNvPr id="21" name="图片 2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45954" y="1995054"/>
            <a:ext cx="5233262" cy="353182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randombar(horizontal)">
                                      <p:cBhvr>
                                        <p:cTn id="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extLst>
              <a:ext uri="{BEBA8EAE-BF5A-486C-A8C5-ECC9F3942E4B}">
                <a14:imgProps xmlns:a14="http://schemas.microsoft.com/office/drawing/2010/main">
                  <a14:imgLayer r:embed="rId2">
                    <a14:imgEffect>
                      <a14:colorTemperature colorTemp="4700"/>
                    </a14:imgEffect>
                    <a14:imgEffect>
                      <a14:saturation sat="200000"/>
                    </a14:imgEffect>
                  </a14:imgLayer>
                </a14:imgProps>
              </a:ext>
              <a:ext uri="{28A0092B-C50C-407E-A947-70E740481C1C}">
                <a14:useLocalDpi xmlns:a14="http://schemas.microsoft.com/office/drawing/2010/main" val="0"/>
              </a:ext>
            </a:extLst>
          </a:blip>
          <a:stretch>
            <a:fillRect/>
          </a:stretch>
        </p:blipFill>
        <p:spPr>
          <a:xfrm rot="5400000">
            <a:off x="2667000" y="-2667000"/>
            <a:ext cx="6858000" cy="12192000"/>
          </a:xfrm>
          <a:prstGeom prst="rect">
            <a:avLst/>
          </a:prstGeom>
        </p:spPr>
      </p:pic>
      <p:sp>
        <p:nvSpPr>
          <p:cNvPr id="3" name="文本框 2"/>
          <p:cNvSpPr txBox="1"/>
          <p:nvPr/>
        </p:nvSpPr>
        <p:spPr>
          <a:xfrm>
            <a:off x="751678" y="469148"/>
            <a:ext cx="3172139" cy="523220"/>
          </a:xfrm>
          <a:prstGeom prst="rect">
            <a:avLst/>
          </a:prstGeom>
          <a:noFill/>
        </p:spPr>
        <p:txBody>
          <a:bodyPr wrap="square" rtlCol="0">
            <a:spAutoFit/>
          </a:bodyPr>
          <a:lstStyle/>
          <a:p>
            <a:r>
              <a:rPr lang="en-US" altLang="zh-CN" sz="2800" b="1" dirty="0">
                <a:solidFill>
                  <a:schemeClr val="bg1"/>
                </a:solidFill>
                <a:latin typeface="仓耳玄三M W05" panose="02020400000000000000" pitchFamily="18" charset="-122"/>
                <a:ea typeface="仓耳玄三M W05" panose="02020400000000000000" pitchFamily="18" charset="-122"/>
              </a:rPr>
              <a:t>03.</a:t>
            </a:r>
            <a:r>
              <a:rPr lang="zh-CN" altLang="en-US" sz="2800" b="1" dirty="0">
                <a:solidFill>
                  <a:schemeClr val="bg1"/>
                </a:solidFill>
                <a:latin typeface="仓耳玄三M W05" panose="02020400000000000000" pitchFamily="18" charset="-122"/>
                <a:ea typeface="仓耳玄三M W05" panose="02020400000000000000" pitchFamily="18" charset="-122"/>
              </a:rPr>
              <a:t>活动运作方式</a:t>
            </a:r>
            <a:endParaRPr lang="zh-CN" altLang="en-US" sz="2800" b="1" dirty="0">
              <a:solidFill>
                <a:schemeClr val="bg1"/>
              </a:solidFill>
              <a:latin typeface="仓耳玄三M W05" panose="02020400000000000000" pitchFamily="18" charset="-122"/>
              <a:ea typeface="仓耳玄三M W05" panose="02020400000000000000" pitchFamily="18" charset="-122"/>
            </a:endParaRPr>
          </a:p>
        </p:txBody>
      </p:sp>
      <p:sp>
        <p:nvSpPr>
          <p:cNvPr id="5" name="îş1ïde"/>
          <p:cNvSpPr/>
          <p:nvPr/>
        </p:nvSpPr>
        <p:spPr>
          <a:xfrm>
            <a:off x="9048559" y="2048025"/>
            <a:ext cx="2358085" cy="2463270"/>
          </a:xfrm>
          <a:prstGeom prst="rect">
            <a:avLst/>
          </a:prstGeom>
          <a:gradFill>
            <a:gsLst>
              <a:gs pos="100000">
                <a:srgbClr val="6EABFF"/>
              </a:gs>
              <a:gs pos="0">
                <a:srgbClr val="F361CE"/>
              </a:gs>
            </a:gsLst>
            <a:lin ang="16200000" scaled="1"/>
          </a:gradFill>
          <a:ln w="38100" cmpd="sng">
            <a:noFill/>
          </a:ln>
          <a:effectLst/>
        </p:spPr>
        <p:style>
          <a:lnRef idx="1">
            <a:schemeClr val="accent1"/>
          </a:lnRef>
          <a:fillRef idx="3">
            <a:schemeClr val="accent1"/>
          </a:fillRef>
          <a:effectRef idx="2">
            <a:schemeClr val="accent1"/>
          </a:effectRef>
          <a:fontRef idx="minor">
            <a:schemeClr val="lt1"/>
          </a:fontRef>
        </p:style>
        <p:txBody>
          <a:bodyPr wrap="square" lIns="91440" tIns="45720" rIns="91440" bIns="45720" anchor="ctr">
            <a:normAutofit/>
          </a:bodyPr>
          <a:lstStyle/>
          <a:p>
            <a:pPr algn="ctr">
              <a:spcBef>
                <a:spcPct val="0"/>
              </a:spcBef>
            </a:pPr>
            <a:endParaRPr lang="en-US" altLang="zh-CN" sz="2000" b="1" i="1" dirty="0">
              <a:solidFill>
                <a:schemeClr val="bg1"/>
              </a:solidFill>
              <a:latin typeface="仓耳玄三M W05" panose="02020400000000000000" pitchFamily="18" charset="-122"/>
            </a:endParaRPr>
          </a:p>
          <a:p>
            <a:pPr algn="ctr">
              <a:spcBef>
                <a:spcPct val="0"/>
              </a:spcBef>
            </a:pPr>
            <a:endParaRPr lang="en-US" altLang="zh-CN" sz="2000" b="1" i="1" dirty="0">
              <a:solidFill>
                <a:schemeClr val="bg1"/>
              </a:solidFill>
              <a:latin typeface="仓耳玄三M W05" panose="02020400000000000000" pitchFamily="18" charset="-122"/>
            </a:endParaRPr>
          </a:p>
          <a:p>
            <a:pPr algn="ctr">
              <a:spcBef>
                <a:spcPct val="0"/>
              </a:spcBef>
            </a:pPr>
            <a:endParaRPr lang="en-US" altLang="zh-CN" sz="2000" b="1" i="1" dirty="0">
              <a:solidFill>
                <a:schemeClr val="bg1"/>
              </a:solidFill>
              <a:latin typeface="仓耳玄三M W05" panose="02020400000000000000" pitchFamily="18" charset="-122"/>
            </a:endParaRPr>
          </a:p>
          <a:p>
            <a:pPr algn="ctr">
              <a:spcBef>
                <a:spcPct val="0"/>
              </a:spcBef>
            </a:pPr>
            <a:r>
              <a:rPr lang="zh-CN" altLang="en-US" sz="2000" b="1" dirty="0">
                <a:solidFill>
                  <a:schemeClr val="bg1"/>
                </a:solidFill>
                <a:latin typeface="仓耳玄三M W05" panose="02020400000000000000" pitchFamily="18" charset="-122"/>
              </a:rPr>
              <a:t>添加标题</a:t>
            </a:r>
            <a:endParaRPr lang="zh-CN" altLang="en-US" sz="2000" b="1" dirty="0">
              <a:solidFill>
                <a:schemeClr val="bg1"/>
              </a:solidFill>
              <a:latin typeface="仓耳玄三M W05" panose="02020400000000000000" pitchFamily="18" charset="-122"/>
            </a:endParaRPr>
          </a:p>
        </p:txBody>
      </p:sp>
      <p:sp>
        <p:nvSpPr>
          <p:cNvPr id="6" name="ïṥlíḑé"/>
          <p:cNvSpPr/>
          <p:nvPr/>
        </p:nvSpPr>
        <p:spPr>
          <a:xfrm>
            <a:off x="785355" y="2048024"/>
            <a:ext cx="2358085" cy="2463271"/>
          </a:xfrm>
          <a:prstGeom prst="rect">
            <a:avLst/>
          </a:prstGeom>
          <a:gradFill>
            <a:gsLst>
              <a:gs pos="100000">
                <a:srgbClr val="6EABFF"/>
              </a:gs>
              <a:gs pos="0">
                <a:srgbClr val="F361CE"/>
              </a:gs>
            </a:gsLst>
            <a:lin ang="16200000" scaled="1"/>
          </a:gradFill>
          <a:ln w="38100" cmpd="sng">
            <a:noFill/>
          </a:ln>
          <a:effectLst/>
        </p:spPr>
        <p:style>
          <a:lnRef idx="1">
            <a:schemeClr val="accent1"/>
          </a:lnRef>
          <a:fillRef idx="3">
            <a:schemeClr val="accent1"/>
          </a:fillRef>
          <a:effectRef idx="2">
            <a:schemeClr val="accent1"/>
          </a:effectRef>
          <a:fontRef idx="minor">
            <a:schemeClr val="lt1"/>
          </a:fontRef>
        </p:style>
        <p:txBody>
          <a:bodyPr wrap="square" lIns="91440" tIns="45720" rIns="91440" bIns="45720" anchor="ctr">
            <a:normAutofit/>
          </a:bodyPr>
          <a:lstStyle/>
          <a:p>
            <a:pPr algn="ctr">
              <a:spcBef>
                <a:spcPct val="0"/>
              </a:spcBef>
            </a:pPr>
            <a:endParaRPr lang="en-US" altLang="zh-CN" sz="2000" b="1" i="1" dirty="0">
              <a:solidFill>
                <a:schemeClr val="bg1"/>
              </a:solidFill>
              <a:latin typeface="仓耳玄三M W05" panose="02020400000000000000" pitchFamily="18" charset="-122"/>
            </a:endParaRPr>
          </a:p>
          <a:p>
            <a:pPr algn="ctr">
              <a:spcBef>
                <a:spcPct val="0"/>
              </a:spcBef>
            </a:pPr>
            <a:endParaRPr lang="en-US" altLang="zh-CN" sz="2000" b="1" i="1" dirty="0">
              <a:solidFill>
                <a:schemeClr val="bg1"/>
              </a:solidFill>
              <a:latin typeface="仓耳玄三M W05" panose="02020400000000000000" pitchFamily="18" charset="-122"/>
            </a:endParaRPr>
          </a:p>
          <a:p>
            <a:pPr algn="ctr">
              <a:spcBef>
                <a:spcPct val="0"/>
              </a:spcBef>
            </a:pPr>
            <a:endParaRPr lang="en-US" altLang="zh-CN" sz="2000" b="1" i="1" dirty="0">
              <a:solidFill>
                <a:schemeClr val="bg1"/>
              </a:solidFill>
              <a:latin typeface="仓耳玄三M W05" panose="02020400000000000000" pitchFamily="18" charset="-122"/>
            </a:endParaRPr>
          </a:p>
          <a:p>
            <a:pPr algn="ctr">
              <a:spcBef>
                <a:spcPct val="0"/>
              </a:spcBef>
            </a:pPr>
            <a:r>
              <a:rPr lang="zh-CN" altLang="en-US" sz="2000" b="1" dirty="0">
                <a:solidFill>
                  <a:schemeClr val="bg1"/>
                </a:solidFill>
                <a:latin typeface="仓耳玄三M W05" panose="02020400000000000000" pitchFamily="18" charset="-122"/>
              </a:rPr>
              <a:t>添加标题</a:t>
            </a:r>
            <a:endParaRPr lang="zh-CN" altLang="en-US" sz="2000" b="1" dirty="0">
              <a:solidFill>
                <a:schemeClr val="bg1"/>
              </a:solidFill>
              <a:latin typeface="仓耳玄三M W05" panose="02020400000000000000" pitchFamily="18" charset="-122"/>
            </a:endParaRPr>
          </a:p>
        </p:txBody>
      </p:sp>
      <p:sp>
        <p:nvSpPr>
          <p:cNvPr id="7" name="ïsľîḑè"/>
          <p:cNvSpPr/>
          <p:nvPr/>
        </p:nvSpPr>
        <p:spPr>
          <a:xfrm>
            <a:off x="6294157" y="2048024"/>
            <a:ext cx="2358085" cy="2463271"/>
          </a:xfrm>
          <a:prstGeom prst="rect">
            <a:avLst/>
          </a:prstGeom>
          <a:gradFill>
            <a:gsLst>
              <a:gs pos="100000">
                <a:srgbClr val="6EABFF"/>
              </a:gs>
              <a:gs pos="0">
                <a:srgbClr val="F361CE"/>
              </a:gs>
            </a:gsLst>
            <a:lin ang="16200000" scaled="1"/>
          </a:gradFill>
          <a:ln w="38100" cmpd="sng">
            <a:noFill/>
          </a:ln>
          <a:effectLst/>
        </p:spPr>
        <p:style>
          <a:lnRef idx="1">
            <a:schemeClr val="accent1"/>
          </a:lnRef>
          <a:fillRef idx="3">
            <a:schemeClr val="accent1"/>
          </a:fillRef>
          <a:effectRef idx="2">
            <a:schemeClr val="accent1"/>
          </a:effectRef>
          <a:fontRef idx="minor">
            <a:schemeClr val="lt1"/>
          </a:fontRef>
        </p:style>
        <p:txBody>
          <a:bodyPr wrap="square" lIns="91440" tIns="45720" rIns="91440" bIns="45720" anchor="ctr">
            <a:normAutofit/>
          </a:bodyPr>
          <a:lstStyle/>
          <a:p>
            <a:pPr algn="ctr">
              <a:spcBef>
                <a:spcPct val="0"/>
              </a:spcBef>
            </a:pPr>
            <a:endParaRPr lang="en-US" altLang="zh-CN" sz="2000" b="1" i="1" dirty="0">
              <a:solidFill>
                <a:schemeClr val="bg1"/>
              </a:solidFill>
              <a:latin typeface="仓耳玄三M W05" panose="02020400000000000000" pitchFamily="18" charset="-122"/>
            </a:endParaRPr>
          </a:p>
          <a:p>
            <a:pPr algn="ctr">
              <a:spcBef>
                <a:spcPct val="0"/>
              </a:spcBef>
            </a:pPr>
            <a:endParaRPr lang="en-US" altLang="zh-CN" sz="2000" b="1" i="1" dirty="0">
              <a:solidFill>
                <a:schemeClr val="bg1"/>
              </a:solidFill>
              <a:latin typeface="仓耳玄三M W05" panose="02020400000000000000" pitchFamily="18" charset="-122"/>
            </a:endParaRPr>
          </a:p>
          <a:p>
            <a:pPr algn="ctr">
              <a:spcBef>
                <a:spcPct val="0"/>
              </a:spcBef>
            </a:pPr>
            <a:endParaRPr lang="en-US" altLang="zh-CN" sz="2000" b="1" i="1" dirty="0">
              <a:solidFill>
                <a:schemeClr val="bg1"/>
              </a:solidFill>
              <a:latin typeface="仓耳玄三M W05" panose="02020400000000000000" pitchFamily="18" charset="-122"/>
            </a:endParaRPr>
          </a:p>
          <a:p>
            <a:pPr algn="ctr">
              <a:spcBef>
                <a:spcPct val="0"/>
              </a:spcBef>
            </a:pPr>
            <a:r>
              <a:rPr lang="zh-CN" altLang="en-US" sz="2000" b="1" dirty="0">
                <a:solidFill>
                  <a:schemeClr val="bg1"/>
                </a:solidFill>
                <a:latin typeface="仓耳玄三M W05" panose="02020400000000000000" pitchFamily="18" charset="-122"/>
              </a:rPr>
              <a:t>添加标题</a:t>
            </a:r>
            <a:endParaRPr lang="zh-CN" altLang="en-US" sz="2000" b="1" dirty="0">
              <a:solidFill>
                <a:schemeClr val="bg1"/>
              </a:solidFill>
              <a:latin typeface="仓耳玄三M W05" panose="02020400000000000000" pitchFamily="18" charset="-122"/>
            </a:endParaRPr>
          </a:p>
        </p:txBody>
      </p:sp>
      <p:sp>
        <p:nvSpPr>
          <p:cNvPr id="8" name="íṣliḍé"/>
          <p:cNvSpPr/>
          <p:nvPr/>
        </p:nvSpPr>
        <p:spPr>
          <a:xfrm>
            <a:off x="3539756" y="2048024"/>
            <a:ext cx="2358085" cy="2463271"/>
          </a:xfrm>
          <a:prstGeom prst="rect">
            <a:avLst/>
          </a:prstGeom>
          <a:gradFill>
            <a:gsLst>
              <a:gs pos="100000">
                <a:srgbClr val="6EABFF"/>
              </a:gs>
              <a:gs pos="0">
                <a:srgbClr val="F361CE"/>
              </a:gs>
            </a:gsLst>
            <a:lin ang="16200000" scaled="1"/>
          </a:gradFill>
          <a:ln w="38100" cmpd="sng">
            <a:noFill/>
          </a:ln>
          <a:effectLst/>
        </p:spPr>
        <p:style>
          <a:lnRef idx="1">
            <a:schemeClr val="accent1"/>
          </a:lnRef>
          <a:fillRef idx="3">
            <a:schemeClr val="accent1"/>
          </a:fillRef>
          <a:effectRef idx="2">
            <a:schemeClr val="accent1"/>
          </a:effectRef>
          <a:fontRef idx="minor">
            <a:schemeClr val="lt1"/>
          </a:fontRef>
        </p:style>
        <p:txBody>
          <a:bodyPr wrap="square" lIns="91440" tIns="45720" rIns="91440" bIns="45720" anchor="ctr">
            <a:normAutofit/>
          </a:bodyPr>
          <a:lstStyle/>
          <a:p>
            <a:pPr algn="ctr">
              <a:spcBef>
                <a:spcPct val="0"/>
              </a:spcBef>
            </a:pPr>
            <a:endParaRPr lang="en-US" altLang="zh-CN" sz="2000" b="1" i="1" dirty="0">
              <a:solidFill>
                <a:schemeClr val="bg1"/>
              </a:solidFill>
              <a:latin typeface="仓耳玄三M W05" panose="02020400000000000000" pitchFamily="18" charset="-122"/>
            </a:endParaRPr>
          </a:p>
          <a:p>
            <a:pPr algn="ctr">
              <a:spcBef>
                <a:spcPct val="0"/>
              </a:spcBef>
            </a:pPr>
            <a:endParaRPr lang="en-US" altLang="zh-CN" sz="2000" b="1" i="1" dirty="0">
              <a:solidFill>
                <a:schemeClr val="bg1"/>
              </a:solidFill>
              <a:latin typeface="仓耳玄三M W05" panose="02020400000000000000" pitchFamily="18" charset="-122"/>
            </a:endParaRPr>
          </a:p>
          <a:p>
            <a:pPr algn="ctr">
              <a:spcBef>
                <a:spcPct val="0"/>
              </a:spcBef>
            </a:pPr>
            <a:endParaRPr lang="en-US" altLang="zh-CN" sz="2000" b="1" i="1" dirty="0">
              <a:solidFill>
                <a:schemeClr val="bg1"/>
              </a:solidFill>
              <a:latin typeface="仓耳玄三M W05" panose="02020400000000000000" pitchFamily="18" charset="-122"/>
            </a:endParaRPr>
          </a:p>
          <a:p>
            <a:pPr algn="ctr">
              <a:spcBef>
                <a:spcPct val="0"/>
              </a:spcBef>
            </a:pPr>
            <a:r>
              <a:rPr lang="zh-CN" altLang="en-US" sz="2000" b="1" dirty="0">
                <a:solidFill>
                  <a:schemeClr val="bg1"/>
                </a:solidFill>
                <a:latin typeface="仓耳玄三M W05" panose="02020400000000000000" pitchFamily="18" charset="-122"/>
              </a:rPr>
              <a:t>添加标题</a:t>
            </a:r>
            <a:endParaRPr lang="zh-CN" altLang="en-US" sz="2000" b="1" dirty="0">
              <a:solidFill>
                <a:schemeClr val="bg1"/>
              </a:solidFill>
              <a:latin typeface="仓耳玄三M W05" panose="02020400000000000000" pitchFamily="18" charset="-122"/>
            </a:endParaRPr>
          </a:p>
        </p:txBody>
      </p:sp>
      <p:sp>
        <p:nvSpPr>
          <p:cNvPr id="9" name="ïṥḻidê"/>
          <p:cNvSpPr/>
          <p:nvPr/>
        </p:nvSpPr>
        <p:spPr bwMode="auto">
          <a:xfrm>
            <a:off x="1679128" y="2716185"/>
            <a:ext cx="595023" cy="596783"/>
          </a:xfrm>
          <a:custGeom>
            <a:avLst/>
            <a:gdLst>
              <a:gd name="T0" fmla="*/ 186 w 186"/>
              <a:gd name="T1" fmla="*/ 55 h 186"/>
              <a:gd name="T2" fmla="*/ 185 w 186"/>
              <a:gd name="T3" fmla="*/ 53 h 186"/>
              <a:gd name="T4" fmla="*/ 185 w 186"/>
              <a:gd name="T5" fmla="*/ 53 h 186"/>
              <a:gd name="T6" fmla="*/ 185 w 186"/>
              <a:gd name="T7" fmla="*/ 52 h 186"/>
              <a:gd name="T8" fmla="*/ 184 w 186"/>
              <a:gd name="T9" fmla="*/ 52 h 186"/>
              <a:gd name="T10" fmla="*/ 134 w 186"/>
              <a:gd name="T11" fmla="*/ 2 h 186"/>
              <a:gd name="T12" fmla="*/ 134 w 186"/>
              <a:gd name="T13" fmla="*/ 2 h 186"/>
              <a:gd name="T14" fmla="*/ 131 w 186"/>
              <a:gd name="T15" fmla="*/ 0 h 186"/>
              <a:gd name="T16" fmla="*/ 55 w 186"/>
              <a:gd name="T17" fmla="*/ 0 h 186"/>
              <a:gd name="T18" fmla="*/ 52 w 186"/>
              <a:gd name="T19" fmla="*/ 2 h 186"/>
              <a:gd name="T20" fmla="*/ 52 w 186"/>
              <a:gd name="T21" fmla="*/ 2 h 186"/>
              <a:gd name="T22" fmla="*/ 2 w 186"/>
              <a:gd name="T23" fmla="*/ 52 h 186"/>
              <a:gd name="T24" fmla="*/ 1 w 186"/>
              <a:gd name="T25" fmla="*/ 52 h 186"/>
              <a:gd name="T26" fmla="*/ 1 w 186"/>
              <a:gd name="T27" fmla="*/ 53 h 186"/>
              <a:gd name="T28" fmla="*/ 1 w 186"/>
              <a:gd name="T29" fmla="*/ 53 h 186"/>
              <a:gd name="T30" fmla="*/ 0 w 186"/>
              <a:gd name="T31" fmla="*/ 55 h 186"/>
              <a:gd name="T32" fmla="*/ 1 w 186"/>
              <a:gd name="T33" fmla="*/ 58 h 186"/>
              <a:gd name="T34" fmla="*/ 1 w 186"/>
              <a:gd name="T35" fmla="*/ 58 h 186"/>
              <a:gd name="T36" fmla="*/ 90 w 186"/>
              <a:gd name="T37" fmla="*/ 184 h 186"/>
              <a:gd name="T38" fmla="*/ 90 w 186"/>
              <a:gd name="T39" fmla="*/ 184 h 186"/>
              <a:gd name="T40" fmla="*/ 93 w 186"/>
              <a:gd name="T41" fmla="*/ 186 h 186"/>
              <a:gd name="T42" fmla="*/ 96 w 186"/>
              <a:gd name="T43" fmla="*/ 184 h 186"/>
              <a:gd name="T44" fmla="*/ 96 w 186"/>
              <a:gd name="T45" fmla="*/ 184 h 186"/>
              <a:gd name="T46" fmla="*/ 185 w 186"/>
              <a:gd name="T47" fmla="*/ 58 h 186"/>
              <a:gd name="T48" fmla="*/ 185 w 186"/>
              <a:gd name="T49" fmla="*/ 58 h 186"/>
              <a:gd name="T50" fmla="*/ 186 w 186"/>
              <a:gd name="T51" fmla="*/ 55 h 186"/>
              <a:gd name="T52" fmla="*/ 129 w 186"/>
              <a:gd name="T53" fmla="*/ 9 h 186"/>
              <a:gd name="T54" fmla="*/ 171 w 186"/>
              <a:gd name="T55" fmla="*/ 51 h 186"/>
              <a:gd name="T56" fmla="*/ 134 w 186"/>
              <a:gd name="T57" fmla="*/ 51 h 186"/>
              <a:gd name="T58" fmla="*/ 112 w 186"/>
              <a:gd name="T59" fmla="*/ 9 h 186"/>
              <a:gd name="T60" fmla="*/ 129 w 186"/>
              <a:gd name="T61" fmla="*/ 9 h 186"/>
              <a:gd name="T62" fmla="*/ 103 w 186"/>
              <a:gd name="T63" fmla="*/ 9 h 186"/>
              <a:gd name="T64" fmla="*/ 124 w 186"/>
              <a:gd name="T65" fmla="*/ 51 h 186"/>
              <a:gd name="T66" fmla="*/ 62 w 186"/>
              <a:gd name="T67" fmla="*/ 51 h 186"/>
              <a:gd name="T68" fmla="*/ 83 w 186"/>
              <a:gd name="T69" fmla="*/ 9 h 186"/>
              <a:gd name="T70" fmla="*/ 103 w 186"/>
              <a:gd name="T71" fmla="*/ 9 h 186"/>
              <a:gd name="T72" fmla="*/ 57 w 186"/>
              <a:gd name="T73" fmla="*/ 9 h 186"/>
              <a:gd name="T74" fmla="*/ 74 w 186"/>
              <a:gd name="T75" fmla="*/ 9 h 186"/>
              <a:gd name="T76" fmla="*/ 52 w 186"/>
              <a:gd name="T77" fmla="*/ 51 h 186"/>
              <a:gd name="T78" fmla="*/ 14 w 186"/>
              <a:gd name="T79" fmla="*/ 51 h 186"/>
              <a:gd name="T80" fmla="*/ 57 w 186"/>
              <a:gd name="T81" fmla="*/ 9 h 186"/>
              <a:gd name="T82" fmla="*/ 12 w 186"/>
              <a:gd name="T83" fmla="*/ 59 h 186"/>
              <a:gd name="T84" fmla="*/ 52 w 186"/>
              <a:gd name="T85" fmla="*/ 59 h 186"/>
              <a:gd name="T86" fmla="*/ 81 w 186"/>
              <a:gd name="T87" fmla="*/ 158 h 186"/>
              <a:gd name="T88" fmla="*/ 12 w 186"/>
              <a:gd name="T89" fmla="*/ 59 h 186"/>
              <a:gd name="T90" fmla="*/ 93 w 186"/>
              <a:gd name="T91" fmla="*/ 167 h 186"/>
              <a:gd name="T92" fmla="*/ 61 w 186"/>
              <a:gd name="T93" fmla="*/ 59 h 186"/>
              <a:gd name="T94" fmla="*/ 125 w 186"/>
              <a:gd name="T95" fmla="*/ 59 h 186"/>
              <a:gd name="T96" fmla="*/ 93 w 186"/>
              <a:gd name="T97" fmla="*/ 167 h 186"/>
              <a:gd name="T98" fmla="*/ 105 w 186"/>
              <a:gd name="T99" fmla="*/ 158 h 186"/>
              <a:gd name="T100" fmla="*/ 134 w 186"/>
              <a:gd name="T101" fmla="*/ 59 h 186"/>
              <a:gd name="T102" fmla="*/ 173 w 186"/>
              <a:gd name="T103" fmla="*/ 59 h 186"/>
              <a:gd name="T104" fmla="*/ 105 w 186"/>
              <a:gd name="T105" fmla="*/ 158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86" h="186">
                <a:moveTo>
                  <a:pt x="186" y="55"/>
                </a:moveTo>
                <a:cubicBezTo>
                  <a:pt x="186" y="54"/>
                  <a:pt x="185" y="53"/>
                  <a:pt x="185" y="53"/>
                </a:cubicBezTo>
                <a:cubicBezTo>
                  <a:pt x="185" y="53"/>
                  <a:pt x="185" y="53"/>
                  <a:pt x="185" y="53"/>
                </a:cubicBezTo>
                <a:cubicBezTo>
                  <a:pt x="185" y="52"/>
                  <a:pt x="185" y="52"/>
                  <a:pt x="185" y="52"/>
                </a:cubicBezTo>
                <a:cubicBezTo>
                  <a:pt x="185" y="52"/>
                  <a:pt x="184" y="52"/>
                  <a:pt x="184" y="52"/>
                </a:cubicBezTo>
                <a:cubicBezTo>
                  <a:pt x="134" y="2"/>
                  <a:pt x="134" y="2"/>
                  <a:pt x="134" y="2"/>
                </a:cubicBezTo>
                <a:cubicBezTo>
                  <a:pt x="134" y="2"/>
                  <a:pt x="134" y="2"/>
                  <a:pt x="134" y="2"/>
                </a:cubicBezTo>
                <a:cubicBezTo>
                  <a:pt x="133" y="1"/>
                  <a:pt x="132" y="0"/>
                  <a:pt x="131" y="0"/>
                </a:cubicBezTo>
                <a:cubicBezTo>
                  <a:pt x="55" y="0"/>
                  <a:pt x="55" y="0"/>
                  <a:pt x="55" y="0"/>
                </a:cubicBezTo>
                <a:cubicBezTo>
                  <a:pt x="54" y="0"/>
                  <a:pt x="52" y="1"/>
                  <a:pt x="52" y="2"/>
                </a:cubicBezTo>
                <a:cubicBezTo>
                  <a:pt x="52" y="2"/>
                  <a:pt x="52" y="2"/>
                  <a:pt x="52" y="2"/>
                </a:cubicBezTo>
                <a:cubicBezTo>
                  <a:pt x="2" y="52"/>
                  <a:pt x="2" y="52"/>
                  <a:pt x="2" y="52"/>
                </a:cubicBezTo>
                <a:cubicBezTo>
                  <a:pt x="1" y="52"/>
                  <a:pt x="1" y="52"/>
                  <a:pt x="1" y="52"/>
                </a:cubicBezTo>
                <a:cubicBezTo>
                  <a:pt x="1" y="53"/>
                  <a:pt x="1" y="53"/>
                  <a:pt x="1" y="53"/>
                </a:cubicBezTo>
                <a:cubicBezTo>
                  <a:pt x="1" y="53"/>
                  <a:pt x="1" y="53"/>
                  <a:pt x="1" y="53"/>
                </a:cubicBezTo>
                <a:cubicBezTo>
                  <a:pt x="1" y="53"/>
                  <a:pt x="0" y="54"/>
                  <a:pt x="0" y="55"/>
                </a:cubicBezTo>
                <a:cubicBezTo>
                  <a:pt x="0" y="56"/>
                  <a:pt x="1" y="57"/>
                  <a:pt x="1" y="58"/>
                </a:cubicBezTo>
                <a:cubicBezTo>
                  <a:pt x="1" y="58"/>
                  <a:pt x="1" y="58"/>
                  <a:pt x="1" y="58"/>
                </a:cubicBezTo>
                <a:cubicBezTo>
                  <a:pt x="90" y="184"/>
                  <a:pt x="90" y="184"/>
                  <a:pt x="90" y="184"/>
                </a:cubicBezTo>
                <a:cubicBezTo>
                  <a:pt x="90" y="184"/>
                  <a:pt x="90" y="184"/>
                  <a:pt x="90" y="184"/>
                </a:cubicBezTo>
                <a:cubicBezTo>
                  <a:pt x="90" y="185"/>
                  <a:pt x="92" y="186"/>
                  <a:pt x="93" y="186"/>
                </a:cubicBezTo>
                <a:cubicBezTo>
                  <a:pt x="94" y="186"/>
                  <a:pt x="95" y="185"/>
                  <a:pt x="96" y="184"/>
                </a:cubicBezTo>
                <a:cubicBezTo>
                  <a:pt x="96" y="184"/>
                  <a:pt x="96" y="184"/>
                  <a:pt x="96" y="184"/>
                </a:cubicBezTo>
                <a:cubicBezTo>
                  <a:pt x="185" y="58"/>
                  <a:pt x="185" y="58"/>
                  <a:pt x="185" y="58"/>
                </a:cubicBezTo>
                <a:cubicBezTo>
                  <a:pt x="185" y="58"/>
                  <a:pt x="185" y="58"/>
                  <a:pt x="185" y="58"/>
                </a:cubicBezTo>
                <a:cubicBezTo>
                  <a:pt x="185" y="57"/>
                  <a:pt x="186" y="56"/>
                  <a:pt x="186" y="55"/>
                </a:cubicBezTo>
                <a:close/>
                <a:moveTo>
                  <a:pt x="129" y="9"/>
                </a:moveTo>
                <a:cubicBezTo>
                  <a:pt x="171" y="51"/>
                  <a:pt x="171" y="51"/>
                  <a:pt x="171" y="51"/>
                </a:cubicBezTo>
                <a:cubicBezTo>
                  <a:pt x="134" y="51"/>
                  <a:pt x="134" y="51"/>
                  <a:pt x="134" y="51"/>
                </a:cubicBezTo>
                <a:cubicBezTo>
                  <a:pt x="112" y="9"/>
                  <a:pt x="112" y="9"/>
                  <a:pt x="112" y="9"/>
                </a:cubicBezTo>
                <a:lnTo>
                  <a:pt x="129" y="9"/>
                </a:lnTo>
                <a:close/>
                <a:moveTo>
                  <a:pt x="103" y="9"/>
                </a:moveTo>
                <a:cubicBezTo>
                  <a:pt x="124" y="51"/>
                  <a:pt x="124" y="51"/>
                  <a:pt x="124" y="51"/>
                </a:cubicBezTo>
                <a:cubicBezTo>
                  <a:pt x="62" y="51"/>
                  <a:pt x="62" y="51"/>
                  <a:pt x="62" y="51"/>
                </a:cubicBezTo>
                <a:cubicBezTo>
                  <a:pt x="83" y="9"/>
                  <a:pt x="83" y="9"/>
                  <a:pt x="83" y="9"/>
                </a:cubicBezTo>
                <a:lnTo>
                  <a:pt x="103" y="9"/>
                </a:lnTo>
                <a:close/>
                <a:moveTo>
                  <a:pt x="57" y="9"/>
                </a:moveTo>
                <a:cubicBezTo>
                  <a:pt x="74" y="9"/>
                  <a:pt x="74" y="9"/>
                  <a:pt x="74" y="9"/>
                </a:cubicBezTo>
                <a:cubicBezTo>
                  <a:pt x="52" y="51"/>
                  <a:pt x="52" y="51"/>
                  <a:pt x="52" y="51"/>
                </a:cubicBezTo>
                <a:cubicBezTo>
                  <a:pt x="14" y="51"/>
                  <a:pt x="14" y="51"/>
                  <a:pt x="14" y="51"/>
                </a:cubicBezTo>
                <a:lnTo>
                  <a:pt x="57" y="9"/>
                </a:lnTo>
                <a:close/>
                <a:moveTo>
                  <a:pt x="12" y="59"/>
                </a:moveTo>
                <a:cubicBezTo>
                  <a:pt x="52" y="59"/>
                  <a:pt x="52" y="59"/>
                  <a:pt x="52" y="59"/>
                </a:cubicBezTo>
                <a:cubicBezTo>
                  <a:pt x="81" y="158"/>
                  <a:pt x="81" y="158"/>
                  <a:pt x="81" y="158"/>
                </a:cubicBezTo>
                <a:lnTo>
                  <a:pt x="12" y="59"/>
                </a:lnTo>
                <a:close/>
                <a:moveTo>
                  <a:pt x="93" y="167"/>
                </a:moveTo>
                <a:cubicBezTo>
                  <a:pt x="61" y="59"/>
                  <a:pt x="61" y="59"/>
                  <a:pt x="61" y="59"/>
                </a:cubicBezTo>
                <a:cubicBezTo>
                  <a:pt x="125" y="59"/>
                  <a:pt x="125" y="59"/>
                  <a:pt x="125" y="59"/>
                </a:cubicBezTo>
                <a:lnTo>
                  <a:pt x="93" y="167"/>
                </a:lnTo>
                <a:close/>
                <a:moveTo>
                  <a:pt x="105" y="158"/>
                </a:moveTo>
                <a:cubicBezTo>
                  <a:pt x="134" y="59"/>
                  <a:pt x="134" y="59"/>
                  <a:pt x="134" y="59"/>
                </a:cubicBezTo>
                <a:cubicBezTo>
                  <a:pt x="173" y="59"/>
                  <a:pt x="173" y="59"/>
                  <a:pt x="173" y="59"/>
                </a:cubicBezTo>
                <a:lnTo>
                  <a:pt x="105" y="158"/>
                </a:lnTo>
                <a:close/>
              </a:path>
            </a:pathLst>
          </a:custGeom>
          <a:solidFill>
            <a:schemeClr val="bg1"/>
          </a:solidFill>
          <a:ln>
            <a:noFill/>
          </a:ln>
        </p:spPr>
        <p:txBody>
          <a:bodyPr wrap="square" lIns="91440" tIns="45720" rIns="91440" bIns="45720" anchor="ctr">
            <a:normAutofit/>
          </a:bodyPr>
          <a:lstStyle/>
          <a:p>
            <a:pPr algn="ctr"/>
            <a:endParaRPr dirty="0">
              <a:solidFill>
                <a:schemeClr val="bg1"/>
              </a:solidFill>
              <a:latin typeface="仓耳玄三M W05" panose="02020400000000000000" pitchFamily="18" charset="-122"/>
            </a:endParaRPr>
          </a:p>
        </p:txBody>
      </p:sp>
      <p:sp>
        <p:nvSpPr>
          <p:cNvPr id="10" name="ïsļïḍê"/>
          <p:cNvSpPr/>
          <p:nvPr/>
        </p:nvSpPr>
        <p:spPr bwMode="auto">
          <a:xfrm>
            <a:off x="4421188" y="2716185"/>
            <a:ext cx="595220" cy="596981"/>
          </a:xfrm>
          <a:custGeom>
            <a:avLst/>
            <a:gdLst>
              <a:gd name="T0" fmla="*/ 186 w 186"/>
              <a:gd name="T1" fmla="*/ 55 h 186"/>
              <a:gd name="T2" fmla="*/ 131 w 186"/>
              <a:gd name="T3" fmla="*/ 0 h 186"/>
              <a:gd name="T4" fmla="*/ 93 w 186"/>
              <a:gd name="T5" fmla="*/ 15 h 186"/>
              <a:gd name="T6" fmla="*/ 55 w 186"/>
              <a:gd name="T7" fmla="*/ 0 h 186"/>
              <a:gd name="T8" fmla="*/ 0 w 186"/>
              <a:gd name="T9" fmla="*/ 55 h 186"/>
              <a:gd name="T10" fmla="*/ 0 w 186"/>
              <a:gd name="T11" fmla="*/ 61 h 186"/>
              <a:gd name="T12" fmla="*/ 93 w 186"/>
              <a:gd name="T13" fmla="*/ 186 h 186"/>
              <a:gd name="T14" fmla="*/ 185 w 186"/>
              <a:gd name="T15" fmla="*/ 61 h 186"/>
              <a:gd name="T16" fmla="*/ 186 w 186"/>
              <a:gd name="T17" fmla="*/ 55 h 186"/>
              <a:gd name="T18" fmla="*/ 177 w 186"/>
              <a:gd name="T19" fmla="*/ 60 h 186"/>
              <a:gd name="T20" fmla="*/ 93 w 186"/>
              <a:gd name="T21" fmla="*/ 177 h 186"/>
              <a:gd name="T22" fmla="*/ 9 w 186"/>
              <a:gd name="T23" fmla="*/ 60 h 186"/>
              <a:gd name="T24" fmla="*/ 8 w 186"/>
              <a:gd name="T25" fmla="*/ 55 h 186"/>
              <a:gd name="T26" fmla="*/ 55 w 186"/>
              <a:gd name="T27" fmla="*/ 9 h 186"/>
              <a:gd name="T28" fmla="*/ 87 w 186"/>
              <a:gd name="T29" fmla="*/ 22 h 186"/>
              <a:gd name="T30" fmla="*/ 91 w 186"/>
              <a:gd name="T31" fmla="*/ 25 h 186"/>
              <a:gd name="T32" fmla="*/ 76 w 186"/>
              <a:gd name="T33" fmla="*/ 59 h 186"/>
              <a:gd name="T34" fmla="*/ 97 w 186"/>
              <a:gd name="T35" fmla="*/ 84 h 186"/>
              <a:gd name="T36" fmla="*/ 80 w 186"/>
              <a:gd name="T37" fmla="*/ 122 h 186"/>
              <a:gd name="T38" fmla="*/ 93 w 186"/>
              <a:gd name="T39" fmla="*/ 144 h 186"/>
              <a:gd name="T40" fmla="*/ 90 w 186"/>
              <a:gd name="T41" fmla="*/ 122 h 186"/>
              <a:gd name="T42" fmla="*/ 106 w 186"/>
              <a:gd name="T43" fmla="*/ 82 h 186"/>
              <a:gd name="T44" fmla="*/ 86 w 186"/>
              <a:gd name="T45" fmla="*/ 58 h 186"/>
              <a:gd name="T46" fmla="*/ 104 w 186"/>
              <a:gd name="T47" fmla="*/ 17 h 186"/>
              <a:gd name="T48" fmla="*/ 131 w 186"/>
              <a:gd name="T49" fmla="*/ 9 h 186"/>
              <a:gd name="T50" fmla="*/ 177 w 186"/>
              <a:gd name="T51" fmla="*/ 55 h 186"/>
              <a:gd name="T52" fmla="*/ 177 w 186"/>
              <a:gd name="T53" fmla="*/ 6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86" h="186">
                <a:moveTo>
                  <a:pt x="186" y="55"/>
                </a:moveTo>
                <a:cubicBezTo>
                  <a:pt x="186" y="25"/>
                  <a:pt x="161" y="0"/>
                  <a:pt x="131" y="0"/>
                </a:cubicBezTo>
                <a:cubicBezTo>
                  <a:pt x="116" y="0"/>
                  <a:pt x="103" y="6"/>
                  <a:pt x="93" y="15"/>
                </a:cubicBezTo>
                <a:cubicBezTo>
                  <a:pt x="83" y="6"/>
                  <a:pt x="70" y="0"/>
                  <a:pt x="55" y="0"/>
                </a:cubicBezTo>
                <a:cubicBezTo>
                  <a:pt x="25" y="0"/>
                  <a:pt x="0" y="25"/>
                  <a:pt x="0" y="55"/>
                </a:cubicBezTo>
                <a:cubicBezTo>
                  <a:pt x="0" y="58"/>
                  <a:pt x="1" y="63"/>
                  <a:pt x="0" y="61"/>
                </a:cubicBezTo>
                <a:cubicBezTo>
                  <a:pt x="6" y="115"/>
                  <a:pt x="85" y="186"/>
                  <a:pt x="93" y="186"/>
                </a:cubicBezTo>
                <a:cubicBezTo>
                  <a:pt x="101" y="186"/>
                  <a:pt x="179" y="115"/>
                  <a:pt x="185" y="61"/>
                </a:cubicBezTo>
                <a:cubicBezTo>
                  <a:pt x="185" y="63"/>
                  <a:pt x="186" y="58"/>
                  <a:pt x="186" y="55"/>
                </a:cubicBezTo>
                <a:close/>
                <a:moveTo>
                  <a:pt x="177" y="60"/>
                </a:moveTo>
                <a:cubicBezTo>
                  <a:pt x="172" y="105"/>
                  <a:pt x="109" y="167"/>
                  <a:pt x="93" y="177"/>
                </a:cubicBezTo>
                <a:cubicBezTo>
                  <a:pt x="77" y="167"/>
                  <a:pt x="14" y="105"/>
                  <a:pt x="9" y="60"/>
                </a:cubicBezTo>
                <a:cubicBezTo>
                  <a:pt x="9" y="60"/>
                  <a:pt x="8" y="58"/>
                  <a:pt x="8" y="55"/>
                </a:cubicBezTo>
                <a:cubicBezTo>
                  <a:pt x="8" y="29"/>
                  <a:pt x="29" y="9"/>
                  <a:pt x="55" y="9"/>
                </a:cubicBezTo>
                <a:cubicBezTo>
                  <a:pt x="67" y="9"/>
                  <a:pt x="78" y="13"/>
                  <a:pt x="87" y="22"/>
                </a:cubicBezTo>
                <a:cubicBezTo>
                  <a:pt x="91" y="25"/>
                  <a:pt x="91" y="25"/>
                  <a:pt x="91" y="25"/>
                </a:cubicBezTo>
                <a:cubicBezTo>
                  <a:pt x="76" y="59"/>
                  <a:pt x="76" y="59"/>
                  <a:pt x="76" y="59"/>
                </a:cubicBezTo>
                <a:cubicBezTo>
                  <a:pt x="97" y="84"/>
                  <a:pt x="97" y="84"/>
                  <a:pt x="97" y="84"/>
                </a:cubicBezTo>
                <a:cubicBezTo>
                  <a:pt x="80" y="122"/>
                  <a:pt x="80" y="122"/>
                  <a:pt x="80" y="122"/>
                </a:cubicBezTo>
                <a:cubicBezTo>
                  <a:pt x="93" y="144"/>
                  <a:pt x="93" y="144"/>
                  <a:pt x="93" y="144"/>
                </a:cubicBezTo>
                <a:cubicBezTo>
                  <a:pt x="90" y="122"/>
                  <a:pt x="90" y="122"/>
                  <a:pt x="90" y="122"/>
                </a:cubicBezTo>
                <a:cubicBezTo>
                  <a:pt x="106" y="82"/>
                  <a:pt x="106" y="82"/>
                  <a:pt x="106" y="82"/>
                </a:cubicBezTo>
                <a:cubicBezTo>
                  <a:pt x="86" y="58"/>
                  <a:pt x="86" y="58"/>
                  <a:pt x="86" y="58"/>
                </a:cubicBezTo>
                <a:cubicBezTo>
                  <a:pt x="104" y="17"/>
                  <a:pt x="104" y="17"/>
                  <a:pt x="104" y="17"/>
                </a:cubicBezTo>
                <a:cubicBezTo>
                  <a:pt x="112" y="12"/>
                  <a:pt x="121" y="9"/>
                  <a:pt x="131" y="9"/>
                </a:cubicBezTo>
                <a:cubicBezTo>
                  <a:pt x="156" y="9"/>
                  <a:pt x="177" y="29"/>
                  <a:pt x="177" y="55"/>
                </a:cubicBezTo>
                <a:cubicBezTo>
                  <a:pt x="177" y="58"/>
                  <a:pt x="177" y="60"/>
                  <a:pt x="177" y="60"/>
                </a:cubicBezTo>
                <a:close/>
              </a:path>
            </a:pathLst>
          </a:custGeom>
          <a:solidFill>
            <a:schemeClr val="bg1"/>
          </a:solidFill>
          <a:ln>
            <a:noFill/>
          </a:ln>
        </p:spPr>
        <p:txBody>
          <a:bodyPr wrap="square" lIns="91440" tIns="45720" rIns="91440" bIns="45720" anchor="ctr">
            <a:normAutofit/>
          </a:bodyPr>
          <a:lstStyle/>
          <a:p>
            <a:pPr algn="ctr"/>
            <a:endParaRPr dirty="0">
              <a:solidFill>
                <a:schemeClr val="bg1"/>
              </a:solidFill>
              <a:latin typeface="仓耳玄三M W05" panose="02020400000000000000" pitchFamily="18" charset="-122"/>
            </a:endParaRPr>
          </a:p>
        </p:txBody>
      </p:sp>
      <p:sp>
        <p:nvSpPr>
          <p:cNvPr id="11" name="îş1iḍè"/>
          <p:cNvSpPr/>
          <p:nvPr/>
        </p:nvSpPr>
        <p:spPr bwMode="auto">
          <a:xfrm>
            <a:off x="9929111" y="2721270"/>
            <a:ext cx="596981" cy="591698"/>
          </a:xfrm>
          <a:custGeom>
            <a:avLst/>
            <a:gdLst>
              <a:gd name="T0" fmla="*/ 157 w 186"/>
              <a:gd name="T1" fmla="*/ 159 h 185"/>
              <a:gd name="T2" fmla="*/ 186 w 186"/>
              <a:gd name="T3" fmla="*/ 93 h 185"/>
              <a:gd name="T4" fmla="*/ 93 w 186"/>
              <a:gd name="T5" fmla="*/ 0 h 185"/>
              <a:gd name="T6" fmla="*/ 0 w 186"/>
              <a:gd name="T7" fmla="*/ 93 h 185"/>
              <a:gd name="T8" fmla="*/ 29 w 186"/>
              <a:gd name="T9" fmla="*/ 159 h 185"/>
              <a:gd name="T10" fmla="*/ 18 w 186"/>
              <a:gd name="T11" fmla="*/ 178 h 185"/>
              <a:gd name="T12" fmla="*/ 17 w 186"/>
              <a:gd name="T13" fmla="*/ 181 h 185"/>
              <a:gd name="T14" fmla="*/ 21 w 186"/>
              <a:gd name="T15" fmla="*/ 185 h 185"/>
              <a:gd name="T16" fmla="*/ 24 w 186"/>
              <a:gd name="T17" fmla="*/ 184 h 185"/>
              <a:gd name="T18" fmla="*/ 25 w 186"/>
              <a:gd name="T19" fmla="*/ 182 h 185"/>
              <a:gd name="T20" fmla="*/ 35 w 186"/>
              <a:gd name="T21" fmla="*/ 165 h 185"/>
              <a:gd name="T22" fmla="*/ 93 w 186"/>
              <a:gd name="T23" fmla="*/ 185 h 185"/>
              <a:gd name="T24" fmla="*/ 151 w 186"/>
              <a:gd name="T25" fmla="*/ 165 h 185"/>
              <a:gd name="T26" fmla="*/ 161 w 186"/>
              <a:gd name="T27" fmla="*/ 182 h 185"/>
              <a:gd name="T28" fmla="*/ 165 w 186"/>
              <a:gd name="T29" fmla="*/ 185 h 185"/>
              <a:gd name="T30" fmla="*/ 169 w 186"/>
              <a:gd name="T31" fmla="*/ 181 h 185"/>
              <a:gd name="T32" fmla="*/ 168 w 186"/>
              <a:gd name="T33" fmla="*/ 178 h 185"/>
              <a:gd name="T34" fmla="*/ 157 w 186"/>
              <a:gd name="T35" fmla="*/ 159 h 185"/>
              <a:gd name="T36" fmla="*/ 93 w 186"/>
              <a:gd name="T37" fmla="*/ 177 h 185"/>
              <a:gd name="T38" fmla="*/ 9 w 186"/>
              <a:gd name="T39" fmla="*/ 93 h 185"/>
              <a:gd name="T40" fmla="*/ 93 w 186"/>
              <a:gd name="T41" fmla="*/ 8 h 185"/>
              <a:gd name="T42" fmla="*/ 177 w 186"/>
              <a:gd name="T43" fmla="*/ 93 h 185"/>
              <a:gd name="T44" fmla="*/ 93 w 186"/>
              <a:gd name="T45" fmla="*/ 177 h 185"/>
              <a:gd name="T46" fmla="*/ 93 w 186"/>
              <a:gd name="T47" fmla="*/ 34 h 185"/>
              <a:gd name="T48" fmla="*/ 34 w 186"/>
              <a:gd name="T49" fmla="*/ 93 h 185"/>
              <a:gd name="T50" fmla="*/ 93 w 186"/>
              <a:gd name="T51" fmla="*/ 152 h 185"/>
              <a:gd name="T52" fmla="*/ 152 w 186"/>
              <a:gd name="T53" fmla="*/ 93 h 185"/>
              <a:gd name="T54" fmla="*/ 93 w 186"/>
              <a:gd name="T55" fmla="*/ 34 h 185"/>
              <a:gd name="T56" fmla="*/ 93 w 186"/>
              <a:gd name="T57" fmla="*/ 143 h 185"/>
              <a:gd name="T58" fmla="*/ 42 w 186"/>
              <a:gd name="T59" fmla="*/ 93 h 185"/>
              <a:gd name="T60" fmla="*/ 93 w 186"/>
              <a:gd name="T61" fmla="*/ 42 h 185"/>
              <a:gd name="T62" fmla="*/ 144 w 186"/>
              <a:gd name="T63" fmla="*/ 93 h 185"/>
              <a:gd name="T64" fmla="*/ 93 w 186"/>
              <a:gd name="T65" fmla="*/ 143 h 185"/>
              <a:gd name="T66" fmla="*/ 93 w 186"/>
              <a:gd name="T67" fmla="*/ 67 h 185"/>
              <a:gd name="T68" fmla="*/ 68 w 186"/>
              <a:gd name="T69" fmla="*/ 93 h 185"/>
              <a:gd name="T70" fmla="*/ 93 w 186"/>
              <a:gd name="T71" fmla="*/ 118 h 185"/>
              <a:gd name="T72" fmla="*/ 118 w 186"/>
              <a:gd name="T73" fmla="*/ 93 h 185"/>
              <a:gd name="T74" fmla="*/ 93 w 186"/>
              <a:gd name="T75" fmla="*/ 67 h 185"/>
              <a:gd name="T76" fmla="*/ 93 w 186"/>
              <a:gd name="T77" fmla="*/ 109 h 185"/>
              <a:gd name="T78" fmla="*/ 76 w 186"/>
              <a:gd name="T79" fmla="*/ 93 h 185"/>
              <a:gd name="T80" fmla="*/ 93 w 186"/>
              <a:gd name="T81" fmla="*/ 76 h 185"/>
              <a:gd name="T82" fmla="*/ 110 w 186"/>
              <a:gd name="T83" fmla="*/ 93 h 185"/>
              <a:gd name="T84" fmla="*/ 93 w 186"/>
              <a:gd name="T85" fmla="*/ 109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86" h="185">
                <a:moveTo>
                  <a:pt x="157" y="159"/>
                </a:moveTo>
                <a:cubicBezTo>
                  <a:pt x="175" y="143"/>
                  <a:pt x="186" y="119"/>
                  <a:pt x="186" y="93"/>
                </a:cubicBezTo>
                <a:cubicBezTo>
                  <a:pt x="186" y="41"/>
                  <a:pt x="144" y="0"/>
                  <a:pt x="93" y="0"/>
                </a:cubicBezTo>
                <a:cubicBezTo>
                  <a:pt x="42" y="0"/>
                  <a:pt x="0" y="41"/>
                  <a:pt x="0" y="93"/>
                </a:cubicBezTo>
                <a:cubicBezTo>
                  <a:pt x="0" y="119"/>
                  <a:pt x="11" y="143"/>
                  <a:pt x="29" y="159"/>
                </a:cubicBezTo>
                <a:cubicBezTo>
                  <a:pt x="18" y="178"/>
                  <a:pt x="18" y="178"/>
                  <a:pt x="18" y="178"/>
                </a:cubicBezTo>
                <a:cubicBezTo>
                  <a:pt x="18" y="179"/>
                  <a:pt x="17" y="180"/>
                  <a:pt x="17" y="181"/>
                </a:cubicBezTo>
                <a:cubicBezTo>
                  <a:pt x="17" y="183"/>
                  <a:pt x="19" y="185"/>
                  <a:pt x="21" y="185"/>
                </a:cubicBezTo>
                <a:cubicBezTo>
                  <a:pt x="22" y="185"/>
                  <a:pt x="24" y="185"/>
                  <a:pt x="24" y="184"/>
                </a:cubicBezTo>
                <a:cubicBezTo>
                  <a:pt x="25" y="184"/>
                  <a:pt x="25" y="183"/>
                  <a:pt x="25" y="182"/>
                </a:cubicBezTo>
                <a:cubicBezTo>
                  <a:pt x="35" y="165"/>
                  <a:pt x="35" y="165"/>
                  <a:pt x="35" y="165"/>
                </a:cubicBezTo>
                <a:cubicBezTo>
                  <a:pt x="51" y="178"/>
                  <a:pt x="71" y="185"/>
                  <a:pt x="93" y="185"/>
                </a:cubicBezTo>
                <a:cubicBezTo>
                  <a:pt x="115" y="185"/>
                  <a:pt x="135" y="178"/>
                  <a:pt x="151" y="165"/>
                </a:cubicBezTo>
                <a:cubicBezTo>
                  <a:pt x="161" y="182"/>
                  <a:pt x="161" y="182"/>
                  <a:pt x="161" y="182"/>
                </a:cubicBezTo>
                <a:cubicBezTo>
                  <a:pt x="161" y="184"/>
                  <a:pt x="163" y="185"/>
                  <a:pt x="165" y="185"/>
                </a:cubicBezTo>
                <a:cubicBezTo>
                  <a:pt x="167" y="185"/>
                  <a:pt x="169" y="183"/>
                  <a:pt x="169" y="181"/>
                </a:cubicBezTo>
                <a:cubicBezTo>
                  <a:pt x="169" y="180"/>
                  <a:pt x="168" y="179"/>
                  <a:pt x="168" y="178"/>
                </a:cubicBezTo>
                <a:lnTo>
                  <a:pt x="157" y="159"/>
                </a:lnTo>
                <a:close/>
                <a:moveTo>
                  <a:pt x="93" y="177"/>
                </a:moveTo>
                <a:cubicBezTo>
                  <a:pt x="46" y="177"/>
                  <a:pt x="9" y="139"/>
                  <a:pt x="9" y="93"/>
                </a:cubicBezTo>
                <a:cubicBezTo>
                  <a:pt x="9" y="46"/>
                  <a:pt x="46" y="8"/>
                  <a:pt x="93" y="8"/>
                </a:cubicBezTo>
                <a:cubicBezTo>
                  <a:pt x="140" y="8"/>
                  <a:pt x="177" y="46"/>
                  <a:pt x="177" y="93"/>
                </a:cubicBezTo>
                <a:cubicBezTo>
                  <a:pt x="177" y="139"/>
                  <a:pt x="140" y="177"/>
                  <a:pt x="93" y="177"/>
                </a:cubicBezTo>
                <a:close/>
                <a:moveTo>
                  <a:pt x="93" y="34"/>
                </a:moveTo>
                <a:cubicBezTo>
                  <a:pt x="60" y="34"/>
                  <a:pt x="34" y="60"/>
                  <a:pt x="34" y="93"/>
                </a:cubicBezTo>
                <a:cubicBezTo>
                  <a:pt x="34" y="125"/>
                  <a:pt x="60" y="152"/>
                  <a:pt x="93" y="152"/>
                </a:cubicBezTo>
                <a:cubicBezTo>
                  <a:pt x="126" y="152"/>
                  <a:pt x="152" y="125"/>
                  <a:pt x="152" y="93"/>
                </a:cubicBezTo>
                <a:cubicBezTo>
                  <a:pt x="152" y="60"/>
                  <a:pt x="126" y="34"/>
                  <a:pt x="93" y="34"/>
                </a:cubicBezTo>
                <a:close/>
                <a:moveTo>
                  <a:pt x="93" y="143"/>
                </a:moveTo>
                <a:cubicBezTo>
                  <a:pt x="65" y="143"/>
                  <a:pt x="42" y="121"/>
                  <a:pt x="42" y="93"/>
                </a:cubicBezTo>
                <a:cubicBezTo>
                  <a:pt x="42" y="65"/>
                  <a:pt x="65" y="42"/>
                  <a:pt x="93" y="42"/>
                </a:cubicBezTo>
                <a:cubicBezTo>
                  <a:pt x="121" y="42"/>
                  <a:pt x="144" y="65"/>
                  <a:pt x="144" y="93"/>
                </a:cubicBezTo>
                <a:cubicBezTo>
                  <a:pt x="144" y="121"/>
                  <a:pt x="121" y="143"/>
                  <a:pt x="93" y="143"/>
                </a:cubicBezTo>
                <a:close/>
                <a:moveTo>
                  <a:pt x="93" y="67"/>
                </a:moveTo>
                <a:cubicBezTo>
                  <a:pt x="79" y="67"/>
                  <a:pt x="68" y="79"/>
                  <a:pt x="68" y="93"/>
                </a:cubicBezTo>
                <a:cubicBezTo>
                  <a:pt x="68" y="107"/>
                  <a:pt x="79" y="118"/>
                  <a:pt x="93" y="118"/>
                </a:cubicBezTo>
                <a:cubicBezTo>
                  <a:pt x="107" y="118"/>
                  <a:pt x="118" y="107"/>
                  <a:pt x="118" y="93"/>
                </a:cubicBezTo>
                <a:cubicBezTo>
                  <a:pt x="118" y="79"/>
                  <a:pt x="107" y="67"/>
                  <a:pt x="93" y="67"/>
                </a:cubicBezTo>
                <a:close/>
                <a:moveTo>
                  <a:pt x="93" y="109"/>
                </a:moveTo>
                <a:cubicBezTo>
                  <a:pt x="84" y="109"/>
                  <a:pt x="76" y="102"/>
                  <a:pt x="76" y="93"/>
                </a:cubicBezTo>
                <a:cubicBezTo>
                  <a:pt x="76" y="83"/>
                  <a:pt x="84" y="76"/>
                  <a:pt x="93" y="76"/>
                </a:cubicBezTo>
                <a:cubicBezTo>
                  <a:pt x="102" y="76"/>
                  <a:pt x="110" y="83"/>
                  <a:pt x="110" y="93"/>
                </a:cubicBezTo>
                <a:cubicBezTo>
                  <a:pt x="110" y="102"/>
                  <a:pt x="102" y="109"/>
                  <a:pt x="93" y="109"/>
                </a:cubicBezTo>
                <a:close/>
              </a:path>
            </a:pathLst>
          </a:custGeom>
          <a:solidFill>
            <a:schemeClr val="bg1"/>
          </a:solidFill>
          <a:ln>
            <a:noFill/>
          </a:ln>
        </p:spPr>
        <p:txBody>
          <a:bodyPr wrap="square" lIns="91440" tIns="45720" rIns="91440" bIns="45720" anchor="ctr">
            <a:normAutofit/>
          </a:bodyPr>
          <a:lstStyle/>
          <a:p>
            <a:pPr algn="ctr"/>
            <a:endParaRPr dirty="0">
              <a:solidFill>
                <a:schemeClr val="bg1"/>
              </a:solidFill>
              <a:latin typeface="仓耳玄三M W05" panose="02020400000000000000" pitchFamily="18" charset="-122"/>
            </a:endParaRPr>
          </a:p>
        </p:txBody>
      </p:sp>
      <p:sp>
        <p:nvSpPr>
          <p:cNvPr id="12" name="ïSḷîḍê"/>
          <p:cNvSpPr/>
          <p:nvPr/>
        </p:nvSpPr>
        <p:spPr bwMode="auto">
          <a:xfrm>
            <a:off x="7168545" y="2719705"/>
            <a:ext cx="609309" cy="593460"/>
          </a:xfrm>
          <a:custGeom>
            <a:avLst/>
            <a:gdLst>
              <a:gd name="T0" fmla="*/ 0 w 190"/>
              <a:gd name="T1" fmla="*/ 185 h 185"/>
              <a:gd name="T2" fmla="*/ 77 w 190"/>
              <a:gd name="T3" fmla="*/ 153 h 185"/>
              <a:gd name="T4" fmla="*/ 15 w 190"/>
              <a:gd name="T5" fmla="*/ 170 h 185"/>
              <a:gd name="T6" fmla="*/ 38 w 190"/>
              <a:gd name="T7" fmla="*/ 143 h 185"/>
              <a:gd name="T8" fmla="*/ 15 w 190"/>
              <a:gd name="T9" fmla="*/ 170 h 185"/>
              <a:gd name="T10" fmla="*/ 118 w 190"/>
              <a:gd name="T11" fmla="*/ 97 h 185"/>
              <a:gd name="T12" fmla="*/ 109 w 190"/>
              <a:gd name="T13" fmla="*/ 97 h 185"/>
              <a:gd name="T14" fmla="*/ 184 w 190"/>
              <a:gd name="T15" fmla="*/ 1 h 185"/>
              <a:gd name="T16" fmla="*/ 88 w 190"/>
              <a:gd name="T17" fmla="*/ 38 h 185"/>
              <a:gd name="T18" fmla="*/ 10 w 190"/>
              <a:gd name="T19" fmla="*/ 91 h 185"/>
              <a:gd name="T20" fmla="*/ 52 w 190"/>
              <a:gd name="T21" fmla="*/ 133 h 185"/>
              <a:gd name="T22" fmla="*/ 82 w 190"/>
              <a:gd name="T23" fmla="*/ 143 h 185"/>
              <a:gd name="T24" fmla="*/ 117 w 190"/>
              <a:gd name="T25" fmla="*/ 127 h 185"/>
              <a:gd name="T26" fmla="*/ 184 w 190"/>
              <a:gd name="T27" fmla="*/ 1 h 185"/>
              <a:gd name="T28" fmla="*/ 98 w 190"/>
              <a:gd name="T29" fmla="*/ 155 h 185"/>
              <a:gd name="T30" fmla="*/ 82 w 190"/>
              <a:gd name="T31" fmla="*/ 134 h 185"/>
              <a:gd name="T32" fmla="*/ 75 w 190"/>
              <a:gd name="T33" fmla="*/ 135 h 185"/>
              <a:gd name="T34" fmla="*/ 50 w 190"/>
              <a:gd name="T35" fmla="*/ 105 h 185"/>
              <a:gd name="T36" fmla="*/ 30 w 190"/>
              <a:gd name="T37" fmla="*/ 87 h 185"/>
              <a:gd name="T38" fmla="*/ 61 w 190"/>
              <a:gd name="T39" fmla="*/ 75 h 185"/>
              <a:gd name="T40" fmla="*/ 109 w 190"/>
              <a:gd name="T41" fmla="*/ 125 h 185"/>
              <a:gd name="T42" fmla="*/ 134 w 190"/>
              <a:gd name="T43" fmla="*/ 99 h 185"/>
              <a:gd name="T44" fmla="*/ 67 w 190"/>
              <a:gd name="T45" fmla="*/ 70 h 185"/>
              <a:gd name="T46" fmla="*/ 94 w 190"/>
              <a:gd name="T47" fmla="*/ 44 h 185"/>
              <a:gd name="T48" fmla="*/ 141 w 190"/>
              <a:gd name="T49" fmla="*/ 91 h 185"/>
              <a:gd name="T50" fmla="*/ 84 w 190"/>
              <a:gd name="T51" fmla="*/ 72 h 185"/>
              <a:gd name="T52" fmla="*/ 92 w 190"/>
              <a:gd name="T53" fmla="*/ 72 h 185"/>
              <a:gd name="T54" fmla="*/ 139 w 190"/>
              <a:gd name="T55" fmla="*/ 59 h 185"/>
              <a:gd name="T56" fmla="*/ 139 w 190"/>
              <a:gd name="T57" fmla="*/ 34 h 185"/>
              <a:gd name="T58" fmla="*/ 139 w 190"/>
              <a:gd name="T59" fmla="*/ 59 h 185"/>
              <a:gd name="T60" fmla="*/ 143 w 190"/>
              <a:gd name="T61" fmla="*/ 46 h 185"/>
              <a:gd name="T62" fmla="*/ 135 w 190"/>
              <a:gd name="T63" fmla="*/ 46 h 185"/>
              <a:gd name="T64" fmla="*/ 101 w 190"/>
              <a:gd name="T65" fmla="*/ 88 h 185"/>
              <a:gd name="T66" fmla="*/ 101 w 190"/>
              <a:gd name="T67" fmla="*/ 80 h 185"/>
              <a:gd name="T68" fmla="*/ 101 w 190"/>
              <a:gd name="T69" fmla="*/ 88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90" h="185">
                <a:moveTo>
                  <a:pt x="32" y="104"/>
                </a:moveTo>
                <a:cubicBezTo>
                  <a:pt x="0" y="185"/>
                  <a:pt x="0" y="185"/>
                  <a:pt x="0" y="185"/>
                </a:cubicBezTo>
                <a:cubicBezTo>
                  <a:pt x="82" y="153"/>
                  <a:pt x="82" y="153"/>
                  <a:pt x="82" y="153"/>
                </a:cubicBezTo>
                <a:cubicBezTo>
                  <a:pt x="80" y="153"/>
                  <a:pt x="79" y="153"/>
                  <a:pt x="77" y="153"/>
                </a:cubicBezTo>
                <a:cubicBezTo>
                  <a:pt x="52" y="153"/>
                  <a:pt x="29" y="129"/>
                  <a:pt x="32" y="104"/>
                </a:cubicBezTo>
                <a:close/>
                <a:moveTo>
                  <a:pt x="15" y="170"/>
                </a:moveTo>
                <a:cubicBezTo>
                  <a:pt x="30" y="132"/>
                  <a:pt x="30" y="132"/>
                  <a:pt x="30" y="132"/>
                </a:cubicBezTo>
                <a:cubicBezTo>
                  <a:pt x="32" y="136"/>
                  <a:pt x="35" y="140"/>
                  <a:pt x="38" y="143"/>
                </a:cubicBezTo>
                <a:cubicBezTo>
                  <a:pt x="42" y="148"/>
                  <a:pt x="47" y="152"/>
                  <a:pt x="53" y="155"/>
                </a:cubicBezTo>
                <a:lnTo>
                  <a:pt x="15" y="170"/>
                </a:lnTo>
                <a:close/>
                <a:moveTo>
                  <a:pt x="113" y="101"/>
                </a:moveTo>
                <a:cubicBezTo>
                  <a:pt x="116" y="101"/>
                  <a:pt x="118" y="99"/>
                  <a:pt x="118" y="97"/>
                </a:cubicBezTo>
                <a:cubicBezTo>
                  <a:pt x="118" y="95"/>
                  <a:pt x="116" y="93"/>
                  <a:pt x="113" y="93"/>
                </a:cubicBezTo>
                <a:cubicBezTo>
                  <a:pt x="111" y="93"/>
                  <a:pt x="109" y="95"/>
                  <a:pt x="109" y="97"/>
                </a:cubicBezTo>
                <a:cubicBezTo>
                  <a:pt x="109" y="99"/>
                  <a:pt x="111" y="101"/>
                  <a:pt x="113" y="101"/>
                </a:cubicBezTo>
                <a:close/>
                <a:moveTo>
                  <a:pt x="184" y="1"/>
                </a:moveTo>
                <a:cubicBezTo>
                  <a:pt x="183" y="0"/>
                  <a:pt x="180" y="0"/>
                  <a:pt x="177" y="0"/>
                </a:cubicBezTo>
                <a:cubicBezTo>
                  <a:pt x="159" y="0"/>
                  <a:pt x="113" y="13"/>
                  <a:pt x="88" y="38"/>
                </a:cubicBezTo>
                <a:cubicBezTo>
                  <a:pt x="82" y="44"/>
                  <a:pt x="62" y="62"/>
                  <a:pt x="58" y="68"/>
                </a:cubicBezTo>
                <a:cubicBezTo>
                  <a:pt x="43" y="72"/>
                  <a:pt x="22" y="80"/>
                  <a:pt x="10" y="91"/>
                </a:cubicBezTo>
                <a:cubicBezTo>
                  <a:pt x="10" y="91"/>
                  <a:pt x="25" y="91"/>
                  <a:pt x="42" y="103"/>
                </a:cubicBezTo>
                <a:cubicBezTo>
                  <a:pt x="40" y="113"/>
                  <a:pt x="43" y="124"/>
                  <a:pt x="52" y="133"/>
                </a:cubicBezTo>
                <a:cubicBezTo>
                  <a:pt x="59" y="140"/>
                  <a:pt x="67" y="144"/>
                  <a:pt x="75" y="144"/>
                </a:cubicBezTo>
                <a:cubicBezTo>
                  <a:pt x="78" y="144"/>
                  <a:pt x="80" y="143"/>
                  <a:pt x="82" y="143"/>
                </a:cubicBezTo>
                <a:cubicBezTo>
                  <a:pt x="94" y="160"/>
                  <a:pt x="94" y="175"/>
                  <a:pt x="94" y="175"/>
                </a:cubicBezTo>
                <a:cubicBezTo>
                  <a:pt x="105" y="163"/>
                  <a:pt x="113" y="142"/>
                  <a:pt x="117" y="127"/>
                </a:cubicBezTo>
                <a:cubicBezTo>
                  <a:pt x="124" y="123"/>
                  <a:pt x="141" y="103"/>
                  <a:pt x="147" y="97"/>
                </a:cubicBezTo>
                <a:cubicBezTo>
                  <a:pt x="177" y="68"/>
                  <a:pt x="190" y="7"/>
                  <a:pt x="184" y="1"/>
                </a:cubicBezTo>
                <a:close/>
                <a:moveTo>
                  <a:pt x="109" y="125"/>
                </a:moveTo>
                <a:cubicBezTo>
                  <a:pt x="106" y="136"/>
                  <a:pt x="102" y="147"/>
                  <a:pt x="98" y="155"/>
                </a:cubicBezTo>
                <a:cubicBezTo>
                  <a:pt x="96" y="150"/>
                  <a:pt x="93" y="144"/>
                  <a:pt x="89" y="138"/>
                </a:cubicBezTo>
                <a:cubicBezTo>
                  <a:pt x="88" y="136"/>
                  <a:pt x="85" y="134"/>
                  <a:pt x="82" y="134"/>
                </a:cubicBezTo>
                <a:cubicBezTo>
                  <a:pt x="82" y="134"/>
                  <a:pt x="81" y="134"/>
                  <a:pt x="80" y="135"/>
                </a:cubicBezTo>
                <a:cubicBezTo>
                  <a:pt x="79" y="135"/>
                  <a:pt x="77" y="135"/>
                  <a:pt x="75" y="135"/>
                </a:cubicBezTo>
                <a:cubicBezTo>
                  <a:pt x="69" y="135"/>
                  <a:pt x="63" y="132"/>
                  <a:pt x="58" y="127"/>
                </a:cubicBezTo>
                <a:cubicBezTo>
                  <a:pt x="51" y="121"/>
                  <a:pt x="48" y="113"/>
                  <a:pt x="50" y="105"/>
                </a:cubicBezTo>
                <a:cubicBezTo>
                  <a:pt x="51" y="101"/>
                  <a:pt x="50" y="98"/>
                  <a:pt x="47" y="96"/>
                </a:cubicBezTo>
                <a:cubicBezTo>
                  <a:pt x="41" y="92"/>
                  <a:pt x="35" y="89"/>
                  <a:pt x="30" y="87"/>
                </a:cubicBezTo>
                <a:cubicBezTo>
                  <a:pt x="38" y="83"/>
                  <a:pt x="49" y="79"/>
                  <a:pt x="60" y="76"/>
                </a:cubicBezTo>
                <a:cubicBezTo>
                  <a:pt x="60" y="76"/>
                  <a:pt x="60" y="76"/>
                  <a:pt x="61" y="75"/>
                </a:cubicBezTo>
                <a:cubicBezTo>
                  <a:pt x="110" y="124"/>
                  <a:pt x="110" y="124"/>
                  <a:pt x="110" y="124"/>
                </a:cubicBezTo>
                <a:cubicBezTo>
                  <a:pt x="110" y="125"/>
                  <a:pt x="109" y="125"/>
                  <a:pt x="109" y="125"/>
                </a:cubicBezTo>
                <a:close/>
                <a:moveTo>
                  <a:pt x="141" y="91"/>
                </a:moveTo>
                <a:cubicBezTo>
                  <a:pt x="140" y="93"/>
                  <a:pt x="137" y="96"/>
                  <a:pt x="134" y="99"/>
                </a:cubicBezTo>
                <a:cubicBezTo>
                  <a:pt x="129" y="105"/>
                  <a:pt x="120" y="113"/>
                  <a:pt x="115" y="118"/>
                </a:cubicBezTo>
                <a:cubicBezTo>
                  <a:pt x="67" y="70"/>
                  <a:pt x="67" y="70"/>
                  <a:pt x="67" y="70"/>
                </a:cubicBezTo>
                <a:cubicBezTo>
                  <a:pt x="72" y="65"/>
                  <a:pt x="80" y="56"/>
                  <a:pt x="86" y="51"/>
                </a:cubicBezTo>
                <a:cubicBezTo>
                  <a:pt x="89" y="48"/>
                  <a:pt x="92" y="45"/>
                  <a:pt x="94" y="44"/>
                </a:cubicBezTo>
                <a:cubicBezTo>
                  <a:pt x="116" y="21"/>
                  <a:pt x="160" y="8"/>
                  <a:pt x="177" y="8"/>
                </a:cubicBezTo>
                <a:cubicBezTo>
                  <a:pt x="177" y="22"/>
                  <a:pt x="165" y="68"/>
                  <a:pt x="141" y="91"/>
                </a:cubicBezTo>
                <a:close/>
                <a:moveTo>
                  <a:pt x="88" y="67"/>
                </a:moveTo>
                <a:cubicBezTo>
                  <a:pt x="86" y="67"/>
                  <a:pt x="84" y="69"/>
                  <a:pt x="84" y="72"/>
                </a:cubicBezTo>
                <a:cubicBezTo>
                  <a:pt x="84" y="74"/>
                  <a:pt x="86" y="76"/>
                  <a:pt x="88" y="76"/>
                </a:cubicBezTo>
                <a:cubicBezTo>
                  <a:pt x="90" y="76"/>
                  <a:pt x="92" y="74"/>
                  <a:pt x="92" y="72"/>
                </a:cubicBezTo>
                <a:cubicBezTo>
                  <a:pt x="92" y="69"/>
                  <a:pt x="90" y="67"/>
                  <a:pt x="88" y="67"/>
                </a:cubicBezTo>
                <a:close/>
                <a:moveTo>
                  <a:pt x="139" y="59"/>
                </a:moveTo>
                <a:cubicBezTo>
                  <a:pt x="146" y="59"/>
                  <a:pt x="151" y="53"/>
                  <a:pt x="151" y="46"/>
                </a:cubicBezTo>
                <a:cubicBezTo>
                  <a:pt x="151" y="39"/>
                  <a:pt x="146" y="34"/>
                  <a:pt x="139" y="34"/>
                </a:cubicBezTo>
                <a:cubicBezTo>
                  <a:pt x="132" y="34"/>
                  <a:pt x="126" y="39"/>
                  <a:pt x="126" y="46"/>
                </a:cubicBezTo>
                <a:cubicBezTo>
                  <a:pt x="126" y="53"/>
                  <a:pt x="132" y="59"/>
                  <a:pt x="139" y="59"/>
                </a:cubicBezTo>
                <a:close/>
                <a:moveTo>
                  <a:pt x="139" y="42"/>
                </a:moveTo>
                <a:cubicBezTo>
                  <a:pt x="141" y="42"/>
                  <a:pt x="143" y="44"/>
                  <a:pt x="143" y="46"/>
                </a:cubicBezTo>
                <a:cubicBezTo>
                  <a:pt x="143" y="49"/>
                  <a:pt x="141" y="50"/>
                  <a:pt x="139" y="50"/>
                </a:cubicBezTo>
                <a:cubicBezTo>
                  <a:pt x="136" y="50"/>
                  <a:pt x="135" y="49"/>
                  <a:pt x="135" y="46"/>
                </a:cubicBezTo>
                <a:cubicBezTo>
                  <a:pt x="135" y="44"/>
                  <a:pt x="136" y="42"/>
                  <a:pt x="139" y="42"/>
                </a:cubicBezTo>
                <a:close/>
                <a:moveTo>
                  <a:pt x="101" y="88"/>
                </a:moveTo>
                <a:cubicBezTo>
                  <a:pt x="103" y="88"/>
                  <a:pt x="105" y="87"/>
                  <a:pt x="105" y="84"/>
                </a:cubicBezTo>
                <a:cubicBezTo>
                  <a:pt x="105" y="82"/>
                  <a:pt x="103" y="80"/>
                  <a:pt x="101" y="80"/>
                </a:cubicBezTo>
                <a:cubicBezTo>
                  <a:pt x="98" y="80"/>
                  <a:pt x="97" y="82"/>
                  <a:pt x="97" y="84"/>
                </a:cubicBezTo>
                <a:cubicBezTo>
                  <a:pt x="97" y="87"/>
                  <a:pt x="98" y="88"/>
                  <a:pt x="101" y="88"/>
                </a:cubicBezTo>
                <a:close/>
              </a:path>
            </a:pathLst>
          </a:custGeom>
          <a:solidFill>
            <a:schemeClr val="bg1"/>
          </a:solidFill>
          <a:ln>
            <a:noFill/>
          </a:ln>
        </p:spPr>
        <p:txBody>
          <a:bodyPr wrap="square" lIns="91440" tIns="45720" rIns="91440" bIns="45720" anchor="ctr">
            <a:normAutofit/>
          </a:bodyPr>
          <a:lstStyle/>
          <a:p>
            <a:pPr algn="ctr"/>
            <a:endParaRPr dirty="0">
              <a:solidFill>
                <a:schemeClr val="bg1"/>
              </a:solidFill>
              <a:latin typeface="仓耳玄三M W05" panose="02020400000000000000" pitchFamily="18" charset="-122"/>
            </a:endParaRPr>
          </a:p>
        </p:txBody>
      </p:sp>
      <p:grpSp>
        <p:nvGrpSpPr>
          <p:cNvPr id="13" name="ïṥļiḓè"/>
          <p:cNvGrpSpPr/>
          <p:nvPr/>
        </p:nvGrpSpPr>
        <p:grpSpPr>
          <a:xfrm>
            <a:off x="910365" y="4982698"/>
            <a:ext cx="2108063" cy="970279"/>
            <a:chOff x="9038803" y="1443040"/>
            <a:chExt cx="2108063" cy="970279"/>
          </a:xfrm>
        </p:grpSpPr>
        <p:sp>
          <p:nvSpPr>
            <p:cNvPr id="23" name="íšľïḋé"/>
            <p:cNvSpPr/>
            <p:nvPr/>
          </p:nvSpPr>
          <p:spPr bwMode="auto">
            <a:xfrm>
              <a:off x="9038803" y="1855920"/>
              <a:ext cx="2108063" cy="557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p>
              <a:pPr algn="ctr">
                <a:lnSpc>
                  <a:spcPct val="120000"/>
                </a:lnSpc>
              </a:pPr>
              <a:r>
                <a:rPr lang="en-US" altLang="zh-CN" sz="1100" dirty="0">
                  <a:solidFill>
                    <a:schemeClr val="bg1"/>
                  </a:solidFill>
                  <a:latin typeface="仓耳玄三M W05" panose="02020400000000000000" pitchFamily="18" charset="-122"/>
                </a:rPr>
                <a:t>Copy paste fonts. Choose the only option to retain text.</a:t>
              </a:r>
              <a:endParaRPr lang="en-US" altLang="zh-CN" sz="1100" dirty="0">
                <a:solidFill>
                  <a:schemeClr val="bg1"/>
                </a:solidFill>
                <a:latin typeface="仓耳玄三M W05" panose="02020400000000000000" pitchFamily="18" charset="-122"/>
              </a:endParaRPr>
            </a:p>
          </p:txBody>
        </p:sp>
        <p:sp>
          <p:nvSpPr>
            <p:cNvPr id="24" name="ïṣļídè"/>
            <p:cNvSpPr txBox="1"/>
            <p:nvPr/>
          </p:nvSpPr>
          <p:spPr bwMode="auto">
            <a:xfrm>
              <a:off x="9038803" y="1443040"/>
              <a:ext cx="2108063" cy="412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ormAutofit/>
            </a:bodyPr>
            <a:lstStyle/>
            <a:p>
              <a:pPr algn="ctr">
                <a:spcBef>
                  <a:spcPct val="0"/>
                </a:spcBef>
              </a:pPr>
              <a:r>
                <a:rPr lang="zh-CN" altLang="en-US" b="1" dirty="0">
                  <a:solidFill>
                    <a:schemeClr val="bg1"/>
                  </a:solidFill>
                  <a:latin typeface="仓耳玄三M W05" panose="02020400000000000000" pitchFamily="18" charset="-122"/>
                </a:rPr>
                <a:t>添加标题</a:t>
              </a:r>
              <a:endParaRPr lang="zh-CN" altLang="en-US" b="1" dirty="0">
                <a:solidFill>
                  <a:schemeClr val="bg1"/>
                </a:solidFill>
                <a:latin typeface="仓耳玄三M W05" panose="02020400000000000000" pitchFamily="18" charset="-122"/>
              </a:endParaRPr>
            </a:p>
          </p:txBody>
        </p:sp>
      </p:grpSp>
      <p:grpSp>
        <p:nvGrpSpPr>
          <p:cNvPr id="14" name="iŝḻïḓê"/>
          <p:cNvGrpSpPr/>
          <p:nvPr/>
        </p:nvGrpSpPr>
        <p:grpSpPr>
          <a:xfrm>
            <a:off x="3664766" y="4982698"/>
            <a:ext cx="2108063" cy="970279"/>
            <a:chOff x="9038803" y="1443040"/>
            <a:chExt cx="2108063" cy="970279"/>
          </a:xfrm>
        </p:grpSpPr>
        <p:sp>
          <p:nvSpPr>
            <p:cNvPr id="21" name="iṥľíḍè"/>
            <p:cNvSpPr/>
            <p:nvPr/>
          </p:nvSpPr>
          <p:spPr bwMode="auto">
            <a:xfrm>
              <a:off x="9038803" y="1855920"/>
              <a:ext cx="2108063" cy="557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p>
              <a:pPr algn="ctr">
                <a:lnSpc>
                  <a:spcPct val="120000"/>
                </a:lnSpc>
              </a:pPr>
              <a:r>
                <a:rPr lang="en-US" altLang="zh-CN" sz="1100" dirty="0">
                  <a:solidFill>
                    <a:schemeClr val="bg1"/>
                  </a:solidFill>
                  <a:latin typeface="仓耳玄三M W05" panose="02020400000000000000" pitchFamily="18" charset="-122"/>
                </a:rPr>
                <a:t>Copy paste fonts. Choose the only option to retain text.</a:t>
              </a:r>
              <a:endParaRPr lang="en-US" altLang="zh-CN" sz="1100" dirty="0">
                <a:solidFill>
                  <a:schemeClr val="bg1"/>
                </a:solidFill>
                <a:latin typeface="仓耳玄三M W05" panose="02020400000000000000" pitchFamily="18" charset="-122"/>
              </a:endParaRPr>
            </a:p>
          </p:txBody>
        </p:sp>
        <p:sp>
          <p:nvSpPr>
            <p:cNvPr id="22" name="ïSḷîďé"/>
            <p:cNvSpPr txBox="1"/>
            <p:nvPr/>
          </p:nvSpPr>
          <p:spPr bwMode="auto">
            <a:xfrm>
              <a:off x="9038803" y="1443040"/>
              <a:ext cx="2108063" cy="412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ormAutofit/>
            </a:bodyPr>
            <a:lstStyle/>
            <a:p>
              <a:pPr algn="ctr">
                <a:spcBef>
                  <a:spcPct val="0"/>
                </a:spcBef>
              </a:pPr>
              <a:r>
                <a:rPr lang="zh-CN" altLang="en-US" b="1" dirty="0">
                  <a:solidFill>
                    <a:schemeClr val="bg1"/>
                  </a:solidFill>
                  <a:latin typeface="仓耳玄三M W05" panose="02020400000000000000" pitchFamily="18" charset="-122"/>
                </a:rPr>
                <a:t>添加标题</a:t>
              </a:r>
              <a:endParaRPr lang="zh-CN" altLang="en-US" b="1" dirty="0">
                <a:solidFill>
                  <a:schemeClr val="bg1"/>
                </a:solidFill>
                <a:latin typeface="仓耳玄三M W05" panose="02020400000000000000" pitchFamily="18" charset="-122"/>
              </a:endParaRPr>
            </a:p>
          </p:txBody>
        </p:sp>
      </p:grpSp>
      <p:grpSp>
        <p:nvGrpSpPr>
          <p:cNvPr id="15" name="íSļiḍe"/>
          <p:cNvGrpSpPr/>
          <p:nvPr/>
        </p:nvGrpSpPr>
        <p:grpSpPr>
          <a:xfrm>
            <a:off x="6419167" y="4982698"/>
            <a:ext cx="2108063" cy="970279"/>
            <a:chOff x="9038803" y="1443040"/>
            <a:chExt cx="2108063" cy="970279"/>
          </a:xfrm>
        </p:grpSpPr>
        <p:sp>
          <p:nvSpPr>
            <p:cNvPr id="19" name="iṡlïdè"/>
            <p:cNvSpPr/>
            <p:nvPr/>
          </p:nvSpPr>
          <p:spPr bwMode="auto">
            <a:xfrm>
              <a:off x="9038803" y="1855920"/>
              <a:ext cx="2108063" cy="557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p>
              <a:pPr algn="ctr">
                <a:lnSpc>
                  <a:spcPct val="120000"/>
                </a:lnSpc>
              </a:pPr>
              <a:r>
                <a:rPr lang="en-US" altLang="zh-CN" sz="1100" dirty="0">
                  <a:solidFill>
                    <a:schemeClr val="bg1"/>
                  </a:solidFill>
                  <a:latin typeface="仓耳玄三M W05" panose="02020400000000000000" pitchFamily="18" charset="-122"/>
                </a:rPr>
                <a:t>Copy paste fonts. Choose the only option to retain text.</a:t>
              </a:r>
              <a:endParaRPr lang="en-US" altLang="zh-CN" sz="1100" dirty="0">
                <a:solidFill>
                  <a:schemeClr val="bg1"/>
                </a:solidFill>
                <a:latin typeface="仓耳玄三M W05" panose="02020400000000000000" pitchFamily="18" charset="-122"/>
              </a:endParaRPr>
            </a:p>
          </p:txBody>
        </p:sp>
        <p:sp>
          <p:nvSpPr>
            <p:cNvPr id="20" name="ïS1iďe"/>
            <p:cNvSpPr txBox="1"/>
            <p:nvPr/>
          </p:nvSpPr>
          <p:spPr bwMode="auto">
            <a:xfrm>
              <a:off x="9038803" y="1443040"/>
              <a:ext cx="2108063" cy="412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ormAutofit/>
            </a:bodyPr>
            <a:lstStyle/>
            <a:p>
              <a:pPr algn="ctr">
                <a:spcBef>
                  <a:spcPct val="0"/>
                </a:spcBef>
              </a:pPr>
              <a:r>
                <a:rPr lang="zh-CN" altLang="en-US" b="1" dirty="0">
                  <a:solidFill>
                    <a:schemeClr val="bg1"/>
                  </a:solidFill>
                  <a:latin typeface="仓耳玄三M W05" panose="02020400000000000000" pitchFamily="18" charset="-122"/>
                </a:rPr>
                <a:t>添加标题</a:t>
              </a:r>
              <a:endParaRPr lang="zh-CN" altLang="en-US" b="1" dirty="0">
                <a:solidFill>
                  <a:schemeClr val="bg1"/>
                </a:solidFill>
                <a:latin typeface="仓耳玄三M W05" panose="02020400000000000000" pitchFamily="18" charset="-122"/>
              </a:endParaRPr>
            </a:p>
          </p:txBody>
        </p:sp>
      </p:grpSp>
      <p:grpSp>
        <p:nvGrpSpPr>
          <p:cNvPr id="16" name="ísļídé"/>
          <p:cNvGrpSpPr/>
          <p:nvPr/>
        </p:nvGrpSpPr>
        <p:grpSpPr>
          <a:xfrm>
            <a:off x="9173569" y="4982698"/>
            <a:ext cx="2108063" cy="970279"/>
            <a:chOff x="9038803" y="1443040"/>
            <a:chExt cx="2108063" cy="970279"/>
          </a:xfrm>
        </p:grpSpPr>
        <p:sp>
          <p:nvSpPr>
            <p:cNvPr id="17" name="íşḻidé"/>
            <p:cNvSpPr/>
            <p:nvPr/>
          </p:nvSpPr>
          <p:spPr bwMode="auto">
            <a:xfrm>
              <a:off x="9038803" y="1855920"/>
              <a:ext cx="2108063" cy="557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p>
              <a:pPr algn="ctr">
                <a:lnSpc>
                  <a:spcPct val="120000"/>
                </a:lnSpc>
              </a:pPr>
              <a:r>
                <a:rPr lang="en-US" altLang="zh-CN" sz="1100" dirty="0">
                  <a:solidFill>
                    <a:schemeClr val="bg1"/>
                  </a:solidFill>
                  <a:latin typeface="仓耳玄三M W05" panose="02020400000000000000" pitchFamily="18" charset="-122"/>
                </a:rPr>
                <a:t>Copy paste fonts. Choose the only option to retain text.</a:t>
              </a:r>
              <a:endParaRPr lang="en-US" altLang="zh-CN" sz="1100" dirty="0">
                <a:solidFill>
                  <a:schemeClr val="bg1"/>
                </a:solidFill>
                <a:latin typeface="仓耳玄三M W05" panose="02020400000000000000" pitchFamily="18" charset="-122"/>
              </a:endParaRPr>
            </a:p>
          </p:txBody>
        </p:sp>
        <p:sp>
          <p:nvSpPr>
            <p:cNvPr id="18" name="í$ḻîḓê"/>
            <p:cNvSpPr txBox="1"/>
            <p:nvPr/>
          </p:nvSpPr>
          <p:spPr bwMode="auto">
            <a:xfrm>
              <a:off x="9038803" y="1443040"/>
              <a:ext cx="2108063" cy="412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ormAutofit/>
            </a:bodyPr>
            <a:lstStyle/>
            <a:p>
              <a:pPr algn="ctr">
                <a:spcBef>
                  <a:spcPct val="0"/>
                </a:spcBef>
              </a:pPr>
              <a:r>
                <a:rPr lang="zh-CN" altLang="en-US" b="1" dirty="0">
                  <a:solidFill>
                    <a:schemeClr val="bg1"/>
                  </a:solidFill>
                  <a:latin typeface="仓耳玄三M W05" panose="02020400000000000000" pitchFamily="18" charset="-122"/>
                </a:rPr>
                <a:t>添加标题</a:t>
              </a:r>
              <a:endParaRPr lang="zh-CN" altLang="en-US" b="1" dirty="0">
                <a:solidFill>
                  <a:schemeClr val="bg1"/>
                </a:solidFill>
                <a:latin typeface="仓耳玄三M W05" panose="02020400000000000000" pitchFamily="18"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ppt_x"/>
                                          </p:val>
                                        </p:tav>
                                        <p:tav tm="100000">
                                          <p:val>
                                            <p:strVal val="#ppt_x"/>
                                          </p:val>
                                        </p:tav>
                                      </p:tavLst>
                                    </p:anim>
                                    <p:anim calcmode="lin" valueType="num">
                                      <p:cBhvr additive="base">
                                        <p:cTn id="16" dur="500" fill="hold"/>
                                        <p:tgtEl>
                                          <p:spTgt spid="7"/>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500" fill="hold"/>
                                        <p:tgtEl>
                                          <p:spTgt spid="9"/>
                                        </p:tgtEl>
                                        <p:attrNameLst>
                                          <p:attrName>ppt_x</p:attrName>
                                        </p:attrNameLst>
                                      </p:cBhvr>
                                      <p:tavLst>
                                        <p:tav tm="0">
                                          <p:val>
                                            <p:strVal val="#ppt_x"/>
                                          </p:val>
                                        </p:tav>
                                        <p:tav tm="100000">
                                          <p:val>
                                            <p:strVal val="#ppt_x"/>
                                          </p:val>
                                        </p:tav>
                                      </p:tavLst>
                                    </p:anim>
                                    <p:anim calcmode="lin" valueType="num">
                                      <p:cBhvr additive="base">
                                        <p:cTn id="24" dur="500" fill="hold"/>
                                        <p:tgtEl>
                                          <p:spTgt spid="9"/>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additive="base">
                                        <p:cTn id="27" dur="500" fill="hold"/>
                                        <p:tgtEl>
                                          <p:spTgt spid="10"/>
                                        </p:tgtEl>
                                        <p:attrNameLst>
                                          <p:attrName>ppt_x</p:attrName>
                                        </p:attrNameLst>
                                      </p:cBhvr>
                                      <p:tavLst>
                                        <p:tav tm="0">
                                          <p:val>
                                            <p:strVal val="#ppt_x"/>
                                          </p:val>
                                        </p:tav>
                                        <p:tav tm="100000">
                                          <p:val>
                                            <p:strVal val="#ppt_x"/>
                                          </p:val>
                                        </p:tav>
                                      </p:tavLst>
                                    </p:anim>
                                    <p:anim calcmode="lin" valueType="num">
                                      <p:cBhvr additive="base">
                                        <p:cTn id="28" dur="500" fill="hold"/>
                                        <p:tgtEl>
                                          <p:spTgt spid="10"/>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500" fill="hold"/>
                                        <p:tgtEl>
                                          <p:spTgt spid="11"/>
                                        </p:tgtEl>
                                        <p:attrNameLst>
                                          <p:attrName>ppt_x</p:attrName>
                                        </p:attrNameLst>
                                      </p:cBhvr>
                                      <p:tavLst>
                                        <p:tav tm="0">
                                          <p:val>
                                            <p:strVal val="#ppt_x"/>
                                          </p:val>
                                        </p:tav>
                                        <p:tav tm="100000">
                                          <p:val>
                                            <p:strVal val="#ppt_x"/>
                                          </p:val>
                                        </p:tav>
                                      </p:tavLst>
                                    </p:anim>
                                    <p:anim calcmode="lin" valueType="num">
                                      <p:cBhvr additive="base">
                                        <p:cTn id="32" dur="500" fill="hold"/>
                                        <p:tgtEl>
                                          <p:spTgt spid="11"/>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12"/>
                                        </p:tgtEl>
                                        <p:attrNameLst>
                                          <p:attrName>style.visibility</p:attrName>
                                        </p:attrNameLst>
                                      </p:cBhvr>
                                      <p:to>
                                        <p:strVal val="visible"/>
                                      </p:to>
                                    </p:set>
                                    <p:anim calcmode="lin" valueType="num">
                                      <p:cBhvr additive="base">
                                        <p:cTn id="35" dur="500" fill="hold"/>
                                        <p:tgtEl>
                                          <p:spTgt spid="12"/>
                                        </p:tgtEl>
                                        <p:attrNameLst>
                                          <p:attrName>ppt_x</p:attrName>
                                        </p:attrNameLst>
                                      </p:cBhvr>
                                      <p:tavLst>
                                        <p:tav tm="0">
                                          <p:val>
                                            <p:strVal val="#ppt_x"/>
                                          </p:val>
                                        </p:tav>
                                        <p:tav tm="100000">
                                          <p:val>
                                            <p:strVal val="#ppt_x"/>
                                          </p:val>
                                        </p:tav>
                                      </p:tavLst>
                                    </p:anim>
                                    <p:anim calcmode="lin" valueType="num">
                                      <p:cBhvr additive="base">
                                        <p:cTn id="36" dur="500" fill="hold"/>
                                        <p:tgtEl>
                                          <p:spTgt spid="12"/>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13"/>
                                        </p:tgtEl>
                                        <p:attrNameLst>
                                          <p:attrName>style.visibility</p:attrName>
                                        </p:attrNameLst>
                                      </p:cBhvr>
                                      <p:to>
                                        <p:strVal val="visible"/>
                                      </p:to>
                                    </p:set>
                                    <p:anim calcmode="lin" valueType="num">
                                      <p:cBhvr additive="base">
                                        <p:cTn id="39" dur="500" fill="hold"/>
                                        <p:tgtEl>
                                          <p:spTgt spid="13"/>
                                        </p:tgtEl>
                                        <p:attrNameLst>
                                          <p:attrName>ppt_x</p:attrName>
                                        </p:attrNameLst>
                                      </p:cBhvr>
                                      <p:tavLst>
                                        <p:tav tm="0">
                                          <p:val>
                                            <p:strVal val="#ppt_x"/>
                                          </p:val>
                                        </p:tav>
                                        <p:tav tm="100000">
                                          <p:val>
                                            <p:strVal val="#ppt_x"/>
                                          </p:val>
                                        </p:tav>
                                      </p:tavLst>
                                    </p:anim>
                                    <p:anim calcmode="lin" valueType="num">
                                      <p:cBhvr additive="base">
                                        <p:cTn id="40" dur="500" fill="hold"/>
                                        <p:tgtEl>
                                          <p:spTgt spid="13"/>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14"/>
                                        </p:tgtEl>
                                        <p:attrNameLst>
                                          <p:attrName>style.visibility</p:attrName>
                                        </p:attrNameLst>
                                      </p:cBhvr>
                                      <p:to>
                                        <p:strVal val="visible"/>
                                      </p:to>
                                    </p:set>
                                    <p:anim calcmode="lin" valueType="num">
                                      <p:cBhvr additive="base">
                                        <p:cTn id="43" dur="500" fill="hold"/>
                                        <p:tgtEl>
                                          <p:spTgt spid="14"/>
                                        </p:tgtEl>
                                        <p:attrNameLst>
                                          <p:attrName>ppt_x</p:attrName>
                                        </p:attrNameLst>
                                      </p:cBhvr>
                                      <p:tavLst>
                                        <p:tav tm="0">
                                          <p:val>
                                            <p:strVal val="#ppt_x"/>
                                          </p:val>
                                        </p:tav>
                                        <p:tav tm="100000">
                                          <p:val>
                                            <p:strVal val="#ppt_x"/>
                                          </p:val>
                                        </p:tav>
                                      </p:tavLst>
                                    </p:anim>
                                    <p:anim calcmode="lin" valueType="num">
                                      <p:cBhvr additive="base">
                                        <p:cTn id="44" dur="500" fill="hold"/>
                                        <p:tgtEl>
                                          <p:spTgt spid="14"/>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15"/>
                                        </p:tgtEl>
                                        <p:attrNameLst>
                                          <p:attrName>style.visibility</p:attrName>
                                        </p:attrNameLst>
                                      </p:cBhvr>
                                      <p:to>
                                        <p:strVal val="visible"/>
                                      </p:to>
                                    </p:set>
                                    <p:anim calcmode="lin" valueType="num">
                                      <p:cBhvr additive="base">
                                        <p:cTn id="47" dur="500" fill="hold"/>
                                        <p:tgtEl>
                                          <p:spTgt spid="15"/>
                                        </p:tgtEl>
                                        <p:attrNameLst>
                                          <p:attrName>ppt_x</p:attrName>
                                        </p:attrNameLst>
                                      </p:cBhvr>
                                      <p:tavLst>
                                        <p:tav tm="0">
                                          <p:val>
                                            <p:strVal val="#ppt_x"/>
                                          </p:val>
                                        </p:tav>
                                        <p:tav tm="100000">
                                          <p:val>
                                            <p:strVal val="#ppt_x"/>
                                          </p:val>
                                        </p:tav>
                                      </p:tavLst>
                                    </p:anim>
                                    <p:anim calcmode="lin" valueType="num">
                                      <p:cBhvr additive="base">
                                        <p:cTn id="48" dur="500" fill="hold"/>
                                        <p:tgtEl>
                                          <p:spTgt spid="15"/>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16"/>
                                        </p:tgtEl>
                                        <p:attrNameLst>
                                          <p:attrName>style.visibility</p:attrName>
                                        </p:attrNameLst>
                                      </p:cBhvr>
                                      <p:to>
                                        <p:strVal val="visible"/>
                                      </p:to>
                                    </p:set>
                                    <p:anim calcmode="lin" valueType="num">
                                      <p:cBhvr additive="base">
                                        <p:cTn id="51" dur="500" fill="hold"/>
                                        <p:tgtEl>
                                          <p:spTgt spid="16"/>
                                        </p:tgtEl>
                                        <p:attrNameLst>
                                          <p:attrName>ppt_x</p:attrName>
                                        </p:attrNameLst>
                                      </p:cBhvr>
                                      <p:tavLst>
                                        <p:tav tm="0">
                                          <p:val>
                                            <p:strVal val="#ppt_x"/>
                                          </p:val>
                                        </p:tav>
                                        <p:tav tm="100000">
                                          <p:val>
                                            <p:strVal val="#ppt_x"/>
                                          </p:val>
                                        </p:tav>
                                      </p:tavLst>
                                    </p:anim>
                                    <p:anim calcmode="lin" valueType="num">
                                      <p:cBhvr additive="base">
                                        <p:cTn id="52"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extLst>
              <a:ext uri="{BEBA8EAE-BF5A-486C-A8C5-ECC9F3942E4B}">
                <a14:imgProps xmlns:a14="http://schemas.microsoft.com/office/drawing/2010/main">
                  <a14:imgLayer r:embed="rId2">
                    <a14:imgEffect>
                      <a14:colorTemperature colorTemp="4700"/>
                    </a14:imgEffect>
                    <a14:imgEffect>
                      <a14:saturation sat="200000"/>
                    </a14:imgEffect>
                  </a14:imgLayer>
                </a14:imgProps>
              </a:ext>
              <a:ext uri="{28A0092B-C50C-407E-A947-70E740481C1C}">
                <a14:useLocalDpi xmlns:a14="http://schemas.microsoft.com/office/drawing/2010/main" val="0"/>
              </a:ext>
            </a:extLst>
          </a:blip>
          <a:stretch>
            <a:fillRect/>
          </a:stretch>
        </p:blipFill>
        <p:spPr>
          <a:xfrm rot="5400000">
            <a:off x="2667000" y="-2667000"/>
            <a:ext cx="6858000" cy="12192000"/>
          </a:xfrm>
          <a:prstGeom prst="rect">
            <a:avLst/>
          </a:prstGeom>
        </p:spPr>
      </p:pic>
      <p:sp>
        <p:nvSpPr>
          <p:cNvPr id="3" name="文本框 2"/>
          <p:cNvSpPr txBox="1"/>
          <p:nvPr/>
        </p:nvSpPr>
        <p:spPr>
          <a:xfrm>
            <a:off x="751678" y="469148"/>
            <a:ext cx="3172139" cy="523220"/>
          </a:xfrm>
          <a:prstGeom prst="rect">
            <a:avLst/>
          </a:prstGeom>
          <a:noFill/>
        </p:spPr>
        <p:txBody>
          <a:bodyPr wrap="square" rtlCol="0">
            <a:spAutoFit/>
          </a:bodyPr>
          <a:lstStyle/>
          <a:p>
            <a:r>
              <a:rPr lang="en-US" altLang="zh-CN" sz="2800" b="1" dirty="0">
                <a:solidFill>
                  <a:schemeClr val="bg1"/>
                </a:solidFill>
                <a:latin typeface="仓耳玄三M W05" panose="02020400000000000000" pitchFamily="18" charset="-122"/>
                <a:ea typeface="仓耳玄三M W05" panose="02020400000000000000" pitchFamily="18" charset="-122"/>
              </a:rPr>
              <a:t>03.</a:t>
            </a:r>
            <a:r>
              <a:rPr lang="zh-CN" altLang="en-US" sz="2800" b="1" dirty="0">
                <a:solidFill>
                  <a:schemeClr val="bg1"/>
                </a:solidFill>
                <a:latin typeface="仓耳玄三M W05" panose="02020400000000000000" pitchFamily="18" charset="-122"/>
                <a:ea typeface="仓耳玄三M W05" panose="02020400000000000000" pitchFamily="18" charset="-122"/>
              </a:rPr>
              <a:t>活动运作方式</a:t>
            </a:r>
            <a:endParaRPr lang="zh-CN" altLang="en-US" sz="2800" b="1" dirty="0">
              <a:solidFill>
                <a:schemeClr val="bg1"/>
              </a:solidFill>
              <a:latin typeface="仓耳玄三M W05" panose="02020400000000000000" pitchFamily="18" charset="-122"/>
              <a:ea typeface="仓耳玄三M W05" panose="02020400000000000000" pitchFamily="18" charset="-122"/>
            </a:endParaRPr>
          </a:p>
        </p:txBody>
      </p:sp>
      <p:sp>
        <p:nvSpPr>
          <p:cNvPr id="8" name="îṡľîḋê"/>
          <p:cNvSpPr txBox="1"/>
          <p:nvPr/>
        </p:nvSpPr>
        <p:spPr>
          <a:xfrm>
            <a:off x="6889687" y="1872905"/>
            <a:ext cx="4630800" cy="1153024"/>
          </a:xfrm>
          <a:prstGeom prst="rect">
            <a:avLst/>
          </a:prstGeom>
          <a:noFill/>
          <a:ln>
            <a:noFill/>
          </a:ln>
        </p:spPr>
        <p:txBody>
          <a:bodyPr wrap="square" lIns="91440" tIns="45720" rIns="91440" bIns="45720" anchor="t" anchorCtr="0">
            <a:normAutofit/>
          </a:bodyPr>
          <a:lstStyle/>
          <a:p>
            <a:pPr>
              <a:lnSpc>
                <a:spcPct val="150000"/>
              </a:lnSpc>
              <a:buSzPct val="25000"/>
            </a:pPr>
            <a:r>
              <a:rPr lang="en-US" sz="1200" dirty="0">
                <a:solidFill>
                  <a:schemeClr val="bg1"/>
                </a:solidFill>
                <a:latin typeface="仓耳玄三M W05" panose="02020400000000000000" pitchFamily="18" charset="-122"/>
              </a:rPr>
              <a:t>Theme color makes PPT more convenient to change.</a:t>
            </a:r>
            <a:endParaRPr lang="en-US" sz="1200" dirty="0">
              <a:solidFill>
                <a:schemeClr val="bg1"/>
              </a:solidFill>
              <a:latin typeface="仓耳玄三M W05" panose="02020400000000000000" pitchFamily="18" charset="-122"/>
            </a:endParaRPr>
          </a:p>
          <a:p>
            <a:pPr>
              <a:lnSpc>
                <a:spcPct val="150000"/>
              </a:lnSpc>
              <a:buSzPct val="25000"/>
            </a:pPr>
            <a:r>
              <a:rPr lang="en-US" sz="1200" dirty="0">
                <a:solidFill>
                  <a:schemeClr val="bg1"/>
                </a:solidFill>
                <a:latin typeface="仓耳玄三M W05" panose="02020400000000000000" pitchFamily="18" charset="-122"/>
              </a:rPr>
              <a:t>Adjust the spacing to adapt to Chinese typesetting, use the reference line in PPT.</a:t>
            </a:r>
            <a:endParaRPr lang="en-US" sz="1200" dirty="0">
              <a:solidFill>
                <a:schemeClr val="bg1"/>
              </a:solidFill>
              <a:latin typeface="仓耳玄三M W05" panose="02020400000000000000" pitchFamily="18" charset="-122"/>
            </a:endParaRPr>
          </a:p>
        </p:txBody>
      </p:sp>
      <p:cxnSp>
        <p:nvCxnSpPr>
          <p:cNvPr id="9" name="直接连接符 8"/>
          <p:cNvCxnSpPr/>
          <p:nvPr/>
        </p:nvCxnSpPr>
        <p:spPr>
          <a:xfrm>
            <a:off x="5748950" y="3274828"/>
            <a:ext cx="6443050"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íŝḻidê"/>
          <p:cNvSpPr/>
          <p:nvPr/>
        </p:nvSpPr>
        <p:spPr bwMode="auto">
          <a:xfrm>
            <a:off x="7687339" y="3993122"/>
            <a:ext cx="3833148" cy="401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nSpc>
                <a:spcPct val="120000"/>
              </a:lnSpc>
            </a:pPr>
            <a:r>
              <a:rPr lang="en-US" altLang="zh-CN" sz="1100" dirty="0">
                <a:solidFill>
                  <a:schemeClr val="bg1"/>
                </a:solidFill>
                <a:latin typeface="仓耳玄三M W05" panose="02020400000000000000" pitchFamily="18" charset="-122"/>
              </a:rPr>
              <a:t>Copy paste fonts. Choose the only option to retain text…...</a:t>
            </a:r>
            <a:endParaRPr lang="en-US" altLang="zh-CN" sz="1100" dirty="0">
              <a:solidFill>
                <a:schemeClr val="bg1"/>
              </a:solidFill>
              <a:latin typeface="仓耳玄三M W05" panose="02020400000000000000" pitchFamily="18" charset="-122"/>
            </a:endParaRPr>
          </a:p>
        </p:txBody>
      </p:sp>
      <p:sp>
        <p:nvSpPr>
          <p:cNvPr id="11" name="iš1îḓê"/>
          <p:cNvSpPr txBox="1"/>
          <p:nvPr/>
        </p:nvSpPr>
        <p:spPr bwMode="auto">
          <a:xfrm>
            <a:off x="7687339" y="3551316"/>
            <a:ext cx="3833148" cy="441805"/>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ctr">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eaLnBrk="1" hangingPunct="1">
              <a:lnSpc>
                <a:spcPct val="100000"/>
              </a:lnSpc>
              <a:spcBef>
                <a:spcPct val="0"/>
              </a:spcBef>
            </a:pPr>
            <a:r>
              <a:rPr lang="zh-CN" altLang="en-US" sz="2000" b="1" dirty="0">
                <a:solidFill>
                  <a:schemeClr val="bg1"/>
                </a:solidFill>
                <a:latin typeface="仓耳玄三M W05" panose="02020400000000000000" pitchFamily="18" charset="-122"/>
              </a:rPr>
              <a:t>添加标题</a:t>
            </a:r>
            <a:endParaRPr lang="en-US" altLang="zh-CN" sz="2000" b="1" dirty="0">
              <a:solidFill>
                <a:schemeClr val="bg1"/>
              </a:solidFill>
              <a:latin typeface="仓耳玄三M W05" panose="02020400000000000000" pitchFamily="18" charset="-122"/>
            </a:endParaRPr>
          </a:p>
        </p:txBody>
      </p:sp>
      <p:sp>
        <p:nvSpPr>
          <p:cNvPr id="12" name="isḷïďe"/>
          <p:cNvSpPr/>
          <p:nvPr/>
        </p:nvSpPr>
        <p:spPr bwMode="auto">
          <a:xfrm>
            <a:off x="7687339" y="5352790"/>
            <a:ext cx="3833148" cy="401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nSpc>
                <a:spcPct val="120000"/>
              </a:lnSpc>
            </a:pPr>
            <a:r>
              <a:rPr lang="en-US" altLang="zh-CN" sz="1100" dirty="0">
                <a:solidFill>
                  <a:schemeClr val="bg1"/>
                </a:solidFill>
                <a:latin typeface="仓耳玄三M W05" panose="02020400000000000000" pitchFamily="18" charset="-122"/>
              </a:rPr>
              <a:t>Copy paste fonts. Choose the only option to retain text…...</a:t>
            </a:r>
            <a:endParaRPr lang="en-US" altLang="zh-CN" sz="1100" dirty="0">
              <a:solidFill>
                <a:schemeClr val="bg1"/>
              </a:solidFill>
              <a:latin typeface="仓耳玄三M W05" panose="02020400000000000000" pitchFamily="18" charset="-122"/>
            </a:endParaRPr>
          </a:p>
        </p:txBody>
      </p:sp>
      <p:sp>
        <p:nvSpPr>
          <p:cNvPr id="13" name="îśḷíḋé"/>
          <p:cNvSpPr txBox="1"/>
          <p:nvPr/>
        </p:nvSpPr>
        <p:spPr bwMode="auto">
          <a:xfrm>
            <a:off x="7687339" y="4910984"/>
            <a:ext cx="3833148" cy="441805"/>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ctr">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spcBef>
                <a:spcPct val="0"/>
              </a:spcBef>
            </a:pPr>
            <a:r>
              <a:rPr lang="zh-CN" altLang="en-US" sz="2000" b="1" dirty="0">
                <a:solidFill>
                  <a:schemeClr val="bg1"/>
                </a:solidFill>
                <a:latin typeface="仓耳玄三M W05" panose="02020400000000000000" pitchFamily="18" charset="-122"/>
              </a:rPr>
              <a:t>添加标题</a:t>
            </a:r>
            <a:endParaRPr lang="en-US" altLang="zh-CN" sz="2000" b="1" dirty="0">
              <a:solidFill>
                <a:schemeClr val="bg1"/>
              </a:solidFill>
              <a:latin typeface="仓耳玄三M W05" panose="02020400000000000000" pitchFamily="18" charset="-122"/>
            </a:endParaRPr>
          </a:p>
        </p:txBody>
      </p:sp>
      <p:sp>
        <p:nvSpPr>
          <p:cNvPr id="14" name="îSḻïḍe"/>
          <p:cNvSpPr/>
          <p:nvPr/>
        </p:nvSpPr>
        <p:spPr bwMode="auto">
          <a:xfrm>
            <a:off x="6750043" y="3763935"/>
            <a:ext cx="531565" cy="478353"/>
          </a:xfrm>
          <a:custGeom>
            <a:avLst/>
            <a:gdLst>
              <a:gd name="connsiteX0" fmla="*/ 225929 w 608344"/>
              <a:gd name="connsiteY0" fmla="*/ 296304 h 547447"/>
              <a:gd name="connsiteX1" fmla="*/ 225929 w 608344"/>
              <a:gd name="connsiteY1" fmla="*/ 341046 h 547447"/>
              <a:gd name="connsiteX2" fmla="*/ 44891 w 608344"/>
              <a:gd name="connsiteY2" fmla="*/ 420403 h 547447"/>
              <a:gd name="connsiteX3" fmla="*/ 287412 w 608344"/>
              <a:gd name="connsiteY3" fmla="*/ 502613 h 547447"/>
              <a:gd name="connsiteX4" fmla="*/ 530026 w 608344"/>
              <a:gd name="connsiteY4" fmla="*/ 420403 h 547447"/>
              <a:gd name="connsiteX5" fmla="*/ 351292 w 608344"/>
              <a:gd name="connsiteY5" fmla="*/ 341322 h 547447"/>
              <a:gd name="connsiteX6" fmla="*/ 351292 w 608344"/>
              <a:gd name="connsiteY6" fmla="*/ 296488 h 547447"/>
              <a:gd name="connsiteX7" fmla="*/ 574825 w 608344"/>
              <a:gd name="connsiteY7" fmla="*/ 420403 h 547447"/>
              <a:gd name="connsiteX8" fmla="*/ 287412 w 608344"/>
              <a:gd name="connsiteY8" fmla="*/ 547447 h 547447"/>
              <a:gd name="connsiteX9" fmla="*/ 0 w 608344"/>
              <a:gd name="connsiteY9" fmla="*/ 420403 h 547447"/>
              <a:gd name="connsiteX10" fmla="*/ 225929 w 608344"/>
              <a:gd name="connsiteY10" fmla="*/ 296304 h 547447"/>
              <a:gd name="connsiteX11" fmla="*/ 288618 w 608344"/>
              <a:gd name="connsiteY11" fmla="*/ 0 h 547447"/>
              <a:gd name="connsiteX12" fmla="*/ 311206 w 608344"/>
              <a:gd name="connsiteY12" fmla="*/ 22551 h 547447"/>
              <a:gd name="connsiteX13" fmla="*/ 311206 w 608344"/>
              <a:gd name="connsiteY13" fmla="*/ 36174 h 547447"/>
              <a:gd name="connsiteX14" fmla="*/ 370947 w 608344"/>
              <a:gd name="connsiteY14" fmla="*/ 21079 h 547447"/>
              <a:gd name="connsiteX15" fmla="*/ 428291 w 608344"/>
              <a:gd name="connsiteY15" fmla="*/ 34978 h 547447"/>
              <a:gd name="connsiteX16" fmla="*/ 486004 w 608344"/>
              <a:gd name="connsiteY16" fmla="*/ 48969 h 547447"/>
              <a:gd name="connsiteX17" fmla="*/ 540766 w 608344"/>
              <a:gd name="connsiteY17" fmla="*/ 36450 h 547447"/>
              <a:gd name="connsiteX18" fmla="*/ 578012 w 608344"/>
              <a:gd name="connsiteY18" fmla="*/ 18409 h 547447"/>
              <a:gd name="connsiteX19" fmla="*/ 587232 w 608344"/>
              <a:gd name="connsiteY19" fmla="*/ 16292 h 547447"/>
              <a:gd name="connsiteX20" fmla="*/ 598479 w 608344"/>
              <a:gd name="connsiteY20" fmla="*/ 19514 h 547447"/>
              <a:gd name="connsiteX21" fmla="*/ 608344 w 608344"/>
              <a:gd name="connsiteY21" fmla="*/ 37371 h 547447"/>
              <a:gd name="connsiteX22" fmla="*/ 608344 w 608344"/>
              <a:gd name="connsiteY22" fmla="*/ 174520 h 547447"/>
              <a:gd name="connsiteX23" fmla="*/ 596451 w 608344"/>
              <a:gd name="connsiteY23" fmla="*/ 193481 h 547447"/>
              <a:gd name="connsiteX24" fmla="*/ 540766 w 608344"/>
              <a:gd name="connsiteY24" fmla="*/ 220451 h 547447"/>
              <a:gd name="connsiteX25" fmla="*/ 486004 w 608344"/>
              <a:gd name="connsiteY25" fmla="*/ 232969 h 547447"/>
              <a:gd name="connsiteX26" fmla="*/ 428291 w 608344"/>
              <a:gd name="connsiteY26" fmla="*/ 218978 h 547447"/>
              <a:gd name="connsiteX27" fmla="*/ 370947 w 608344"/>
              <a:gd name="connsiteY27" fmla="*/ 205079 h 547447"/>
              <a:gd name="connsiteX28" fmla="*/ 311206 w 608344"/>
              <a:gd name="connsiteY28" fmla="*/ 220175 h 547447"/>
              <a:gd name="connsiteX29" fmla="*/ 311206 w 608344"/>
              <a:gd name="connsiteY29" fmla="*/ 426267 h 547447"/>
              <a:gd name="connsiteX30" fmla="*/ 288618 w 608344"/>
              <a:gd name="connsiteY30" fmla="*/ 448726 h 547447"/>
              <a:gd name="connsiteX31" fmla="*/ 266031 w 608344"/>
              <a:gd name="connsiteY31" fmla="*/ 426267 h 547447"/>
              <a:gd name="connsiteX32" fmla="*/ 266031 w 608344"/>
              <a:gd name="connsiteY32" fmla="*/ 22551 h 547447"/>
              <a:gd name="connsiteX33" fmla="*/ 288618 w 608344"/>
              <a:gd name="connsiteY33" fmla="*/ 0 h 547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608344" h="547447">
                <a:moveTo>
                  <a:pt x="225929" y="296304"/>
                </a:moveTo>
                <a:lnTo>
                  <a:pt x="225929" y="341046"/>
                </a:lnTo>
                <a:cubicBezTo>
                  <a:pt x="112458" y="351817"/>
                  <a:pt x="44891" y="391035"/>
                  <a:pt x="44891" y="420403"/>
                </a:cubicBezTo>
                <a:cubicBezTo>
                  <a:pt x="44891" y="454741"/>
                  <a:pt x="137162" y="502613"/>
                  <a:pt x="287412" y="502613"/>
                </a:cubicBezTo>
                <a:cubicBezTo>
                  <a:pt x="437663" y="502613"/>
                  <a:pt x="530026" y="454741"/>
                  <a:pt x="530026" y="420403"/>
                </a:cubicBezTo>
                <a:cubicBezTo>
                  <a:pt x="530026" y="391219"/>
                  <a:pt x="463289" y="352369"/>
                  <a:pt x="351292" y="341322"/>
                </a:cubicBezTo>
                <a:lnTo>
                  <a:pt x="351292" y="296488"/>
                </a:lnTo>
                <a:cubicBezTo>
                  <a:pt x="468543" y="307904"/>
                  <a:pt x="574825" y="350436"/>
                  <a:pt x="574825" y="420403"/>
                </a:cubicBezTo>
                <a:cubicBezTo>
                  <a:pt x="574825" y="502889"/>
                  <a:pt x="426786" y="547447"/>
                  <a:pt x="287412" y="547447"/>
                </a:cubicBezTo>
                <a:cubicBezTo>
                  <a:pt x="148131" y="547447"/>
                  <a:pt x="0" y="502889"/>
                  <a:pt x="0" y="420403"/>
                </a:cubicBezTo>
                <a:cubicBezTo>
                  <a:pt x="0" y="349976"/>
                  <a:pt x="107757" y="307351"/>
                  <a:pt x="225929" y="296304"/>
                </a:cubicBezTo>
                <a:close/>
                <a:moveTo>
                  <a:pt x="288618" y="0"/>
                </a:moveTo>
                <a:cubicBezTo>
                  <a:pt x="301064" y="0"/>
                  <a:pt x="311206" y="10033"/>
                  <a:pt x="311206" y="22551"/>
                </a:cubicBezTo>
                <a:lnTo>
                  <a:pt x="311206" y="36174"/>
                </a:lnTo>
                <a:cubicBezTo>
                  <a:pt x="329829" y="26141"/>
                  <a:pt x="350388" y="21079"/>
                  <a:pt x="370947" y="21079"/>
                </a:cubicBezTo>
                <a:cubicBezTo>
                  <a:pt x="390584" y="21079"/>
                  <a:pt x="410313" y="25681"/>
                  <a:pt x="428291" y="34978"/>
                </a:cubicBezTo>
                <a:cubicBezTo>
                  <a:pt x="446361" y="44366"/>
                  <a:pt x="466182" y="48969"/>
                  <a:pt x="486004" y="48969"/>
                </a:cubicBezTo>
                <a:cubicBezTo>
                  <a:pt x="504719" y="48969"/>
                  <a:pt x="523526" y="44827"/>
                  <a:pt x="540766" y="36450"/>
                </a:cubicBezTo>
                <a:lnTo>
                  <a:pt x="578012" y="18409"/>
                </a:lnTo>
                <a:cubicBezTo>
                  <a:pt x="580963" y="17029"/>
                  <a:pt x="584097" y="16292"/>
                  <a:pt x="587232" y="16292"/>
                </a:cubicBezTo>
                <a:cubicBezTo>
                  <a:pt x="591104" y="16292"/>
                  <a:pt x="594976" y="17397"/>
                  <a:pt x="598479" y="19514"/>
                </a:cubicBezTo>
                <a:cubicBezTo>
                  <a:pt x="604564" y="23380"/>
                  <a:pt x="608344" y="30099"/>
                  <a:pt x="608344" y="37371"/>
                </a:cubicBezTo>
                <a:lnTo>
                  <a:pt x="608344" y="174520"/>
                </a:lnTo>
                <a:cubicBezTo>
                  <a:pt x="608344" y="182620"/>
                  <a:pt x="603734" y="189984"/>
                  <a:pt x="596451" y="193481"/>
                </a:cubicBezTo>
                <a:lnTo>
                  <a:pt x="540766" y="220451"/>
                </a:lnTo>
                <a:cubicBezTo>
                  <a:pt x="523434" y="228827"/>
                  <a:pt x="504719" y="232969"/>
                  <a:pt x="486004" y="232969"/>
                </a:cubicBezTo>
                <a:cubicBezTo>
                  <a:pt x="466182" y="232969"/>
                  <a:pt x="446361" y="228367"/>
                  <a:pt x="428291" y="218978"/>
                </a:cubicBezTo>
                <a:cubicBezTo>
                  <a:pt x="410313" y="209774"/>
                  <a:pt x="390584" y="205079"/>
                  <a:pt x="370947" y="205079"/>
                </a:cubicBezTo>
                <a:cubicBezTo>
                  <a:pt x="350388" y="205079"/>
                  <a:pt x="329829" y="210142"/>
                  <a:pt x="311206" y="220175"/>
                </a:cubicBezTo>
                <a:lnTo>
                  <a:pt x="311206" y="426267"/>
                </a:lnTo>
                <a:cubicBezTo>
                  <a:pt x="311206" y="438693"/>
                  <a:pt x="301064" y="448726"/>
                  <a:pt x="288618" y="448726"/>
                </a:cubicBezTo>
                <a:cubicBezTo>
                  <a:pt x="276172" y="448726"/>
                  <a:pt x="266031" y="438693"/>
                  <a:pt x="266031" y="426267"/>
                </a:cubicBezTo>
                <a:lnTo>
                  <a:pt x="266031" y="22551"/>
                </a:lnTo>
                <a:cubicBezTo>
                  <a:pt x="266031" y="10033"/>
                  <a:pt x="276172" y="0"/>
                  <a:pt x="288618" y="0"/>
                </a:cubicBezTo>
                <a:close/>
              </a:path>
            </a:pathLst>
          </a:custGeom>
          <a:gradFill>
            <a:gsLst>
              <a:gs pos="100000">
                <a:srgbClr val="6EABFF"/>
              </a:gs>
              <a:gs pos="0">
                <a:srgbClr val="F361CE"/>
              </a:gs>
            </a:gsLst>
            <a:lin ang="16200000" scaled="1"/>
          </a:gradFill>
          <a:ln>
            <a:noFill/>
          </a:ln>
        </p:spPr>
        <p:txBody>
          <a:bodyPr wrap="square" lIns="91440" tIns="45720" rIns="91440" bIns="45720">
            <a:normAutofit/>
          </a:bodyPr>
          <a:lstStyle/>
          <a:p>
            <a:endParaRPr lang="zh-CN" altLang="en-US" dirty="0">
              <a:solidFill>
                <a:schemeClr val="bg1"/>
              </a:solidFill>
              <a:latin typeface="仓耳玄三M W05" panose="02020400000000000000" pitchFamily="18" charset="-122"/>
            </a:endParaRPr>
          </a:p>
        </p:txBody>
      </p:sp>
      <p:sp>
        <p:nvSpPr>
          <p:cNvPr id="15" name="î$1íḓê"/>
          <p:cNvSpPr/>
          <p:nvPr/>
        </p:nvSpPr>
        <p:spPr bwMode="auto">
          <a:xfrm>
            <a:off x="6750043" y="5108576"/>
            <a:ext cx="531565" cy="488425"/>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 name="connsiteX31" fmla="*/ 373273 h 605239"/>
              <a:gd name="connsiteY31" fmla="*/ 373273 h 605239"/>
              <a:gd name="connsiteX32" fmla="*/ 373273 h 605239"/>
              <a:gd name="connsiteY32" fmla="*/ 373273 h 605239"/>
              <a:gd name="connsiteX33" fmla="*/ 373273 h 605239"/>
              <a:gd name="connsiteY33" fmla="*/ 373273 h 605239"/>
              <a:gd name="connsiteX34" fmla="*/ 373273 h 605239"/>
              <a:gd name="connsiteY34" fmla="*/ 373273 h 605239"/>
              <a:gd name="connsiteX35" fmla="*/ 373273 h 605239"/>
              <a:gd name="connsiteY35" fmla="*/ 373273 h 605239"/>
              <a:gd name="connsiteX36" fmla="*/ 373273 h 605239"/>
              <a:gd name="connsiteY36" fmla="*/ 373273 h 605239"/>
              <a:gd name="connsiteX37" fmla="*/ 373273 h 605239"/>
              <a:gd name="connsiteY37" fmla="*/ 373273 h 605239"/>
              <a:gd name="connsiteX38" fmla="*/ 373273 h 605239"/>
              <a:gd name="connsiteY38" fmla="*/ 373273 h 605239"/>
              <a:gd name="connsiteX39" fmla="*/ 373273 h 605239"/>
              <a:gd name="connsiteY39" fmla="*/ 373273 h 605239"/>
              <a:gd name="connsiteX40" fmla="*/ 373273 h 605239"/>
              <a:gd name="connsiteY40" fmla="*/ 373273 h 605239"/>
              <a:gd name="connsiteX41" fmla="*/ 373273 h 605239"/>
              <a:gd name="connsiteY41" fmla="*/ 373273 h 605239"/>
              <a:gd name="connsiteX42" fmla="*/ 373273 h 605239"/>
              <a:gd name="connsiteY42" fmla="*/ 373273 h 605239"/>
              <a:gd name="connsiteX43" fmla="*/ 373273 h 605239"/>
              <a:gd name="connsiteY43" fmla="*/ 373273 h 605239"/>
              <a:gd name="connsiteX44" fmla="*/ 373273 h 605239"/>
              <a:gd name="connsiteY44" fmla="*/ 373273 h 605239"/>
              <a:gd name="connsiteX45" fmla="*/ 373273 h 605239"/>
              <a:gd name="connsiteY45" fmla="*/ 373273 h 605239"/>
              <a:gd name="connsiteX46" fmla="*/ 373273 h 605239"/>
              <a:gd name="connsiteY46" fmla="*/ 373273 h 605239"/>
              <a:gd name="connsiteX47" fmla="*/ 373273 h 605239"/>
              <a:gd name="connsiteY47" fmla="*/ 373273 h 605239"/>
              <a:gd name="connsiteX48" fmla="*/ 373273 h 605239"/>
              <a:gd name="connsiteY48" fmla="*/ 373273 h 605239"/>
              <a:gd name="connsiteX49" fmla="*/ 373273 h 605239"/>
              <a:gd name="connsiteY49" fmla="*/ 373273 h 605239"/>
              <a:gd name="connsiteX50" fmla="*/ 373273 h 605239"/>
              <a:gd name="connsiteY50" fmla="*/ 373273 h 605239"/>
              <a:gd name="connsiteX51" fmla="*/ 373273 h 605239"/>
              <a:gd name="connsiteY51" fmla="*/ 373273 h 605239"/>
              <a:gd name="connsiteX52" fmla="*/ 373273 h 605239"/>
              <a:gd name="connsiteY52" fmla="*/ 373273 h 605239"/>
              <a:gd name="connsiteX53" fmla="*/ 373273 h 605239"/>
              <a:gd name="connsiteY53" fmla="*/ 373273 h 605239"/>
              <a:gd name="connsiteX54" fmla="*/ 373273 h 605239"/>
              <a:gd name="connsiteY54" fmla="*/ 373273 h 605239"/>
              <a:gd name="connsiteX55" fmla="*/ 373273 h 605239"/>
              <a:gd name="connsiteY55" fmla="*/ 373273 h 605239"/>
              <a:gd name="connsiteX56" fmla="*/ 373273 h 605239"/>
              <a:gd name="connsiteY56" fmla="*/ 373273 h 605239"/>
              <a:gd name="connsiteX57" fmla="*/ 373273 h 605239"/>
              <a:gd name="connsiteY57" fmla="*/ 373273 h 605239"/>
              <a:gd name="connsiteX58" fmla="*/ 373273 h 605239"/>
              <a:gd name="connsiteY58" fmla="*/ 373273 h 605239"/>
              <a:gd name="connsiteX59" fmla="*/ 373273 h 605239"/>
              <a:gd name="connsiteY59" fmla="*/ 373273 h 605239"/>
              <a:gd name="connsiteX60" fmla="*/ 373273 h 605239"/>
              <a:gd name="connsiteY60" fmla="*/ 373273 h 605239"/>
              <a:gd name="connsiteX61" fmla="*/ 373273 h 605239"/>
              <a:gd name="connsiteY61" fmla="*/ 373273 h 605239"/>
              <a:gd name="connsiteX62" fmla="*/ 373273 h 605239"/>
              <a:gd name="connsiteY62" fmla="*/ 373273 h 605239"/>
              <a:gd name="connsiteX63" fmla="*/ 373273 h 605239"/>
              <a:gd name="connsiteY63" fmla="*/ 373273 h 605239"/>
              <a:gd name="connsiteX64" fmla="*/ 373273 h 605239"/>
              <a:gd name="connsiteY64" fmla="*/ 373273 h 605239"/>
              <a:gd name="connsiteX65" fmla="*/ 373273 h 605239"/>
              <a:gd name="connsiteY65" fmla="*/ 373273 h 605239"/>
              <a:gd name="connsiteX66" fmla="*/ 373273 h 605239"/>
              <a:gd name="connsiteY66" fmla="*/ 373273 h 605239"/>
              <a:gd name="connsiteX67" fmla="*/ 373273 h 605239"/>
              <a:gd name="connsiteY67" fmla="*/ 373273 h 605239"/>
              <a:gd name="connsiteX68" fmla="*/ 373273 h 605239"/>
              <a:gd name="connsiteY68" fmla="*/ 373273 h 605239"/>
              <a:gd name="connsiteX69" fmla="*/ 373273 h 605239"/>
              <a:gd name="connsiteY69" fmla="*/ 373273 h 605239"/>
              <a:gd name="connsiteX70" fmla="*/ 373273 h 605239"/>
              <a:gd name="connsiteY70" fmla="*/ 373273 h 605239"/>
              <a:gd name="connsiteX71" fmla="*/ 373273 h 605239"/>
              <a:gd name="connsiteY71" fmla="*/ 373273 h 605239"/>
              <a:gd name="connsiteX72" fmla="*/ 373273 h 605239"/>
              <a:gd name="connsiteY72" fmla="*/ 373273 h 605239"/>
              <a:gd name="connsiteX73" fmla="*/ 373273 h 605239"/>
              <a:gd name="connsiteY73" fmla="*/ 373273 h 605239"/>
              <a:gd name="connsiteX74" fmla="*/ 373273 h 605239"/>
              <a:gd name="connsiteY74" fmla="*/ 373273 h 605239"/>
              <a:gd name="connsiteX75" fmla="*/ 373273 h 605239"/>
              <a:gd name="connsiteY75" fmla="*/ 373273 h 605239"/>
              <a:gd name="connsiteX76" fmla="*/ 373273 h 605239"/>
              <a:gd name="connsiteY76" fmla="*/ 373273 h 605239"/>
              <a:gd name="connsiteX77" fmla="*/ 373273 h 605239"/>
              <a:gd name="connsiteY77" fmla="*/ 373273 h 605239"/>
              <a:gd name="connsiteX78" fmla="*/ 373273 h 605239"/>
              <a:gd name="connsiteY78" fmla="*/ 373273 h 605239"/>
              <a:gd name="connsiteX79" fmla="*/ 373273 h 605239"/>
              <a:gd name="connsiteY79" fmla="*/ 373273 h 605239"/>
              <a:gd name="connsiteX80" fmla="*/ 373273 h 605239"/>
              <a:gd name="connsiteY80" fmla="*/ 373273 h 605239"/>
              <a:gd name="connsiteX81" fmla="*/ 373273 h 605239"/>
              <a:gd name="connsiteY81" fmla="*/ 373273 h 605239"/>
              <a:gd name="connsiteX82" fmla="*/ 373273 h 605239"/>
              <a:gd name="connsiteY82" fmla="*/ 373273 h 605239"/>
              <a:gd name="connsiteX83" fmla="*/ 373273 h 605239"/>
              <a:gd name="connsiteY83" fmla="*/ 373273 h 605239"/>
              <a:gd name="connsiteX84" fmla="*/ 373273 h 605239"/>
              <a:gd name="connsiteY84" fmla="*/ 373273 h 605239"/>
              <a:gd name="connsiteX85" fmla="*/ 373273 h 605239"/>
              <a:gd name="connsiteY85" fmla="*/ 373273 h 605239"/>
              <a:gd name="connsiteX86" fmla="*/ 373273 h 605239"/>
              <a:gd name="connsiteY86" fmla="*/ 373273 h 605239"/>
              <a:gd name="connsiteX87" fmla="*/ 373273 h 605239"/>
              <a:gd name="connsiteY87" fmla="*/ 373273 h 605239"/>
              <a:gd name="connsiteX88" fmla="*/ 373273 h 605239"/>
              <a:gd name="connsiteY88" fmla="*/ 373273 h 605239"/>
              <a:gd name="connsiteX89" fmla="*/ 373273 h 605239"/>
              <a:gd name="connsiteY89" fmla="*/ 373273 h 605239"/>
              <a:gd name="connsiteX90" fmla="*/ 373273 h 605239"/>
              <a:gd name="connsiteY90" fmla="*/ 373273 h 605239"/>
              <a:gd name="connsiteX91" fmla="*/ 373273 h 605239"/>
              <a:gd name="connsiteY91" fmla="*/ 373273 h 605239"/>
              <a:gd name="connsiteX92" fmla="*/ 373273 h 605239"/>
              <a:gd name="connsiteY92" fmla="*/ 373273 h 605239"/>
              <a:gd name="connsiteX93" fmla="*/ 373273 h 605239"/>
              <a:gd name="connsiteY93" fmla="*/ 373273 h 605239"/>
              <a:gd name="connsiteX94" fmla="*/ 373273 h 605239"/>
              <a:gd name="connsiteY94" fmla="*/ 373273 h 605239"/>
              <a:gd name="connsiteX95" fmla="*/ 373273 h 605239"/>
              <a:gd name="connsiteY95" fmla="*/ 373273 h 605239"/>
              <a:gd name="connsiteX96" fmla="*/ 373273 h 605239"/>
              <a:gd name="connsiteY96" fmla="*/ 373273 h 605239"/>
              <a:gd name="connsiteX97" fmla="*/ 373273 h 605239"/>
              <a:gd name="connsiteY97" fmla="*/ 373273 h 605239"/>
              <a:gd name="connsiteX98" fmla="*/ 373273 h 605239"/>
              <a:gd name="connsiteY98" fmla="*/ 373273 h 605239"/>
              <a:gd name="connsiteX99" fmla="*/ 373273 h 605239"/>
              <a:gd name="connsiteY99" fmla="*/ 373273 h 605239"/>
              <a:gd name="connsiteX100" fmla="*/ 373273 h 605239"/>
              <a:gd name="connsiteY100" fmla="*/ 373273 h 605239"/>
              <a:gd name="connsiteX101" fmla="*/ 373273 h 605239"/>
              <a:gd name="connsiteY101" fmla="*/ 373273 h 605239"/>
              <a:gd name="connsiteX102" fmla="*/ 373273 h 605239"/>
              <a:gd name="connsiteY102" fmla="*/ 373273 h 605239"/>
              <a:gd name="connsiteX103" fmla="*/ 373273 h 605239"/>
              <a:gd name="connsiteY103" fmla="*/ 373273 h 605239"/>
              <a:gd name="connsiteX104" fmla="*/ 373273 h 605239"/>
              <a:gd name="connsiteY104" fmla="*/ 373273 h 605239"/>
              <a:gd name="connsiteX105" fmla="*/ 373273 h 605239"/>
              <a:gd name="connsiteY105" fmla="*/ 373273 h 605239"/>
              <a:gd name="connsiteX106" fmla="*/ 373273 h 605239"/>
              <a:gd name="connsiteY106"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Lst>
            <a:rect l="l" t="t" r="r" b="b"/>
            <a:pathLst>
              <a:path w="608909" h="559493">
                <a:moveTo>
                  <a:pt x="470180" y="272856"/>
                </a:moveTo>
                <a:lnTo>
                  <a:pt x="476019" y="272856"/>
                </a:lnTo>
                <a:lnTo>
                  <a:pt x="481953" y="272856"/>
                </a:lnTo>
                <a:cubicBezTo>
                  <a:pt x="509171" y="272856"/>
                  <a:pt x="531210" y="294963"/>
                  <a:pt x="531210" y="322056"/>
                </a:cubicBezTo>
                <a:lnTo>
                  <a:pt x="531210" y="376617"/>
                </a:lnTo>
                <a:cubicBezTo>
                  <a:pt x="531210" y="385084"/>
                  <a:pt x="526783" y="392609"/>
                  <a:pt x="520096" y="397031"/>
                </a:cubicBezTo>
                <a:lnTo>
                  <a:pt x="520096" y="449711"/>
                </a:lnTo>
                <a:cubicBezTo>
                  <a:pt x="520096" y="450558"/>
                  <a:pt x="520661" y="451498"/>
                  <a:pt x="521509" y="451875"/>
                </a:cubicBezTo>
                <a:cubicBezTo>
                  <a:pt x="528949" y="455450"/>
                  <a:pt x="565492" y="473888"/>
                  <a:pt x="599209" y="501639"/>
                </a:cubicBezTo>
                <a:cubicBezTo>
                  <a:pt x="605425" y="506625"/>
                  <a:pt x="608909" y="514150"/>
                  <a:pt x="608909" y="522052"/>
                </a:cubicBezTo>
                <a:lnTo>
                  <a:pt x="608909" y="559493"/>
                </a:lnTo>
                <a:lnTo>
                  <a:pt x="483083" y="559493"/>
                </a:lnTo>
                <a:lnTo>
                  <a:pt x="483083" y="515561"/>
                </a:lnTo>
                <a:cubicBezTo>
                  <a:pt x="483083" y="499475"/>
                  <a:pt x="476019" y="484424"/>
                  <a:pt x="463587" y="474264"/>
                </a:cubicBezTo>
                <a:cubicBezTo>
                  <a:pt x="453039" y="465609"/>
                  <a:pt x="442302" y="457707"/>
                  <a:pt x="431848" y="450558"/>
                </a:cubicBezTo>
                <a:cubicBezTo>
                  <a:pt x="431848" y="450370"/>
                  <a:pt x="431942" y="450087"/>
                  <a:pt x="431942" y="449711"/>
                </a:cubicBezTo>
                <a:lnTo>
                  <a:pt x="431942" y="397031"/>
                </a:lnTo>
                <a:cubicBezTo>
                  <a:pt x="425350" y="392609"/>
                  <a:pt x="420923" y="385084"/>
                  <a:pt x="420923" y="376617"/>
                </a:cubicBezTo>
                <a:lnTo>
                  <a:pt x="420923" y="322056"/>
                </a:lnTo>
                <a:cubicBezTo>
                  <a:pt x="420923" y="294775"/>
                  <a:pt x="443056" y="272856"/>
                  <a:pt x="470180" y="272856"/>
                </a:cubicBezTo>
                <a:close/>
                <a:moveTo>
                  <a:pt x="127004" y="272856"/>
                </a:moveTo>
                <a:lnTo>
                  <a:pt x="132940" y="272856"/>
                </a:lnTo>
                <a:lnTo>
                  <a:pt x="138781" y="272856"/>
                </a:lnTo>
                <a:cubicBezTo>
                  <a:pt x="166104" y="272856"/>
                  <a:pt x="188057" y="294963"/>
                  <a:pt x="188057" y="322056"/>
                </a:cubicBezTo>
                <a:lnTo>
                  <a:pt x="188057" y="376617"/>
                </a:lnTo>
                <a:cubicBezTo>
                  <a:pt x="188057" y="385084"/>
                  <a:pt x="183629" y="392609"/>
                  <a:pt x="177033" y="397031"/>
                </a:cubicBezTo>
                <a:lnTo>
                  <a:pt x="177033" y="449711"/>
                </a:lnTo>
                <a:cubicBezTo>
                  <a:pt x="177033" y="449993"/>
                  <a:pt x="177128" y="450370"/>
                  <a:pt x="177128" y="450558"/>
                </a:cubicBezTo>
                <a:cubicBezTo>
                  <a:pt x="166670" y="457613"/>
                  <a:pt x="155929" y="465609"/>
                  <a:pt x="145376" y="474264"/>
                </a:cubicBezTo>
                <a:cubicBezTo>
                  <a:pt x="133034" y="484424"/>
                  <a:pt x="125874" y="499475"/>
                  <a:pt x="125874" y="515561"/>
                </a:cubicBezTo>
                <a:lnTo>
                  <a:pt x="125874" y="559493"/>
                </a:lnTo>
                <a:lnTo>
                  <a:pt x="0" y="559493"/>
                </a:lnTo>
                <a:lnTo>
                  <a:pt x="0" y="522052"/>
                </a:lnTo>
                <a:cubicBezTo>
                  <a:pt x="0" y="514150"/>
                  <a:pt x="3486" y="506625"/>
                  <a:pt x="9704" y="501639"/>
                </a:cubicBezTo>
                <a:cubicBezTo>
                  <a:pt x="43434" y="473888"/>
                  <a:pt x="79990" y="455450"/>
                  <a:pt x="87433" y="451875"/>
                </a:cubicBezTo>
                <a:cubicBezTo>
                  <a:pt x="88281" y="451498"/>
                  <a:pt x="88846" y="450558"/>
                  <a:pt x="88846" y="449711"/>
                </a:cubicBezTo>
                <a:lnTo>
                  <a:pt x="88846" y="397031"/>
                </a:lnTo>
                <a:cubicBezTo>
                  <a:pt x="82157" y="392609"/>
                  <a:pt x="77729" y="385084"/>
                  <a:pt x="77729" y="376617"/>
                </a:cubicBezTo>
                <a:lnTo>
                  <a:pt x="77729" y="322056"/>
                </a:lnTo>
                <a:cubicBezTo>
                  <a:pt x="77729" y="294775"/>
                  <a:pt x="99870" y="272856"/>
                  <a:pt x="127004" y="272856"/>
                </a:cubicBezTo>
                <a:close/>
                <a:moveTo>
                  <a:pt x="297600" y="222543"/>
                </a:moveTo>
                <a:lnTo>
                  <a:pt x="304477" y="222543"/>
                </a:lnTo>
                <a:lnTo>
                  <a:pt x="311260" y="222543"/>
                </a:lnTo>
                <a:cubicBezTo>
                  <a:pt x="343291" y="222543"/>
                  <a:pt x="369198" y="248506"/>
                  <a:pt x="369198" y="280395"/>
                </a:cubicBezTo>
                <a:lnTo>
                  <a:pt x="369198" y="344455"/>
                </a:lnTo>
                <a:cubicBezTo>
                  <a:pt x="369198" y="354520"/>
                  <a:pt x="364017" y="363456"/>
                  <a:pt x="356198" y="368536"/>
                </a:cubicBezTo>
                <a:lnTo>
                  <a:pt x="356198" y="430432"/>
                </a:lnTo>
                <a:cubicBezTo>
                  <a:pt x="356198" y="431561"/>
                  <a:pt x="356857" y="432502"/>
                  <a:pt x="357893" y="433066"/>
                </a:cubicBezTo>
                <a:cubicBezTo>
                  <a:pt x="366655" y="437299"/>
                  <a:pt x="409520" y="459029"/>
                  <a:pt x="449275" y="491576"/>
                </a:cubicBezTo>
                <a:cubicBezTo>
                  <a:pt x="456435" y="497502"/>
                  <a:pt x="460580" y="506251"/>
                  <a:pt x="460580" y="515563"/>
                </a:cubicBezTo>
                <a:lnTo>
                  <a:pt x="460580" y="559493"/>
                </a:lnTo>
                <a:lnTo>
                  <a:pt x="304477" y="559493"/>
                </a:lnTo>
                <a:lnTo>
                  <a:pt x="148187" y="559493"/>
                </a:lnTo>
                <a:lnTo>
                  <a:pt x="148187" y="515563"/>
                </a:lnTo>
                <a:cubicBezTo>
                  <a:pt x="148187" y="506251"/>
                  <a:pt x="152332" y="497502"/>
                  <a:pt x="159492" y="491576"/>
                </a:cubicBezTo>
                <a:cubicBezTo>
                  <a:pt x="199342" y="459029"/>
                  <a:pt x="242206" y="437299"/>
                  <a:pt x="250967" y="433066"/>
                </a:cubicBezTo>
                <a:cubicBezTo>
                  <a:pt x="252004" y="432502"/>
                  <a:pt x="252569" y="431561"/>
                  <a:pt x="252569" y="430432"/>
                </a:cubicBezTo>
                <a:lnTo>
                  <a:pt x="252569" y="368536"/>
                </a:lnTo>
                <a:cubicBezTo>
                  <a:pt x="244844" y="363456"/>
                  <a:pt x="239663" y="354520"/>
                  <a:pt x="239663" y="344455"/>
                </a:cubicBezTo>
                <a:lnTo>
                  <a:pt x="239663" y="280395"/>
                </a:lnTo>
                <a:cubicBezTo>
                  <a:pt x="239663" y="248412"/>
                  <a:pt x="265664" y="222543"/>
                  <a:pt x="297600" y="222543"/>
                </a:cubicBezTo>
                <a:close/>
                <a:moveTo>
                  <a:pt x="492495" y="40775"/>
                </a:moveTo>
                <a:cubicBezTo>
                  <a:pt x="488350" y="40775"/>
                  <a:pt x="487596" y="41528"/>
                  <a:pt x="487502" y="45854"/>
                </a:cubicBezTo>
                <a:lnTo>
                  <a:pt x="487502" y="51498"/>
                </a:lnTo>
                <a:cubicBezTo>
                  <a:pt x="487502" y="57142"/>
                  <a:pt x="487502" y="56953"/>
                  <a:pt x="482038" y="59023"/>
                </a:cubicBezTo>
                <a:cubicBezTo>
                  <a:pt x="469036" y="63726"/>
                  <a:pt x="460934" y="72661"/>
                  <a:pt x="460086" y="86864"/>
                </a:cubicBezTo>
                <a:cubicBezTo>
                  <a:pt x="459332" y="99374"/>
                  <a:pt x="465833" y="107934"/>
                  <a:pt x="476196" y="114048"/>
                </a:cubicBezTo>
                <a:cubicBezTo>
                  <a:pt x="482414" y="117810"/>
                  <a:pt x="489480" y="120068"/>
                  <a:pt x="496264" y="123078"/>
                </a:cubicBezTo>
                <a:cubicBezTo>
                  <a:pt x="498902" y="124206"/>
                  <a:pt x="501445" y="125617"/>
                  <a:pt x="503706" y="127310"/>
                </a:cubicBezTo>
                <a:cubicBezTo>
                  <a:pt x="510207" y="132578"/>
                  <a:pt x="508982" y="141513"/>
                  <a:pt x="501257" y="144900"/>
                </a:cubicBezTo>
                <a:cubicBezTo>
                  <a:pt x="497112" y="146781"/>
                  <a:pt x="492778" y="147157"/>
                  <a:pt x="488350" y="146687"/>
                </a:cubicBezTo>
                <a:cubicBezTo>
                  <a:pt x="481472" y="145746"/>
                  <a:pt x="474783" y="144053"/>
                  <a:pt x="468659" y="140761"/>
                </a:cubicBezTo>
                <a:cubicBezTo>
                  <a:pt x="464985" y="138880"/>
                  <a:pt x="463949" y="139350"/>
                  <a:pt x="462724" y="143301"/>
                </a:cubicBezTo>
                <a:cubicBezTo>
                  <a:pt x="461593" y="146687"/>
                  <a:pt x="460557" y="150167"/>
                  <a:pt x="459709" y="153553"/>
                </a:cubicBezTo>
                <a:cubicBezTo>
                  <a:pt x="458484" y="158162"/>
                  <a:pt x="458861" y="159291"/>
                  <a:pt x="463572" y="161548"/>
                </a:cubicBezTo>
                <a:cubicBezTo>
                  <a:pt x="469130" y="164370"/>
                  <a:pt x="475160" y="165687"/>
                  <a:pt x="481284" y="166722"/>
                </a:cubicBezTo>
                <a:cubicBezTo>
                  <a:pt x="486089" y="167474"/>
                  <a:pt x="486371" y="167568"/>
                  <a:pt x="486371" y="172647"/>
                </a:cubicBezTo>
                <a:lnTo>
                  <a:pt x="486371" y="179420"/>
                </a:lnTo>
                <a:cubicBezTo>
                  <a:pt x="486371" y="182147"/>
                  <a:pt x="487690" y="183934"/>
                  <a:pt x="490611" y="183934"/>
                </a:cubicBezTo>
                <a:cubicBezTo>
                  <a:pt x="493908" y="184029"/>
                  <a:pt x="497300" y="184029"/>
                  <a:pt x="500503" y="183934"/>
                </a:cubicBezTo>
                <a:cubicBezTo>
                  <a:pt x="503330" y="183934"/>
                  <a:pt x="504649" y="182430"/>
                  <a:pt x="504649" y="179608"/>
                </a:cubicBezTo>
                <a:cubicBezTo>
                  <a:pt x="504649" y="176504"/>
                  <a:pt x="504837" y="173494"/>
                  <a:pt x="504649" y="170390"/>
                </a:cubicBezTo>
                <a:cubicBezTo>
                  <a:pt x="504554" y="167192"/>
                  <a:pt x="505968" y="165687"/>
                  <a:pt x="508982" y="164840"/>
                </a:cubicBezTo>
                <a:cubicBezTo>
                  <a:pt x="515860" y="162959"/>
                  <a:pt x="521889" y="159197"/>
                  <a:pt x="526412" y="153647"/>
                </a:cubicBezTo>
                <a:cubicBezTo>
                  <a:pt x="538942" y="138221"/>
                  <a:pt x="534231" y="115835"/>
                  <a:pt x="516237" y="105865"/>
                </a:cubicBezTo>
                <a:cubicBezTo>
                  <a:pt x="510584" y="102761"/>
                  <a:pt x="504554" y="100503"/>
                  <a:pt x="498619" y="97964"/>
                </a:cubicBezTo>
                <a:cubicBezTo>
                  <a:pt x="495227" y="96647"/>
                  <a:pt x="492024" y="94860"/>
                  <a:pt x="489104" y="92602"/>
                </a:cubicBezTo>
                <a:cubicBezTo>
                  <a:pt x="483451" y="88087"/>
                  <a:pt x="484581" y="80657"/>
                  <a:pt x="491270" y="77835"/>
                </a:cubicBezTo>
                <a:cubicBezTo>
                  <a:pt x="493155" y="76894"/>
                  <a:pt x="495133" y="76706"/>
                  <a:pt x="497112" y="76518"/>
                </a:cubicBezTo>
                <a:cubicBezTo>
                  <a:pt x="504931" y="76142"/>
                  <a:pt x="512186" y="77553"/>
                  <a:pt x="519252" y="80939"/>
                </a:cubicBezTo>
                <a:cubicBezTo>
                  <a:pt x="522643" y="82538"/>
                  <a:pt x="523868" y="82067"/>
                  <a:pt x="524998" y="78399"/>
                </a:cubicBezTo>
                <a:cubicBezTo>
                  <a:pt x="526317" y="74543"/>
                  <a:pt x="527260" y="70686"/>
                  <a:pt x="528390" y="66736"/>
                </a:cubicBezTo>
                <a:cubicBezTo>
                  <a:pt x="529144" y="64102"/>
                  <a:pt x="528296" y="62503"/>
                  <a:pt x="525752" y="61374"/>
                </a:cubicBezTo>
                <a:cubicBezTo>
                  <a:pt x="521230" y="59399"/>
                  <a:pt x="516708" y="57988"/>
                  <a:pt x="511809" y="57236"/>
                </a:cubicBezTo>
                <a:cubicBezTo>
                  <a:pt x="505402" y="56201"/>
                  <a:pt x="505402" y="56201"/>
                  <a:pt x="505402" y="49805"/>
                </a:cubicBezTo>
                <a:cubicBezTo>
                  <a:pt x="505402" y="40775"/>
                  <a:pt x="505402" y="40775"/>
                  <a:pt x="496358" y="40775"/>
                </a:cubicBezTo>
                <a:close/>
                <a:moveTo>
                  <a:pt x="496111" y="0"/>
                </a:moveTo>
                <a:cubicBezTo>
                  <a:pt x="524951" y="0"/>
                  <a:pt x="553781" y="10958"/>
                  <a:pt x="575779" y="32874"/>
                </a:cubicBezTo>
                <a:cubicBezTo>
                  <a:pt x="619776" y="76894"/>
                  <a:pt x="619776" y="148192"/>
                  <a:pt x="575779" y="192024"/>
                </a:cubicBezTo>
                <a:cubicBezTo>
                  <a:pt x="538754" y="229083"/>
                  <a:pt x="482226" y="234821"/>
                  <a:pt x="438982" y="209519"/>
                </a:cubicBezTo>
                <a:lnTo>
                  <a:pt x="438700" y="209237"/>
                </a:lnTo>
                <a:cubicBezTo>
                  <a:pt x="421742" y="222029"/>
                  <a:pt x="403559" y="224286"/>
                  <a:pt x="390840" y="222311"/>
                </a:cubicBezTo>
                <a:cubicBezTo>
                  <a:pt x="386600" y="221653"/>
                  <a:pt x="385752" y="215915"/>
                  <a:pt x="389615" y="214034"/>
                </a:cubicBezTo>
                <a:cubicBezTo>
                  <a:pt x="401297" y="208202"/>
                  <a:pt x="408552" y="196915"/>
                  <a:pt x="412886" y="187791"/>
                </a:cubicBezTo>
                <a:lnTo>
                  <a:pt x="411567" y="187038"/>
                </a:lnTo>
                <a:cubicBezTo>
                  <a:pt x="372374" y="142736"/>
                  <a:pt x="374070" y="75201"/>
                  <a:pt x="416371" y="32874"/>
                </a:cubicBezTo>
                <a:cubicBezTo>
                  <a:pt x="438417" y="10958"/>
                  <a:pt x="467270" y="0"/>
                  <a:pt x="496111" y="0"/>
                </a:cubicBezTo>
                <a:close/>
              </a:path>
            </a:pathLst>
          </a:custGeom>
          <a:gradFill>
            <a:gsLst>
              <a:gs pos="100000">
                <a:srgbClr val="6EABFF"/>
              </a:gs>
              <a:gs pos="0">
                <a:srgbClr val="F361CE"/>
              </a:gs>
            </a:gsLst>
            <a:lin ang="16200000" scaled="1"/>
          </a:gradFill>
          <a:ln>
            <a:noFill/>
          </a:ln>
        </p:spPr>
        <p:txBody>
          <a:bodyPr wrap="square" lIns="91440" tIns="45720" rIns="91440" bIns="45720">
            <a:normAutofit/>
          </a:bodyPr>
          <a:lstStyle/>
          <a:p>
            <a:endParaRPr lang="zh-CN" altLang="en-US" dirty="0">
              <a:solidFill>
                <a:schemeClr val="bg1"/>
              </a:solidFill>
              <a:latin typeface="仓耳玄三M W05" panose="02020400000000000000" pitchFamily="18" charset="-122"/>
            </a:endParaRPr>
          </a:p>
        </p:txBody>
      </p:sp>
      <p:sp>
        <p:nvSpPr>
          <p:cNvPr id="16" name="iṥḷïde"/>
          <p:cNvSpPr/>
          <p:nvPr/>
        </p:nvSpPr>
        <p:spPr>
          <a:xfrm>
            <a:off x="11175304" y="6311097"/>
            <a:ext cx="173532" cy="155772"/>
          </a:xfrm>
          <a:prstGeom prst="rect">
            <a:avLst/>
          </a:prstGeom>
          <a:solidFill>
            <a:schemeClr val="tx1">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p>
            <a:pPr algn="ctr"/>
            <a:endParaRPr lang="zh-CN" altLang="en-US" sz="300" dirty="0">
              <a:solidFill>
                <a:schemeClr val="bg1"/>
              </a:solidFill>
              <a:latin typeface="仓耳玄三M W05" panose="02020400000000000000" pitchFamily="18" charset="-122"/>
            </a:endParaRPr>
          </a:p>
        </p:txBody>
      </p:sp>
      <p:sp>
        <p:nvSpPr>
          <p:cNvPr id="17" name="ïšļíḋe"/>
          <p:cNvSpPr/>
          <p:nvPr/>
        </p:nvSpPr>
        <p:spPr>
          <a:xfrm>
            <a:off x="11244071" y="6367114"/>
            <a:ext cx="276414" cy="248123"/>
          </a:xfrm>
          <a:prstGeom prst="rect">
            <a:avLst/>
          </a:prstGeom>
          <a:solidFill>
            <a:schemeClr val="tx1">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p>
            <a:pPr algn="ctr"/>
            <a:endParaRPr lang="zh-CN" altLang="en-US" sz="900" dirty="0">
              <a:solidFill>
                <a:schemeClr val="bg1"/>
              </a:solidFill>
              <a:latin typeface="仓耳玄三M W05" panose="02020400000000000000" pitchFamily="18" charset="-122"/>
            </a:endParaRPr>
          </a:p>
        </p:txBody>
      </p:sp>
      <p:pic>
        <p:nvPicPr>
          <p:cNvPr id="33" name="图片 32"/>
          <p:cNvPicPr>
            <a:picLocks noChangeAspect="1"/>
          </p:cNvPicPr>
          <p:nvPr/>
        </p:nvPicPr>
        <p:blipFill rotWithShape="1">
          <a:blip r:embed="rId3" cstate="print">
            <a:extLst>
              <a:ext uri="{28A0092B-C50C-407E-A947-70E740481C1C}">
                <a14:useLocalDpi xmlns:a14="http://schemas.microsoft.com/office/drawing/2010/main" val="0"/>
              </a:ext>
            </a:extLst>
          </a:blip>
          <a:srcRect r="16507"/>
          <a:stretch>
            <a:fillRect/>
          </a:stretch>
        </p:blipFill>
        <p:spPr>
          <a:xfrm>
            <a:off x="1370324" y="1872905"/>
            <a:ext cx="4847850" cy="4032447"/>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500"/>
                                        <p:tgtEl>
                                          <p:spTgt spid="11"/>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500"/>
                                        <p:tgtEl>
                                          <p:spTgt spid="14"/>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fade">
                                      <p:cBhvr>
                                        <p:cTn id="26" dur="500"/>
                                        <p:tgtEl>
                                          <p:spTgt spid="12"/>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fade">
                                      <p:cBhvr>
                                        <p:cTn id="29" dur="500"/>
                                        <p:tgtEl>
                                          <p:spTgt spid="13"/>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fade">
                                      <p:cBhvr>
                                        <p:cTn id="32" dur="500"/>
                                        <p:tgtEl>
                                          <p:spTgt spid="15"/>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fade">
                                      <p:cBhvr>
                                        <p:cTn id="35" dur="500"/>
                                        <p:tgtEl>
                                          <p:spTgt spid="16"/>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7"/>
                                        </p:tgtEl>
                                        <p:attrNameLst>
                                          <p:attrName>style.visibility</p:attrName>
                                        </p:attrNameLst>
                                      </p:cBhvr>
                                      <p:to>
                                        <p:strVal val="visible"/>
                                      </p:to>
                                    </p:set>
                                    <p:animEffect transition="in" filter="fade">
                                      <p:cBhvr>
                                        <p:cTn id="38"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11" grpId="0"/>
      <p:bldP spid="12" grpId="0"/>
      <p:bldP spid="13" grpId="0"/>
      <p:bldP spid="14" grpId="0" animBg="1"/>
      <p:bldP spid="15" grpId="0" animBg="1"/>
      <p:bldP spid="16" grpId="0" animBg="1"/>
      <p:bldP spid="1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extLst>
              <a:ext uri="{BEBA8EAE-BF5A-486C-A8C5-ECC9F3942E4B}">
                <a14:imgProps xmlns:a14="http://schemas.microsoft.com/office/drawing/2010/main">
                  <a14:imgLayer r:embed="rId2">
                    <a14:imgEffect>
                      <a14:colorTemperature colorTemp="4700"/>
                    </a14:imgEffect>
                    <a14:imgEffect>
                      <a14:saturation sat="200000"/>
                    </a14:imgEffect>
                  </a14:imgLayer>
                </a14:imgProps>
              </a:ext>
              <a:ext uri="{28A0092B-C50C-407E-A947-70E740481C1C}">
                <a14:useLocalDpi xmlns:a14="http://schemas.microsoft.com/office/drawing/2010/main" val="0"/>
              </a:ext>
            </a:extLst>
          </a:blip>
          <a:stretch>
            <a:fillRect/>
          </a:stretch>
        </p:blipFill>
        <p:spPr>
          <a:xfrm rot="5400000">
            <a:off x="2667000" y="-2667000"/>
            <a:ext cx="6858000" cy="12192000"/>
          </a:xfrm>
          <a:prstGeom prst="rect">
            <a:avLst/>
          </a:prstGeom>
        </p:spPr>
      </p:pic>
      <p:sp>
        <p:nvSpPr>
          <p:cNvPr id="3" name="文本框 2"/>
          <p:cNvSpPr txBox="1"/>
          <p:nvPr/>
        </p:nvSpPr>
        <p:spPr>
          <a:xfrm>
            <a:off x="751678" y="469148"/>
            <a:ext cx="3172139" cy="523220"/>
          </a:xfrm>
          <a:prstGeom prst="rect">
            <a:avLst/>
          </a:prstGeom>
          <a:noFill/>
        </p:spPr>
        <p:txBody>
          <a:bodyPr wrap="square" rtlCol="0">
            <a:spAutoFit/>
          </a:bodyPr>
          <a:lstStyle/>
          <a:p>
            <a:r>
              <a:rPr lang="en-US" altLang="zh-CN" sz="2800" b="1" dirty="0">
                <a:solidFill>
                  <a:schemeClr val="bg1"/>
                </a:solidFill>
                <a:latin typeface="仓耳玄三M W05" panose="02020400000000000000" pitchFamily="18" charset="-122"/>
                <a:ea typeface="仓耳玄三M W05" panose="02020400000000000000" pitchFamily="18" charset="-122"/>
              </a:rPr>
              <a:t>03.</a:t>
            </a:r>
            <a:r>
              <a:rPr lang="zh-CN" altLang="en-US" sz="2800" b="1" dirty="0">
                <a:solidFill>
                  <a:schemeClr val="bg1"/>
                </a:solidFill>
                <a:latin typeface="仓耳玄三M W05" panose="02020400000000000000" pitchFamily="18" charset="-122"/>
                <a:ea typeface="仓耳玄三M W05" panose="02020400000000000000" pitchFamily="18" charset="-122"/>
              </a:rPr>
              <a:t>活动运作方式</a:t>
            </a:r>
            <a:endParaRPr lang="zh-CN" altLang="en-US" sz="2800" b="1" dirty="0">
              <a:solidFill>
                <a:schemeClr val="bg1"/>
              </a:solidFill>
              <a:latin typeface="仓耳玄三M W05" panose="02020400000000000000" pitchFamily="18" charset="-122"/>
              <a:ea typeface="仓耳玄三M W05" panose="02020400000000000000" pitchFamily="18" charset="-122"/>
            </a:endParaRPr>
          </a:p>
        </p:txBody>
      </p:sp>
      <p:sp>
        <p:nvSpPr>
          <p:cNvPr id="5" name="íṧḻîḓè"/>
          <p:cNvSpPr/>
          <p:nvPr/>
        </p:nvSpPr>
        <p:spPr bwMode="auto">
          <a:xfrm>
            <a:off x="5874242" y="1461516"/>
            <a:ext cx="528957" cy="589164"/>
          </a:xfrm>
          <a:prstGeom prst="rect">
            <a:avLst/>
          </a:prstGeom>
          <a:gradFill>
            <a:gsLst>
              <a:gs pos="100000">
                <a:srgbClr val="6EABFF"/>
              </a:gs>
              <a:gs pos="0">
                <a:srgbClr val="F361CE"/>
              </a:gs>
            </a:gsLst>
            <a:lin ang="16200000" scaled="1"/>
          </a:gradFill>
          <a:ln>
            <a:noFill/>
          </a:ln>
        </p:spPr>
        <p:txBody>
          <a:bodyPr vert="horz" wrap="square" lIns="91440" tIns="45720" rIns="91440" bIns="45720" numCol="1" anchor="t" anchorCtr="0" compatLnSpc="1">
            <a:norm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dirty="0">
              <a:ln>
                <a:noFill/>
              </a:ln>
              <a:solidFill>
                <a:schemeClr val="bg1"/>
              </a:solidFill>
              <a:effectLst/>
              <a:uLnTx/>
              <a:uFillTx/>
              <a:latin typeface="仓耳玄三M W05" panose="02020400000000000000" pitchFamily="18" charset="-122"/>
            </a:endParaRPr>
          </a:p>
        </p:txBody>
      </p:sp>
      <p:sp>
        <p:nvSpPr>
          <p:cNvPr id="6" name="îṥľiḑé"/>
          <p:cNvSpPr/>
          <p:nvPr/>
        </p:nvSpPr>
        <p:spPr bwMode="auto">
          <a:xfrm>
            <a:off x="5932298" y="5441596"/>
            <a:ext cx="527883" cy="591314"/>
          </a:xfrm>
          <a:prstGeom prst="rect">
            <a:avLst/>
          </a:prstGeom>
          <a:gradFill>
            <a:gsLst>
              <a:gs pos="100000">
                <a:srgbClr val="6EABFF"/>
              </a:gs>
              <a:gs pos="0">
                <a:srgbClr val="F361CE"/>
              </a:gs>
            </a:gsLst>
            <a:lin ang="16200000" scaled="1"/>
          </a:gradFill>
          <a:ln>
            <a:noFill/>
          </a:ln>
        </p:spPr>
        <p:txBody>
          <a:bodyPr vert="horz" wrap="square" lIns="91440" tIns="45720" rIns="91440" bIns="45720" numCol="1" anchor="t" anchorCtr="0" compatLnSpc="1">
            <a:norm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dirty="0">
              <a:ln>
                <a:noFill/>
              </a:ln>
              <a:solidFill>
                <a:schemeClr val="bg1"/>
              </a:solidFill>
              <a:effectLst/>
              <a:uLnTx/>
              <a:uFillTx/>
              <a:latin typeface="仓耳玄三M W05" panose="02020400000000000000" pitchFamily="18" charset="-122"/>
            </a:endParaRPr>
          </a:p>
        </p:txBody>
      </p:sp>
      <p:sp>
        <p:nvSpPr>
          <p:cNvPr id="7" name="íṧlïḋé"/>
          <p:cNvSpPr/>
          <p:nvPr/>
        </p:nvSpPr>
        <p:spPr bwMode="auto">
          <a:xfrm>
            <a:off x="6326866" y="4374007"/>
            <a:ext cx="1258961" cy="1051463"/>
          </a:xfrm>
          <a:custGeom>
            <a:avLst/>
            <a:gdLst>
              <a:gd name="T0" fmla="*/ 390 w 567"/>
              <a:gd name="T1" fmla="*/ 0 h 475"/>
              <a:gd name="T2" fmla="*/ 387 w 567"/>
              <a:gd name="T3" fmla="*/ 13 h 475"/>
              <a:gd name="T4" fmla="*/ 395 w 567"/>
              <a:gd name="T5" fmla="*/ 41 h 475"/>
              <a:gd name="T6" fmla="*/ 362 w 567"/>
              <a:gd name="T7" fmla="*/ 69 h 475"/>
              <a:gd name="T8" fmla="*/ 330 w 567"/>
              <a:gd name="T9" fmla="*/ 41 h 475"/>
              <a:gd name="T10" fmla="*/ 338 w 567"/>
              <a:gd name="T11" fmla="*/ 13 h 475"/>
              <a:gd name="T12" fmla="*/ 334 w 567"/>
              <a:gd name="T13" fmla="*/ 0 h 475"/>
              <a:gd name="T14" fmla="*/ 154 w 567"/>
              <a:gd name="T15" fmla="*/ 0 h 475"/>
              <a:gd name="T16" fmla="*/ 83 w 567"/>
              <a:gd name="T17" fmla="*/ 66 h 475"/>
              <a:gd name="T18" fmla="*/ 76 w 567"/>
              <a:gd name="T19" fmla="*/ 66 h 475"/>
              <a:gd name="T20" fmla="*/ 76 w 567"/>
              <a:gd name="T21" fmla="*/ 214 h 475"/>
              <a:gd name="T22" fmla="*/ 59 w 567"/>
              <a:gd name="T23" fmla="*/ 233 h 475"/>
              <a:gd name="T24" fmla="*/ 52 w 567"/>
              <a:gd name="T25" fmla="*/ 232 h 475"/>
              <a:gd name="T26" fmla="*/ 38 w 567"/>
              <a:gd name="T27" fmla="*/ 223 h 475"/>
              <a:gd name="T28" fmla="*/ 24 w 567"/>
              <a:gd name="T29" fmla="*/ 217 h 475"/>
              <a:gd name="T30" fmla="*/ 19 w 567"/>
              <a:gd name="T31" fmla="*/ 217 h 475"/>
              <a:gd name="T32" fmla="*/ 0 w 567"/>
              <a:gd name="T33" fmla="*/ 243 h 475"/>
              <a:gd name="T34" fmla="*/ 20 w 567"/>
              <a:gd name="T35" fmla="*/ 268 h 475"/>
              <a:gd name="T36" fmla="*/ 25 w 567"/>
              <a:gd name="T37" fmla="*/ 269 h 475"/>
              <a:gd name="T38" fmla="*/ 38 w 567"/>
              <a:gd name="T39" fmla="*/ 262 h 475"/>
              <a:gd name="T40" fmla="*/ 52 w 567"/>
              <a:gd name="T41" fmla="*/ 253 h 475"/>
              <a:gd name="T42" fmla="*/ 59 w 567"/>
              <a:gd name="T43" fmla="*/ 251 h 475"/>
              <a:gd name="T44" fmla="*/ 75 w 567"/>
              <a:gd name="T45" fmla="*/ 263 h 475"/>
              <a:gd name="T46" fmla="*/ 76 w 567"/>
              <a:gd name="T47" fmla="*/ 267 h 475"/>
              <a:gd name="T48" fmla="*/ 76 w 567"/>
              <a:gd name="T49" fmla="*/ 472 h 475"/>
              <a:gd name="T50" fmla="*/ 102 w 567"/>
              <a:gd name="T51" fmla="*/ 472 h 475"/>
              <a:gd name="T52" fmla="*/ 567 w 567"/>
              <a:gd name="T53" fmla="*/ 0 h 475"/>
              <a:gd name="T54" fmla="*/ 390 w 567"/>
              <a:gd name="T55" fmla="*/ 0 h 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67" h="475">
                <a:moveTo>
                  <a:pt x="390" y="0"/>
                </a:moveTo>
                <a:cubicBezTo>
                  <a:pt x="386" y="3"/>
                  <a:pt x="384" y="8"/>
                  <a:pt x="387" y="13"/>
                </a:cubicBezTo>
                <a:cubicBezTo>
                  <a:pt x="392" y="23"/>
                  <a:pt x="395" y="33"/>
                  <a:pt x="395" y="41"/>
                </a:cubicBezTo>
                <a:cubicBezTo>
                  <a:pt x="395" y="59"/>
                  <a:pt x="380" y="69"/>
                  <a:pt x="362" y="69"/>
                </a:cubicBezTo>
                <a:cubicBezTo>
                  <a:pt x="344" y="69"/>
                  <a:pt x="330" y="59"/>
                  <a:pt x="330" y="41"/>
                </a:cubicBezTo>
                <a:cubicBezTo>
                  <a:pt x="330" y="33"/>
                  <a:pt x="333" y="23"/>
                  <a:pt x="338" y="13"/>
                </a:cubicBezTo>
                <a:cubicBezTo>
                  <a:pt x="340" y="8"/>
                  <a:pt x="338" y="3"/>
                  <a:pt x="334" y="0"/>
                </a:cubicBezTo>
                <a:cubicBezTo>
                  <a:pt x="154" y="0"/>
                  <a:pt x="154" y="0"/>
                  <a:pt x="154" y="0"/>
                </a:cubicBezTo>
                <a:cubicBezTo>
                  <a:pt x="152" y="16"/>
                  <a:pt x="140" y="64"/>
                  <a:pt x="83" y="66"/>
                </a:cubicBezTo>
                <a:cubicBezTo>
                  <a:pt x="76" y="66"/>
                  <a:pt x="76" y="66"/>
                  <a:pt x="76" y="66"/>
                </a:cubicBezTo>
                <a:cubicBezTo>
                  <a:pt x="76" y="214"/>
                  <a:pt x="76" y="214"/>
                  <a:pt x="76" y="214"/>
                </a:cubicBezTo>
                <a:cubicBezTo>
                  <a:pt x="74" y="224"/>
                  <a:pt x="70" y="233"/>
                  <a:pt x="59" y="233"/>
                </a:cubicBezTo>
                <a:cubicBezTo>
                  <a:pt x="57" y="233"/>
                  <a:pt x="54" y="233"/>
                  <a:pt x="52" y="232"/>
                </a:cubicBezTo>
                <a:cubicBezTo>
                  <a:pt x="46" y="229"/>
                  <a:pt x="41" y="226"/>
                  <a:pt x="38" y="223"/>
                </a:cubicBezTo>
                <a:cubicBezTo>
                  <a:pt x="33" y="219"/>
                  <a:pt x="30" y="217"/>
                  <a:pt x="24" y="217"/>
                </a:cubicBezTo>
                <a:cubicBezTo>
                  <a:pt x="23" y="217"/>
                  <a:pt x="21" y="217"/>
                  <a:pt x="19" y="217"/>
                </a:cubicBezTo>
                <a:cubicBezTo>
                  <a:pt x="5" y="220"/>
                  <a:pt x="0" y="233"/>
                  <a:pt x="0" y="243"/>
                </a:cubicBezTo>
                <a:cubicBezTo>
                  <a:pt x="0" y="254"/>
                  <a:pt x="5" y="266"/>
                  <a:pt x="20" y="268"/>
                </a:cubicBezTo>
                <a:cubicBezTo>
                  <a:pt x="22" y="269"/>
                  <a:pt x="23" y="269"/>
                  <a:pt x="25" y="269"/>
                </a:cubicBezTo>
                <a:cubicBezTo>
                  <a:pt x="31" y="269"/>
                  <a:pt x="34" y="267"/>
                  <a:pt x="38" y="262"/>
                </a:cubicBezTo>
                <a:cubicBezTo>
                  <a:pt x="42" y="260"/>
                  <a:pt x="46" y="256"/>
                  <a:pt x="52" y="253"/>
                </a:cubicBezTo>
                <a:cubicBezTo>
                  <a:pt x="55" y="252"/>
                  <a:pt x="57" y="251"/>
                  <a:pt x="59" y="251"/>
                </a:cubicBezTo>
                <a:cubicBezTo>
                  <a:pt x="63" y="251"/>
                  <a:pt x="71" y="253"/>
                  <a:pt x="75" y="263"/>
                </a:cubicBezTo>
                <a:cubicBezTo>
                  <a:pt x="76" y="265"/>
                  <a:pt x="76" y="266"/>
                  <a:pt x="76" y="267"/>
                </a:cubicBezTo>
                <a:cubicBezTo>
                  <a:pt x="76" y="472"/>
                  <a:pt x="76" y="472"/>
                  <a:pt x="76" y="472"/>
                </a:cubicBezTo>
                <a:cubicBezTo>
                  <a:pt x="102" y="472"/>
                  <a:pt x="102" y="472"/>
                  <a:pt x="102" y="472"/>
                </a:cubicBezTo>
                <a:cubicBezTo>
                  <a:pt x="102" y="472"/>
                  <a:pt x="546" y="475"/>
                  <a:pt x="567" y="0"/>
                </a:cubicBezTo>
                <a:lnTo>
                  <a:pt x="390" y="0"/>
                </a:lnTo>
                <a:close/>
              </a:path>
            </a:pathLst>
          </a:custGeom>
          <a:gradFill>
            <a:gsLst>
              <a:gs pos="100000">
                <a:srgbClr val="6EABFF"/>
              </a:gs>
              <a:gs pos="0">
                <a:srgbClr val="F361CE"/>
              </a:gs>
            </a:gsLst>
            <a:lin ang="16200000" scaled="1"/>
          </a:gradFill>
          <a:ln>
            <a:noFill/>
          </a:ln>
        </p:spPr>
        <p:txBody>
          <a:bodyPr vert="horz" wrap="square" lIns="91440" tIns="45720" rIns="91440" bIns="45720" numCol="1" anchor="t" anchorCtr="0" compatLnSpc="1">
            <a:norm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dirty="0">
              <a:ln>
                <a:noFill/>
              </a:ln>
              <a:solidFill>
                <a:schemeClr val="bg1"/>
              </a:solidFill>
              <a:effectLst/>
              <a:uLnTx/>
              <a:uFillTx/>
              <a:latin typeface="仓耳玄三M W05" panose="02020400000000000000" pitchFamily="18" charset="-122"/>
            </a:endParaRPr>
          </a:p>
        </p:txBody>
      </p:sp>
      <p:sp>
        <p:nvSpPr>
          <p:cNvPr id="8" name="ïṥľíḍê"/>
          <p:cNvSpPr/>
          <p:nvPr/>
        </p:nvSpPr>
        <p:spPr bwMode="auto">
          <a:xfrm>
            <a:off x="5703298" y="2081859"/>
            <a:ext cx="1576121" cy="903098"/>
          </a:xfrm>
          <a:custGeom>
            <a:avLst/>
            <a:gdLst>
              <a:gd name="T0" fmla="*/ 710 w 710"/>
              <a:gd name="T1" fmla="*/ 0 h 408"/>
              <a:gd name="T2" fmla="*/ 77 w 710"/>
              <a:gd name="T3" fmla="*/ 0 h 408"/>
              <a:gd name="T4" fmla="*/ 77 w 710"/>
              <a:gd name="T5" fmla="*/ 177 h 408"/>
              <a:gd name="T6" fmla="*/ 60 w 710"/>
              <a:gd name="T7" fmla="*/ 196 h 408"/>
              <a:gd name="T8" fmla="*/ 52 w 710"/>
              <a:gd name="T9" fmla="*/ 194 h 408"/>
              <a:gd name="T10" fmla="*/ 38 w 710"/>
              <a:gd name="T11" fmla="*/ 185 h 408"/>
              <a:gd name="T12" fmla="*/ 25 w 710"/>
              <a:gd name="T13" fmla="*/ 179 h 408"/>
              <a:gd name="T14" fmla="*/ 20 w 710"/>
              <a:gd name="T15" fmla="*/ 180 h 408"/>
              <a:gd name="T16" fmla="*/ 1 w 710"/>
              <a:gd name="T17" fmla="*/ 206 h 408"/>
              <a:gd name="T18" fmla="*/ 20 w 710"/>
              <a:gd name="T19" fmla="*/ 231 h 408"/>
              <a:gd name="T20" fmla="*/ 25 w 710"/>
              <a:gd name="T21" fmla="*/ 231 h 408"/>
              <a:gd name="T22" fmla="*/ 39 w 710"/>
              <a:gd name="T23" fmla="*/ 225 h 408"/>
              <a:gd name="T24" fmla="*/ 53 w 710"/>
              <a:gd name="T25" fmla="*/ 216 h 408"/>
              <a:gd name="T26" fmla="*/ 60 w 710"/>
              <a:gd name="T27" fmla="*/ 214 h 408"/>
              <a:gd name="T28" fmla="*/ 76 w 710"/>
              <a:gd name="T29" fmla="*/ 226 h 408"/>
              <a:gd name="T30" fmla="*/ 77 w 710"/>
              <a:gd name="T31" fmla="*/ 230 h 408"/>
              <a:gd name="T32" fmla="*/ 77 w 710"/>
              <a:gd name="T33" fmla="*/ 407 h 408"/>
              <a:gd name="T34" fmla="*/ 93 w 710"/>
              <a:gd name="T35" fmla="*/ 406 h 408"/>
              <a:gd name="T36" fmla="*/ 710 w 710"/>
              <a:gd name="T37" fmla="*/ 408 h 408"/>
              <a:gd name="T38" fmla="*/ 710 w 710"/>
              <a:gd name="T39" fmla="*/ 0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10" h="408">
                <a:moveTo>
                  <a:pt x="710" y="0"/>
                </a:moveTo>
                <a:cubicBezTo>
                  <a:pt x="77" y="0"/>
                  <a:pt x="77" y="0"/>
                  <a:pt x="77" y="0"/>
                </a:cubicBezTo>
                <a:cubicBezTo>
                  <a:pt x="77" y="177"/>
                  <a:pt x="77" y="177"/>
                  <a:pt x="77" y="177"/>
                </a:cubicBezTo>
                <a:cubicBezTo>
                  <a:pt x="75" y="187"/>
                  <a:pt x="70" y="196"/>
                  <a:pt x="60" y="196"/>
                </a:cubicBezTo>
                <a:cubicBezTo>
                  <a:pt x="57" y="196"/>
                  <a:pt x="55" y="195"/>
                  <a:pt x="52" y="194"/>
                </a:cubicBezTo>
                <a:cubicBezTo>
                  <a:pt x="46" y="192"/>
                  <a:pt x="42" y="188"/>
                  <a:pt x="38" y="185"/>
                </a:cubicBezTo>
                <a:cubicBezTo>
                  <a:pt x="33" y="181"/>
                  <a:pt x="31" y="179"/>
                  <a:pt x="25" y="179"/>
                </a:cubicBezTo>
                <a:cubicBezTo>
                  <a:pt x="23" y="179"/>
                  <a:pt x="21" y="179"/>
                  <a:pt x="20" y="180"/>
                </a:cubicBezTo>
                <a:cubicBezTo>
                  <a:pt x="5" y="182"/>
                  <a:pt x="0" y="195"/>
                  <a:pt x="1" y="206"/>
                </a:cubicBezTo>
                <a:cubicBezTo>
                  <a:pt x="1" y="216"/>
                  <a:pt x="6" y="229"/>
                  <a:pt x="20" y="231"/>
                </a:cubicBezTo>
                <a:cubicBezTo>
                  <a:pt x="22" y="231"/>
                  <a:pt x="24" y="231"/>
                  <a:pt x="25" y="231"/>
                </a:cubicBezTo>
                <a:cubicBezTo>
                  <a:pt x="31" y="231"/>
                  <a:pt x="34" y="229"/>
                  <a:pt x="39" y="225"/>
                </a:cubicBezTo>
                <a:cubicBezTo>
                  <a:pt x="42" y="222"/>
                  <a:pt x="47" y="218"/>
                  <a:pt x="53" y="216"/>
                </a:cubicBezTo>
                <a:cubicBezTo>
                  <a:pt x="55" y="214"/>
                  <a:pt x="58" y="214"/>
                  <a:pt x="60" y="214"/>
                </a:cubicBezTo>
                <a:cubicBezTo>
                  <a:pt x="64" y="214"/>
                  <a:pt x="71" y="215"/>
                  <a:pt x="76" y="226"/>
                </a:cubicBezTo>
                <a:cubicBezTo>
                  <a:pt x="76" y="227"/>
                  <a:pt x="77" y="228"/>
                  <a:pt x="77" y="230"/>
                </a:cubicBezTo>
                <a:cubicBezTo>
                  <a:pt x="77" y="407"/>
                  <a:pt x="77" y="407"/>
                  <a:pt x="77" y="407"/>
                </a:cubicBezTo>
                <a:cubicBezTo>
                  <a:pt x="87" y="405"/>
                  <a:pt x="93" y="406"/>
                  <a:pt x="93" y="406"/>
                </a:cubicBezTo>
                <a:cubicBezTo>
                  <a:pt x="710" y="408"/>
                  <a:pt x="710" y="408"/>
                  <a:pt x="710" y="408"/>
                </a:cubicBezTo>
                <a:lnTo>
                  <a:pt x="710" y="0"/>
                </a:lnTo>
                <a:close/>
              </a:path>
            </a:pathLst>
          </a:custGeom>
          <a:gradFill>
            <a:gsLst>
              <a:gs pos="100000">
                <a:srgbClr val="6EABFF"/>
              </a:gs>
              <a:gs pos="0">
                <a:srgbClr val="F361CE"/>
              </a:gs>
            </a:gsLst>
            <a:lin ang="16200000" scaled="1"/>
          </a:gradFill>
          <a:ln>
            <a:noFill/>
          </a:ln>
        </p:spPr>
        <p:txBody>
          <a:bodyPr vert="horz" wrap="square" lIns="91440" tIns="45720" rIns="91440" bIns="45720" numCol="1" anchor="t" anchorCtr="0" compatLnSpc="1">
            <a:norm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dirty="0">
              <a:ln>
                <a:noFill/>
              </a:ln>
              <a:solidFill>
                <a:schemeClr val="bg1"/>
              </a:solidFill>
              <a:effectLst/>
              <a:uLnTx/>
              <a:uFillTx/>
              <a:latin typeface="仓耳玄三M W05" panose="02020400000000000000" pitchFamily="18" charset="-122"/>
            </a:endParaRPr>
          </a:p>
        </p:txBody>
      </p:sp>
      <p:sp>
        <p:nvSpPr>
          <p:cNvPr id="9" name="ïśḷíḑe"/>
          <p:cNvSpPr/>
          <p:nvPr/>
        </p:nvSpPr>
        <p:spPr bwMode="auto">
          <a:xfrm>
            <a:off x="5874242" y="3237609"/>
            <a:ext cx="1711584" cy="1269712"/>
          </a:xfrm>
          <a:custGeom>
            <a:avLst/>
            <a:gdLst>
              <a:gd name="T0" fmla="*/ 576 w 771"/>
              <a:gd name="T1" fmla="*/ 521 h 573"/>
              <a:gd name="T2" fmla="*/ 575 w 771"/>
              <a:gd name="T3" fmla="*/ 514 h 573"/>
              <a:gd name="T4" fmla="*/ 587 w 771"/>
              <a:gd name="T5" fmla="*/ 498 h 573"/>
              <a:gd name="T6" fmla="*/ 590 w 771"/>
              <a:gd name="T7" fmla="*/ 497 h 573"/>
              <a:gd name="T8" fmla="*/ 771 w 771"/>
              <a:gd name="T9" fmla="*/ 497 h 573"/>
              <a:gd name="T10" fmla="*/ 293 w 771"/>
              <a:gd name="T11" fmla="*/ 32 h 573"/>
              <a:gd name="T12" fmla="*/ 20 w 771"/>
              <a:gd name="T13" fmla="*/ 32 h 573"/>
              <a:gd name="T14" fmla="*/ 0 w 771"/>
              <a:gd name="T15" fmla="*/ 29 h 573"/>
              <a:gd name="T16" fmla="*/ 0 w 771"/>
              <a:gd name="T17" fmla="*/ 194 h 573"/>
              <a:gd name="T18" fmla="*/ 13 w 771"/>
              <a:gd name="T19" fmla="*/ 198 h 573"/>
              <a:gd name="T20" fmla="*/ 40 w 771"/>
              <a:gd name="T21" fmla="*/ 190 h 573"/>
              <a:gd name="T22" fmla="*/ 68 w 771"/>
              <a:gd name="T23" fmla="*/ 222 h 573"/>
              <a:gd name="T24" fmla="*/ 40 w 771"/>
              <a:gd name="T25" fmla="*/ 255 h 573"/>
              <a:gd name="T26" fmla="*/ 13 w 771"/>
              <a:gd name="T27" fmla="*/ 247 h 573"/>
              <a:gd name="T28" fmla="*/ 0 w 771"/>
              <a:gd name="T29" fmla="*/ 250 h 573"/>
              <a:gd name="T30" fmla="*/ 0 w 771"/>
              <a:gd name="T31" fmla="*/ 438 h 573"/>
              <a:gd name="T32" fmla="*/ 17 w 771"/>
              <a:gd name="T33" fmla="*/ 439 h 573"/>
              <a:gd name="T34" fmla="*/ 295 w 771"/>
              <a:gd name="T35" fmla="*/ 439 h 573"/>
              <a:gd name="T36" fmla="*/ 358 w 771"/>
              <a:gd name="T37" fmla="*/ 497 h 573"/>
              <a:gd name="T38" fmla="*/ 538 w 771"/>
              <a:gd name="T39" fmla="*/ 497 h 573"/>
              <a:gd name="T40" fmla="*/ 557 w 771"/>
              <a:gd name="T41" fmla="*/ 514 h 573"/>
              <a:gd name="T42" fmla="*/ 555 w 771"/>
              <a:gd name="T43" fmla="*/ 521 h 573"/>
              <a:gd name="T44" fmla="*/ 546 w 771"/>
              <a:gd name="T45" fmla="*/ 535 h 573"/>
              <a:gd name="T46" fmla="*/ 540 w 771"/>
              <a:gd name="T47" fmla="*/ 549 h 573"/>
              <a:gd name="T48" fmla="*/ 541 w 771"/>
              <a:gd name="T49" fmla="*/ 554 h 573"/>
              <a:gd name="T50" fmla="*/ 566 w 771"/>
              <a:gd name="T51" fmla="*/ 573 h 573"/>
              <a:gd name="T52" fmla="*/ 592 w 771"/>
              <a:gd name="T53" fmla="*/ 554 h 573"/>
              <a:gd name="T54" fmla="*/ 592 w 771"/>
              <a:gd name="T55" fmla="*/ 548 h 573"/>
              <a:gd name="T56" fmla="*/ 586 w 771"/>
              <a:gd name="T57" fmla="*/ 535 h 573"/>
              <a:gd name="T58" fmla="*/ 576 w 771"/>
              <a:gd name="T59" fmla="*/ 521 h 5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71" h="573">
                <a:moveTo>
                  <a:pt x="576" y="521"/>
                </a:moveTo>
                <a:cubicBezTo>
                  <a:pt x="575" y="519"/>
                  <a:pt x="575" y="516"/>
                  <a:pt x="575" y="514"/>
                </a:cubicBezTo>
                <a:cubicBezTo>
                  <a:pt x="575" y="510"/>
                  <a:pt x="576" y="502"/>
                  <a:pt x="587" y="498"/>
                </a:cubicBezTo>
                <a:cubicBezTo>
                  <a:pt x="588" y="498"/>
                  <a:pt x="589" y="497"/>
                  <a:pt x="590" y="497"/>
                </a:cubicBezTo>
                <a:cubicBezTo>
                  <a:pt x="771" y="497"/>
                  <a:pt x="771" y="497"/>
                  <a:pt x="771" y="497"/>
                </a:cubicBezTo>
                <a:cubicBezTo>
                  <a:pt x="709" y="0"/>
                  <a:pt x="293" y="32"/>
                  <a:pt x="293" y="32"/>
                </a:cubicBezTo>
                <a:cubicBezTo>
                  <a:pt x="20" y="32"/>
                  <a:pt x="20" y="32"/>
                  <a:pt x="20" y="32"/>
                </a:cubicBezTo>
                <a:cubicBezTo>
                  <a:pt x="20" y="32"/>
                  <a:pt x="12" y="32"/>
                  <a:pt x="0" y="29"/>
                </a:cubicBezTo>
                <a:cubicBezTo>
                  <a:pt x="0" y="194"/>
                  <a:pt x="0" y="194"/>
                  <a:pt x="0" y="194"/>
                </a:cubicBezTo>
                <a:cubicBezTo>
                  <a:pt x="3" y="198"/>
                  <a:pt x="8" y="200"/>
                  <a:pt x="13" y="198"/>
                </a:cubicBezTo>
                <a:cubicBezTo>
                  <a:pt x="22" y="193"/>
                  <a:pt x="33" y="190"/>
                  <a:pt x="40" y="190"/>
                </a:cubicBezTo>
                <a:cubicBezTo>
                  <a:pt x="59" y="190"/>
                  <a:pt x="68" y="204"/>
                  <a:pt x="68" y="222"/>
                </a:cubicBezTo>
                <a:cubicBezTo>
                  <a:pt x="68" y="240"/>
                  <a:pt x="59" y="255"/>
                  <a:pt x="40" y="255"/>
                </a:cubicBezTo>
                <a:cubicBezTo>
                  <a:pt x="33" y="255"/>
                  <a:pt x="22" y="251"/>
                  <a:pt x="13" y="247"/>
                </a:cubicBezTo>
                <a:cubicBezTo>
                  <a:pt x="8" y="244"/>
                  <a:pt x="3" y="246"/>
                  <a:pt x="0" y="250"/>
                </a:cubicBezTo>
                <a:cubicBezTo>
                  <a:pt x="0" y="438"/>
                  <a:pt x="0" y="438"/>
                  <a:pt x="0" y="438"/>
                </a:cubicBezTo>
                <a:cubicBezTo>
                  <a:pt x="11" y="439"/>
                  <a:pt x="17" y="439"/>
                  <a:pt x="17" y="439"/>
                </a:cubicBezTo>
                <a:cubicBezTo>
                  <a:pt x="295" y="439"/>
                  <a:pt x="295" y="439"/>
                  <a:pt x="295" y="439"/>
                </a:cubicBezTo>
                <a:cubicBezTo>
                  <a:pt x="295" y="439"/>
                  <a:pt x="350" y="446"/>
                  <a:pt x="358" y="497"/>
                </a:cubicBezTo>
                <a:cubicBezTo>
                  <a:pt x="538" y="497"/>
                  <a:pt x="538" y="497"/>
                  <a:pt x="538" y="497"/>
                </a:cubicBezTo>
                <a:cubicBezTo>
                  <a:pt x="547" y="499"/>
                  <a:pt x="556" y="503"/>
                  <a:pt x="557" y="514"/>
                </a:cubicBezTo>
                <a:cubicBezTo>
                  <a:pt x="557" y="516"/>
                  <a:pt x="556" y="519"/>
                  <a:pt x="555" y="521"/>
                </a:cubicBezTo>
                <a:cubicBezTo>
                  <a:pt x="552" y="528"/>
                  <a:pt x="549" y="532"/>
                  <a:pt x="546" y="535"/>
                </a:cubicBezTo>
                <a:cubicBezTo>
                  <a:pt x="542" y="540"/>
                  <a:pt x="540" y="543"/>
                  <a:pt x="540" y="549"/>
                </a:cubicBezTo>
                <a:cubicBezTo>
                  <a:pt x="540" y="551"/>
                  <a:pt x="540" y="552"/>
                  <a:pt x="541" y="554"/>
                </a:cubicBezTo>
                <a:cubicBezTo>
                  <a:pt x="543" y="569"/>
                  <a:pt x="556" y="573"/>
                  <a:pt x="566" y="573"/>
                </a:cubicBezTo>
                <a:cubicBezTo>
                  <a:pt x="577" y="573"/>
                  <a:pt x="590" y="568"/>
                  <a:pt x="592" y="554"/>
                </a:cubicBezTo>
                <a:cubicBezTo>
                  <a:pt x="592" y="552"/>
                  <a:pt x="592" y="550"/>
                  <a:pt x="592" y="548"/>
                </a:cubicBezTo>
                <a:cubicBezTo>
                  <a:pt x="592" y="542"/>
                  <a:pt x="590" y="540"/>
                  <a:pt x="586" y="535"/>
                </a:cubicBezTo>
                <a:cubicBezTo>
                  <a:pt x="583" y="531"/>
                  <a:pt x="579" y="527"/>
                  <a:pt x="576" y="521"/>
                </a:cubicBezTo>
                <a:close/>
              </a:path>
            </a:pathLst>
          </a:custGeom>
          <a:gradFill>
            <a:gsLst>
              <a:gs pos="100000">
                <a:srgbClr val="6EABFF"/>
              </a:gs>
              <a:gs pos="0">
                <a:srgbClr val="F361CE"/>
              </a:gs>
            </a:gsLst>
            <a:lin ang="16200000" scaled="1"/>
          </a:gradFill>
          <a:ln>
            <a:noFill/>
          </a:ln>
        </p:spPr>
        <p:txBody>
          <a:bodyPr vert="horz" wrap="square" lIns="91440" tIns="45720" rIns="91440" bIns="45720" numCol="1" anchor="t" anchorCtr="0" compatLnSpc="1">
            <a:norm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dirty="0">
              <a:ln>
                <a:noFill/>
              </a:ln>
              <a:solidFill>
                <a:schemeClr val="bg1"/>
              </a:solidFill>
              <a:effectLst/>
              <a:uLnTx/>
              <a:uFillTx/>
              <a:latin typeface="仓耳玄三M W05" panose="02020400000000000000" pitchFamily="18" charset="-122"/>
            </a:endParaRPr>
          </a:p>
        </p:txBody>
      </p:sp>
      <p:sp>
        <p:nvSpPr>
          <p:cNvPr id="10" name="îṥlîḋé"/>
          <p:cNvSpPr/>
          <p:nvPr/>
        </p:nvSpPr>
        <p:spPr bwMode="auto">
          <a:xfrm>
            <a:off x="5121661" y="4520222"/>
            <a:ext cx="1338520" cy="898797"/>
          </a:xfrm>
          <a:custGeom>
            <a:avLst/>
            <a:gdLst>
              <a:gd name="T0" fmla="*/ 563 w 603"/>
              <a:gd name="T1" fmla="*/ 144 h 406"/>
              <a:gd name="T2" fmla="*/ 590 w 603"/>
              <a:gd name="T3" fmla="*/ 152 h 406"/>
              <a:gd name="T4" fmla="*/ 603 w 603"/>
              <a:gd name="T5" fmla="*/ 149 h 406"/>
              <a:gd name="T6" fmla="*/ 603 w 603"/>
              <a:gd name="T7" fmla="*/ 0 h 406"/>
              <a:gd name="T8" fmla="*/ 2 w 603"/>
              <a:gd name="T9" fmla="*/ 0 h 406"/>
              <a:gd name="T10" fmla="*/ 0 w 603"/>
              <a:gd name="T11" fmla="*/ 406 h 406"/>
              <a:gd name="T12" fmla="*/ 603 w 603"/>
              <a:gd name="T13" fmla="*/ 406 h 406"/>
              <a:gd name="T14" fmla="*/ 603 w 603"/>
              <a:gd name="T15" fmla="*/ 205 h 406"/>
              <a:gd name="T16" fmla="*/ 590 w 603"/>
              <a:gd name="T17" fmla="*/ 201 h 406"/>
              <a:gd name="T18" fmla="*/ 563 w 603"/>
              <a:gd name="T19" fmla="*/ 210 h 406"/>
              <a:gd name="T20" fmla="*/ 534 w 603"/>
              <a:gd name="T21" fmla="*/ 177 h 406"/>
              <a:gd name="T22" fmla="*/ 563 w 603"/>
              <a:gd name="T23" fmla="*/ 144 h 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03" h="406">
                <a:moveTo>
                  <a:pt x="563" y="144"/>
                </a:moveTo>
                <a:cubicBezTo>
                  <a:pt x="570" y="144"/>
                  <a:pt x="581" y="148"/>
                  <a:pt x="590" y="152"/>
                </a:cubicBezTo>
                <a:cubicBezTo>
                  <a:pt x="595" y="155"/>
                  <a:pt x="600" y="153"/>
                  <a:pt x="603" y="149"/>
                </a:cubicBezTo>
                <a:cubicBezTo>
                  <a:pt x="603" y="0"/>
                  <a:pt x="603" y="0"/>
                  <a:pt x="603" y="0"/>
                </a:cubicBezTo>
                <a:cubicBezTo>
                  <a:pt x="2" y="0"/>
                  <a:pt x="2" y="0"/>
                  <a:pt x="2" y="0"/>
                </a:cubicBezTo>
                <a:cubicBezTo>
                  <a:pt x="0" y="406"/>
                  <a:pt x="0" y="406"/>
                  <a:pt x="0" y="406"/>
                </a:cubicBezTo>
                <a:cubicBezTo>
                  <a:pt x="603" y="406"/>
                  <a:pt x="603" y="406"/>
                  <a:pt x="603" y="406"/>
                </a:cubicBezTo>
                <a:cubicBezTo>
                  <a:pt x="603" y="205"/>
                  <a:pt x="603" y="205"/>
                  <a:pt x="603" y="205"/>
                </a:cubicBezTo>
                <a:cubicBezTo>
                  <a:pt x="600" y="201"/>
                  <a:pt x="595" y="199"/>
                  <a:pt x="590" y="201"/>
                </a:cubicBezTo>
                <a:cubicBezTo>
                  <a:pt x="581" y="206"/>
                  <a:pt x="570" y="210"/>
                  <a:pt x="563" y="210"/>
                </a:cubicBezTo>
                <a:cubicBezTo>
                  <a:pt x="544" y="210"/>
                  <a:pt x="534" y="195"/>
                  <a:pt x="534" y="177"/>
                </a:cubicBezTo>
                <a:cubicBezTo>
                  <a:pt x="534" y="159"/>
                  <a:pt x="544" y="144"/>
                  <a:pt x="563" y="144"/>
                </a:cubicBezTo>
                <a:close/>
              </a:path>
            </a:pathLst>
          </a:custGeom>
          <a:gradFill>
            <a:gsLst>
              <a:gs pos="100000">
                <a:srgbClr val="6EABFF"/>
              </a:gs>
              <a:gs pos="0">
                <a:srgbClr val="F361CE"/>
              </a:gs>
            </a:gsLst>
            <a:lin ang="16200000" scaled="1"/>
          </a:gradFill>
          <a:ln>
            <a:noFill/>
          </a:ln>
        </p:spPr>
        <p:txBody>
          <a:bodyPr vert="horz" wrap="square" lIns="91440" tIns="45720" rIns="91440" bIns="45720" numCol="1" anchor="t" anchorCtr="0" compatLnSpc="1">
            <a:norm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dirty="0">
              <a:ln>
                <a:noFill/>
              </a:ln>
              <a:solidFill>
                <a:schemeClr val="bg1"/>
              </a:solidFill>
              <a:effectLst/>
              <a:uLnTx/>
              <a:uFillTx/>
              <a:latin typeface="仓耳玄三M W05" panose="02020400000000000000" pitchFamily="18" charset="-122"/>
            </a:endParaRPr>
          </a:p>
        </p:txBody>
      </p:sp>
      <p:sp>
        <p:nvSpPr>
          <p:cNvPr id="11" name="ïśḻïḑé"/>
          <p:cNvSpPr/>
          <p:nvPr/>
        </p:nvSpPr>
        <p:spPr bwMode="auto">
          <a:xfrm>
            <a:off x="4827079" y="3147298"/>
            <a:ext cx="1180477" cy="1055764"/>
          </a:xfrm>
          <a:custGeom>
            <a:avLst/>
            <a:gdLst>
              <a:gd name="T0" fmla="*/ 512 w 532"/>
              <a:gd name="T1" fmla="*/ 239 h 477"/>
              <a:gd name="T2" fmla="*/ 507 w 532"/>
              <a:gd name="T3" fmla="*/ 238 h 477"/>
              <a:gd name="T4" fmla="*/ 493 w 532"/>
              <a:gd name="T5" fmla="*/ 245 h 477"/>
              <a:gd name="T6" fmla="*/ 480 w 532"/>
              <a:gd name="T7" fmla="*/ 254 h 477"/>
              <a:gd name="T8" fmla="*/ 472 w 532"/>
              <a:gd name="T9" fmla="*/ 256 h 477"/>
              <a:gd name="T10" fmla="*/ 457 w 532"/>
              <a:gd name="T11" fmla="*/ 244 h 477"/>
              <a:gd name="T12" fmla="*/ 455 w 532"/>
              <a:gd name="T13" fmla="*/ 240 h 477"/>
              <a:gd name="T14" fmla="*/ 455 w 532"/>
              <a:gd name="T15" fmla="*/ 64 h 477"/>
              <a:gd name="T16" fmla="*/ 403 w 532"/>
              <a:gd name="T17" fmla="*/ 0 h 477"/>
              <a:gd name="T18" fmla="*/ 243 w 532"/>
              <a:gd name="T19" fmla="*/ 0 h 477"/>
              <a:gd name="T20" fmla="*/ 239 w 532"/>
              <a:gd name="T21" fmla="*/ 13 h 477"/>
              <a:gd name="T22" fmla="*/ 248 w 532"/>
              <a:gd name="T23" fmla="*/ 40 h 477"/>
              <a:gd name="T24" fmla="*/ 215 w 532"/>
              <a:gd name="T25" fmla="*/ 69 h 477"/>
              <a:gd name="T26" fmla="*/ 183 w 532"/>
              <a:gd name="T27" fmla="*/ 40 h 477"/>
              <a:gd name="T28" fmla="*/ 190 w 532"/>
              <a:gd name="T29" fmla="*/ 13 h 477"/>
              <a:gd name="T30" fmla="*/ 187 w 532"/>
              <a:gd name="T31" fmla="*/ 0 h 477"/>
              <a:gd name="T32" fmla="*/ 0 w 532"/>
              <a:gd name="T33" fmla="*/ 0 h 477"/>
              <a:gd name="T34" fmla="*/ 455 w 532"/>
              <a:gd name="T35" fmla="*/ 477 h 477"/>
              <a:gd name="T36" fmla="*/ 455 w 532"/>
              <a:gd name="T37" fmla="*/ 293 h 477"/>
              <a:gd name="T38" fmla="*/ 473 w 532"/>
              <a:gd name="T39" fmla="*/ 274 h 477"/>
              <a:gd name="T40" fmla="*/ 480 w 532"/>
              <a:gd name="T41" fmla="*/ 275 h 477"/>
              <a:gd name="T42" fmla="*/ 494 w 532"/>
              <a:gd name="T43" fmla="*/ 284 h 477"/>
              <a:gd name="T44" fmla="*/ 508 w 532"/>
              <a:gd name="T45" fmla="*/ 290 h 477"/>
              <a:gd name="T46" fmla="*/ 513 w 532"/>
              <a:gd name="T47" fmla="*/ 290 h 477"/>
              <a:gd name="T48" fmla="*/ 532 w 532"/>
              <a:gd name="T49" fmla="*/ 264 h 477"/>
              <a:gd name="T50" fmla="*/ 512 w 532"/>
              <a:gd name="T51" fmla="*/ 239 h 4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32" h="477">
                <a:moveTo>
                  <a:pt x="512" y="239"/>
                </a:moveTo>
                <a:cubicBezTo>
                  <a:pt x="510" y="238"/>
                  <a:pt x="509" y="238"/>
                  <a:pt x="507" y="238"/>
                </a:cubicBezTo>
                <a:cubicBezTo>
                  <a:pt x="501" y="238"/>
                  <a:pt x="498" y="241"/>
                  <a:pt x="493" y="245"/>
                </a:cubicBezTo>
                <a:cubicBezTo>
                  <a:pt x="490" y="248"/>
                  <a:pt x="486" y="251"/>
                  <a:pt x="480" y="254"/>
                </a:cubicBezTo>
                <a:cubicBezTo>
                  <a:pt x="477" y="255"/>
                  <a:pt x="475" y="256"/>
                  <a:pt x="472" y="256"/>
                </a:cubicBezTo>
                <a:cubicBezTo>
                  <a:pt x="468" y="256"/>
                  <a:pt x="461" y="254"/>
                  <a:pt x="457" y="244"/>
                </a:cubicBezTo>
                <a:cubicBezTo>
                  <a:pt x="456" y="243"/>
                  <a:pt x="456" y="241"/>
                  <a:pt x="455" y="240"/>
                </a:cubicBezTo>
                <a:cubicBezTo>
                  <a:pt x="455" y="64"/>
                  <a:pt x="455" y="64"/>
                  <a:pt x="455" y="64"/>
                </a:cubicBezTo>
                <a:cubicBezTo>
                  <a:pt x="432" y="55"/>
                  <a:pt x="406" y="37"/>
                  <a:pt x="403" y="0"/>
                </a:cubicBezTo>
                <a:cubicBezTo>
                  <a:pt x="243" y="0"/>
                  <a:pt x="243" y="0"/>
                  <a:pt x="243" y="0"/>
                </a:cubicBezTo>
                <a:cubicBezTo>
                  <a:pt x="239" y="3"/>
                  <a:pt x="237" y="8"/>
                  <a:pt x="239" y="13"/>
                </a:cubicBezTo>
                <a:cubicBezTo>
                  <a:pt x="244" y="22"/>
                  <a:pt x="248" y="33"/>
                  <a:pt x="248" y="40"/>
                </a:cubicBezTo>
                <a:cubicBezTo>
                  <a:pt x="248" y="59"/>
                  <a:pt x="233" y="69"/>
                  <a:pt x="215" y="69"/>
                </a:cubicBezTo>
                <a:cubicBezTo>
                  <a:pt x="197" y="69"/>
                  <a:pt x="183" y="59"/>
                  <a:pt x="183" y="40"/>
                </a:cubicBezTo>
                <a:cubicBezTo>
                  <a:pt x="183" y="33"/>
                  <a:pt x="186" y="22"/>
                  <a:pt x="190" y="13"/>
                </a:cubicBezTo>
                <a:cubicBezTo>
                  <a:pt x="193" y="8"/>
                  <a:pt x="191" y="3"/>
                  <a:pt x="187" y="0"/>
                </a:cubicBezTo>
                <a:cubicBezTo>
                  <a:pt x="0" y="0"/>
                  <a:pt x="0" y="0"/>
                  <a:pt x="0" y="0"/>
                </a:cubicBezTo>
                <a:cubicBezTo>
                  <a:pt x="26" y="398"/>
                  <a:pt x="349" y="466"/>
                  <a:pt x="455" y="477"/>
                </a:cubicBezTo>
                <a:cubicBezTo>
                  <a:pt x="455" y="293"/>
                  <a:pt x="455" y="293"/>
                  <a:pt x="455" y="293"/>
                </a:cubicBezTo>
                <a:cubicBezTo>
                  <a:pt x="457" y="283"/>
                  <a:pt x="462" y="274"/>
                  <a:pt x="473" y="274"/>
                </a:cubicBezTo>
                <a:cubicBezTo>
                  <a:pt x="475" y="274"/>
                  <a:pt x="478" y="274"/>
                  <a:pt x="480" y="275"/>
                </a:cubicBezTo>
                <a:cubicBezTo>
                  <a:pt x="486" y="278"/>
                  <a:pt x="490" y="282"/>
                  <a:pt x="494" y="284"/>
                </a:cubicBezTo>
                <a:cubicBezTo>
                  <a:pt x="499" y="288"/>
                  <a:pt x="502" y="290"/>
                  <a:pt x="508" y="290"/>
                </a:cubicBezTo>
                <a:cubicBezTo>
                  <a:pt x="509" y="290"/>
                  <a:pt x="511" y="290"/>
                  <a:pt x="513" y="290"/>
                </a:cubicBezTo>
                <a:cubicBezTo>
                  <a:pt x="527" y="287"/>
                  <a:pt x="532" y="274"/>
                  <a:pt x="532" y="264"/>
                </a:cubicBezTo>
                <a:cubicBezTo>
                  <a:pt x="532" y="254"/>
                  <a:pt x="526" y="241"/>
                  <a:pt x="512" y="239"/>
                </a:cubicBezTo>
                <a:close/>
              </a:path>
            </a:pathLst>
          </a:custGeom>
          <a:gradFill>
            <a:gsLst>
              <a:gs pos="100000">
                <a:srgbClr val="6EABFF"/>
              </a:gs>
              <a:gs pos="0">
                <a:srgbClr val="F361CE"/>
              </a:gs>
            </a:gsLst>
            <a:lin ang="16200000" scaled="1"/>
          </a:gradFill>
          <a:ln>
            <a:noFill/>
          </a:ln>
        </p:spPr>
        <p:txBody>
          <a:bodyPr vert="horz" wrap="square" lIns="91440" tIns="45720" rIns="91440" bIns="45720" numCol="1" anchor="t" anchorCtr="0" compatLnSpc="1">
            <a:norm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dirty="0">
              <a:ln>
                <a:noFill/>
              </a:ln>
              <a:solidFill>
                <a:schemeClr val="bg1"/>
              </a:solidFill>
              <a:effectLst/>
              <a:uLnTx/>
              <a:uFillTx/>
              <a:latin typeface="仓耳玄三M W05" panose="02020400000000000000" pitchFamily="18" charset="-122"/>
            </a:endParaRPr>
          </a:p>
        </p:txBody>
      </p:sp>
      <p:sp>
        <p:nvSpPr>
          <p:cNvPr id="12" name="ïṧļiḍê"/>
          <p:cNvSpPr/>
          <p:nvPr/>
        </p:nvSpPr>
        <p:spPr bwMode="auto">
          <a:xfrm>
            <a:off x="4829229" y="2084008"/>
            <a:ext cx="1007385" cy="1195530"/>
          </a:xfrm>
          <a:custGeom>
            <a:avLst/>
            <a:gdLst>
              <a:gd name="T0" fmla="*/ 414 w 454"/>
              <a:gd name="T1" fmla="*/ 171 h 540"/>
              <a:gd name="T2" fmla="*/ 442 w 454"/>
              <a:gd name="T3" fmla="*/ 178 h 540"/>
              <a:gd name="T4" fmla="*/ 454 w 454"/>
              <a:gd name="T5" fmla="*/ 175 h 540"/>
              <a:gd name="T6" fmla="*/ 454 w 454"/>
              <a:gd name="T7" fmla="*/ 0 h 540"/>
              <a:gd name="T8" fmla="*/ 0 w 454"/>
              <a:gd name="T9" fmla="*/ 464 h 540"/>
              <a:gd name="T10" fmla="*/ 186 w 454"/>
              <a:gd name="T11" fmla="*/ 464 h 540"/>
              <a:gd name="T12" fmla="*/ 205 w 454"/>
              <a:gd name="T13" fmla="*/ 481 h 540"/>
              <a:gd name="T14" fmla="*/ 203 w 454"/>
              <a:gd name="T15" fmla="*/ 488 h 540"/>
              <a:gd name="T16" fmla="*/ 194 w 454"/>
              <a:gd name="T17" fmla="*/ 502 h 540"/>
              <a:gd name="T18" fmla="*/ 188 w 454"/>
              <a:gd name="T19" fmla="*/ 516 h 540"/>
              <a:gd name="T20" fmla="*/ 188 w 454"/>
              <a:gd name="T21" fmla="*/ 521 h 540"/>
              <a:gd name="T22" fmla="*/ 214 w 454"/>
              <a:gd name="T23" fmla="*/ 540 h 540"/>
              <a:gd name="T24" fmla="*/ 240 w 454"/>
              <a:gd name="T25" fmla="*/ 520 h 540"/>
              <a:gd name="T26" fmla="*/ 240 w 454"/>
              <a:gd name="T27" fmla="*/ 515 h 540"/>
              <a:gd name="T28" fmla="*/ 234 w 454"/>
              <a:gd name="T29" fmla="*/ 502 h 540"/>
              <a:gd name="T30" fmla="*/ 224 w 454"/>
              <a:gd name="T31" fmla="*/ 488 h 540"/>
              <a:gd name="T32" fmla="*/ 223 w 454"/>
              <a:gd name="T33" fmla="*/ 480 h 540"/>
              <a:gd name="T34" fmla="*/ 235 w 454"/>
              <a:gd name="T35" fmla="*/ 465 h 540"/>
              <a:gd name="T36" fmla="*/ 238 w 454"/>
              <a:gd name="T37" fmla="*/ 464 h 540"/>
              <a:gd name="T38" fmla="*/ 403 w 454"/>
              <a:gd name="T39" fmla="*/ 464 h 540"/>
              <a:gd name="T40" fmla="*/ 454 w 454"/>
              <a:gd name="T41" fmla="*/ 409 h 540"/>
              <a:gd name="T42" fmla="*/ 454 w 454"/>
              <a:gd name="T43" fmla="*/ 231 h 540"/>
              <a:gd name="T44" fmla="*/ 442 w 454"/>
              <a:gd name="T45" fmla="*/ 227 h 540"/>
              <a:gd name="T46" fmla="*/ 414 w 454"/>
              <a:gd name="T47" fmla="*/ 236 h 540"/>
              <a:gd name="T48" fmla="*/ 386 w 454"/>
              <a:gd name="T49" fmla="*/ 203 h 540"/>
              <a:gd name="T50" fmla="*/ 414 w 454"/>
              <a:gd name="T51" fmla="*/ 171 h 5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54" h="540">
                <a:moveTo>
                  <a:pt x="414" y="171"/>
                </a:moveTo>
                <a:cubicBezTo>
                  <a:pt x="422" y="171"/>
                  <a:pt x="432" y="174"/>
                  <a:pt x="442" y="178"/>
                </a:cubicBezTo>
                <a:cubicBezTo>
                  <a:pt x="447" y="181"/>
                  <a:pt x="452" y="179"/>
                  <a:pt x="454" y="175"/>
                </a:cubicBezTo>
                <a:cubicBezTo>
                  <a:pt x="454" y="0"/>
                  <a:pt x="454" y="0"/>
                  <a:pt x="454" y="0"/>
                </a:cubicBezTo>
                <a:cubicBezTo>
                  <a:pt x="398" y="3"/>
                  <a:pt x="47" y="40"/>
                  <a:pt x="0" y="464"/>
                </a:cubicBezTo>
                <a:cubicBezTo>
                  <a:pt x="186" y="464"/>
                  <a:pt x="186" y="464"/>
                  <a:pt x="186" y="464"/>
                </a:cubicBezTo>
                <a:cubicBezTo>
                  <a:pt x="195" y="465"/>
                  <a:pt x="204" y="470"/>
                  <a:pt x="205" y="481"/>
                </a:cubicBezTo>
                <a:cubicBezTo>
                  <a:pt x="205" y="483"/>
                  <a:pt x="204" y="486"/>
                  <a:pt x="203" y="488"/>
                </a:cubicBezTo>
                <a:cubicBezTo>
                  <a:pt x="200" y="494"/>
                  <a:pt x="197" y="499"/>
                  <a:pt x="194" y="502"/>
                </a:cubicBezTo>
                <a:cubicBezTo>
                  <a:pt x="190" y="507"/>
                  <a:pt x="188" y="510"/>
                  <a:pt x="188" y="516"/>
                </a:cubicBezTo>
                <a:cubicBezTo>
                  <a:pt x="188" y="517"/>
                  <a:pt x="188" y="519"/>
                  <a:pt x="188" y="521"/>
                </a:cubicBezTo>
                <a:cubicBezTo>
                  <a:pt x="191" y="535"/>
                  <a:pt x="204" y="540"/>
                  <a:pt x="214" y="540"/>
                </a:cubicBezTo>
                <a:cubicBezTo>
                  <a:pt x="225" y="540"/>
                  <a:pt x="238" y="535"/>
                  <a:pt x="240" y="520"/>
                </a:cubicBezTo>
                <a:cubicBezTo>
                  <a:pt x="240" y="518"/>
                  <a:pt x="240" y="517"/>
                  <a:pt x="240" y="515"/>
                </a:cubicBezTo>
                <a:cubicBezTo>
                  <a:pt x="240" y="509"/>
                  <a:pt x="238" y="506"/>
                  <a:pt x="234" y="502"/>
                </a:cubicBezTo>
                <a:cubicBezTo>
                  <a:pt x="231" y="498"/>
                  <a:pt x="227" y="494"/>
                  <a:pt x="224" y="488"/>
                </a:cubicBezTo>
                <a:cubicBezTo>
                  <a:pt x="223" y="485"/>
                  <a:pt x="223" y="483"/>
                  <a:pt x="223" y="480"/>
                </a:cubicBezTo>
                <a:cubicBezTo>
                  <a:pt x="223" y="476"/>
                  <a:pt x="224" y="469"/>
                  <a:pt x="235" y="465"/>
                </a:cubicBezTo>
                <a:cubicBezTo>
                  <a:pt x="236" y="464"/>
                  <a:pt x="237" y="464"/>
                  <a:pt x="238" y="464"/>
                </a:cubicBezTo>
                <a:cubicBezTo>
                  <a:pt x="403" y="464"/>
                  <a:pt x="403" y="464"/>
                  <a:pt x="403" y="464"/>
                </a:cubicBezTo>
                <a:cubicBezTo>
                  <a:pt x="407" y="429"/>
                  <a:pt x="433" y="415"/>
                  <a:pt x="454" y="409"/>
                </a:cubicBezTo>
                <a:cubicBezTo>
                  <a:pt x="454" y="231"/>
                  <a:pt x="454" y="231"/>
                  <a:pt x="454" y="231"/>
                </a:cubicBezTo>
                <a:cubicBezTo>
                  <a:pt x="452" y="227"/>
                  <a:pt x="447" y="225"/>
                  <a:pt x="442" y="227"/>
                </a:cubicBezTo>
                <a:cubicBezTo>
                  <a:pt x="432" y="232"/>
                  <a:pt x="422" y="236"/>
                  <a:pt x="414" y="236"/>
                </a:cubicBezTo>
                <a:cubicBezTo>
                  <a:pt x="396" y="236"/>
                  <a:pt x="386" y="221"/>
                  <a:pt x="386" y="203"/>
                </a:cubicBezTo>
                <a:cubicBezTo>
                  <a:pt x="386" y="185"/>
                  <a:pt x="396" y="171"/>
                  <a:pt x="414" y="171"/>
                </a:cubicBezTo>
                <a:close/>
              </a:path>
            </a:pathLst>
          </a:custGeom>
          <a:gradFill>
            <a:gsLst>
              <a:gs pos="100000">
                <a:srgbClr val="6EABFF"/>
              </a:gs>
              <a:gs pos="0">
                <a:srgbClr val="F361CE"/>
              </a:gs>
            </a:gsLst>
            <a:lin ang="16200000" scaled="1"/>
          </a:gradFill>
          <a:ln>
            <a:noFill/>
          </a:ln>
        </p:spPr>
        <p:txBody>
          <a:bodyPr vert="horz" wrap="square" lIns="91440" tIns="45720" rIns="91440" bIns="45720" numCol="1" anchor="t" anchorCtr="0" compatLnSpc="1">
            <a:norm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dirty="0">
              <a:ln>
                <a:noFill/>
              </a:ln>
              <a:solidFill>
                <a:schemeClr val="bg1"/>
              </a:solidFill>
              <a:effectLst/>
              <a:uLnTx/>
              <a:uFillTx/>
              <a:latin typeface="仓耳玄三M W05" panose="02020400000000000000" pitchFamily="18" charset="-122"/>
            </a:endParaRPr>
          </a:p>
        </p:txBody>
      </p:sp>
      <p:sp>
        <p:nvSpPr>
          <p:cNvPr id="13" name="îSlîḋê"/>
          <p:cNvSpPr/>
          <p:nvPr/>
        </p:nvSpPr>
        <p:spPr bwMode="auto">
          <a:xfrm>
            <a:off x="6331708" y="2362198"/>
            <a:ext cx="529943" cy="360159"/>
          </a:xfrm>
          <a:custGeom>
            <a:avLst/>
            <a:gdLst>
              <a:gd name="connsiteX0" fmla="*/ 437011 w 604816"/>
              <a:gd name="connsiteY0" fmla="*/ 83550 h 411044"/>
              <a:gd name="connsiteX1" fmla="*/ 604816 w 604816"/>
              <a:gd name="connsiteY1" fmla="*/ 214450 h 411044"/>
              <a:gd name="connsiteX2" fmla="*/ 539177 w 604816"/>
              <a:gd name="connsiteY2" fmla="*/ 317799 h 411044"/>
              <a:gd name="connsiteX3" fmla="*/ 523523 w 604816"/>
              <a:gd name="connsiteY3" fmla="*/ 340690 h 411044"/>
              <a:gd name="connsiteX4" fmla="*/ 528878 w 604816"/>
              <a:gd name="connsiteY4" fmla="*/ 400177 h 411044"/>
              <a:gd name="connsiteX5" fmla="*/ 462004 w 604816"/>
              <a:gd name="connsiteY5" fmla="*/ 353300 h 411044"/>
              <a:gd name="connsiteX6" fmla="*/ 440033 w 604816"/>
              <a:gd name="connsiteY6" fmla="*/ 345213 h 411044"/>
              <a:gd name="connsiteX7" fmla="*/ 437011 w 604816"/>
              <a:gd name="connsiteY7" fmla="*/ 345350 h 411044"/>
              <a:gd name="connsiteX8" fmla="*/ 338279 w 604816"/>
              <a:gd name="connsiteY8" fmla="*/ 319992 h 411044"/>
              <a:gd name="connsiteX9" fmla="*/ 269207 w 604816"/>
              <a:gd name="connsiteY9" fmla="*/ 214450 h 411044"/>
              <a:gd name="connsiteX10" fmla="*/ 272091 w 604816"/>
              <a:gd name="connsiteY10" fmla="*/ 190189 h 411044"/>
              <a:gd name="connsiteX11" fmla="*/ 280467 w 604816"/>
              <a:gd name="connsiteY11" fmla="*/ 167299 h 411044"/>
              <a:gd name="connsiteX12" fmla="*/ 342948 w 604816"/>
              <a:gd name="connsiteY12" fmla="*/ 106166 h 411044"/>
              <a:gd name="connsiteX13" fmla="*/ 355581 w 604816"/>
              <a:gd name="connsiteY13" fmla="*/ 100135 h 411044"/>
              <a:gd name="connsiteX14" fmla="*/ 358602 w 604816"/>
              <a:gd name="connsiteY14" fmla="*/ 98765 h 411044"/>
              <a:gd name="connsiteX15" fmla="*/ 417375 w 604816"/>
              <a:gd name="connsiteY15" fmla="*/ 84509 h 411044"/>
              <a:gd name="connsiteX16" fmla="*/ 437011 w 604816"/>
              <a:gd name="connsiteY16" fmla="*/ 83550 h 411044"/>
              <a:gd name="connsiteX17" fmla="*/ 213353 w 604816"/>
              <a:gd name="connsiteY17" fmla="*/ 0 h 411044"/>
              <a:gd name="connsiteX18" fmla="*/ 340760 w 604816"/>
              <a:gd name="connsiteY18" fmla="*/ 33580 h 411044"/>
              <a:gd name="connsiteX19" fmla="*/ 331973 w 604816"/>
              <a:gd name="connsiteY19" fmla="*/ 37143 h 411044"/>
              <a:gd name="connsiteX20" fmla="*/ 327031 w 604816"/>
              <a:gd name="connsiteY20" fmla="*/ 39336 h 411044"/>
              <a:gd name="connsiteX21" fmla="*/ 310418 w 604816"/>
              <a:gd name="connsiteY21" fmla="*/ 47423 h 411044"/>
              <a:gd name="connsiteX22" fmla="*/ 306849 w 604816"/>
              <a:gd name="connsiteY22" fmla="*/ 49479 h 411044"/>
              <a:gd name="connsiteX23" fmla="*/ 294630 w 604816"/>
              <a:gd name="connsiteY23" fmla="*/ 56743 h 411044"/>
              <a:gd name="connsiteX24" fmla="*/ 289413 w 604816"/>
              <a:gd name="connsiteY24" fmla="*/ 60307 h 411044"/>
              <a:gd name="connsiteX25" fmla="*/ 279528 w 604816"/>
              <a:gd name="connsiteY25" fmla="*/ 67297 h 411044"/>
              <a:gd name="connsiteX26" fmla="*/ 274585 w 604816"/>
              <a:gd name="connsiteY26" fmla="*/ 71134 h 411044"/>
              <a:gd name="connsiteX27" fmla="*/ 264425 w 604816"/>
              <a:gd name="connsiteY27" fmla="*/ 79906 h 411044"/>
              <a:gd name="connsiteX28" fmla="*/ 261130 w 604816"/>
              <a:gd name="connsiteY28" fmla="*/ 82784 h 411044"/>
              <a:gd name="connsiteX29" fmla="*/ 249186 w 604816"/>
              <a:gd name="connsiteY29" fmla="*/ 95120 h 411044"/>
              <a:gd name="connsiteX30" fmla="*/ 246165 w 604816"/>
              <a:gd name="connsiteY30" fmla="*/ 98683 h 411044"/>
              <a:gd name="connsiteX31" fmla="*/ 238203 w 604816"/>
              <a:gd name="connsiteY31" fmla="*/ 108552 h 411044"/>
              <a:gd name="connsiteX32" fmla="*/ 234770 w 604816"/>
              <a:gd name="connsiteY32" fmla="*/ 113349 h 411044"/>
              <a:gd name="connsiteX33" fmla="*/ 228317 w 604816"/>
              <a:gd name="connsiteY33" fmla="*/ 123080 h 411044"/>
              <a:gd name="connsiteX34" fmla="*/ 225434 w 604816"/>
              <a:gd name="connsiteY34" fmla="*/ 127877 h 411044"/>
              <a:gd name="connsiteX35" fmla="*/ 218844 w 604816"/>
              <a:gd name="connsiteY35" fmla="*/ 140487 h 411044"/>
              <a:gd name="connsiteX36" fmla="*/ 217609 w 604816"/>
              <a:gd name="connsiteY36" fmla="*/ 142954 h 411044"/>
              <a:gd name="connsiteX37" fmla="*/ 211430 w 604816"/>
              <a:gd name="connsiteY37" fmla="*/ 158442 h 411044"/>
              <a:gd name="connsiteX38" fmla="*/ 209920 w 604816"/>
              <a:gd name="connsiteY38" fmla="*/ 163102 h 411044"/>
              <a:gd name="connsiteX39" fmla="*/ 206763 w 604816"/>
              <a:gd name="connsiteY39" fmla="*/ 174752 h 411044"/>
              <a:gd name="connsiteX40" fmla="*/ 205527 w 604816"/>
              <a:gd name="connsiteY40" fmla="*/ 180371 h 411044"/>
              <a:gd name="connsiteX41" fmla="*/ 203467 w 604816"/>
              <a:gd name="connsiteY41" fmla="*/ 192159 h 411044"/>
              <a:gd name="connsiteX42" fmla="*/ 202781 w 604816"/>
              <a:gd name="connsiteY42" fmla="*/ 197367 h 411044"/>
              <a:gd name="connsiteX43" fmla="*/ 201820 w 604816"/>
              <a:gd name="connsiteY43" fmla="*/ 214499 h 411044"/>
              <a:gd name="connsiteX44" fmla="*/ 203467 w 604816"/>
              <a:gd name="connsiteY44" fmla="*/ 236155 h 411044"/>
              <a:gd name="connsiteX45" fmla="*/ 204154 w 604816"/>
              <a:gd name="connsiteY45" fmla="*/ 241637 h 411044"/>
              <a:gd name="connsiteX46" fmla="*/ 208822 w 604816"/>
              <a:gd name="connsiteY46" fmla="*/ 262608 h 411044"/>
              <a:gd name="connsiteX47" fmla="*/ 208959 w 604816"/>
              <a:gd name="connsiteY47" fmla="*/ 263019 h 411044"/>
              <a:gd name="connsiteX48" fmla="*/ 216373 w 604816"/>
              <a:gd name="connsiteY48" fmla="*/ 282893 h 411044"/>
              <a:gd name="connsiteX49" fmla="*/ 218707 w 604816"/>
              <a:gd name="connsiteY49" fmla="*/ 287827 h 411044"/>
              <a:gd name="connsiteX50" fmla="*/ 229004 w 604816"/>
              <a:gd name="connsiteY50" fmla="*/ 307152 h 411044"/>
              <a:gd name="connsiteX51" fmla="*/ 229416 w 604816"/>
              <a:gd name="connsiteY51" fmla="*/ 307700 h 411044"/>
              <a:gd name="connsiteX52" fmla="*/ 242321 w 604816"/>
              <a:gd name="connsiteY52" fmla="*/ 325381 h 411044"/>
              <a:gd name="connsiteX53" fmla="*/ 245616 w 604816"/>
              <a:gd name="connsiteY53" fmla="*/ 329630 h 411044"/>
              <a:gd name="connsiteX54" fmla="*/ 249186 w 604816"/>
              <a:gd name="connsiteY54" fmla="*/ 333742 h 411044"/>
              <a:gd name="connsiteX55" fmla="*/ 213490 w 604816"/>
              <a:gd name="connsiteY55" fmla="*/ 336209 h 411044"/>
              <a:gd name="connsiteX56" fmla="*/ 213353 w 604816"/>
              <a:gd name="connsiteY56" fmla="*/ 336209 h 411044"/>
              <a:gd name="connsiteX57" fmla="*/ 187679 w 604816"/>
              <a:gd name="connsiteY57" fmla="*/ 344159 h 411044"/>
              <a:gd name="connsiteX58" fmla="*/ 87318 w 604816"/>
              <a:gd name="connsiteY58" fmla="*/ 411044 h 411044"/>
              <a:gd name="connsiteX59" fmla="*/ 99674 w 604816"/>
              <a:gd name="connsiteY59" fmla="*/ 324148 h 411044"/>
              <a:gd name="connsiteX60" fmla="*/ 84023 w 604816"/>
              <a:gd name="connsiteY60" fmla="*/ 301259 h 411044"/>
              <a:gd name="connsiteX61" fmla="*/ 0 w 604816"/>
              <a:gd name="connsiteY61" fmla="*/ 168036 h 411044"/>
              <a:gd name="connsiteX62" fmla="*/ 213353 w 604816"/>
              <a:gd name="connsiteY62" fmla="*/ 0 h 411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604816" h="411044">
                <a:moveTo>
                  <a:pt x="437011" y="83550"/>
                </a:moveTo>
                <a:cubicBezTo>
                  <a:pt x="529565" y="83550"/>
                  <a:pt x="604816" y="142215"/>
                  <a:pt x="604816" y="214450"/>
                </a:cubicBezTo>
                <a:cubicBezTo>
                  <a:pt x="604816" y="254885"/>
                  <a:pt x="580922" y="292579"/>
                  <a:pt x="539177" y="317799"/>
                </a:cubicBezTo>
                <a:cubicBezTo>
                  <a:pt x="530938" y="322871"/>
                  <a:pt x="525308" y="331095"/>
                  <a:pt x="523523" y="340690"/>
                </a:cubicBezTo>
                <a:cubicBezTo>
                  <a:pt x="519953" y="360564"/>
                  <a:pt x="522974" y="381125"/>
                  <a:pt x="528878" y="400177"/>
                </a:cubicBezTo>
                <a:cubicBezTo>
                  <a:pt x="505122" y="387156"/>
                  <a:pt x="481366" y="370022"/>
                  <a:pt x="462004" y="353300"/>
                </a:cubicBezTo>
                <a:cubicBezTo>
                  <a:pt x="455824" y="348091"/>
                  <a:pt x="448134" y="345213"/>
                  <a:pt x="440033" y="345213"/>
                </a:cubicBezTo>
                <a:cubicBezTo>
                  <a:pt x="438934" y="345213"/>
                  <a:pt x="437835" y="345350"/>
                  <a:pt x="437011" y="345350"/>
                </a:cubicBezTo>
                <a:cubicBezTo>
                  <a:pt x="401308" y="345350"/>
                  <a:pt x="367253" y="336577"/>
                  <a:pt x="338279" y="319992"/>
                </a:cubicBezTo>
                <a:cubicBezTo>
                  <a:pt x="295023" y="295183"/>
                  <a:pt x="269207" y="255844"/>
                  <a:pt x="269207" y="214450"/>
                </a:cubicBezTo>
                <a:cubicBezTo>
                  <a:pt x="269207" y="206089"/>
                  <a:pt x="270168" y="198002"/>
                  <a:pt x="272091" y="190189"/>
                </a:cubicBezTo>
                <a:cubicBezTo>
                  <a:pt x="274013" y="182239"/>
                  <a:pt x="276760" y="174563"/>
                  <a:pt x="280467" y="167299"/>
                </a:cubicBezTo>
                <a:cubicBezTo>
                  <a:pt x="292826" y="142352"/>
                  <a:pt x="314797" y="121107"/>
                  <a:pt x="342948" y="106166"/>
                </a:cubicBezTo>
                <a:cubicBezTo>
                  <a:pt x="347067" y="103973"/>
                  <a:pt x="351187" y="102054"/>
                  <a:pt x="355581" y="100135"/>
                </a:cubicBezTo>
                <a:cubicBezTo>
                  <a:pt x="356542" y="99724"/>
                  <a:pt x="357503" y="99176"/>
                  <a:pt x="358602" y="98765"/>
                </a:cubicBezTo>
                <a:cubicBezTo>
                  <a:pt x="376454" y="91363"/>
                  <a:pt x="396228" y="86428"/>
                  <a:pt x="417375" y="84509"/>
                </a:cubicBezTo>
                <a:cubicBezTo>
                  <a:pt x="423829" y="83824"/>
                  <a:pt x="430283" y="83550"/>
                  <a:pt x="437011" y="83550"/>
                </a:cubicBezTo>
                <a:close/>
                <a:moveTo>
                  <a:pt x="213353" y="0"/>
                </a:moveTo>
                <a:cubicBezTo>
                  <a:pt x="259757" y="0"/>
                  <a:pt x="304377" y="12061"/>
                  <a:pt x="340760" y="33580"/>
                </a:cubicBezTo>
                <a:cubicBezTo>
                  <a:pt x="337740" y="34676"/>
                  <a:pt x="334856" y="36047"/>
                  <a:pt x="331973" y="37143"/>
                </a:cubicBezTo>
                <a:cubicBezTo>
                  <a:pt x="330326" y="37966"/>
                  <a:pt x="328678" y="38514"/>
                  <a:pt x="327031" y="39336"/>
                </a:cubicBezTo>
                <a:cubicBezTo>
                  <a:pt x="321264" y="41803"/>
                  <a:pt x="315773" y="44545"/>
                  <a:pt x="310418" y="47423"/>
                </a:cubicBezTo>
                <a:cubicBezTo>
                  <a:pt x="309183" y="48108"/>
                  <a:pt x="308084" y="48793"/>
                  <a:pt x="306849" y="49479"/>
                </a:cubicBezTo>
                <a:cubicBezTo>
                  <a:pt x="302730" y="51809"/>
                  <a:pt x="298611" y="54139"/>
                  <a:pt x="294630" y="56743"/>
                </a:cubicBezTo>
                <a:cubicBezTo>
                  <a:pt x="292845" y="57839"/>
                  <a:pt x="291060" y="59073"/>
                  <a:pt x="289413" y="60307"/>
                </a:cubicBezTo>
                <a:cubicBezTo>
                  <a:pt x="285980" y="62500"/>
                  <a:pt x="282685" y="64830"/>
                  <a:pt x="279528" y="67297"/>
                </a:cubicBezTo>
                <a:cubicBezTo>
                  <a:pt x="277880" y="68530"/>
                  <a:pt x="276233" y="69901"/>
                  <a:pt x="274585" y="71134"/>
                </a:cubicBezTo>
                <a:cubicBezTo>
                  <a:pt x="271015" y="74013"/>
                  <a:pt x="267720" y="76891"/>
                  <a:pt x="264425" y="79906"/>
                </a:cubicBezTo>
                <a:cubicBezTo>
                  <a:pt x="263327" y="80866"/>
                  <a:pt x="262229" y="81825"/>
                  <a:pt x="261130" y="82784"/>
                </a:cubicBezTo>
                <a:cubicBezTo>
                  <a:pt x="257012" y="86759"/>
                  <a:pt x="253030" y="90871"/>
                  <a:pt x="249186" y="95120"/>
                </a:cubicBezTo>
                <a:cubicBezTo>
                  <a:pt x="248088" y="96216"/>
                  <a:pt x="247264" y="97450"/>
                  <a:pt x="246165" y="98683"/>
                </a:cubicBezTo>
                <a:cubicBezTo>
                  <a:pt x="243420" y="101836"/>
                  <a:pt x="240811" y="105125"/>
                  <a:pt x="238203" y="108552"/>
                </a:cubicBezTo>
                <a:cubicBezTo>
                  <a:pt x="237104" y="110197"/>
                  <a:pt x="235869" y="111704"/>
                  <a:pt x="234770" y="113349"/>
                </a:cubicBezTo>
                <a:cubicBezTo>
                  <a:pt x="232573" y="116501"/>
                  <a:pt x="230377" y="119791"/>
                  <a:pt x="228317" y="123080"/>
                </a:cubicBezTo>
                <a:cubicBezTo>
                  <a:pt x="227356" y="124725"/>
                  <a:pt x="226395" y="126233"/>
                  <a:pt x="225434" y="127877"/>
                </a:cubicBezTo>
                <a:cubicBezTo>
                  <a:pt x="223100" y="132126"/>
                  <a:pt x="220904" y="136238"/>
                  <a:pt x="218844" y="140487"/>
                </a:cubicBezTo>
                <a:cubicBezTo>
                  <a:pt x="218432" y="141309"/>
                  <a:pt x="218021" y="142132"/>
                  <a:pt x="217609" y="142954"/>
                </a:cubicBezTo>
                <a:cubicBezTo>
                  <a:pt x="215275" y="148025"/>
                  <a:pt x="213215" y="153233"/>
                  <a:pt x="211430" y="158442"/>
                </a:cubicBezTo>
                <a:cubicBezTo>
                  <a:pt x="210881" y="159949"/>
                  <a:pt x="210469" y="161457"/>
                  <a:pt x="209920" y="163102"/>
                </a:cubicBezTo>
                <a:cubicBezTo>
                  <a:pt x="208685" y="166940"/>
                  <a:pt x="207724" y="170777"/>
                  <a:pt x="206763" y="174752"/>
                </a:cubicBezTo>
                <a:cubicBezTo>
                  <a:pt x="206213" y="176671"/>
                  <a:pt x="205801" y="178453"/>
                  <a:pt x="205527" y="180371"/>
                </a:cubicBezTo>
                <a:cubicBezTo>
                  <a:pt x="204703" y="184209"/>
                  <a:pt x="204017" y="188184"/>
                  <a:pt x="203467" y="192159"/>
                </a:cubicBezTo>
                <a:cubicBezTo>
                  <a:pt x="203193" y="193940"/>
                  <a:pt x="202918" y="195585"/>
                  <a:pt x="202781" y="197367"/>
                </a:cubicBezTo>
                <a:cubicBezTo>
                  <a:pt x="202232" y="203123"/>
                  <a:pt x="201820" y="208743"/>
                  <a:pt x="201820" y="214499"/>
                </a:cubicBezTo>
                <a:cubicBezTo>
                  <a:pt x="201820" y="221901"/>
                  <a:pt x="202506" y="229028"/>
                  <a:pt x="203467" y="236155"/>
                </a:cubicBezTo>
                <a:cubicBezTo>
                  <a:pt x="203605" y="238074"/>
                  <a:pt x="203879" y="239719"/>
                  <a:pt x="204154" y="241637"/>
                </a:cubicBezTo>
                <a:cubicBezTo>
                  <a:pt x="205390" y="248627"/>
                  <a:pt x="206763" y="255755"/>
                  <a:pt x="208822" y="262608"/>
                </a:cubicBezTo>
                <a:cubicBezTo>
                  <a:pt x="208822" y="262745"/>
                  <a:pt x="208959" y="262882"/>
                  <a:pt x="208959" y="263019"/>
                </a:cubicBezTo>
                <a:cubicBezTo>
                  <a:pt x="211019" y="269735"/>
                  <a:pt x="213627" y="276451"/>
                  <a:pt x="216373" y="282893"/>
                </a:cubicBezTo>
                <a:cubicBezTo>
                  <a:pt x="217197" y="284537"/>
                  <a:pt x="217883" y="286182"/>
                  <a:pt x="218707" y="287827"/>
                </a:cubicBezTo>
                <a:cubicBezTo>
                  <a:pt x="221727" y="294406"/>
                  <a:pt x="225160" y="300847"/>
                  <a:pt x="229004" y="307152"/>
                </a:cubicBezTo>
                <a:cubicBezTo>
                  <a:pt x="229141" y="307289"/>
                  <a:pt x="229278" y="307563"/>
                  <a:pt x="229416" y="307700"/>
                </a:cubicBezTo>
                <a:cubicBezTo>
                  <a:pt x="233260" y="313731"/>
                  <a:pt x="237653" y="319625"/>
                  <a:pt x="242321" y="325381"/>
                </a:cubicBezTo>
                <a:cubicBezTo>
                  <a:pt x="243420" y="326752"/>
                  <a:pt x="244518" y="328122"/>
                  <a:pt x="245616" y="329630"/>
                </a:cubicBezTo>
                <a:cubicBezTo>
                  <a:pt x="246852" y="331001"/>
                  <a:pt x="247950" y="332371"/>
                  <a:pt x="249186" y="333742"/>
                </a:cubicBezTo>
                <a:cubicBezTo>
                  <a:pt x="237379" y="335387"/>
                  <a:pt x="225572" y="336209"/>
                  <a:pt x="213490" y="336209"/>
                </a:cubicBezTo>
                <a:lnTo>
                  <a:pt x="213353" y="336209"/>
                </a:lnTo>
                <a:cubicBezTo>
                  <a:pt x="204154" y="335661"/>
                  <a:pt x="194681" y="337991"/>
                  <a:pt x="187679" y="344159"/>
                </a:cubicBezTo>
                <a:cubicBezTo>
                  <a:pt x="158847" y="368692"/>
                  <a:pt x="122602" y="394323"/>
                  <a:pt x="87318" y="411044"/>
                </a:cubicBezTo>
                <a:cubicBezTo>
                  <a:pt x="97890" y="384317"/>
                  <a:pt x="105029" y="353479"/>
                  <a:pt x="99674" y="324148"/>
                </a:cubicBezTo>
                <a:cubicBezTo>
                  <a:pt x="98027" y="314691"/>
                  <a:pt x="92261" y="306330"/>
                  <a:pt x="84023" y="301259"/>
                </a:cubicBezTo>
                <a:cubicBezTo>
                  <a:pt x="30616" y="268912"/>
                  <a:pt x="0" y="220393"/>
                  <a:pt x="0" y="168036"/>
                </a:cubicBezTo>
                <a:cubicBezTo>
                  <a:pt x="0" y="75383"/>
                  <a:pt x="95693" y="0"/>
                  <a:pt x="213353" y="0"/>
                </a:cubicBezTo>
                <a:close/>
              </a:path>
            </a:pathLst>
          </a:custGeom>
          <a:solidFill>
            <a:schemeClr val="bg1"/>
          </a:solidFill>
          <a:ln>
            <a:noFill/>
          </a:ln>
        </p:spPr>
        <p:txBody>
          <a:bodyPr wrap="square" lIns="91440" tIns="45720" rIns="91440" bIns="4572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zh-CN" altLang="en-US" sz="2400" dirty="0">
              <a:solidFill>
                <a:schemeClr val="bg1"/>
              </a:solidFill>
              <a:latin typeface="仓耳玄三M W05" panose="02020400000000000000" pitchFamily="18" charset="-122"/>
            </a:endParaRPr>
          </a:p>
        </p:txBody>
      </p:sp>
      <p:sp>
        <p:nvSpPr>
          <p:cNvPr id="14" name="ïşľïḓé"/>
          <p:cNvSpPr/>
          <p:nvPr/>
        </p:nvSpPr>
        <p:spPr bwMode="auto">
          <a:xfrm>
            <a:off x="5533161" y="4704349"/>
            <a:ext cx="529943" cy="524090"/>
          </a:xfrm>
          <a:custGeom>
            <a:avLst/>
            <a:gdLst>
              <a:gd name="connsiteX0" fmla="*/ 466437 w 600511"/>
              <a:gd name="connsiteY0" fmla="*/ 421770 h 593879"/>
              <a:gd name="connsiteX1" fmla="*/ 504684 w 600511"/>
              <a:gd name="connsiteY1" fmla="*/ 459981 h 593879"/>
              <a:gd name="connsiteX2" fmla="*/ 466437 w 600511"/>
              <a:gd name="connsiteY2" fmla="*/ 498192 h 593879"/>
              <a:gd name="connsiteX3" fmla="*/ 428190 w 600511"/>
              <a:gd name="connsiteY3" fmla="*/ 459981 h 593879"/>
              <a:gd name="connsiteX4" fmla="*/ 466437 w 600511"/>
              <a:gd name="connsiteY4" fmla="*/ 421770 h 593879"/>
              <a:gd name="connsiteX5" fmla="*/ 453390 w 600511"/>
              <a:gd name="connsiteY5" fmla="*/ 375066 h 593879"/>
              <a:gd name="connsiteX6" fmla="*/ 421127 w 600511"/>
              <a:gd name="connsiteY6" fmla="*/ 386990 h 593879"/>
              <a:gd name="connsiteX7" fmla="*/ 418868 w 600511"/>
              <a:gd name="connsiteY7" fmla="*/ 392146 h 593879"/>
              <a:gd name="connsiteX8" fmla="*/ 424031 w 600511"/>
              <a:gd name="connsiteY8" fmla="*/ 406325 h 593879"/>
              <a:gd name="connsiteX9" fmla="*/ 423385 w 600511"/>
              <a:gd name="connsiteY9" fmla="*/ 411481 h 593879"/>
              <a:gd name="connsiteX10" fmla="*/ 416287 w 600511"/>
              <a:gd name="connsiteY10" fmla="*/ 413737 h 593879"/>
              <a:gd name="connsiteX11" fmla="*/ 402414 w 600511"/>
              <a:gd name="connsiteY11" fmla="*/ 407292 h 593879"/>
              <a:gd name="connsiteX12" fmla="*/ 397252 w 600511"/>
              <a:gd name="connsiteY12" fmla="*/ 409226 h 593879"/>
              <a:gd name="connsiteX13" fmla="*/ 383056 w 600511"/>
              <a:gd name="connsiteY13" fmla="*/ 440485 h 593879"/>
              <a:gd name="connsiteX14" fmla="*/ 384669 w 600511"/>
              <a:gd name="connsiteY14" fmla="*/ 445318 h 593879"/>
              <a:gd name="connsiteX15" fmla="*/ 398542 w 600511"/>
              <a:gd name="connsiteY15" fmla="*/ 451764 h 593879"/>
              <a:gd name="connsiteX16" fmla="*/ 401769 w 600511"/>
              <a:gd name="connsiteY16" fmla="*/ 455953 h 593879"/>
              <a:gd name="connsiteX17" fmla="*/ 398220 w 600511"/>
              <a:gd name="connsiteY17" fmla="*/ 462720 h 593879"/>
              <a:gd name="connsiteX18" fmla="*/ 384024 w 600511"/>
              <a:gd name="connsiteY18" fmla="*/ 467876 h 593879"/>
              <a:gd name="connsiteX19" fmla="*/ 381766 w 600511"/>
              <a:gd name="connsiteY19" fmla="*/ 472710 h 593879"/>
              <a:gd name="connsiteX20" fmla="*/ 393380 w 600511"/>
              <a:gd name="connsiteY20" fmla="*/ 504936 h 593879"/>
              <a:gd name="connsiteX21" fmla="*/ 398542 w 600511"/>
              <a:gd name="connsiteY21" fmla="*/ 507192 h 593879"/>
              <a:gd name="connsiteX22" fmla="*/ 412738 w 600511"/>
              <a:gd name="connsiteY22" fmla="*/ 502036 h 593879"/>
              <a:gd name="connsiteX23" fmla="*/ 417900 w 600511"/>
              <a:gd name="connsiteY23" fmla="*/ 502680 h 593879"/>
              <a:gd name="connsiteX24" fmla="*/ 420159 w 600511"/>
              <a:gd name="connsiteY24" fmla="*/ 510092 h 593879"/>
              <a:gd name="connsiteX25" fmla="*/ 413706 w 600511"/>
              <a:gd name="connsiteY25" fmla="*/ 523949 h 593879"/>
              <a:gd name="connsiteX26" fmla="*/ 415642 w 600511"/>
              <a:gd name="connsiteY26" fmla="*/ 528783 h 593879"/>
              <a:gd name="connsiteX27" fmla="*/ 446937 w 600511"/>
              <a:gd name="connsiteY27" fmla="*/ 543285 h 593879"/>
              <a:gd name="connsiteX28" fmla="*/ 451777 w 600511"/>
              <a:gd name="connsiteY28" fmla="*/ 541351 h 593879"/>
              <a:gd name="connsiteX29" fmla="*/ 458230 w 600511"/>
              <a:gd name="connsiteY29" fmla="*/ 527494 h 593879"/>
              <a:gd name="connsiteX30" fmla="*/ 462424 w 600511"/>
              <a:gd name="connsiteY30" fmla="*/ 524272 h 593879"/>
              <a:gd name="connsiteX31" fmla="*/ 469199 w 600511"/>
              <a:gd name="connsiteY31" fmla="*/ 528139 h 593879"/>
              <a:gd name="connsiteX32" fmla="*/ 474361 w 600511"/>
              <a:gd name="connsiteY32" fmla="*/ 542318 h 593879"/>
              <a:gd name="connsiteX33" fmla="*/ 479201 w 600511"/>
              <a:gd name="connsiteY33" fmla="*/ 544574 h 593879"/>
              <a:gd name="connsiteX34" fmla="*/ 511464 w 600511"/>
              <a:gd name="connsiteY34" fmla="*/ 532650 h 593879"/>
              <a:gd name="connsiteX35" fmla="*/ 513723 w 600511"/>
              <a:gd name="connsiteY35" fmla="*/ 527816 h 593879"/>
              <a:gd name="connsiteX36" fmla="*/ 508560 w 600511"/>
              <a:gd name="connsiteY36" fmla="*/ 513315 h 593879"/>
              <a:gd name="connsiteX37" fmla="*/ 509206 w 600511"/>
              <a:gd name="connsiteY37" fmla="*/ 508159 h 593879"/>
              <a:gd name="connsiteX38" fmla="*/ 516626 w 600511"/>
              <a:gd name="connsiteY38" fmla="*/ 506225 h 593879"/>
              <a:gd name="connsiteX39" fmla="*/ 530500 w 600511"/>
              <a:gd name="connsiteY39" fmla="*/ 512348 h 593879"/>
              <a:gd name="connsiteX40" fmla="*/ 535339 w 600511"/>
              <a:gd name="connsiteY40" fmla="*/ 510737 h 593879"/>
              <a:gd name="connsiteX41" fmla="*/ 549858 w 600511"/>
              <a:gd name="connsiteY41" fmla="*/ 479478 h 593879"/>
              <a:gd name="connsiteX42" fmla="*/ 547922 w 600511"/>
              <a:gd name="connsiteY42" fmla="*/ 474322 h 593879"/>
              <a:gd name="connsiteX43" fmla="*/ 534049 w 600511"/>
              <a:gd name="connsiteY43" fmla="*/ 467876 h 593879"/>
              <a:gd name="connsiteX44" fmla="*/ 531145 w 600511"/>
              <a:gd name="connsiteY44" fmla="*/ 461109 h 593879"/>
              <a:gd name="connsiteX45" fmla="*/ 534694 w 600511"/>
              <a:gd name="connsiteY45" fmla="*/ 457242 h 593879"/>
              <a:gd name="connsiteX46" fmla="*/ 548890 w 600511"/>
              <a:gd name="connsiteY46" fmla="*/ 451764 h 593879"/>
              <a:gd name="connsiteX47" fmla="*/ 551148 w 600511"/>
              <a:gd name="connsiteY47" fmla="*/ 446930 h 593879"/>
              <a:gd name="connsiteX48" fmla="*/ 539211 w 600511"/>
              <a:gd name="connsiteY48" fmla="*/ 414704 h 593879"/>
              <a:gd name="connsiteX49" fmla="*/ 534371 w 600511"/>
              <a:gd name="connsiteY49" fmla="*/ 412448 h 593879"/>
              <a:gd name="connsiteX50" fmla="*/ 520175 w 600511"/>
              <a:gd name="connsiteY50" fmla="*/ 417604 h 593879"/>
              <a:gd name="connsiteX51" fmla="*/ 514691 w 600511"/>
              <a:gd name="connsiteY51" fmla="*/ 416960 h 593879"/>
              <a:gd name="connsiteX52" fmla="*/ 512755 w 600511"/>
              <a:gd name="connsiteY52" fmla="*/ 409548 h 593879"/>
              <a:gd name="connsiteX53" fmla="*/ 518885 w 600511"/>
              <a:gd name="connsiteY53" fmla="*/ 396013 h 593879"/>
              <a:gd name="connsiteX54" fmla="*/ 516949 w 600511"/>
              <a:gd name="connsiteY54" fmla="*/ 390857 h 593879"/>
              <a:gd name="connsiteX55" fmla="*/ 485976 w 600511"/>
              <a:gd name="connsiteY55" fmla="*/ 376355 h 593879"/>
              <a:gd name="connsiteX56" fmla="*/ 480814 w 600511"/>
              <a:gd name="connsiteY56" fmla="*/ 378289 h 593879"/>
              <a:gd name="connsiteX57" fmla="*/ 474361 w 600511"/>
              <a:gd name="connsiteY57" fmla="*/ 392146 h 593879"/>
              <a:gd name="connsiteX58" fmla="*/ 470167 w 600511"/>
              <a:gd name="connsiteY58" fmla="*/ 395368 h 593879"/>
              <a:gd name="connsiteX59" fmla="*/ 463714 w 600511"/>
              <a:gd name="connsiteY59" fmla="*/ 391824 h 593879"/>
              <a:gd name="connsiteX60" fmla="*/ 458230 w 600511"/>
              <a:gd name="connsiteY60" fmla="*/ 377322 h 593879"/>
              <a:gd name="connsiteX61" fmla="*/ 453390 w 600511"/>
              <a:gd name="connsiteY61" fmla="*/ 375066 h 593879"/>
              <a:gd name="connsiteX62" fmla="*/ 0 w 600511"/>
              <a:gd name="connsiteY62" fmla="*/ 372515 h 593879"/>
              <a:gd name="connsiteX63" fmla="*/ 233292 w 600511"/>
              <a:gd name="connsiteY63" fmla="*/ 465626 h 593879"/>
              <a:gd name="connsiteX64" fmla="*/ 305248 w 600511"/>
              <a:gd name="connsiteY64" fmla="*/ 461116 h 593879"/>
              <a:gd name="connsiteX65" fmla="*/ 332998 w 600511"/>
              <a:gd name="connsiteY65" fmla="*/ 549716 h 593879"/>
              <a:gd name="connsiteX66" fmla="*/ 233292 w 600511"/>
              <a:gd name="connsiteY66" fmla="*/ 558737 h 593879"/>
              <a:gd name="connsiteX67" fmla="*/ 0 w 600511"/>
              <a:gd name="connsiteY67" fmla="*/ 465626 h 593879"/>
              <a:gd name="connsiteX68" fmla="*/ 466295 w 600511"/>
              <a:gd name="connsiteY68" fmla="*/ 326083 h 593879"/>
              <a:gd name="connsiteX69" fmla="*/ 600511 w 600511"/>
              <a:gd name="connsiteY69" fmla="*/ 459820 h 593879"/>
              <a:gd name="connsiteX70" fmla="*/ 466295 w 600511"/>
              <a:gd name="connsiteY70" fmla="*/ 593879 h 593879"/>
              <a:gd name="connsiteX71" fmla="*/ 332080 w 600511"/>
              <a:gd name="connsiteY71" fmla="*/ 459820 h 593879"/>
              <a:gd name="connsiteX72" fmla="*/ 466295 w 600511"/>
              <a:gd name="connsiteY72" fmla="*/ 326083 h 593879"/>
              <a:gd name="connsiteX73" fmla="*/ 0 w 600511"/>
              <a:gd name="connsiteY73" fmla="*/ 232654 h 593879"/>
              <a:gd name="connsiteX74" fmla="*/ 233309 w 600511"/>
              <a:gd name="connsiteY74" fmla="*/ 326103 h 593879"/>
              <a:gd name="connsiteX75" fmla="*/ 466296 w 600511"/>
              <a:gd name="connsiteY75" fmla="*/ 232654 h 593879"/>
              <a:gd name="connsiteX76" fmla="*/ 466296 w 600511"/>
              <a:gd name="connsiteY76" fmla="*/ 299035 h 593879"/>
              <a:gd name="connsiteX77" fmla="*/ 312370 w 600511"/>
              <a:gd name="connsiteY77" fmla="*/ 413429 h 593879"/>
              <a:gd name="connsiteX78" fmla="*/ 233309 w 600511"/>
              <a:gd name="connsiteY78" fmla="*/ 419229 h 593879"/>
              <a:gd name="connsiteX79" fmla="*/ 0 w 600511"/>
              <a:gd name="connsiteY79" fmla="*/ 326103 h 593879"/>
              <a:gd name="connsiteX80" fmla="*/ 233309 w 600511"/>
              <a:gd name="connsiteY80" fmla="*/ 23200 h 593879"/>
              <a:gd name="connsiteX81" fmla="*/ 23234 w 600511"/>
              <a:gd name="connsiteY81" fmla="*/ 93123 h 593879"/>
              <a:gd name="connsiteX82" fmla="*/ 233309 w 600511"/>
              <a:gd name="connsiteY82" fmla="*/ 163046 h 593879"/>
              <a:gd name="connsiteX83" fmla="*/ 443062 w 600511"/>
              <a:gd name="connsiteY83" fmla="*/ 93123 h 593879"/>
              <a:gd name="connsiteX84" fmla="*/ 233309 w 600511"/>
              <a:gd name="connsiteY84" fmla="*/ 23200 h 593879"/>
              <a:gd name="connsiteX85" fmla="*/ 233309 w 600511"/>
              <a:gd name="connsiteY85" fmla="*/ 0 h 593879"/>
              <a:gd name="connsiteX86" fmla="*/ 466296 w 600511"/>
              <a:gd name="connsiteY86" fmla="*/ 93123 h 593879"/>
              <a:gd name="connsiteX87" fmla="*/ 466296 w 600511"/>
              <a:gd name="connsiteY87" fmla="*/ 186246 h 593879"/>
              <a:gd name="connsiteX88" fmla="*/ 233309 w 600511"/>
              <a:gd name="connsiteY88" fmla="*/ 279369 h 593879"/>
              <a:gd name="connsiteX89" fmla="*/ 0 w 600511"/>
              <a:gd name="connsiteY89" fmla="*/ 186246 h 593879"/>
              <a:gd name="connsiteX90" fmla="*/ 0 w 600511"/>
              <a:gd name="connsiteY90" fmla="*/ 93123 h 593879"/>
              <a:gd name="connsiteX91" fmla="*/ 233309 w 600511"/>
              <a:gd name="connsiteY91" fmla="*/ 0 h 593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600511" h="593879">
                <a:moveTo>
                  <a:pt x="466437" y="421770"/>
                </a:moveTo>
                <a:cubicBezTo>
                  <a:pt x="487560" y="421770"/>
                  <a:pt x="504684" y="438878"/>
                  <a:pt x="504684" y="459981"/>
                </a:cubicBezTo>
                <a:cubicBezTo>
                  <a:pt x="504684" y="481084"/>
                  <a:pt x="487560" y="498192"/>
                  <a:pt x="466437" y="498192"/>
                </a:cubicBezTo>
                <a:cubicBezTo>
                  <a:pt x="445314" y="498192"/>
                  <a:pt x="428190" y="481084"/>
                  <a:pt x="428190" y="459981"/>
                </a:cubicBezTo>
                <a:cubicBezTo>
                  <a:pt x="428190" y="438878"/>
                  <a:pt x="445314" y="421770"/>
                  <a:pt x="466437" y="421770"/>
                </a:cubicBezTo>
                <a:close/>
                <a:moveTo>
                  <a:pt x="453390" y="375066"/>
                </a:moveTo>
                <a:lnTo>
                  <a:pt x="421127" y="386990"/>
                </a:lnTo>
                <a:cubicBezTo>
                  <a:pt x="419191" y="387957"/>
                  <a:pt x="418223" y="389890"/>
                  <a:pt x="418868" y="392146"/>
                </a:cubicBezTo>
                <a:lnTo>
                  <a:pt x="424031" y="406325"/>
                </a:lnTo>
                <a:cubicBezTo>
                  <a:pt x="424998" y="408259"/>
                  <a:pt x="424676" y="410515"/>
                  <a:pt x="423385" y="411481"/>
                </a:cubicBezTo>
                <a:cubicBezTo>
                  <a:pt x="422417" y="412448"/>
                  <a:pt x="418223" y="414382"/>
                  <a:pt x="416287" y="413737"/>
                </a:cubicBezTo>
                <a:lnTo>
                  <a:pt x="402414" y="407292"/>
                </a:lnTo>
                <a:cubicBezTo>
                  <a:pt x="400478" y="406325"/>
                  <a:pt x="398220" y="407292"/>
                  <a:pt x="397252" y="409226"/>
                </a:cubicBezTo>
                <a:lnTo>
                  <a:pt x="383056" y="440485"/>
                </a:lnTo>
                <a:cubicBezTo>
                  <a:pt x="382088" y="442096"/>
                  <a:pt x="383056" y="444674"/>
                  <a:pt x="384669" y="445318"/>
                </a:cubicBezTo>
                <a:lnTo>
                  <a:pt x="398542" y="451764"/>
                </a:lnTo>
                <a:cubicBezTo>
                  <a:pt x="400478" y="452730"/>
                  <a:pt x="402091" y="454664"/>
                  <a:pt x="401769" y="455953"/>
                </a:cubicBezTo>
                <a:cubicBezTo>
                  <a:pt x="401769" y="457564"/>
                  <a:pt x="400156" y="462076"/>
                  <a:pt x="398220" y="462720"/>
                </a:cubicBezTo>
                <a:lnTo>
                  <a:pt x="384024" y="467876"/>
                </a:lnTo>
                <a:cubicBezTo>
                  <a:pt x="382088" y="468521"/>
                  <a:pt x="381120" y="470777"/>
                  <a:pt x="381766" y="472710"/>
                </a:cubicBezTo>
                <a:lnTo>
                  <a:pt x="393380" y="504936"/>
                </a:lnTo>
                <a:cubicBezTo>
                  <a:pt x="394348" y="506870"/>
                  <a:pt x="396607" y="507836"/>
                  <a:pt x="398542" y="507192"/>
                </a:cubicBezTo>
                <a:lnTo>
                  <a:pt x="412738" y="502036"/>
                </a:lnTo>
                <a:cubicBezTo>
                  <a:pt x="414674" y="501391"/>
                  <a:pt x="417255" y="501713"/>
                  <a:pt x="417900" y="502680"/>
                </a:cubicBezTo>
                <a:cubicBezTo>
                  <a:pt x="418868" y="503969"/>
                  <a:pt x="421127" y="508159"/>
                  <a:pt x="420159" y="510092"/>
                </a:cubicBezTo>
                <a:lnTo>
                  <a:pt x="413706" y="523949"/>
                </a:lnTo>
                <a:cubicBezTo>
                  <a:pt x="412738" y="525561"/>
                  <a:pt x="413706" y="527816"/>
                  <a:pt x="415642" y="528783"/>
                </a:cubicBezTo>
                <a:lnTo>
                  <a:pt x="446937" y="543285"/>
                </a:lnTo>
                <a:cubicBezTo>
                  <a:pt x="448873" y="544251"/>
                  <a:pt x="451132" y="543285"/>
                  <a:pt x="451777" y="541351"/>
                </a:cubicBezTo>
                <a:lnTo>
                  <a:pt x="458230" y="527494"/>
                </a:lnTo>
                <a:cubicBezTo>
                  <a:pt x="459198" y="525561"/>
                  <a:pt x="461133" y="524272"/>
                  <a:pt x="462424" y="524272"/>
                </a:cubicBezTo>
                <a:cubicBezTo>
                  <a:pt x="464037" y="524272"/>
                  <a:pt x="468554" y="525883"/>
                  <a:pt x="469199" y="528139"/>
                </a:cubicBezTo>
                <a:lnTo>
                  <a:pt x="474361" y="542318"/>
                </a:lnTo>
                <a:cubicBezTo>
                  <a:pt x="475007" y="544251"/>
                  <a:pt x="477265" y="545218"/>
                  <a:pt x="479201" y="544574"/>
                </a:cubicBezTo>
                <a:lnTo>
                  <a:pt x="511464" y="532650"/>
                </a:lnTo>
                <a:cubicBezTo>
                  <a:pt x="513400" y="532006"/>
                  <a:pt x="514368" y="529750"/>
                  <a:pt x="513723" y="527816"/>
                </a:cubicBezTo>
                <a:lnTo>
                  <a:pt x="508560" y="513315"/>
                </a:lnTo>
                <a:cubicBezTo>
                  <a:pt x="507915" y="511381"/>
                  <a:pt x="508238" y="509125"/>
                  <a:pt x="509206" y="508159"/>
                </a:cubicBezTo>
                <a:cubicBezTo>
                  <a:pt x="510496" y="507192"/>
                  <a:pt x="514691" y="505258"/>
                  <a:pt x="516626" y="506225"/>
                </a:cubicBezTo>
                <a:lnTo>
                  <a:pt x="530500" y="512348"/>
                </a:lnTo>
                <a:cubicBezTo>
                  <a:pt x="532435" y="513315"/>
                  <a:pt x="534694" y="512348"/>
                  <a:pt x="535339" y="510737"/>
                </a:cubicBezTo>
                <a:lnTo>
                  <a:pt x="549858" y="479478"/>
                </a:lnTo>
                <a:cubicBezTo>
                  <a:pt x="550825" y="477544"/>
                  <a:pt x="549858" y="475288"/>
                  <a:pt x="547922" y="474322"/>
                </a:cubicBezTo>
                <a:lnTo>
                  <a:pt x="534049" y="467876"/>
                </a:lnTo>
                <a:cubicBezTo>
                  <a:pt x="532113" y="467232"/>
                  <a:pt x="531145" y="462398"/>
                  <a:pt x="531145" y="461109"/>
                </a:cubicBezTo>
                <a:cubicBezTo>
                  <a:pt x="531145" y="459498"/>
                  <a:pt x="532435" y="457886"/>
                  <a:pt x="534694" y="457242"/>
                </a:cubicBezTo>
                <a:lnTo>
                  <a:pt x="548890" y="451764"/>
                </a:lnTo>
                <a:cubicBezTo>
                  <a:pt x="550825" y="451119"/>
                  <a:pt x="551793" y="448863"/>
                  <a:pt x="551148" y="446930"/>
                </a:cubicBezTo>
                <a:lnTo>
                  <a:pt x="539211" y="414704"/>
                </a:lnTo>
                <a:cubicBezTo>
                  <a:pt x="538565" y="412770"/>
                  <a:pt x="536307" y="411804"/>
                  <a:pt x="534371" y="412448"/>
                </a:cubicBezTo>
                <a:lnTo>
                  <a:pt x="520175" y="417604"/>
                </a:lnTo>
                <a:cubicBezTo>
                  <a:pt x="517917" y="418571"/>
                  <a:pt x="515658" y="418249"/>
                  <a:pt x="514691" y="416960"/>
                </a:cubicBezTo>
                <a:cubicBezTo>
                  <a:pt x="513723" y="415993"/>
                  <a:pt x="511787" y="411481"/>
                  <a:pt x="512755" y="409548"/>
                </a:cubicBezTo>
                <a:lnTo>
                  <a:pt x="518885" y="396013"/>
                </a:lnTo>
                <a:cubicBezTo>
                  <a:pt x="519853" y="394079"/>
                  <a:pt x="518885" y="391824"/>
                  <a:pt x="516949" y="390857"/>
                </a:cubicBezTo>
                <a:lnTo>
                  <a:pt x="485976" y="376355"/>
                </a:lnTo>
                <a:cubicBezTo>
                  <a:pt x="484040" y="375711"/>
                  <a:pt x="481782" y="376355"/>
                  <a:pt x="480814" y="378289"/>
                </a:cubicBezTo>
                <a:lnTo>
                  <a:pt x="474361" y="392146"/>
                </a:lnTo>
                <a:cubicBezTo>
                  <a:pt x="473716" y="394079"/>
                  <a:pt x="471780" y="395691"/>
                  <a:pt x="470167" y="395368"/>
                </a:cubicBezTo>
                <a:cubicBezTo>
                  <a:pt x="468877" y="395368"/>
                  <a:pt x="464360" y="393757"/>
                  <a:pt x="463714" y="391824"/>
                </a:cubicBezTo>
                <a:lnTo>
                  <a:pt x="458230" y="377322"/>
                </a:lnTo>
                <a:cubicBezTo>
                  <a:pt x="457584" y="375389"/>
                  <a:pt x="455326" y="374422"/>
                  <a:pt x="453390" y="375066"/>
                </a:cubicBezTo>
                <a:close/>
                <a:moveTo>
                  <a:pt x="0" y="372515"/>
                </a:moveTo>
                <a:cubicBezTo>
                  <a:pt x="0" y="424064"/>
                  <a:pt x="104223" y="465626"/>
                  <a:pt x="233292" y="465626"/>
                </a:cubicBezTo>
                <a:cubicBezTo>
                  <a:pt x="258461" y="465626"/>
                  <a:pt x="282661" y="464015"/>
                  <a:pt x="305248" y="461116"/>
                </a:cubicBezTo>
                <a:cubicBezTo>
                  <a:pt x="305571" y="493978"/>
                  <a:pt x="315574" y="524264"/>
                  <a:pt x="332998" y="549716"/>
                </a:cubicBezTo>
                <a:cubicBezTo>
                  <a:pt x="302667" y="555515"/>
                  <a:pt x="268786" y="558737"/>
                  <a:pt x="233292" y="558737"/>
                </a:cubicBezTo>
                <a:cubicBezTo>
                  <a:pt x="104546" y="558737"/>
                  <a:pt x="0" y="517175"/>
                  <a:pt x="0" y="465626"/>
                </a:cubicBezTo>
                <a:close/>
                <a:moveTo>
                  <a:pt x="466295" y="326083"/>
                </a:moveTo>
                <a:cubicBezTo>
                  <a:pt x="540501" y="326083"/>
                  <a:pt x="600511" y="386023"/>
                  <a:pt x="600511" y="459820"/>
                </a:cubicBezTo>
                <a:cubicBezTo>
                  <a:pt x="600511" y="533939"/>
                  <a:pt x="540501" y="593879"/>
                  <a:pt x="466295" y="593879"/>
                </a:cubicBezTo>
                <a:cubicBezTo>
                  <a:pt x="392412" y="593879"/>
                  <a:pt x="332080" y="533939"/>
                  <a:pt x="332080" y="459820"/>
                </a:cubicBezTo>
                <a:cubicBezTo>
                  <a:pt x="332080" y="386023"/>
                  <a:pt x="392412" y="326083"/>
                  <a:pt x="466295" y="326083"/>
                </a:cubicBezTo>
                <a:close/>
                <a:moveTo>
                  <a:pt x="0" y="232654"/>
                </a:moveTo>
                <a:cubicBezTo>
                  <a:pt x="0" y="284212"/>
                  <a:pt x="104554" y="326103"/>
                  <a:pt x="233309" y="326103"/>
                </a:cubicBezTo>
                <a:cubicBezTo>
                  <a:pt x="362065" y="326103"/>
                  <a:pt x="466296" y="284212"/>
                  <a:pt x="466296" y="232654"/>
                </a:cubicBezTo>
                <a:lnTo>
                  <a:pt x="466296" y="299035"/>
                </a:lnTo>
                <a:cubicBezTo>
                  <a:pt x="393689" y="299035"/>
                  <a:pt x="332377" y="347370"/>
                  <a:pt x="312370" y="413429"/>
                </a:cubicBezTo>
                <a:cubicBezTo>
                  <a:pt x="287522" y="416973"/>
                  <a:pt x="261061" y="419229"/>
                  <a:pt x="233309" y="419229"/>
                </a:cubicBezTo>
                <a:cubicBezTo>
                  <a:pt x="104231" y="419229"/>
                  <a:pt x="0" y="377338"/>
                  <a:pt x="0" y="326103"/>
                </a:cubicBezTo>
                <a:close/>
                <a:moveTo>
                  <a:pt x="233309" y="23200"/>
                </a:moveTo>
                <a:cubicBezTo>
                  <a:pt x="105199" y="23200"/>
                  <a:pt x="23234" y="64445"/>
                  <a:pt x="23234" y="93123"/>
                </a:cubicBezTo>
                <a:cubicBezTo>
                  <a:pt x="23234" y="121479"/>
                  <a:pt x="105199" y="163046"/>
                  <a:pt x="233309" y="163046"/>
                </a:cubicBezTo>
                <a:cubicBezTo>
                  <a:pt x="361420" y="163046"/>
                  <a:pt x="443062" y="121479"/>
                  <a:pt x="443062" y="93123"/>
                </a:cubicBezTo>
                <a:cubicBezTo>
                  <a:pt x="443062" y="64445"/>
                  <a:pt x="361420" y="23200"/>
                  <a:pt x="233309" y="23200"/>
                </a:cubicBezTo>
                <a:close/>
                <a:moveTo>
                  <a:pt x="233309" y="0"/>
                </a:moveTo>
                <a:cubicBezTo>
                  <a:pt x="362065" y="0"/>
                  <a:pt x="466296" y="41567"/>
                  <a:pt x="466296" y="93123"/>
                </a:cubicBezTo>
                <a:lnTo>
                  <a:pt x="466296" y="186246"/>
                </a:lnTo>
                <a:cubicBezTo>
                  <a:pt x="466296" y="237802"/>
                  <a:pt x="362065" y="279369"/>
                  <a:pt x="233309" y="279369"/>
                </a:cubicBezTo>
                <a:cubicBezTo>
                  <a:pt x="104231" y="279369"/>
                  <a:pt x="0" y="237802"/>
                  <a:pt x="0" y="186246"/>
                </a:cubicBezTo>
                <a:lnTo>
                  <a:pt x="0" y="93123"/>
                </a:lnTo>
                <a:cubicBezTo>
                  <a:pt x="0" y="41567"/>
                  <a:pt x="104554" y="0"/>
                  <a:pt x="233309" y="0"/>
                </a:cubicBezTo>
                <a:close/>
              </a:path>
            </a:pathLst>
          </a:custGeom>
          <a:solidFill>
            <a:schemeClr val="bg1"/>
          </a:solidFill>
          <a:ln>
            <a:noFill/>
          </a:ln>
        </p:spPr>
        <p:txBody>
          <a:bodyPr wrap="square" lIns="91440" tIns="45720" rIns="91440" bIns="4572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zh-CN" altLang="en-US" sz="2400" dirty="0">
              <a:solidFill>
                <a:schemeClr val="bg1"/>
              </a:solidFill>
              <a:latin typeface="仓耳玄三M W05" panose="02020400000000000000" pitchFamily="18" charset="-122"/>
            </a:endParaRPr>
          </a:p>
        </p:txBody>
      </p:sp>
      <p:grpSp>
        <p:nvGrpSpPr>
          <p:cNvPr id="15" name="îş1íde"/>
          <p:cNvGrpSpPr/>
          <p:nvPr/>
        </p:nvGrpSpPr>
        <p:grpSpPr>
          <a:xfrm>
            <a:off x="7334798" y="2001603"/>
            <a:ext cx="3881903" cy="983354"/>
            <a:chOff x="8467112" y="1684873"/>
            <a:chExt cx="3051788" cy="1079101"/>
          </a:xfrm>
        </p:grpSpPr>
        <p:sp>
          <p:nvSpPr>
            <p:cNvPr id="31" name="î$ḻíḍe"/>
            <p:cNvSpPr/>
            <p:nvPr/>
          </p:nvSpPr>
          <p:spPr>
            <a:xfrm>
              <a:off x="8467112" y="1684873"/>
              <a:ext cx="3051788" cy="433805"/>
            </a:xfrm>
            <a:prstGeom prst="rect">
              <a:avLst/>
            </a:prstGeom>
            <a:no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91440" tIns="45720" rIns="91440" bIns="45720" numCol="1" spcCol="1270" anchor="ctr" anchorCtr="0">
              <a:noAutofit/>
            </a:bodyPr>
            <a:lstStyle/>
            <a:p>
              <a:pPr lvl="0" algn="r" defTabSz="1066800">
                <a:spcBef>
                  <a:spcPct val="0"/>
                </a:spcBef>
                <a:spcAft>
                  <a:spcPts val="600"/>
                </a:spcAft>
              </a:pPr>
              <a:r>
                <a:rPr lang="zh-CN" altLang="en-US" sz="2400" b="1" dirty="0">
                  <a:solidFill>
                    <a:schemeClr val="bg1"/>
                  </a:solidFill>
                  <a:latin typeface="仓耳玄三M W05" panose="02020400000000000000" pitchFamily="18" charset="-122"/>
                </a:rPr>
                <a:t>添加标题</a:t>
              </a:r>
              <a:endParaRPr lang="zh-CN" altLang="en-US" sz="2400" b="1" dirty="0">
                <a:solidFill>
                  <a:schemeClr val="bg1"/>
                </a:solidFill>
                <a:latin typeface="仓耳玄三M W05" panose="02020400000000000000" pitchFamily="18" charset="-122"/>
              </a:endParaRPr>
            </a:p>
          </p:txBody>
        </p:sp>
        <p:sp>
          <p:nvSpPr>
            <p:cNvPr id="32" name="íṧļídê"/>
            <p:cNvSpPr txBox="1"/>
            <p:nvPr/>
          </p:nvSpPr>
          <p:spPr>
            <a:xfrm>
              <a:off x="8467112" y="2118680"/>
              <a:ext cx="3051788" cy="645294"/>
            </a:xfrm>
            <a:prstGeom prst="rect">
              <a:avLst/>
            </a:prstGeom>
            <a:noFill/>
            <a:ln>
              <a:noFill/>
            </a:ln>
          </p:spPr>
          <p:txBody>
            <a:bodyPr wrap="square" lIns="91440" tIns="45720" rIns="91440" bIns="45720" anchor="t" anchorCtr="0">
              <a:noAutofit/>
            </a:bodyPr>
            <a:lstStyle/>
            <a:p>
              <a:pPr algn="r" defTabSz="914400">
                <a:lnSpc>
                  <a:spcPct val="150000"/>
                </a:lnSpc>
                <a:defRPr/>
              </a:pPr>
              <a:r>
                <a:rPr lang="en-US" altLang="zh-CN" sz="1400" dirty="0">
                  <a:solidFill>
                    <a:schemeClr val="bg1"/>
                  </a:solidFill>
                  <a:latin typeface="仓耳玄三M W05" panose="02020400000000000000" pitchFamily="18" charset="-122"/>
                </a:rPr>
                <a:t>Copy paste fonts. Choose the only option to retain text.</a:t>
              </a:r>
              <a:endParaRPr lang="en-US" altLang="zh-CN" sz="1400" dirty="0">
                <a:solidFill>
                  <a:schemeClr val="bg1"/>
                </a:solidFill>
                <a:latin typeface="仓耳玄三M W05" panose="02020400000000000000" pitchFamily="18" charset="-122"/>
              </a:endParaRPr>
            </a:p>
            <a:p>
              <a:pPr algn="r" defTabSz="914400">
                <a:lnSpc>
                  <a:spcPct val="150000"/>
                </a:lnSpc>
                <a:defRPr/>
              </a:pPr>
              <a:r>
                <a:rPr lang="en-US" altLang="zh-CN" sz="1400" dirty="0">
                  <a:solidFill>
                    <a:schemeClr val="bg1"/>
                  </a:solidFill>
                  <a:latin typeface="仓耳玄三M W05" panose="02020400000000000000" pitchFamily="18" charset="-122"/>
                </a:rPr>
                <a:t>.….</a:t>
              </a:r>
              <a:endParaRPr lang="en-US" altLang="zh-CN" sz="1400" dirty="0">
                <a:solidFill>
                  <a:schemeClr val="bg1"/>
                </a:solidFill>
                <a:latin typeface="仓耳玄三M W05" panose="02020400000000000000" pitchFamily="18" charset="-122"/>
              </a:endParaRPr>
            </a:p>
          </p:txBody>
        </p:sp>
      </p:grpSp>
      <p:grpSp>
        <p:nvGrpSpPr>
          <p:cNvPr id="16" name="íśļîdê"/>
          <p:cNvGrpSpPr/>
          <p:nvPr/>
        </p:nvGrpSpPr>
        <p:grpSpPr>
          <a:xfrm>
            <a:off x="1342836" y="4374007"/>
            <a:ext cx="3666744" cy="1045012"/>
            <a:chOff x="8467112" y="1684873"/>
            <a:chExt cx="3051788" cy="1146763"/>
          </a:xfrm>
        </p:grpSpPr>
        <p:sp>
          <p:nvSpPr>
            <p:cNvPr id="29" name="îṧḻïḍé"/>
            <p:cNvSpPr/>
            <p:nvPr/>
          </p:nvSpPr>
          <p:spPr>
            <a:xfrm>
              <a:off x="8467112" y="1684873"/>
              <a:ext cx="3051788" cy="433805"/>
            </a:xfrm>
            <a:prstGeom prst="rect">
              <a:avLst/>
            </a:prstGeom>
            <a:no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91440" tIns="45720" rIns="91440" bIns="45720" numCol="1" spcCol="1270" anchor="ctr" anchorCtr="0">
              <a:noAutofit/>
            </a:bodyPr>
            <a:lstStyle/>
            <a:p>
              <a:pPr lvl="0" defTabSz="1066800">
                <a:spcBef>
                  <a:spcPct val="0"/>
                </a:spcBef>
                <a:spcAft>
                  <a:spcPts val="600"/>
                </a:spcAft>
              </a:pPr>
              <a:r>
                <a:rPr lang="zh-CN" altLang="en-US" sz="2400" b="1" dirty="0">
                  <a:solidFill>
                    <a:schemeClr val="bg1"/>
                  </a:solidFill>
                  <a:latin typeface="仓耳玄三M W05" panose="02020400000000000000" pitchFamily="18" charset="-122"/>
                </a:rPr>
                <a:t>添加标题</a:t>
              </a:r>
              <a:endParaRPr lang="zh-CN" altLang="en-US" sz="2400" b="1" dirty="0">
                <a:solidFill>
                  <a:schemeClr val="bg1"/>
                </a:solidFill>
                <a:latin typeface="仓耳玄三M W05" panose="02020400000000000000" pitchFamily="18" charset="-122"/>
              </a:endParaRPr>
            </a:p>
          </p:txBody>
        </p:sp>
        <p:sp>
          <p:nvSpPr>
            <p:cNvPr id="30" name="íšḻïďé"/>
            <p:cNvSpPr txBox="1"/>
            <p:nvPr/>
          </p:nvSpPr>
          <p:spPr>
            <a:xfrm>
              <a:off x="8467112" y="2118679"/>
              <a:ext cx="3051788" cy="712957"/>
            </a:xfrm>
            <a:prstGeom prst="rect">
              <a:avLst/>
            </a:prstGeom>
            <a:noFill/>
            <a:ln>
              <a:noFill/>
            </a:ln>
          </p:spPr>
          <p:txBody>
            <a:bodyPr wrap="square" lIns="91440" tIns="45720" rIns="91440" bIns="45720" anchor="t" anchorCtr="0">
              <a:noAutofit/>
            </a:bodyPr>
            <a:lstStyle/>
            <a:p>
              <a:pPr defTabSz="914400">
                <a:lnSpc>
                  <a:spcPct val="150000"/>
                </a:lnSpc>
                <a:defRPr/>
              </a:pPr>
              <a:r>
                <a:rPr lang="en-US" altLang="zh-CN" sz="1400" dirty="0">
                  <a:solidFill>
                    <a:schemeClr val="bg1"/>
                  </a:solidFill>
                  <a:latin typeface="仓耳玄三M W05" panose="02020400000000000000" pitchFamily="18" charset="-122"/>
                </a:rPr>
                <a:t>Copy paste fonts. Choose the only option to retain text.</a:t>
              </a:r>
              <a:endParaRPr lang="en-US" altLang="zh-CN" sz="1400" dirty="0">
                <a:solidFill>
                  <a:schemeClr val="bg1"/>
                </a:solidFill>
                <a:latin typeface="仓耳玄三M W05" panose="02020400000000000000" pitchFamily="18" charset="-122"/>
              </a:endParaRPr>
            </a:p>
            <a:p>
              <a:pPr defTabSz="914400">
                <a:lnSpc>
                  <a:spcPct val="150000"/>
                </a:lnSpc>
                <a:defRPr/>
              </a:pPr>
              <a:r>
                <a:rPr lang="en-US" altLang="zh-CN" sz="1400" dirty="0">
                  <a:solidFill>
                    <a:schemeClr val="bg1"/>
                  </a:solidFill>
                  <a:latin typeface="仓耳玄三M W05" panose="02020400000000000000" pitchFamily="18" charset="-122"/>
                </a:rPr>
                <a:t>.….</a:t>
              </a:r>
              <a:endParaRPr lang="en-US" altLang="zh-CN" sz="1400" dirty="0">
                <a:solidFill>
                  <a:schemeClr val="bg1"/>
                </a:solidFill>
                <a:latin typeface="仓耳玄三M W05" panose="02020400000000000000" pitchFamily="18" charset="-122"/>
              </a:endParaRPr>
            </a:p>
          </p:txBody>
        </p:sp>
      </p:grpSp>
      <p:cxnSp>
        <p:nvCxnSpPr>
          <p:cNvPr id="17" name="直接连接符 16"/>
          <p:cNvCxnSpPr/>
          <p:nvPr/>
        </p:nvCxnSpPr>
        <p:spPr>
          <a:xfrm flipH="1">
            <a:off x="1328894" y="3088419"/>
            <a:ext cx="3335959" cy="0"/>
          </a:xfrm>
          <a:prstGeom prst="line">
            <a:avLst/>
          </a:prstGeom>
          <a:ln w="3175" cap="rnd">
            <a:solidFill>
              <a:schemeClr val="bg1">
                <a:lumMod val="75000"/>
              </a:schemeClr>
            </a:solidFill>
            <a:round/>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7697018" y="4374007"/>
            <a:ext cx="3519683" cy="0"/>
          </a:xfrm>
          <a:prstGeom prst="line">
            <a:avLst/>
          </a:prstGeom>
          <a:ln w="3175" cap="rnd">
            <a:solidFill>
              <a:schemeClr val="bg1">
                <a:lumMod val="75000"/>
              </a:schemeClr>
            </a:solidFill>
            <a:round/>
          </a:ln>
        </p:spPr>
        <p:style>
          <a:lnRef idx="1">
            <a:schemeClr val="accent1"/>
          </a:lnRef>
          <a:fillRef idx="0">
            <a:schemeClr val="accent1"/>
          </a:fillRef>
          <a:effectRef idx="0">
            <a:schemeClr val="accent1"/>
          </a:effectRef>
          <a:fontRef idx="minor">
            <a:schemeClr val="tx1"/>
          </a:fontRef>
        </p:style>
      </p:cxnSp>
      <p:grpSp>
        <p:nvGrpSpPr>
          <p:cNvPr id="19" name="íş1iḍê"/>
          <p:cNvGrpSpPr/>
          <p:nvPr/>
        </p:nvGrpSpPr>
        <p:grpSpPr>
          <a:xfrm>
            <a:off x="1246490" y="2694201"/>
            <a:ext cx="3313300" cy="1086816"/>
            <a:chOff x="8467112" y="1684873"/>
            <a:chExt cx="3051788" cy="1192637"/>
          </a:xfrm>
        </p:grpSpPr>
        <p:sp>
          <p:nvSpPr>
            <p:cNvPr id="27" name="ïsľíḑè"/>
            <p:cNvSpPr/>
            <p:nvPr/>
          </p:nvSpPr>
          <p:spPr>
            <a:xfrm>
              <a:off x="8467112" y="1684873"/>
              <a:ext cx="3051788" cy="433805"/>
            </a:xfrm>
            <a:prstGeom prst="rect">
              <a:avLst/>
            </a:prstGeom>
            <a:no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91440" tIns="45720" rIns="91440" bIns="45720" numCol="1" spcCol="1270" anchor="ctr" anchorCtr="0">
              <a:noAutofit/>
            </a:bodyPr>
            <a:lstStyle/>
            <a:p>
              <a:pPr lvl="0" defTabSz="1066800">
                <a:spcBef>
                  <a:spcPct val="0"/>
                </a:spcBef>
                <a:spcAft>
                  <a:spcPts val="600"/>
                </a:spcAft>
              </a:pPr>
              <a:r>
                <a:rPr lang="zh-CN" altLang="en-US" sz="2400" b="1" dirty="0">
                  <a:solidFill>
                    <a:schemeClr val="bg1"/>
                  </a:solidFill>
                  <a:latin typeface="仓耳玄三M W05" panose="02020400000000000000" pitchFamily="18" charset="-122"/>
                </a:rPr>
                <a:t>添加标题</a:t>
              </a:r>
              <a:endParaRPr lang="zh-CN" altLang="en-US" sz="2400" b="1" dirty="0">
                <a:solidFill>
                  <a:schemeClr val="bg1"/>
                </a:solidFill>
                <a:latin typeface="仓耳玄三M W05" panose="02020400000000000000" pitchFamily="18" charset="-122"/>
              </a:endParaRPr>
            </a:p>
          </p:txBody>
        </p:sp>
        <p:sp>
          <p:nvSpPr>
            <p:cNvPr id="28" name="íṧľíḋè"/>
            <p:cNvSpPr txBox="1"/>
            <p:nvPr/>
          </p:nvSpPr>
          <p:spPr>
            <a:xfrm>
              <a:off x="8467112" y="2118679"/>
              <a:ext cx="3051788" cy="758831"/>
            </a:xfrm>
            <a:prstGeom prst="rect">
              <a:avLst/>
            </a:prstGeom>
            <a:noFill/>
            <a:ln>
              <a:noFill/>
            </a:ln>
          </p:spPr>
          <p:txBody>
            <a:bodyPr wrap="square" lIns="91440" tIns="45720" rIns="91440" bIns="45720" anchor="t" anchorCtr="0">
              <a:normAutofit lnSpcReduction="10000"/>
            </a:bodyPr>
            <a:lstStyle/>
            <a:p>
              <a:pPr defTabSz="914400">
                <a:lnSpc>
                  <a:spcPct val="150000"/>
                </a:lnSpc>
                <a:defRPr/>
              </a:pPr>
              <a:r>
                <a:rPr lang="en-US" altLang="zh-CN" sz="1400" dirty="0">
                  <a:solidFill>
                    <a:schemeClr val="bg1"/>
                  </a:solidFill>
                  <a:latin typeface="仓耳玄三M W05" panose="02020400000000000000" pitchFamily="18" charset="-122"/>
                </a:rPr>
                <a:t>Copy paste fonts. Choose the only option to retain text.….</a:t>
              </a:r>
              <a:endParaRPr lang="en-US" altLang="zh-CN" sz="1400" dirty="0">
                <a:solidFill>
                  <a:schemeClr val="bg1"/>
                </a:solidFill>
                <a:latin typeface="仓耳玄三M W05" panose="02020400000000000000" pitchFamily="18" charset="-122"/>
              </a:endParaRPr>
            </a:p>
          </p:txBody>
        </p:sp>
      </p:grpSp>
      <p:sp>
        <p:nvSpPr>
          <p:cNvPr id="20" name="îṥľíḓé"/>
          <p:cNvSpPr/>
          <p:nvPr/>
        </p:nvSpPr>
        <p:spPr bwMode="auto">
          <a:xfrm>
            <a:off x="4302776" y="2722990"/>
            <a:ext cx="369620" cy="352249"/>
          </a:xfrm>
          <a:custGeom>
            <a:avLst/>
            <a:gdLst>
              <a:gd name="connsiteX0" fmla="*/ 59674 w 608133"/>
              <a:gd name="connsiteY0" fmla="*/ 311674 h 579554"/>
              <a:gd name="connsiteX1" fmla="*/ 59674 w 608133"/>
              <a:gd name="connsiteY1" fmla="*/ 362306 h 579554"/>
              <a:gd name="connsiteX2" fmla="*/ 210911 w 608133"/>
              <a:gd name="connsiteY2" fmla="*/ 362306 h 579554"/>
              <a:gd name="connsiteX3" fmla="*/ 210911 w 608133"/>
              <a:gd name="connsiteY3" fmla="*/ 311674 h 579554"/>
              <a:gd name="connsiteX4" fmla="*/ 425746 w 608133"/>
              <a:gd name="connsiteY4" fmla="*/ 278028 h 579554"/>
              <a:gd name="connsiteX5" fmla="*/ 512144 w 608133"/>
              <a:gd name="connsiteY5" fmla="*/ 364287 h 579554"/>
              <a:gd name="connsiteX6" fmla="*/ 483294 w 608133"/>
              <a:gd name="connsiteY6" fmla="*/ 428564 h 579554"/>
              <a:gd name="connsiteX7" fmla="*/ 531428 w 608133"/>
              <a:gd name="connsiteY7" fmla="*/ 525434 h 579554"/>
              <a:gd name="connsiteX8" fmla="*/ 518521 w 608133"/>
              <a:gd name="connsiteY8" fmla="*/ 579554 h 579554"/>
              <a:gd name="connsiteX9" fmla="*/ 467502 w 608133"/>
              <a:gd name="connsiteY9" fmla="*/ 556966 h 579554"/>
              <a:gd name="connsiteX10" fmla="*/ 425898 w 608133"/>
              <a:gd name="connsiteY10" fmla="*/ 472830 h 579554"/>
              <a:gd name="connsiteX11" fmla="*/ 384141 w 608133"/>
              <a:gd name="connsiteY11" fmla="*/ 556966 h 579554"/>
              <a:gd name="connsiteX12" fmla="*/ 333274 w 608133"/>
              <a:gd name="connsiteY12" fmla="*/ 579554 h 579554"/>
              <a:gd name="connsiteX13" fmla="*/ 320367 w 608133"/>
              <a:gd name="connsiteY13" fmla="*/ 525434 h 579554"/>
              <a:gd name="connsiteX14" fmla="*/ 368349 w 608133"/>
              <a:gd name="connsiteY14" fmla="*/ 428715 h 579554"/>
              <a:gd name="connsiteX15" fmla="*/ 339347 w 608133"/>
              <a:gd name="connsiteY15" fmla="*/ 364287 h 579554"/>
              <a:gd name="connsiteX16" fmla="*/ 425746 w 608133"/>
              <a:gd name="connsiteY16" fmla="*/ 278028 h 579554"/>
              <a:gd name="connsiteX17" fmla="*/ 59674 w 608133"/>
              <a:gd name="connsiteY17" fmla="*/ 189490 h 579554"/>
              <a:gd name="connsiteX18" fmla="*/ 59674 w 608133"/>
              <a:gd name="connsiteY18" fmla="*/ 239971 h 579554"/>
              <a:gd name="connsiteX19" fmla="*/ 279088 w 608133"/>
              <a:gd name="connsiteY19" fmla="*/ 239971 h 579554"/>
              <a:gd name="connsiteX20" fmla="*/ 279088 w 608133"/>
              <a:gd name="connsiteY20" fmla="*/ 189490 h 579554"/>
              <a:gd name="connsiteX21" fmla="*/ 59674 w 608133"/>
              <a:gd name="connsiteY21" fmla="*/ 67155 h 579554"/>
              <a:gd name="connsiteX22" fmla="*/ 59674 w 608133"/>
              <a:gd name="connsiteY22" fmla="*/ 117636 h 579554"/>
              <a:gd name="connsiteX23" fmla="*/ 489543 w 608133"/>
              <a:gd name="connsiteY23" fmla="*/ 117636 h 579554"/>
              <a:gd name="connsiteX24" fmla="*/ 489543 w 608133"/>
              <a:gd name="connsiteY24" fmla="*/ 67155 h 579554"/>
              <a:gd name="connsiteX25" fmla="*/ 0 w 608133"/>
              <a:gd name="connsiteY25" fmla="*/ 0 h 579554"/>
              <a:gd name="connsiteX26" fmla="*/ 608133 w 608133"/>
              <a:gd name="connsiteY26" fmla="*/ 0 h 579554"/>
              <a:gd name="connsiteX27" fmla="*/ 608133 w 608133"/>
              <a:gd name="connsiteY27" fmla="*/ 429461 h 579554"/>
              <a:gd name="connsiteX28" fmla="*/ 546181 w 608133"/>
              <a:gd name="connsiteY28" fmla="*/ 429461 h 579554"/>
              <a:gd name="connsiteX29" fmla="*/ 562732 w 608133"/>
              <a:gd name="connsiteY29" fmla="*/ 364276 h 579554"/>
              <a:gd name="connsiteX30" fmla="*/ 425769 w 608133"/>
              <a:gd name="connsiteY30" fmla="*/ 227540 h 579554"/>
              <a:gd name="connsiteX31" fmla="*/ 288806 w 608133"/>
              <a:gd name="connsiteY31" fmla="*/ 364276 h 579554"/>
              <a:gd name="connsiteX32" fmla="*/ 305357 w 608133"/>
              <a:gd name="connsiteY32" fmla="*/ 429461 h 579554"/>
              <a:gd name="connsiteX33" fmla="*/ 0 w 608133"/>
              <a:gd name="connsiteY33" fmla="*/ 429461 h 579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608133" h="579554">
                <a:moveTo>
                  <a:pt x="59674" y="311674"/>
                </a:moveTo>
                <a:lnTo>
                  <a:pt x="59674" y="362306"/>
                </a:lnTo>
                <a:lnTo>
                  <a:pt x="210911" y="362306"/>
                </a:lnTo>
                <a:lnTo>
                  <a:pt x="210911" y="311674"/>
                </a:lnTo>
                <a:close/>
                <a:moveTo>
                  <a:pt x="425746" y="278028"/>
                </a:moveTo>
                <a:cubicBezTo>
                  <a:pt x="473424" y="278028"/>
                  <a:pt x="512144" y="316685"/>
                  <a:pt x="512144" y="364287"/>
                </a:cubicBezTo>
                <a:cubicBezTo>
                  <a:pt x="512144" y="389906"/>
                  <a:pt x="501060" y="412798"/>
                  <a:pt x="483294" y="428564"/>
                </a:cubicBezTo>
                <a:lnTo>
                  <a:pt x="531428" y="525434"/>
                </a:lnTo>
                <a:lnTo>
                  <a:pt x="518521" y="579554"/>
                </a:lnTo>
                <a:lnTo>
                  <a:pt x="467502" y="556966"/>
                </a:lnTo>
                <a:lnTo>
                  <a:pt x="425898" y="472830"/>
                </a:lnTo>
                <a:lnTo>
                  <a:pt x="384141" y="556966"/>
                </a:lnTo>
                <a:lnTo>
                  <a:pt x="333274" y="579554"/>
                </a:lnTo>
                <a:lnTo>
                  <a:pt x="320367" y="525434"/>
                </a:lnTo>
                <a:lnTo>
                  <a:pt x="368349" y="428715"/>
                </a:lnTo>
                <a:cubicBezTo>
                  <a:pt x="350584" y="412949"/>
                  <a:pt x="339347" y="389906"/>
                  <a:pt x="339347" y="364287"/>
                </a:cubicBezTo>
                <a:cubicBezTo>
                  <a:pt x="339347" y="316685"/>
                  <a:pt x="378067" y="278028"/>
                  <a:pt x="425746" y="278028"/>
                </a:cubicBezTo>
                <a:close/>
                <a:moveTo>
                  <a:pt x="59674" y="189490"/>
                </a:moveTo>
                <a:lnTo>
                  <a:pt x="59674" y="239971"/>
                </a:lnTo>
                <a:lnTo>
                  <a:pt x="279088" y="239971"/>
                </a:lnTo>
                <a:lnTo>
                  <a:pt x="279088" y="189490"/>
                </a:lnTo>
                <a:close/>
                <a:moveTo>
                  <a:pt x="59674" y="67155"/>
                </a:moveTo>
                <a:lnTo>
                  <a:pt x="59674" y="117636"/>
                </a:lnTo>
                <a:lnTo>
                  <a:pt x="489543" y="117636"/>
                </a:lnTo>
                <a:lnTo>
                  <a:pt x="489543" y="67155"/>
                </a:lnTo>
                <a:close/>
                <a:moveTo>
                  <a:pt x="0" y="0"/>
                </a:moveTo>
                <a:lnTo>
                  <a:pt x="608133" y="0"/>
                </a:lnTo>
                <a:lnTo>
                  <a:pt x="608133" y="429461"/>
                </a:lnTo>
                <a:lnTo>
                  <a:pt x="546181" y="429461"/>
                </a:lnTo>
                <a:cubicBezTo>
                  <a:pt x="556962" y="409602"/>
                  <a:pt x="562732" y="387318"/>
                  <a:pt x="562732" y="364276"/>
                </a:cubicBezTo>
                <a:cubicBezTo>
                  <a:pt x="562732" y="288935"/>
                  <a:pt x="501387" y="227540"/>
                  <a:pt x="425769" y="227540"/>
                </a:cubicBezTo>
                <a:cubicBezTo>
                  <a:pt x="349695" y="227540"/>
                  <a:pt x="288806" y="289390"/>
                  <a:pt x="288806" y="364276"/>
                </a:cubicBezTo>
                <a:cubicBezTo>
                  <a:pt x="288806" y="387318"/>
                  <a:pt x="294576" y="409602"/>
                  <a:pt x="305357" y="429461"/>
                </a:cubicBezTo>
                <a:lnTo>
                  <a:pt x="0" y="429461"/>
                </a:lnTo>
                <a:close/>
              </a:path>
            </a:pathLst>
          </a:custGeom>
          <a:solidFill>
            <a:schemeClr val="bg1"/>
          </a:solidFill>
          <a:ln>
            <a:noFill/>
          </a:ln>
        </p:spPr>
        <p:txBody>
          <a:bodyPr wrap="square" lIns="91440" tIns="45720" rIns="91440" bIns="4572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zh-CN" altLang="en-US" sz="2400" dirty="0">
              <a:solidFill>
                <a:schemeClr val="bg1"/>
              </a:solidFill>
              <a:latin typeface="仓耳玄三M W05" panose="02020400000000000000" pitchFamily="18" charset="-122"/>
            </a:endParaRPr>
          </a:p>
        </p:txBody>
      </p:sp>
      <p:sp>
        <p:nvSpPr>
          <p:cNvPr id="21" name="íS1íďè"/>
          <p:cNvSpPr/>
          <p:nvPr/>
        </p:nvSpPr>
        <p:spPr bwMode="auto">
          <a:xfrm>
            <a:off x="7739794" y="3977463"/>
            <a:ext cx="369620" cy="369061"/>
          </a:xfrm>
          <a:custGeom>
            <a:avLst/>
            <a:gdLst>
              <a:gd name="connsiteX0" fmla="*/ 459822 w 607639"/>
              <a:gd name="connsiteY0" fmla="*/ 403211 h 606722"/>
              <a:gd name="connsiteX1" fmla="*/ 607639 w 607639"/>
              <a:gd name="connsiteY1" fmla="*/ 550734 h 606722"/>
              <a:gd name="connsiteX2" fmla="*/ 551574 w 607639"/>
              <a:gd name="connsiteY2" fmla="*/ 606722 h 606722"/>
              <a:gd name="connsiteX3" fmla="*/ 403846 w 607639"/>
              <a:gd name="connsiteY3" fmla="*/ 459110 h 606722"/>
              <a:gd name="connsiteX4" fmla="*/ 459822 w 607639"/>
              <a:gd name="connsiteY4" fmla="*/ 403211 h 606722"/>
              <a:gd name="connsiteX5" fmla="*/ 158522 w 607639"/>
              <a:gd name="connsiteY5" fmla="*/ 217647 h 606722"/>
              <a:gd name="connsiteX6" fmla="*/ 158522 w 607639"/>
              <a:gd name="connsiteY6" fmla="*/ 257189 h 606722"/>
              <a:gd name="connsiteX7" fmla="*/ 317019 w 607639"/>
              <a:gd name="connsiteY7" fmla="*/ 257189 h 606722"/>
              <a:gd name="connsiteX8" fmla="*/ 317019 w 607639"/>
              <a:gd name="connsiteY8" fmla="*/ 217647 h 606722"/>
              <a:gd name="connsiteX9" fmla="*/ 237726 w 607639"/>
              <a:gd name="connsiteY9" fmla="*/ 98933 h 606722"/>
              <a:gd name="connsiteX10" fmla="*/ 376467 w 607639"/>
              <a:gd name="connsiteY10" fmla="*/ 237374 h 606722"/>
              <a:gd name="connsiteX11" fmla="*/ 237726 w 607639"/>
              <a:gd name="connsiteY11" fmla="*/ 375903 h 606722"/>
              <a:gd name="connsiteX12" fmla="*/ 99074 w 607639"/>
              <a:gd name="connsiteY12" fmla="*/ 237374 h 606722"/>
              <a:gd name="connsiteX13" fmla="*/ 237726 w 607639"/>
              <a:gd name="connsiteY13" fmla="*/ 98933 h 606722"/>
              <a:gd name="connsiteX14" fmla="*/ 237726 w 607639"/>
              <a:gd name="connsiteY14" fmla="*/ 59365 h 606722"/>
              <a:gd name="connsiteX15" fmla="*/ 59454 w 607639"/>
              <a:gd name="connsiteY15" fmla="*/ 237373 h 606722"/>
              <a:gd name="connsiteX16" fmla="*/ 237726 w 607639"/>
              <a:gd name="connsiteY16" fmla="*/ 415470 h 606722"/>
              <a:gd name="connsiteX17" fmla="*/ 416086 w 607639"/>
              <a:gd name="connsiteY17" fmla="*/ 237373 h 606722"/>
              <a:gd name="connsiteX18" fmla="*/ 237726 w 607639"/>
              <a:gd name="connsiteY18" fmla="*/ 59365 h 606722"/>
              <a:gd name="connsiteX19" fmla="*/ 237726 w 607639"/>
              <a:gd name="connsiteY19" fmla="*/ 0 h 606722"/>
              <a:gd name="connsiteX20" fmla="*/ 475540 w 607639"/>
              <a:gd name="connsiteY20" fmla="*/ 237373 h 606722"/>
              <a:gd name="connsiteX21" fmla="*/ 237726 w 607639"/>
              <a:gd name="connsiteY21" fmla="*/ 474835 h 606722"/>
              <a:gd name="connsiteX22" fmla="*/ 0 w 607639"/>
              <a:gd name="connsiteY22" fmla="*/ 237373 h 606722"/>
              <a:gd name="connsiteX23" fmla="*/ 237726 w 607639"/>
              <a:gd name="connsiteY23"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07639" h="606722">
                <a:moveTo>
                  <a:pt x="459822" y="403211"/>
                </a:moveTo>
                <a:lnTo>
                  <a:pt x="607639" y="550734"/>
                </a:lnTo>
                <a:lnTo>
                  <a:pt x="551574" y="606722"/>
                </a:lnTo>
                <a:lnTo>
                  <a:pt x="403846" y="459110"/>
                </a:lnTo>
                <a:cubicBezTo>
                  <a:pt x="425026" y="443291"/>
                  <a:pt x="443982" y="424362"/>
                  <a:pt x="459822" y="403211"/>
                </a:cubicBezTo>
                <a:close/>
                <a:moveTo>
                  <a:pt x="158522" y="217647"/>
                </a:moveTo>
                <a:lnTo>
                  <a:pt x="158522" y="257189"/>
                </a:lnTo>
                <a:lnTo>
                  <a:pt x="317019" y="257189"/>
                </a:lnTo>
                <a:lnTo>
                  <a:pt x="317019" y="217647"/>
                </a:lnTo>
                <a:close/>
                <a:moveTo>
                  <a:pt x="237726" y="98933"/>
                </a:moveTo>
                <a:cubicBezTo>
                  <a:pt x="314260" y="98933"/>
                  <a:pt x="376467" y="161045"/>
                  <a:pt x="376467" y="237374"/>
                </a:cubicBezTo>
                <a:cubicBezTo>
                  <a:pt x="376467" y="313791"/>
                  <a:pt x="314260" y="375903"/>
                  <a:pt x="237726" y="375903"/>
                </a:cubicBezTo>
                <a:cubicBezTo>
                  <a:pt x="161281" y="375903"/>
                  <a:pt x="99074" y="313791"/>
                  <a:pt x="99074" y="237374"/>
                </a:cubicBezTo>
                <a:cubicBezTo>
                  <a:pt x="99074" y="161045"/>
                  <a:pt x="161281" y="98933"/>
                  <a:pt x="237726" y="98933"/>
                </a:cubicBezTo>
                <a:close/>
                <a:moveTo>
                  <a:pt x="237726" y="59365"/>
                </a:moveTo>
                <a:cubicBezTo>
                  <a:pt x="139467" y="59365"/>
                  <a:pt x="59454" y="139260"/>
                  <a:pt x="59454" y="237373"/>
                </a:cubicBezTo>
                <a:cubicBezTo>
                  <a:pt x="59454" y="335575"/>
                  <a:pt x="139467" y="415470"/>
                  <a:pt x="237726" y="415470"/>
                </a:cubicBezTo>
                <a:cubicBezTo>
                  <a:pt x="336073" y="415470"/>
                  <a:pt x="416086" y="335575"/>
                  <a:pt x="416086" y="237373"/>
                </a:cubicBezTo>
                <a:cubicBezTo>
                  <a:pt x="416086" y="139260"/>
                  <a:pt x="336073" y="59365"/>
                  <a:pt x="237726" y="59365"/>
                </a:cubicBezTo>
                <a:close/>
                <a:moveTo>
                  <a:pt x="237726" y="0"/>
                </a:moveTo>
                <a:cubicBezTo>
                  <a:pt x="368826" y="0"/>
                  <a:pt x="475540" y="106467"/>
                  <a:pt x="475540" y="237373"/>
                </a:cubicBezTo>
                <a:cubicBezTo>
                  <a:pt x="475540" y="368279"/>
                  <a:pt x="368826" y="474835"/>
                  <a:pt x="237726" y="474835"/>
                </a:cubicBezTo>
                <a:cubicBezTo>
                  <a:pt x="106625" y="474835"/>
                  <a:pt x="0" y="368279"/>
                  <a:pt x="0" y="237373"/>
                </a:cubicBezTo>
                <a:cubicBezTo>
                  <a:pt x="0" y="106467"/>
                  <a:pt x="106625" y="0"/>
                  <a:pt x="237726" y="0"/>
                </a:cubicBezTo>
                <a:close/>
              </a:path>
            </a:pathLst>
          </a:custGeom>
          <a:solidFill>
            <a:schemeClr val="bg1"/>
          </a:solidFill>
          <a:ln>
            <a:noFill/>
          </a:ln>
        </p:spPr>
        <p:txBody>
          <a:bodyPr wrap="square" lIns="91440" tIns="45720" rIns="91440" bIns="4572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zh-CN" altLang="en-US" sz="2400" dirty="0">
              <a:solidFill>
                <a:schemeClr val="bg1"/>
              </a:solidFill>
              <a:latin typeface="仓耳玄三M W05" panose="02020400000000000000" pitchFamily="18" charset="-122"/>
            </a:endParaRPr>
          </a:p>
        </p:txBody>
      </p:sp>
      <p:grpSp>
        <p:nvGrpSpPr>
          <p:cNvPr id="22" name="íṥlïḍè"/>
          <p:cNvGrpSpPr/>
          <p:nvPr/>
        </p:nvGrpSpPr>
        <p:grpSpPr>
          <a:xfrm>
            <a:off x="8109413" y="3998631"/>
            <a:ext cx="3093877" cy="1086816"/>
            <a:chOff x="8467112" y="1684873"/>
            <a:chExt cx="3051788" cy="1192637"/>
          </a:xfrm>
        </p:grpSpPr>
        <p:sp>
          <p:nvSpPr>
            <p:cNvPr id="25" name="ï$ļîḑê"/>
            <p:cNvSpPr/>
            <p:nvPr/>
          </p:nvSpPr>
          <p:spPr>
            <a:xfrm>
              <a:off x="8467112" y="1684873"/>
              <a:ext cx="3051788" cy="433805"/>
            </a:xfrm>
            <a:prstGeom prst="rect">
              <a:avLst/>
            </a:prstGeom>
            <a:no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91440" tIns="45720" rIns="91440" bIns="45720" numCol="1" spcCol="1270" anchor="ctr" anchorCtr="0">
              <a:noAutofit/>
            </a:bodyPr>
            <a:lstStyle/>
            <a:p>
              <a:pPr lvl="0" algn="r" defTabSz="1066800">
                <a:spcBef>
                  <a:spcPct val="0"/>
                </a:spcBef>
                <a:spcAft>
                  <a:spcPts val="600"/>
                </a:spcAft>
              </a:pPr>
              <a:r>
                <a:rPr lang="zh-CN" altLang="en-US" sz="2400" b="1" dirty="0">
                  <a:solidFill>
                    <a:schemeClr val="bg1"/>
                  </a:solidFill>
                  <a:latin typeface="仓耳玄三M W05" panose="02020400000000000000" pitchFamily="18" charset="-122"/>
                </a:rPr>
                <a:t>添加标题</a:t>
              </a:r>
              <a:endParaRPr lang="zh-CN" altLang="en-US" sz="2400" b="1" dirty="0">
                <a:solidFill>
                  <a:schemeClr val="bg1"/>
                </a:solidFill>
                <a:latin typeface="仓耳玄三M W05" panose="02020400000000000000" pitchFamily="18" charset="-122"/>
              </a:endParaRPr>
            </a:p>
          </p:txBody>
        </p:sp>
        <p:sp>
          <p:nvSpPr>
            <p:cNvPr id="26" name="îşľíḑè"/>
            <p:cNvSpPr txBox="1"/>
            <p:nvPr/>
          </p:nvSpPr>
          <p:spPr>
            <a:xfrm>
              <a:off x="8467112" y="2118679"/>
              <a:ext cx="3051788" cy="758831"/>
            </a:xfrm>
            <a:prstGeom prst="rect">
              <a:avLst/>
            </a:prstGeom>
            <a:noFill/>
            <a:ln>
              <a:noFill/>
            </a:ln>
          </p:spPr>
          <p:txBody>
            <a:bodyPr wrap="square" lIns="91440" tIns="45720" rIns="91440" bIns="45720" anchor="t" anchorCtr="0">
              <a:normAutofit lnSpcReduction="10000"/>
            </a:bodyPr>
            <a:lstStyle/>
            <a:p>
              <a:pPr algn="r" defTabSz="914400">
                <a:lnSpc>
                  <a:spcPct val="150000"/>
                </a:lnSpc>
                <a:defRPr/>
              </a:pPr>
              <a:r>
                <a:rPr lang="en-US" altLang="zh-CN" sz="1400" dirty="0">
                  <a:solidFill>
                    <a:schemeClr val="bg1"/>
                  </a:solidFill>
                  <a:latin typeface="仓耳玄三M W05" panose="02020400000000000000" pitchFamily="18" charset="-122"/>
                </a:rPr>
                <a:t>Copy paste fonts. Choose the only option to retain text.….</a:t>
              </a:r>
              <a:endParaRPr lang="en-US" altLang="zh-CN" sz="1400" dirty="0">
                <a:solidFill>
                  <a:schemeClr val="bg1"/>
                </a:solidFill>
                <a:latin typeface="仓耳玄三M W05" panose="02020400000000000000" pitchFamily="18" charset="-122"/>
              </a:endParaRPr>
            </a:p>
          </p:txBody>
        </p:sp>
      </p:grpSp>
      <p:cxnSp>
        <p:nvCxnSpPr>
          <p:cNvPr id="23" name="直接连接符 22"/>
          <p:cNvCxnSpPr/>
          <p:nvPr/>
        </p:nvCxnSpPr>
        <p:spPr>
          <a:xfrm>
            <a:off x="7334798" y="2984957"/>
            <a:ext cx="3881903" cy="0"/>
          </a:xfrm>
          <a:prstGeom prst="line">
            <a:avLst/>
          </a:prstGeom>
          <a:ln w="3175" cap="rnd">
            <a:solidFill>
              <a:schemeClr val="bg1">
                <a:lumMod val="75000"/>
              </a:schemeClr>
            </a:solidFill>
            <a:round/>
          </a:ln>
        </p:spPr>
        <p:style>
          <a:lnRef idx="1">
            <a:schemeClr val="accent1"/>
          </a:lnRef>
          <a:fillRef idx="0">
            <a:schemeClr val="accent1"/>
          </a:fillRef>
          <a:effectRef idx="0">
            <a:schemeClr val="accent1"/>
          </a:effectRef>
          <a:fontRef idx="minor">
            <a:schemeClr val="tx1"/>
          </a:fontRef>
        </p:style>
      </p:cxnSp>
      <p:cxnSp>
        <p:nvCxnSpPr>
          <p:cNvPr id="24" name="直接连接符 23"/>
          <p:cNvCxnSpPr>
            <a:stCxn id="10" idx="5"/>
          </p:cNvCxnSpPr>
          <p:nvPr/>
        </p:nvCxnSpPr>
        <p:spPr>
          <a:xfrm flipH="1">
            <a:off x="1328894" y="5419019"/>
            <a:ext cx="3792767" cy="0"/>
          </a:xfrm>
          <a:prstGeom prst="line">
            <a:avLst/>
          </a:prstGeom>
          <a:ln w="3175" cap="rnd">
            <a:solidFill>
              <a:schemeClr val="bg1">
                <a:lumMod val="75000"/>
              </a:schemeClr>
            </a:solidFill>
            <a:round/>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ppt_x"/>
                                          </p:val>
                                        </p:tav>
                                        <p:tav tm="100000">
                                          <p:val>
                                            <p:strVal val="#ppt_x"/>
                                          </p:val>
                                        </p:tav>
                                      </p:tavLst>
                                    </p:anim>
                                    <p:anim calcmode="lin" valueType="num">
                                      <p:cBhvr additive="base">
                                        <p:cTn id="16" dur="500" fill="hold"/>
                                        <p:tgtEl>
                                          <p:spTgt spid="7"/>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500" fill="hold"/>
                                        <p:tgtEl>
                                          <p:spTgt spid="9"/>
                                        </p:tgtEl>
                                        <p:attrNameLst>
                                          <p:attrName>ppt_x</p:attrName>
                                        </p:attrNameLst>
                                      </p:cBhvr>
                                      <p:tavLst>
                                        <p:tav tm="0">
                                          <p:val>
                                            <p:strVal val="#ppt_x"/>
                                          </p:val>
                                        </p:tav>
                                        <p:tav tm="100000">
                                          <p:val>
                                            <p:strVal val="#ppt_x"/>
                                          </p:val>
                                        </p:tav>
                                      </p:tavLst>
                                    </p:anim>
                                    <p:anim calcmode="lin" valueType="num">
                                      <p:cBhvr additive="base">
                                        <p:cTn id="24" dur="500" fill="hold"/>
                                        <p:tgtEl>
                                          <p:spTgt spid="9"/>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additive="base">
                                        <p:cTn id="27" dur="500" fill="hold"/>
                                        <p:tgtEl>
                                          <p:spTgt spid="10"/>
                                        </p:tgtEl>
                                        <p:attrNameLst>
                                          <p:attrName>ppt_x</p:attrName>
                                        </p:attrNameLst>
                                      </p:cBhvr>
                                      <p:tavLst>
                                        <p:tav tm="0">
                                          <p:val>
                                            <p:strVal val="#ppt_x"/>
                                          </p:val>
                                        </p:tav>
                                        <p:tav tm="100000">
                                          <p:val>
                                            <p:strVal val="#ppt_x"/>
                                          </p:val>
                                        </p:tav>
                                      </p:tavLst>
                                    </p:anim>
                                    <p:anim calcmode="lin" valueType="num">
                                      <p:cBhvr additive="base">
                                        <p:cTn id="28" dur="500" fill="hold"/>
                                        <p:tgtEl>
                                          <p:spTgt spid="10"/>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500" fill="hold"/>
                                        <p:tgtEl>
                                          <p:spTgt spid="11"/>
                                        </p:tgtEl>
                                        <p:attrNameLst>
                                          <p:attrName>ppt_x</p:attrName>
                                        </p:attrNameLst>
                                      </p:cBhvr>
                                      <p:tavLst>
                                        <p:tav tm="0">
                                          <p:val>
                                            <p:strVal val="#ppt_x"/>
                                          </p:val>
                                        </p:tav>
                                        <p:tav tm="100000">
                                          <p:val>
                                            <p:strVal val="#ppt_x"/>
                                          </p:val>
                                        </p:tav>
                                      </p:tavLst>
                                    </p:anim>
                                    <p:anim calcmode="lin" valueType="num">
                                      <p:cBhvr additive="base">
                                        <p:cTn id="32" dur="500" fill="hold"/>
                                        <p:tgtEl>
                                          <p:spTgt spid="11"/>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12"/>
                                        </p:tgtEl>
                                        <p:attrNameLst>
                                          <p:attrName>style.visibility</p:attrName>
                                        </p:attrNameLst>
                                      </p:cBhvr>
                                      <p:to>
                                        <p:strVal val="visible"/>
                                      </p:to>
                                    </p:set>
                                    <p:anim calcmode="lin" valueType="num">
                                      <p:cBhvr additive="base">
                                        <p:cTn id="35" dur="500" fill="hold"/>
                                        <p:tgtEl>
                                          <p:spTgt spid="12"/>
                                        </p:tgtEl>
                                        <p:attrNameLst>
                                          <p:attrName>ppt_x</p:attrName>
                                        </p:attrNameLst>
                                      </p:cBhvr>
                                      <p:tavLst>
                                        <p:tav tm="0">
                                          <p:val>
                                            <p:strVal val="#ppt_x"/>
                                          </p:val>
                                        </p:tav>
                                        <p:tav tm="100000">
                                          <p:val>
                                            <p:strVal val="#ppt_x"/>
                                          </p:val>
                                        </p:tav>
                                      </p:tavLst>
                                    </p:anim>
                                    <p:anim calcmode="lin" valueType="num">
                                      <p:cBhvr additive="base">
                                        <p:cTn id="36" dur="500" fill="hold"/>
                                        <p:tgtEl>
                                          <p:spTgt spid="12"/>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13"/>
                                        </p:tgtEl>
                                        <p:attrNameLst>
                                          <p:attrName>style.visibility</p:attrName>
                                        </p:attrNameLst>
                                      </p:cBhvr>
                                      <p:to>
                                        <p:strVal val="visible"/>
                                      </p:to>
                                    </p:set>
                                    <p:anim calcmode="lin" valueType="num">
                                      <p:cBhvr additive="base">
                                        <p:cTn id="39" dur="500" fill="hold"/>
                                        <p:tgtEl>
                                          <p:spTgt spid="13"/>
                                        </p:tgtEl>
                                        <p:attrNameLst>
                                          <p:attrName>ppt_x</p:attrName>
                                        </p:attrNameLst>
                                      </p:cBhvr>
                                      <p:tavLst>
                                        <p:tav tm="0">
                                          <p:val>
                                            <p:strVal val="#ppt_x"/>
                                          </p:val>
                                        </p:tav>
                                        <p:tav tm="100000">
                                          <p:val>
                                            <p:strVal val="#ppt_x"/>
                                          </p:val>
                                        </p:tav>
                                      </p:tavLst>
                                    </p:anim>
                                    <p:anim calcmode="lin" valueType="num">
                                      <p:cBhvr additive="base">
                                        <p:cTn id="40" dur="500" fill="hold"/>
                                        <p:tgtEl>
                                          <p:spTgt spid="13"/>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14"/>
                                        </p:tgtEl>
                                        <p:attrNameLst>
                                          <p:attrName>style.visibility</p:attrName>
                                        </p:attrNameLst>
                                      </p:cBhvr>
                                      <p:to>
                                        <p:strVal val="visible"/>
                                      </p:to>
                                    </p:set>
                                    <p:anim calcmode="lin" valueType="num">
                                      <p:cBhvr additive="base">
                                        <p:cTn id="43" dur="500" fill="hold"/>
                                        <p:tgtEl>
                                          <p:spTgt spid="14"/>
                                        </p:tgtEl>
                                        <p:attrNameLst>
                                          <p:attrName>ppt_x</p:attrName>
                                        </p:attrNameLst>
                                      </p:cBhvr>
                                      <p:tavLst>
                                        <p:tav tm="0">
                                          <p:val>
                                            <p:strVal val="#ppt_x"/>
                                          </p:val>
                                        </p:tav>
                                        <p:tav tm="100000">
                                          <p:val>
                                            <p:strVal val="#ppt_x"/>
                                          </p:val>
                                        </p:tav>
                                      </p:tavLst>
                                    </p:anim>
                                    <p:anim calcmode="lin" valueType="num">
                                      <p:cBhvr additive="base">
                                        <p:cTn id="44" dur="500" fill="hold"/>
                                        <p:tgtEl>
                                          <p:spTgt spid="14"/>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20"/>
                                        </p:tgtEl>
                                        <p:attrNameLst>
                                          <p:attrName>style.visibility</p:attrName>
                                        </p:attrNameLst>
                                      </p:cBhvr>
                                      <p:to>
                                        <p:strVal val="visible"/>
                                      </p:to>
                                    </p:set>
                                    <p:anim calcmode="lin" valueType="num">
                                      <p:cBhvr additive="base">
                                        <p:cTn id="47" dur="500" fill="hold"/>
                                        <p:tgtEl>
                                          <p:spTgt spid="20"/>
                                        </p:tgtEl>
                                        <p:attrNameLst>
                                          <p:attrName>ppt_x</p:attrName>
                                        </p:attrNameLst>
                                      </p:cBhvr>
                                      <p:tavLst>
                                        <p:tav tm="0">
                                          <p:val>
                                            <p:strVal val="#ppt_x"/>
                                          </p:val>
                                        </p:tav>
                                        <p:tav tm="100000">
                                          <p:val>
                                            <p:strVal val="#ppt_x"/>
                                          </p:val>
                                        </p:tav>
                                      </p:tavLst>
                                    </p:anim>
                                    <p:anim calcmode="lin" valueType="num">
                                      <p:cBhvr additive="base">
                                        <p:cTn id="48" dur="500" fill="hold"/>
                                        <p:tgtEl>
                                          <p:spTgt spid="20"/>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21"/>
                                        </p:tgtEl>
                                        <p:attrNameLst>
                                          <p:attrName>style.visibility</p:attrName>
                                        </p:attrNameLst>
                                      </p:cBhvr>
                                      <p:to>
                                        <p:strVal val="visible"/>
                                      </p:to>
                                    </p:set>
                                    <p:anim calcmode="lin" valueType="num">
                                      <p:cBhvr additive="base">
                                        <p:cTn id="51" dur="500" fill="hold"/>
                                        <p:tgtEl>
                                          <p:spTgt spid="21"/>
                                        </p:tgtEl>
                                        <p:attrNameLst>
                                          <p:attrName>ppt_x</p:attrName>
                                        </p:attrNameLst>
                                      </p:cBhvr>
                                      <p:tavLst>
                                        <p:tav tm="0">
                                          <p:val>
                                            <p:strVal val="#ppt_x"/>
                                          </p:val>
                                        </p:tav>
                                        <p:tav tm="100000">
                                          <p:val>
                                            <p:strVal val="#ppt_x"/>
                                          </p:val>
                                        </p:tav>
                                      </p:tavLst>
                                    </p:anim>
                                    <p:anim calcmode="lin" valueType="num">
                                      <p:cBhvr additive="base">
                                        <p:cTn id="52"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20" grpId="0" animBg="1"/>
      <p:bldP spid="21"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extLst>
              <a:ext uri="{BEBA8EAE-BF5A-486C-A8C5-ECC9F3942E4B}">
                <a14:imgProps xmlns:a14="http://schemas.microsoft.com/office/drawing/2010/main">
                  <a14:imgLayer r:embed="rId2">
                    <a14:imgEffect>
                      <a14:colorTemperature colorTemp="4700"/>
                    </a14:imgEffect>
                    <a14:imgEffect>
                      <a14:saturation sat="200000"/>
                    </a14:imgEffect>
                  </a14:imgLayer>
                </a14:imgProps>
              </a:ext>
              <a:ext uri="{28A0092B-C50C-407E-A947-70E740481C1C}">
                <a14:useLocalDpi xmlns:a14="http://schemas.microsoft.com/office/drawing/2010/main" val="0"/>
              </a:ext>
            </a:extLst>
          </a:blip>
          <a:stretch>
            <a:fillRect/>
          </a:stretch>
        </p:blipFill>
        <p:spPr>
          <a:xfrm rot="5400000">
            <a:off x="2667000" y="-2667000"/>
            <a:ext cx="6858000" cy="12192000"/>
          </a:xfrm>
          <a:prstGeom prst="rect">
            <a:avLst/>
          </a:prstGeom>
        </p:spPr>
      </p:pic>
      <p:sp>
        <p:nvSpPr>
          <p:cNvPr id="3" name="文本框 2"/>
          <p:cNvSpPr txBox="1"/>
          <p:nvPr/>
        </p:nvSpPr>
        <p:spPr>
          <a:xfrm>
            <a:off x="751678" y="469148"/>
            <a:ext cx="3172139" cy="523220"/>
          </a:xfrm>
          <a:prstGeom prst="rect">
            <a:avLst/>
          </a:prstGeom>
          <a:noFill/>
        </p:spPr>
        <p:txBody>
          <a:bodyPr wrap="square" rtlCol="0">
            <a:spAutoFit/>
          </a:bodyPr>
          <a:lstStyle/>
          <a:p>
            <a:r>
              <a:rPr lang="en-US" altLang="zh-CN" sz="2800" b="1" dirty="0">
                <a:solidFill>
                  <a:schemeClr val="bg1"/>
                </a:solidFill>
                <a:latin typeface="仓耳玄三M W05" panose="02020400000000000000" pitchFamily="18" charset="-122"/>
                <a:ea typeface="仓耳玄三M W05" panose="02020400000000000000" pitchFamily="18" charset="-122"/>
              </a:rPr>
              <a:t>03.</a:t>
            </a:r>
            <a:r>
              <a:rPr lang="zh-CN" altLang="en-US" sz="2800" b="1" dirty="0">
                <a:solidFill>
                  <a:schemeClr val="bg1"/>
                </a:solidFill>
                <a:latin typeface="仓耳玄三M W05" panose="02020400000000000000" pitchFamily="18" charset="-122"/>
                <a:ea typeface="仓耳玄三M W05" panose="02020400000000000000" pitchFamily="18" charset="-122"/>
              </a:rPr>
              <a:t>活动运作方式</a:t>
            </a:r>
            <a:endParaRPr lang="zh-CN" altLang="en-US" sz="2800" b="1" dirty="0">
              <a:solidFill>
                <a:schemeClr val="bg1"/>
              </a:solidFill>
              <a:latin typeface="仓耳玄三M W05" panose="02020400000000000000" pitchFamily="18" charset="-122"/>
              <a:ea typeface="仓耳玄三M W05" panose="02020400000000000000" pitchFamily="18" charset="-122"/>
            </a:endParaRPr>
          </a:p>
        </p:txBody>
      </p:sp>
      <p:sp>
        <p:nvSpPr>
          <p:cNvPr id="5" name="íṩ1idè"/>
          <p:cNvSpPr/>
          <p:nvPr/>
        </p:nvSpPr>
        <p:spPr bwMode="auto">
          <a:xfrm>
            <a:off x="4488941" y="5771995"/>
            <a:ext cx="3114675" cy="269668"/>
          </a:xfrm>
          <a:prstGeom prst="ellipse">
            <a:avLst/>
          </a:prstGeom>
          <a:solidFill>
            <a:srgbClr val="E6E5E5"/>
          </a:solidFill>
          <a:ln w="9525">
            <a:solidFill>
              <a:schemeClr val="tx1">
                <a:alpha val="0"/>
              </a:schemeClr>
            </a:solidFill>
            <a:round/>
          </a:ln>
        </p:spPr>
        <p:txBody>
          <a:bodyPr wrap="square" lIns="91440" tIns="45720" rIns="91440" bIns="45720" anchor="ctr">
            <a:noAutofit/>
          </a:bodyPr>
          <a:lstStyle/>
          <a:p>
            <a:pPr algn="ctr"/>
            <a:endParaRPr sz="1200" dirty="0">
              <a:solidFill>
                <a:schemeClr val="bg1"/>
              </a:solidFill>
              <a:latin typeface="仓耳玄三M W05" panose="02020400000000000000" pitchFamily="18" charset="-122"/>
            </a:endParaRPr>
          </a:p>
        </p:txBody>
      </p:sp>
      <p:sp>
        <p:nvSpPr>
          <p:cNvPr id="6" name="îšḻiďê"/>
          <p:cNvSpPr/>
          <p:nvPr/>
        </p:nvSpPr>
        <p:spPr bwMode="auto">
          <a:xfrm>
            <a:off x="5079685" y="1817132"/>
            <a:ext cx="1014629" cy="1046653"/>
          </a:xfrm>
          <a:custGeom>
            <a:avLst/>
            <a:gdLst>
              <a:gd name="T0" fmla="*/ 0 w 18779"/>
              <a:gd name="T1" fmla="*/ 0 h 18961"/>
              <a:gd name="T2" fmla="*/ 0 w 18779"/>
              <a:gd name="T3" fmla="*/ 0 h 18961"/>
              <a:gd name="T4" fmla="*/ 0 w 18779"/>
              <a:gd name="T5" fmla="*/ 0 h 18961"/>
              <a:gd name="T6" fmla="*/ 0 w 18779"/>
              <a:gd name="T7" fmla="*/ 0 h 18961"/>
              <a:gd name="T8" fmla="*/ 0 w 18779"/>
              <a:gd name="T9" fmla="*/ 0 h 1896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779" h="18961">
                <a:moveTo>
                  <a:pt x="15613" y="18961"/>
                </a:moveTo>
                <a:cubicBezTo>
                  <a:pt x="16591" y="17548"/>
                  <a:pt x="17662" y="16090"/>
                  <a:pt x="18779" y="14586"/>
                </a:cubicBezTo>
                <a:cubicBezTo>
                  <a:pt x="12495" y="6247"/>
                  <a:pt x="4395" y="-2639"/>
                  <a:pt x="763" y="733"/>
                </a:cubicBezTo>
                <a:cubicBezTo>
                  <a:pt x="-2821" y="4424"/>
                  <a:pt x="6908" y="12718"/>
                  <a:pt x="15613" y="18961"/>
                </a:cubicBezTo>
                <a:close/>
                <a:moveTo>
                  <a:pt x="15613" y="18961"/>
                </a:moveTo>
              </a:path>
            </a:pathLst>
          </a:custGeom>
          <a:gradFill>
            <a:gsLst>
              <a:gs pos="100000">
                <a:srgbClr val="6EABFF"/>
              </a:gs>
              <a:gs pos="0">
                <a:srgbClr val="F361CE"/>
              </a:gs>
            </a:gsLst>
            <a:lin ang="16200000" scaled="1"/>
          </a:gradFill>
          <a:ln>
            <a:noFill/>
          </a:ln>
        </p:spPr>
        <p:txBody>
          <a:bodyPr wrap="square" lIns="91440" tIns="45720" rIns="91440" bIns="45720" anchor="ctr">
            <a:normAutofit/>
          </a:bodyPr>
          <a:lstStyle/>
          <a:p>
            <a:pPr algn="ctr"/>
            <a:endParaRPr sz="3200" dirty="0">
              <a:solidFill>
                <a:schemeClr val="bg1"/>
              </a:solidFill>
              <a:latin typeface="仓耳玄三M W05" panose="02020400000000000000" pitchFamily="18" charset="-122"/>
            </a:endParaRPr>
          </a:p>
        </p:txBody>
      </p:sp>
      <p:sp>
        <p:nvSpPr>
          <p:cNvPr id="7" name="íṧlíďê"/>
          <p:cNvSpPr/>
          <p:nvPr/>
        </p:nvSpPr>
        <p:spPr bwMode="auto">
          <a:xfrm>
            <a:off x="4144271" y="1853369"/>
            <a:ext cx="2416908" cy="2373929"/>
          </a:xfrm>
          <a:custGeom>
            <a:avLst/>
            <a:gdLst>
              <a:gd name="T0" fmla="*/ 4 w 19199"/>
              <a:gd name="T1" fmla="*/ 0 h 21600"/>
              <a:gd name="T2" fmla="*/ 10 w 19199"/>
              <a:gd name="T3" fmla="*/ 4 h 21600"/>
              <a:gd name="T4" fmla="*/ 6 w 19199"/>
              <a:gd name="T5" fmla="*/ 6 h 21600"/>
              <a:gd name="T6" fmla="*/ 0 w 19199"/>
              <a:gd name="T7" fmla="*/ 2 h 21600"/>
              <a:gd name="T8" fmla="*/ 4 w 19199"/>
              <a:gd name="T9" fmla="*/ 0 h 21600"/>
              <a:gd name="T10" fmla="*/ 4 w 19199"/>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199" h="21600">
                <a:moveTo>
                  <a:pt x="7740" y="0"/>
                </a:moveTo>
                <a:cubicBezTo>
                  <a:pt x="5005" y="3135"/>
                  <a:pt x="19199" y="13134"/>
                  <a:pt x="19199" y="13134"/>
                </a:cubicBezTo>
                <a:cubicBezTo>
                  <a:pt x="11813" y="21600"/>
                  <a:pt x="11813" y="21600"/>
                  <a:pt x="11813" y="21600"/>
                </a:cubicBezTo>
                <a:cubicBezTo>
                  <a:pt x="11813" y="21600"/>
                  <a:pt x="-2401" y="11601"/>
                  <a:pt x="354" y="8466"/>
                </a:cubicBezTo>
                <a:lnTo>
                  <a:pt x="7740" y="0"/>
                </a:lnTo>
                <a:close/>
                <a:moveTo>
                  <a:pt x="7740" y="0"/>
                </a:moveTo>
              </a:path>
            </a:pathLst>
          </a:custGeom>
          <a:gradFill>
            <a:gsLst>
              <a:gs pos="100000">
                <a:srgbClr val="6EABFF"/>
              </a:gs>
              <a:gs pos="0">
                <a:srgbClr val="F361CE"/>
              </a:gs>
            </a:gsLst>
            <a:lin ang="16200000" scaled="1"/>
          </a:gradFill>
          <a:ln w="38100" cap="flat">
            <a:solidFill>
              <a:schemeClr val="bg1">
                <a:lumMod val="95000"/>
              </a:schemeClr>
            </a:solidFill>
            <a:prstDash val="solid"/>
            <a:round/>
            <a:headEnd type="none" w="med" len="med"/>
            <a:tailEnd type="none" w="med" len="med"/>
          </a:ln>
        </p:spPr>
        <p:txBody>
          <a:bodyPr wrap="square" lIns="91440" tIns="45720" rIns="91440" bIns="45720" anchor="ctr">
            <a:normAutofit/>
          </a:bodyPr>
          <a:lstStyle/>
          <a:p>
            <a:pPr algn="ctr"/>
            <a:endParaRPr sz="3200" dirty="0">
              <a:solidFill>
                <a:schemeClr val="bg1"/>
              </a:solidFill>
              <a:latin typeface="仓耳玄三M W05" panose="02020400000000000000" pitchFamily="18" charset="-122"/>
            </a:endParaRPr>
          </a:p>
        </p:txBody>
      </p:sp>
      <p:sp>
        <p:nvSpPr>
          <p:cNvPr id="8" name="ïś1ïḓè"/>
          <p:cNvSpPr/>
          <p:nvPr/>
        </p:nvSpPr>
        <p:spPr bwMode="auto">
          <a:xfrm>
            <a:off x="6992649" y="2742433"/>
            <a:ext cx="1053394" cy="1021371"/>
          </a:xfrm>
          <a:custGeom>
            <a:avLst/>
            <a:gdLst>
              <a:gd name="T0" fmla="*/ 0 w 18961"/>
              <a:gd name="T1" fmla="*/ 0 h 18779"/>
              <a:gd name="T2" fmla="*/ 0 w 18961"/>
              <a:gd name="T3" fmla="*/ 0 h 18779"/>
              <a:gd name="T4" fmla="*/ 0 w 18961"/>
              <a:gd name="T5" fmla="*/ 0 h 18779"/>
              <a:gd name="T6" fmla="*/ 0 w 18961"/>
              <a:gd name="T7" fmla="*/ 0 h 18779"/>
              <a:gd name="T8" fmla="*/ 0 w 18961"/>
              <a:gd name="T9" fmla="*/ 0 h 1877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961" h="18779">
                <a:moveTo>
                  <a:pt x="0" y="15613"/>
                </a:moveTo>
                <a:cubicBezTo>
                  <a:pt x="1413" y="16591"/>
                  <a:pt x="2871" y="17662"/>
                  <a:pt x="4375" y="18779"/>
                </a:cubicBezTo>
                <a:cubicBezTo>
                  <a:pt x="12714" y="12495"/>
                  <a:pt x="21600" y="4395"/>
                  <a:pt x="18228" y="763"/>
                </a:cubicBezTo>
                <a:cubicBezTo>
                  <a:pt x="14537" y="-2821"/>
                  <a:pt x="6243" y="6908"/>
                  <a:pt x="0" y="15613"/>
                </a:cubicBezTo>
                <a:close/>
                <a:moveTo>
                  <a:pt x="0" y="15613"/>
                </a:moveTo>
              </a:path>
            </a:pathLst>
          </a:custGeom>
          <a:solidFill>
            <a:srgbClr val="0B5FB3"/>
          </a:solidFill>
          <a:ln w="9525" cap="flat">
            <a:solidFill>
              <a:schemeClr val="tx1">
                <a:alpha val="0"/>
              </a:schemeClr>
            </a:solidFill>
            <a:prstDash val="solid"/>
            <a:round/>
            <a:headEnd type="none" w="med" len="med"/>
            <a:tailEnd type="none" w="med" len="med"/>
          </a:ln>
        </p:spPr>
        <p:txBody>
          <a:bodyPr wrap="square" lIns="91440" tIns="45720" rIns="91440" bIns="45720" anchor="ctr">
            <a:normAutofit/>
          </a:bodyPr>
          <a:lstStyle/>
          <a:p>
            <a:pPr algn="ctr"/>
            <a:endParaRPr sz="3200" dirty="0">
              <a:solidFill>
                <a:schemeClr val="bg1"/>
              </a:solidFill>
              <a:latin typeface="仓耳玄三M W05" panose="02020400000000000000" pitchFamily="18" charset="-122"/>
            </a:endParaRPr>
          </a:p>
        </p:txBody>
      </p:sp>
      <p:sp>
        <p:nvSpPr>
          <p:cNvPr id="9" name="îŝ1îḋé"/>
          <p:cNvSpPr/>
          <p:nvPr/>
        </p:nvSpPr>
        <p:spPr bwMode="auto">
          <a:xfrm>
            <a:off x="5629135" y="1808705"/>
            <a:ext cx="2374771" cy="2417750"/>
          </a:xfrm>
          <a:custGeom>
            <a:avLst/>
            <a:gdLst>
              <a:gd name="T0" fmla="*/ 6 w 21600"/>
              <a:gd name="T1" fmla="*/ 4 h 19199"/>
              <a:gd name="T2" fmla="*/ 2 w 21600"/>
              <a:gd name="T3" fmla="*/ 10 h 19199"/>
              <a:gd name="T4" fmla="*/ 0 w 21600"/>
              <a:gd name="T5" fmla="*/ 6 h 19199"/>
              <a:gd name="T6" fmla="*/ 4 w 21600"/>
              <a:gd name="T7" fmla="*/ 0 h 19199"/>
              <a:gd name="T8" fmla="*/ 6 w 21600"/>
              <a:gd name="T9" fmla="*/ 4 h 19199"/>
              <a:gd name="T10" fmla="*/ 6 w 21600"/>
              <a:gd name="T11" fmla="*/ 4 h 1919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19199">
                <a:moveTo>
                  <a:pt x="21600" y="7740"/>
                </a:moveTo>
                <a:cubicBezTo>
                  <a:pt x="18465" y="5005"/>
                  <a:pt x="8466" y="19199"/>
                  <a:pt x="8466" y="19199"/>
                </a:cubicBezTo>
                <a:cubicBezTo>
                  <a:pt x="0" y="11813"/>
                  <a:pt x="0" y="11813"/>
                  <a:pt x="0" y="11813"/>
                </a:cubicBezTo>
                <a:cubicBezTo>
                  <a:pt x="0" y="11813"/>
                  <a:pt x="9999" y="-2401"/>
                  <a:pt x="13134" y="354"/>
                </a:cubicBezTo>
                <a:lnTo>
                  <a:pt x="21600" y="7740"/>
                </a:lnTo>
                <a:close/>
                <a:moveTo>
                  <a:pt x="21600" y="7740"/>
                </a:moveTo>
              </a:path>
            </a:pathLst>
          </a:custGeom>
          <a:gradFill>
            <a:gsLst>
              <a:gs pos="100000">
                <a:srgbClr val="6EABFF"/>
              </a:gs>
              <a:gs pos="0">
                <a:srgbClr val="F361CE"/>
              </a:gs>
            </a:gsLst>
            <a:lin ang="16200000" scaled="1"/>
          </a:gradFill>
          <a:ln w="38100" cap="flat">
            <a:solidFill>
              <a:schemeClr val="bg1">
                <a:lumMod val="95000"/>
              </a:schemeClr>
            </a:solidFill>
            <a:prstDash val="solid"/>
            <a:round/>
            <a:headEnd type="none" w="med" len="med"/>
            <a:tailEnd type="none" w="med" len="med"/>
          </a:ln>
        </p:spPr>
        <p:txBody>
          <a:bodyPr wrap="square" lIns="91440" tIns="45720" rIns="91440" bIns="45720" anchor="ctr">
            <a:normAutofit/>
          </a:bodyPr>
          <a:lstStyle/>
          <a:p>
            <a:pPr algn="ctr"/>
            <a:endParaRPr sz="3200" dirty="0">
              <a:solidFill>
                <a:schemeClr val="bg1"/>
              </a:solidFill>
              <a:latin typeface="仓耳玄三M W05" panose="02020400000000000000" pitchFamily="18" charset="-122"/>
            </a:endParaRPr>
          </a:p>
        </p:txBody>
      </p:sp>
      <p:sp>
        <p:nvSpPr>
          <p:cNvPr id="10" name="ïṣḷíďé"/>
          <p:cNvSpPr/>
          <p:nvPr/>
        </p:nvSpPr>
        <p:spPr bwMode="auto">
          <a:xfrm>
            <a:off x="6992649" y="2745804"/>
            <a:ext cx="1053394" cy="1021371"/>
          </a:xfrm>
          <a:custGeom>
            <a:avLst/>
            <a:gdLst>
              <a:gd name="T0" fmla="*/ 0 w 18961"/>
              <a:gd name="T1" fmla="*/ 0 h 18779"/>
              <a:gd name="T2" fmla="*/ 0 w 18961"/>
              <a:gd name="T3" fmla="*/ 0 h 18779"/>
              <a:gd name="T4" fmla="*/ 0 w 18961"/>
              <a:gd name="T5" fmla="*/ 0 h 18779"/>
              <a:gd name="T6" fmla="*/ 0 w 18961"/>
              <a:gd name="T7" fmla="*/ 0 h 18779"/>
              <a:gd name="T8" fmla="*/ 0 w 18961"/>
              <a:gd name="T9" fmla="*/ 0 h 1877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961" h="18779">
                <a:moveTo>
                  <a:pt x="0" y="15613"/>
                </a:moveTo>
                <a:cubicBezTo>
                  <a:pt x="1413" y="16591"/>
                  <a:pt x="2871" y="17662"/>
                  <a:pt x="4375" y="18779"/>
                </a:cubicBezTo>
                <a:cubicBezTo>
                  <a:pt x="12714" y="12495"/>
                  <a:pt x="21600" y="4395"/>
                  <a:pt x="18228" y="763"/>
                </a:cubicBezTo>
                <a:cubicBezTo>
                  <a:pt x="14537" y="-2821"/>
                  <a:pt x="6243" y="6908"/>
                  <a:pt x="0" y="15613"/>
                </a:cubicBezTo>
                <a:close/>
                <a:moveTo>
                  <a:pt x="0" y="15613"/>
                </a:moveTo>
              </a:path>
            </a:pathLst>
          </a:custGeom>
          <a:gradFill>
            <a:gsLst>
              <a:gs pos="100000">
                <a:srgbClr val="6EABFF"/>
              </a:gs>
              <a:gs pos="0">
                <a:srgbClr val="F361CE"/>
              </a:gs>
            </a:gsLst>
            <a:lin ang="16200000" scaled="1"/>
          </a:gradFill>
          <a:ln>
            <a:noFill/>
          </a:ln>
        </p:spPr>
        <p:txBody>
          <a:bodyPr wrap="square" lIns="91440" tIns="45720" rIns="91440" bIns="45720" anchor="ctr">
            <a:normAutofit/>
          </a:bodyPr>
          <a:lstStyle/>
          <a:p>
            <a:pPr algn="ctr"/>
            <a:endParaRPr sz="3200" dirty="0">
              <a:solidFill>
                <a:schemeClr val="bg1"/>
              </a:solidFill>
              <a:latin typeface="仓耳玄三M W05" panose="02020400000000000000" pitchFamily="18" charset="-122"/>
            </a:endParaRPr>
          </a:p>
        </p:txBody>
      </p:sp>
      <p:sp>
        <p:nvSpPr>
          <p:cNvPr id="11" name="ïsḷíde"/>
          <p:cNvSpPr/>
          <p:nvPr/>
        </p:nvSpPr>
        <p:spPr bwMode="auto">
          <a:xfrm>
            <a:off x="4153541" y="3769703"/>
            <a:ext cx="1046653" cy="1016315"/>
          </a:xfrm>
          <a:custGeom>
            <a:avLst/>
            <a:gdLst>
              <a:gd name="T0" fmla="*/ 0 w 18961"/>
              <a:gd name="T1" fmla="*/ 0 h 18808"/>
              <a:gd name="T2" fmla="*/ 0 w 18961"/>
              <a:gd name="T3" fmla="*/ 0 h 18808"/>
              <a:gd name="T4" fmla="*/ 0 w 18961"/>
              <a:gd name="T5" fmla="*/ 0 h 18808"/>
              <a:gd name="T6" fmla="*/ 0 w 18961"/>
              <a:gd name="T7" fmla="*/ 0 h 18808"/>
              <a:gd name="T8" fmla="*/ 0 w 18961"/>
              <a:gd name="T9" fmla="*/ 0 h 1880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961" h="18808">
                <a:moveTo>
                  <a:pt x="18961" y="3166"/>
                </a:moveTo>
                <a:cubicBezTo>
                  <a:pt x="17548" y="2188"/>
                  <a:pt x="16090" y="1117"/>
                  <a:pt x="14586" y="0"/>
                </a:cubicBezTo>
                <a:cubicBezTo>
                  <a:pt x="6247" y="6284"/>
                  <a:pt x="-2639" y="14384"/>
                  <a:pt x="733" y="18062"/>
                </a:cubicBezTo>
                <a:cubicBezTo>
                  <a:pt x="4424" y="21600"/>
                  <a:pt x="12718" y="11871"/>
                  <a:pt x="18961" y="3166"/>
                </a:cubicBezTo>
                <a:close/>
                <a:moveTo>
                  <a:pt x="18961" y="3166"/>
                </a:moveTo>
              </a:path>
            </a:pathLst>
          </a:custGeom>
          <a:solidFill>
            <a:srgbClr val="1398A1"/>
          </a:solidFill>
          <a:ln w="9525" cap="flat">
            <a:solidFill>
              <a:schemeClr val="tx1">
                <a:alpha val="0"/>
              </a:schemeClr>
            </a:solidFill>
            <a:prstDash val="solid"/>
            <a:round/>
            <a:headEnd type="none" w="med" len="med"/>
            <a:tailEnd type="none" w="med" len="med"/>
          </a:ln>
        </p:spPr>
        <p:txBody>
          <a:bodyPr wrap="square" lIns="91440" tIns="45720" rIns="91440" bIns="45720" anchor="ctr">
            <a:normAutofit/>
          </a:bodyPr>
          <a:lstStyle/>
          <a:p>
            <a:pPr algn="ctr"/>
            <a:endParaRPr sz="3200" dirty="0">
              <a:solidFill>
                <a:schemeClr val="bg1"/>
              </a:solidFill>
              <a:latin typeface="仓耳玄三M W05" panose="02020400000000000000" pitchFamily="18" charset="-122"/>
            </a:endParaRPr>
          </a:p>
        </p:txBody>
      </p:sp>
      <p:sp>
        <p:nvSpPr>
          <p:cNvPr id="12" name="îslïḑé"/>
          <p:cNvSpPr/>
          <p:nvPr/>
        </p:nvSpPr>
        <p:spPr bwMode="auto">
          <a:xfrm>
            <a:off x="4192306" y="3298625"/>
            <a:ext cx="2373929" cy="2418592"/>
          </a:xfrm>
          <a:custGeom>
            <a:avLst/>
            <a:gdLst>
              <a:gd name="T0" fmla="*/ 0 w 21600"/>
              <a:gd name="T1" fmla="*/ 6 h 19199"/>
              <a:gd name="T2" fmla="*/ 4 w 21600"/>
              <a:gd name="T3" fmla="*/ 0 h 19199"/>
              <a:gd name="T4" fmla="*/ 6 w 21600"/>
              <a:gd name="T5" fmla="*/ 4 h 19199"/>
              <a:gd name="T6" fmla="*/ 2 w 21600"/>
              <a:gd name="T7" fmla="*/ 9 h 19199"/>
              <a:gd name="T8" fmla="*/ 0 w 21600"/>
              <a:gd name="T9" fmla="*/ 6 h 19199"/>
              <a:gd name="T10" fmla="*/ 0 w 21600"/>
              <a:gd name="T11" fmla="*/ 6 h 1919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19199">
                <a:moveTo>
                  <a:pt x="0" y="11459"/>
                </a:moveTo>
                <a:cubicBezTo>
                  <a:pt x="3135" y="14194"/>
                  <a:pt x="13134" y="0"/>
                  <a:pt x="13134" y="0"/>
                </a:cubicBezTo>
                <a:cubicBezTo>
                  <a:pt x="21600" y="7386"/>
                  <a:pt x="21600" y="7386"/>
                  <a:pt x="21600" y="7386"/>
                </a:cubicBezTo>
                <a:cubicBezTo>
                  <a:pt x="21600" y="7386"/>
                  <a:pt x="11601" y="21600"/>
                  <a:pt x="8466" y="18845"/>
                </a:cubicBezTo>
                <a:lnTo>
                  <a:pt x="0" y="11459"/>
                </a:lnTo>
                <a:close/>
                <a:moveTo>
                  <a:pt x="0" y="11459"/>
                </a:moveTo>
              </a:path>
            </a:pathLst>
          </a:custGeom>
          <a:gradFill>
            <a:gsLst>
              <a:gs pos="100000">
                <a:srgbClr val="6EABFF"/>
              </a:gs>
              <a:gs pos="0">
                <a:srgbClr val="F361CE"/>
              </a:gs>
            </a:gsLst>
            <a:lin ang="16200000" scaled="1"/>
          </a:gradFill>
          <a:ln w="38100" cap="flat">
            <a:solidFill>
              <a:schemeClr val="bg1">
                <a:lumMod val="95000"/>
              </a:schemeClr>
            </a:solidFill>
            <a:prstDash val="solid"/>
            <a:round/>
            <a:headEnd type="none" w="med" len="med"/>
            <a:tailEnd type="none" w="med" len="med"/>
          </a:ln>
        </p:spPr>
        <p:txBody>
          <a:bodyPr wrap="square" lIns="91440" tIns="45720" rIns="91440" bIns="45720" anchor="ctr">
            <a:normAutofit/>
          </a:bodyPr>
          <a:lstStyle/>
          <a:p>
            <a:pPr algn="ctr"/>
            <a:endParaRPr sz="3200" dirty="0">
              <a:solidFill>
                <a:schemeClr val="bg1"/>
              </a:solidFill>
              <a:latin typeface="仓耳玄三M W05" panose="02020400000000000000" pitchFamily="18" charset="-122"/>
            </a:endParaRPr>
          </a:p>
        </p:txBody>
      </p:sp>
      <p:sp>
        <p:nvSpPr>
          <p:cNvPr id="13" name="îṧlïḓê"/>
          <p:cNvSpPr/>
          <p:nvPr/>
        </p:nvSpPr>
        <p:spPr bwMode="auto">
          <a:xfrm>
            <a:off x="4153541" y="3769703"/>
            <a:ext cx="1046653" cy="1016315"/>
          </a:xfrm>
          <a:custGeom>
            <a:avLst/>
            <a:gdLst>
              <a:gd name="T0" fmla="*/ 0 w 18961"/>
              <a:gd name="T1" fmla="*/ 0 h 18808"/>
              <a:gd name="T2" fmla="*/ 0 w 18961"/>
              <a:gd name="T3" fmla="*/ 0 h 18808"/>
              <a:gd name="T4" fmla="*/ 0 w 18961"/>
              <a:gd name="T5" fmla="*/ 0 h 18808"/>
              <a:gd name="T6" fmla="*/ 0 w 18961"/>
              <a:gd name="T7" fmla="*/ 0 h 18808"/>
              <a:gd name="T8" fmla="*/ 0 w 18961"/>
              <a:gd name="T9" fmla="*/ 0 h 1880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961" h="18808">
                <a:moveTo>
                  <a:pt x="18961" y="3166"/>
                </a:moveTo>
                <a:cubicBezTo>
                  <a:pt x="17548" y="2188"/>
                  <a:pt x="16090" y="1117"/>
                  <a:pt x="14586" y="0"/>
                </a:cubicBezTo>
                <a:cubicBezTo>
                  <a:pt x="6247" y="6284"/>
                  <a:pt x="-2639" y="14384"/>
                  <a:pt x="733" y="18062"/>
                </a:cubicBezTo>
                <a:cubicBezTo>
                  <a:pt x="4424" y="21600"/>
                  <a:pt x="12718" y="11871"/>
                  <a:pt x="18961" y="3166"/>
                </a:cubicBezTo>
                <a:close/>
                <a:moveTo>
                  <a:pt x="18961" y="3166"/>
                </a:moveTo>
              </a:path>
            </a:pathLst>
          </a:custGeom>
          <a:gradFill>
            <a:gsLst>
              <a:gs pos="100000">
                <a:srgbClr val="6EABFF"/>
              </a:gs>
              <a:gs pos="0">
                <a:srgbClr val="F361CE"/>
              </a:gs>
            </a:gsLst>
            <a:lin ang="16200000" scaled="1"/>
          </a:gradFill>
          <a:ln>
            <a:noFill/>
          </a:ln>
        </p:spPr>
        <p:txBody>
          <a:bodyPr wrap="square" lIns="91440" tIns="45720" rIns="91440" bIns="45720" anchor="ctr">
            <a:normAutofit/>
          </a:bodyPr>
          <a:lstStyle/>
          <a:p>
            <a:pPr algn="ctr"/>
            <a:endParaRPr sz="3200" dirty="0">
              <a:solidFill>
                <a:schemeClr val="bg1"/>
              </a:solidFill>
              <a:latin typeface="仓耳玄三M W05" panose="02020400000000000000" pitchFamily="18" charset="-122"/>
            </a:endParaRPr>
          </a:p>
        </p:txBody>
      </p:sp>
      <p:sp>
        <p:nvSpPr>
          <p:cNvPr id="14" name="îṣḷîḍè"/>
          <p:cNvSpPr/>
          <p:nvPr/>
        </p:nvSpPr>
        <p:spPr bwMode="auto">
          <a:xfrm>
            <a:off x="6100213" y="4672251"/>
            <a:ext cx="1015471" cy="1046653"/>
          </a:xfrm>
          <a:custGeom>
            <a:avLst/>
            <a:gdLst>
              <a:gd name="T0" fmla="*/ 0 w 18808"/>
              <a:gd name="T1" fmla="*/ 0 h 18961"/>
              <a:gd name="T2" fmla="*/ 0 w 18808"/>
              <a:gd name="T3" fmla="*/ 0 h 18961"/>
              <a:gd name="T4" fmla="*/ 0 w 18808"/>
              <a:gd name="T5" fmla="*/ 0 h 18961"/>
              <a:gd name="T6" fmla="*/ 0 w 18808"/>
              <a:gd name="T7" fmla="*/ 0 h 18961"/>
              <a:gd name="T8" fmla="*/ 0 w 18808"/>
              <a:gd name="T9" fmla="*/ 0 h 1896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808" h="18961">
                <a:moveTo>
                  <a:pt x="3166" y="0"/>
                </a:moveTo>
                <a:cubicBezTo>
                  <a:pt x="2188" y="1413"/>
                  <a:pt x="1117" y="2871"/>
                  <a:pt x="0" y="4375"/>
                </a:cubicBezTo>
                <a:cubicBezTo>
                  <a:pt x="6284" y="12714"/>
                  <a:pt x="14384" y="21600"/>
                  <a:pt x="18062" y="18228"/>
                </a:cubicBezTo>
                <a:cubicBezTo>
                  <a:pt x="21600" y="14537"/>
                  <a:pt x="11871" y="6243"/>
                  <a:pt x="3166" y="0"/>
                </a:cubicBezTo>
                <a:close/>
                <a:moveTo>
                  <a:pt x="3166" y="0"/>
                </a:moveTo>
              </a:path>
            </a:pathLst>
          </a:custGeom>
          <a:solidFill>
            <a:srgbClr val="093566"/>
          </a:solidFill>
          <a:ln w="9525" cap="flat">
            <a:solidFill>
              <a:schemeClr val="tx1">
                <a:alpha val="0"/>
              </a:schemeClr>
            </a:solidFill>
            <a:prstDash val="solid"/>
            <a:round/>
            <a:headEnd type="none" w="med" len="med"/>
            <a:tailEnd type="none" w="med" len="med"/>
          </a:ln>
        </p:spPr>
        <p:txBody>
          <a:bodyPr wrap="square" lIns="91440" tIns="45720" rIns="91440" bIns="45720" anchor="ctr">
            <a:normAutofit/>
          </a:bodyPr>
          <a:lstStyle/>
          <a:p>
            <a:pPr algn="ctr"/>
            <a:endParaRPr sz="3200" dirty="0">
              <a:solidFill>
                <a:schemeClr val="bg1"/>
              </a:solidFill>
              <a:latin typeface="仓耳玄三M W05" panose="02020400000000000000" pitchFamily="18" charset="-122"/>
            </a:endParaRPr>
          </a:p>
        </p:txBody>
      </p:sp>
      <p:sp>
        <p:nvSpPr>
          <p:cNvPr id="15" name="íSļíḋè"/>
          <p:cNvSpPr/>
          <p:nvPr/>
        </p:nvSpPr>
        <p:spPr bwMode="auto">
          <a:xfrm>
            <a:off x="5629135" y="3307053"/>
            <a:ext cx="2418593" cy="2373086"/>
          </a:xfrm>
          <a:custGeom>
            <a:avLst/>
            <a:gdLst>
              <a:gd name="T0" fmla="*/ 6 w 19199"/>
              <a:gd name="T1" fmla="*/ 6 h 21600"/>
              <a:gd name="T2" fmla="*/ 0 w 19199"/>
              <a:gd name="T3" fmla="*/ 2 h 21600"/>
              <a:gd name="T4" fmla="*/ 4 w 19199"/>
              <a:gd name="T5" fmla="*/ 0 h 21600"/>
              <a:gd name="T6" fmla="*/ 9 w 19199"/>
              <a:gd name="T7" fmla="*/ 4 h 21600"/>
              <a:gd name="T8" fmla="*/ 6 w 19199"/>
              <a:gd name="T9" fmla="*/ 6 h 21600"/>
              <a:gd name="T10" fmla="*/ 6 w 19199"/>
              <a:gd name="T11" fmla="*/ 6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199" h="21600">
                <a:moveTo>
                  <a:pt x="11459" y="21600"/>
                </a:moveTo>
                <a:cubicBezTo>
                  <a:pt x="14194" y="18465"/>
                  <a:pt x="0" y="8466"/>
                  <a:pt x="0" y="8466"/>
                </a:cubicBezTo>
                <a:cubicBezTo>
                  <a:pt x="7386" y="0"/>
                  <a:pt x="7386" y="0"/>
                  <a:pt x="7386" y="0"/>
                </a:cubicBezTo>
                <a:cubicBezTo>
                  <a:pt x="7386" y="0"/>
                  <a:pt x="21600" y="9999"/>
                  <a:pt x="18845" y="13134"/>
                </a:cubicBezTo>
                <a:lnTo>
                  <a:pt x="11459" y="21600"/>
                </a:lnTo>
                <a:close/>
                <a:moveTo>
                  <a:pt x="11459" y="21600"/>
                </a:moveTo>
              </a:path>
            </a:pathLst>
          </a:custGeom>
          <a:gradFill>
            <a:gsLst>
              <a:gs pos="100000">
                <a:srgbClr val="6EABFF"/>
              </a:gs>
              <a:gs pos="0">
                <a:srgbClr val="F361CE"/>
              </a:gs>
            </a:gsLst>
            <a:lin ang="16200000" scaled="1"/>
          </a:gradFill>
          <a:ln w="38100" cap="flat">
            <a:solidFill>
              <a:schemeClr val="bg1">
                <a:lumMod val="95000"/>
              </a:schemeClr>
            </a:solidFill>
            <a:prstDash val="solid"/>
            <a:round/>
            <a:headEnd type="none" w="med" len="med"/>
            <a:tailEnd type="none" w="med" len="med"/>
          </a:ln>
        </p:spPr>
        <p:txBody>
          <a:bodyPr wrap="square" lIns="91440" tIns="45720" rIns="91440" bIns="45720" anchor="ctr">
            <a:normAutofit/>
          </a:bodyPr>
          <a:lstStyle/>
          <a:p>
            <a:pPr algn="ctr"/>
            <a:endParaRPr sz="3200" dirty="0">
              <a:solidFill>
                <a:schemeClr val="bg1"/>
              </a:solidFill>
              <a:latin typeface="仓耳玄三M W05" panose="02020400000000000000" pitchFamily="18" charset="-122"/>
            </a:endParaRPr>
          </a:p>
        </p:txBody>
      </p:sp>
      <p:sp>
        <p:nvSpPr>
          <p:cNvPr id="16" name="íSḻîḑê"/>
          <p:cNvSpPr/>
          <p:nvPr/>
        </p:nvSpPr>
        <p:spPr bwMode="auto">
          <a:xfrm>
            <a:off x="6100213" y="4670566"/>
            <a:ext cx="1015471" cy="1045809"/>
          </a:xfrm>
          <a:custGeom>
            <a:avLst/>
            <a:gdLst>
              <a:gd name="T0" fmla="*/ 0 w 18808"/>
              <a:gd name="T1" fmla="*/ 0 h 18961"/>
              <a:gd name="T2" fmla="*/ 0 w 18808"/>
              <a:gd name="T3" fmla="*/ 0 h 18961"/>
              <a:gd name="T4" fmla="*/ 0 w 18808"/>
              <a:gd name="T5" fmla="*/ 0 h 18961"/>
              <a:gd name="T6" fmla="*/ 0 w 18808"/>
              <a:gd name="T7" fmla="*/ 0 h 18961"/>
              <a:gd name="T8" fmla="*/ 0 w 18808"/>
              <a:gd name="T9" fmla="*/ 0 h 1896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808" h="18961">
                <a:moveTo>
                  <a:pt x="3166" y="0"/>
                </a:moveTo>
                <a:cubicBezTo>
                  <a:pt x="2188" y="1413"/>
                  <a:pt x="1117" y="2871"/>
                  <a:pt x="0" y="4375"/>
                </a:cubicBezTo>
                <a:cubicBezTo>
                  <a:pt x="6284" y="12714"/>
                  <a:pt x="14384" y="21600"/>
                  <a:pt x="18062" y="18228"/>
                </a:cubicBezTo>
                <a:cubicBezTo>
                  <a:pt x="21600" y="14537"/>
                  <a:pt x="11871" y="6243"/>
                  <a:pt x="3166" y="0"/>
                </a:cubicBezTo>
                <a:close/>
                <a:moveTo>
                  <a:pt x="3166" y="0"/>
                </a:moveTo>
              </a:path>
            </a:pathLst>
          </a:custGeom>
          <a:gradFill>
            <a:gsLst>
              <a:gs pos="100000">
                <a:srgbClr val="6EABFF"/>
              </a:gs>
              <a:gs pos="0">
                <a:srgbClr val="F361CE"/>
              </a:gs>
            </a:gsLst>
            <a:lin ang="16200000" scaled="1"/>
          </a:gradFill>
          <a:ln>
            <a:noFill/>
          </a:ln>
        </p:spPr>
        <p:txBody>
          <a:bodyPr wrap="square" lIns="91440" tIns="45720" rIns="91440" bIns="45720" anchor="ctr">
            <a:normAutofit/>
          </a:bodyPr>
          <a:lstStyle/>
          <a:p>
            <a:pPr algn="ctr"/>
            <a:endParaRPr sz="3200" dirty="0">
              <a:solidFill>
                <a:schemeClr val="bg1"/>
              </a:solidFill>
              <a:latin typeface="仓耳玄三M W05" panose="02020400000000000000" pitchFamily="18" charset="-122"/>
            </a:endParaRPr>
          </a:p>
        </p:txBody>
      </p:sp>
      <p:sp>
        <p:nvSpPr>
          <p:cNvPr id="17" name="iŝliḋé"/>
          <p:cNvSpPr/>
          <p:nvPr/>
        </p:nvSpPr>
        <p:spPr bwMode="auto">
          <a:xfrm>
            <a:off x="5334185" y="3029799"/>
            <a:ext cx="1471381" cy="1469695"/>
          </a:xfrm>
          <a:prstGeom prst="ellipse">
            <a:avLst/>
          </a:prstGeom>
          <a:solidFill>
            <a:schemeClr val="bg1"/>
          </a:solidFill>
          <a:ln w="9525">
            <a:solidFill>
              <a:schemeClr val="tx1">
                <a:alpha val="0"/>
              </a:schemeClr>
            </a:solidFill>
            <a:round/>
          </a:ln>
        </p:spPr>
        <p:txBody>
          <a:bodyPr wrap="square" lIns="91440" tIns="45720" rIns="91440" bIns="45720" anchor="ctr" anchorCtr="1">
            <a:normAutofit/>
          </a:bodyPr>
          <a:lstStyle/>
          <a:p>
            <a:pPr algn="ctr"/>
            <a:r>
              <a:rPr lang="en-US" altLang="zh-CN" sz="2400" b="1" dirty="0">
                <a:solidFill>
                  <a:schemeClr val="bg1"/>
                </a:solidFill>
                <a:latin typeface="仓耳玄三M W05" panose="02020400000000000000" pitchFamily="18" charset="-122"/>
              </a:rPr>
              <a:t>Text here</a:t>
            </a:r>
            <a:endParaRPr lang="zh-CN" altLang="en-US" sz="2400" b="1" dirty="0">
              <a:solidFill>
                <a:schemeClr val="bg1"/>
              </a:solidFill>
              <a:latin typeface="仓耳玄三M W05" panose="02020400000000000000" pitchFamily="18" charset="-122"/>
            </a:endParaRPr>
          </a:p>
        </p:txBody>
      </p:sp>
      <p:grpSp>
        <p:nvGrpSpPr>
          <p:cNvPr id="18" name="ïslîḓê"/>
          <p:cNvGrpSpPr/>
          <p:nvPr/>
        </p:nvGrpSpPr>
        <p:grpSpPr>
          <a:xfrm>
            <a:off x="945852" y="1808705"/>
            <a:ext cx="2752233" cy="1022156"/>
            <a:chOff x="714323" y="2169079"/>
            <a:chExt cx="3109173" cy="866137"/>
          </a:xfrm>
        </p:grpSpPr>
        <p:sp>
          <p:nvSpPr>
            <p:cNvPr id="19" name="iṧ1îďè"/>
            <p:cNvSpPr txBox="1"/>
            <p:nvPr/>
          </p:nvSpPr>
          <p:spPr bwMode="auto">
            <a:xfrm>
              <a:off x="714323" y="2169079"/>
              <a:ext cx="3109173" cy="309958"/>
            </a:xfrm>
            <a:prstGeom prst="rect">
              <a:avLst/>
            </a:prstGeom>
            <a:noFill/>
          </p:spPr>
          <p:txBody>
            <a:bodyPr wrap="square" lIns="91440" tIns="45720" rIns="91440" bIns="45720" anchor="ctr" anchorCtr="0">
              <a:noAutofit/>
            </a:bodyPr>
            <a:lstStyle/>
            <a:p>
              <a:pPr algn="r"/>
              <a:r>
                <a:rPr lang="zh-CN" altLang="en-US" sz="2400" b="1" dirty="0">
                  <a:solidFill>
                    <a:schemeClr val="bg1"/>
                  </a:solidFill>
                  <a:latin typeface="仓耳玄三M W05" panose="02020400000000000000" pitchFamily="18" charset="-122"/>
                </a:rPr>
                <a:t>添加标题</a:t>
              </a:r>
              <a:endParaRPr lang="zh-CN" altLang="en-US" sz="2400" b="1" dirty="0">
                <a:solidFill>
                  <a:schemeClr val="bg1"/>
                </a:solidFill>
                <a:latin typeface="仓耳玄三M W05" panose="02020400000000000000" pitchFamily="18" charset="-122"/>
              </a:endParaRPr>
            </a:p>
          </p:txBody>
        </p:sp>
        <p:sp>
          <p:nvSpPr>
            <p:cNvPr id="20" name="íşḷïḑè"/>
            <p:cNvSpPr txBox="1"/>
            <p:nvPr/>
          </p:nvSpPr>
          <p:spPr bwMode="auto">
            <a:xfrm>
              <a:off x="714323" y="2479037"/>
              <a:ext cx="3109173" cy="556179"/>
            </a:xfrm>
            <a:prstGeom prst="rect">
              <a:avLst/>
            </a:prstGeom>
            <a:noFill/>
          </p:spPr>
          <p:txBody>
            <a:bodyPr wrap="square" lIns="91440" tIns="45720" rIns="91440" bIns="45720" anchor="ctr" anchorCtr="0">
              <a:normAutofit/>
            </a:bodyPr>
            <a:lstStyle/>
            <a:p>
              <a:pPr algn="r">
                <a:lnSpc>
                  <a:spcPct val="120000"/>
                </a:lnSpc>
              </a:pPr>
              <a:r>
                <a:rPr lang="en-US" altLang="zh-CN" sz="1400" dirty="0">
                  <a:solidFill>
                    <a:schemeClr val="bg1"/>
                  </a:solidFill>
                  <a:latin typeface="仓耳玄三M W05" panose="02020400000000000000" pitchFamily="18" charset="-122"/>
                </a:rPr>
                <a:t>Copy paste fonts. Choose the only option to retain text.</a:t>
              </a:r>
              <a:endParaRPr lang="en-US" altLang="zh-CN" sz="1400" dirty="0">
                <a:solidFill>
                  <a:schemeClr val="bg1"/>
                </a:solidFill>
                <a:latin typeface="仓耳玄三M W05" panose="02020400000000000000" pitchFamily="18" charset="-122"/>
              </a:endParaRPr>
            </a:p>
          </p:txBody>
        </p:sp>
      </p:grpSp>
      <p:grpSp>
        <p:nvGrpSpPr>
          <p:cNvPr id="21" name="iSlîḋê"/>
          <p:cNvGrpSpPr/>
          <p:nvPr/>
        </p:nvGrpSpPr>
        <p:grpSpPr>
          <a:xfrm>
            <a:off x="945852" y="4357745"/>
            <a:ext cx="2752233" cy="1022156"/>
            <a:chOff x="714323" y="2169079"/>
            <a:chExt cx="3109173" cy="866137"/>
          </a:xfrm>
        </p:grpSpPr>
        <p:sp>
          <p:nvSpPr>
            <p:cNvPr id="22" name="ï$ļíďe"/>
            <p:cNvSpPr txBox="1"/>
            <p:nvPr/>
          </p:nvSpPr>
          <p:spPr bwMode="auto">
            <a:xfrm>
              <a:off x="714323" y="2169079"/>
              <a:ext cx="3109173" cy="309958"/>
            </a:xfrm>
            <a:prstGeom prst="rect">
              <a:avLst/>
            </a:prstGeom>
            <a:noFill/>
          </p:spPr>
          <p:txBody>
            <a:bodyPr wrap="square" lIns="91440" tIns="45720" rIns="91440" bIns="45720" anchor="ctr" anchorCtr="0">
              <a:noAutofit/>
            </a:bodyPr>
            <a:lstStyle/>
            <a:p>
              <a:pPr algn="r"/>
              <a:r>
                <a:rPr lang="zh-CN" altLang="en-US" sz="2400" b="1" dirty="0">
                  <a:solidFill>
                    <a:schemeClr val="bg1"/>
                  </a:solidFill>
                  <a:latin typeface="仓耳玄三M W05" panose="02020400000000000000" pitchFamily="18" charset="-122"/>
                </a:rPr>
                <a:t>添加标题</a:t>
              </a:r>
              <a:endParaRPr lang="zh-CN" altLang="en-US" sz="2400" b="1" dirty="0">
                <a:solidFill>
                  <a:schemeClr val="bg1"/>
                </a:solidFill>
                <a:latin typeface="仓耳玄三M W05" panose="02020400000000000000" pitchFamily="18" charset="-122"/>
              </a:endParaRPr>
            </a:p>
          </p:txBody>
        </p:sp>
        <p:sp>
          <p:nvSpPr>
            <p:cNvPr id="23" name="íśḷïḑé"/>
            <p:cNvSpPr txBox="1"/>
            <p:nvPr/>
          </p:nvSpPr>
          <p:spPr bwMode="auto">
            <a:xfrm>
              <a:off x="714323" y="2479037"/>
              <a:ext cx="3109173" cy="556179"/>
            </a:xfrm>
            <a:prstGeom prst="rect">
              <a:avLst/>
            </a:prstGeom>
            <a:noFill/>
          </p:spPr>
          <p:txBody>
            <a:bodyPr wrap="square" lIns="91440" tIns="45720" rIns="91440" bIns="45720" anchor="ctr" anchorCtr="0">
              <a:normAutofit/>
            </a:bodyPr>
            <a:lstStyle/>
            <a:p>
              <a:pPr algn="r">
                <a:lnSpc>
                  <a:spcPct val="120000"/>
                </a:lnSpc>
              </a:pPr>
              <a:r>
                <a:rPr lang="en-US" altLang="zh-CN" sz="1400" dirty="0">
                  <a:solidFill>
                    <a:schemeClr val="bg1"/>
                  </a:solidFill>
                  <a:latin typeface="仓耳玄三M W05" panose="02020400000000000000" pitchFamily="18" charset="-122"/>
                </a:rPr>
                <a:t>Copy paste fonts. Choose the only option to retain text.</a:t>
              </a:r>
              <a:endParaRPr lang="en-US" altLang="zh-CN" sz="1400" dirty="0">
                <a:solidFill>
                  <a:schemeClr val="bg1"/>
                </a:solidFill>
                <a:latin typeface="仓耳玄三M W05" panose="02020400000000000000" pitchFamily="18" charset="-122"/>
              </a:endParaRPr>
            </a:p>
          </p:txBody>
        </p:sp>
      </p:grpSp>
      <p:grpSp>
        <p:nvGrpSpPr>
          <p:cNvPr id="24" name="ïṧļïḋe"/>
          <p:cNvGrpSpPr/>
          <p:nvPr/>
        </p:nvGrpSpPr>
        <p:grpSpPr>
          <a:xfrm>
            <a:off x="8712105" y="4357745"/>
            <a:ext cx="2534042" cy="1022156"/>
            <a:chOff x="9477009" y="3764961"/>
            <a:chExt cx="2001228" cy="866137"/>
          </a:xfrm>
        </p:grpSpPr>
        <p:sp>
          <p:nvSpPr>
            <p:cNvPr id="25" name="îslíḑe"/>
            <p:cNvSpPr txBox="1"/>
            <p:nvPr/>
          </p:nvSpPr>
          <p:spPr bwMode="auto">
            <a:xfrm>
              <a:off x="9477009" y="3764961"/>
              <a:ext cx="2001228" cy="309958"/>
            </a:xfrm>
            <a:prstGeom prst="rect">
              <a:avLst/>
            </a:prstGeom>
            <a:noFill/>
          </p:spPr>
          <p:txBody>
            <a:bodyPr wrap="square" lIns="91440" tIns="45720" rIns="91440" bIns="45720" anchor="ctr" anchorCtr="0">
              <a:noAutofit/>
            </a:bodyPr>
            <a:lstStyle/>
            <a:p>
              <a:r>
                <a:rPr lang="zh-CN" altLang="en-US" sz="2400" b="1" dirty="0">
                  <a:solidFill>
                    <a:schemeClr val="bg1"/>
                  </a:solidFill>
                  <a:latin typeface="仓耳玄三M W05" panose="02020400000000000000" pitchFamily="18" charset="-122"/>
                </a:rPr>
                <a:t>添加标题</a:t>
              </a:r>
              <a:endParaRPr lang="zh-CN" altLang="en-US" sz="2400" b="1" dirty="0">
                <a:solidFill>
                  <a:schemeClr val="bg1"/>
                </a:solidFill>
                <a:latin typeface="仓耳玄三M W05" panose="02020400000000000000" pitchFamily="18" charset="-122"/>
              </a:endParaRPr>
            </a:p>
          </p:txBody>
        </p:sp>
        <p:sp>
          <p:nvSpPr>
            <p:cNvPr id="26" name="îṣľiḑé"/>
            <p:cNvSpPr txBox="1"/>
            <p:nvPr/>
          </p:nvSpPr>
          <p:spPr bwMode="auto">
            <a:xfrm>
              <a:off x="9477009" y="4074919"/>
              <a:ext cx="2001228" cy="556179"/>
            </a:xfrm>
            <a:prstGeom prst="rect">
              <a:avLst/>
            </a:prstGeom>
            <a:noFill/>
          </p:spPr>
          <p:txBody>
            <a:bodyPr wrap="square" lIns="91440" tIns="45720" rIns="91440" bIns="45720" anchor="ctr" anchorCtr="0">
              <a:normAutofit/>
            </a:bodyPr>
            <a:lstStyle/>
            <a:p>
              <a:pPr>
                <a:lnSpc>
                  <a:spcPct val="120000"/>
                </a:lnSpc>
              </a:pPr>
              <a:r>
                <a:rPr lang="en-US" altLang="zh-CN" sz="1200" dirty="0">
                  <a:solidFill>
                    <a:schemeClr val="bg1"/>
                  </a:solidFill>
                  <a:latin typeface="仓耳玄三M W05" panose="02020400000000000000" pitchFamily="18" charset="-122"/>
                </a:rPr>
                <a:t>Copy paste fonts. Choose the only option to retain text.</a:t>
              </a:r>
              <a:endParaRPr lang="en-US" altLang="zh-CN" sz="1200" dirty="0">
                <a:solidFill>
                  <a:schemeClr val="bg1"/>
                </a:solidFill>
                <a:latin typeface="仓耳玄三M W05" panose="02020400000000000000" pitchFamily="18" charset="-122"/>
              </a:endParaRPr>
            </a:p>
          </p:txBody>
        </p:sp>
      </p:grpSp>
      <p:grpSp>
        <p:nvGrpSpPr>
          <p:cNvPr id="27" name="ïṡľíḍe"/>
          <p:cNvGrpSpPr/>
          <p:nvPr/>
        </p:nvGrpSpPr>
        <p:grpSpPr>
          <a:xfrm>
            <a:off x="8712105" y="1808705"/>
            <a:ext cx="2534042" cy="1022156"/>
            <a:chOff x="9477009" y="3764961"/>
            <a:chExt cx="2001228" cy="866137"/>
          </a:xfrm>
        </p:grpSpPr>
        <p:sp>
          <p:nvSpPr>
            <p:cNvPr id="28" name="iṧ1iďè"/>
            <p:cNvSpPr txBox="1"/>
            <p:nvPr/>
          </p:nvSpPr>
          <p:spPr bwMode="auto">
            <a:xfrm>
              <a:off x="9477009" y="3764961"/>
              <a:ext cx="2001228" cy="309958"/>
            </a:xfrm>
            <a:prstGeom prst="rect">
              <a:avLst/>
            </a:prstGeom>
            <a:noFill/>
          </p:spPr>
          <p:txBody>
            <a:bodyPr wrap="square" lIns="91440" tIns="45720" rIns="91440" bIns="45720" anchor="ctr" anchorCtr="0">
              <a:noAutofit/>
            </a:bodyPr>
            <a:lstStyle/>
            <a:p>
              <a:r>
                <a:rPr lang="zh-CN" altLang="en-US" sz="2400" b="1" dirty="0">
                  <a:solidFill>
                    <a:schemeClr val="bg1"/>
                  </a:solidFill>
                  <a:latin typeface="仓耳玄三M W05" panose="02020400000000000000" pitchFamily="18" charset="-122"/>
                </a:rPr>
                <a:t>添加标题</a:t>
              </a:r>
              <a:endParaRPr lang="zh-CN" altLang="en-US" sz="2400" b="1" dirty="0">
                <a:solidFill>
                  <a:schemeClr val="bg1"/>
                </a:solidFill>
                <a:latin typeface="仓耳玄三M W05" panose="02020400000000000000" pitchFamily="18" charset="-122"/>
              </a:endParaRPr>
            </a:p>
          </p:txBody>
        </p:sp>
        <p:sp>
          <p:nvSpPr>
            <p:cNvPr id="29" name="îṩľîḓè"/>
            <p:cNvSpPr txBox="1"/>
            <p:nvPr/>
          </p:nvSpPr>
          <p:spPr bwMode="auto">
            <a:xfrm>
              <a:off x="9477009" y="4074919"/>
              <a:ext cx="2001228" cy="556179"/>
            </a:xfrm>
            <a:prstGeom prst="rect">
              <a:avLst/>
            </a:prstGeom>
            <a:noFill/>
          </p:spPr>
          <p:txBody>
            <a:bodyPr wrap="square" lIns="91440" tIns="45720" rIns="91440" bIns="45720" anchor="ctr" anchorCtr="0">
              <a:normAutofit/>
            </a:bodyPr>
            <a:lstStyle/>
            <a:p>
              <a:pPr>
                <a:lnSpc>
                  <a:spcPct val="120000"/>
                </a:lnSpc>
              </a:pPr>
              <a:r>
                <a:rPr lang="en-US" altLang="zh-CN" sz="1200" dirty="0">
                  <a:solidFill>
                    <a:schemeClr val="bg1"/>
                  </a:solidFill>
                  <a:latin typeface="仓耳玄三M W05" panose="02020400000000000000" pitchFamily="18" charset="-122"/>
                </a:rPr>
                <a:t>Copy paste fonts. Choose the only option to retain text.</a:t>
              </a:r>
              <a:endParaRPr lang="en-US" altLang="zh-CN" sz="1200" dirty="0">
                <a:solidFill>
                  <a:schemeClr val="bg1"/>
                </a:solidFill>
                <a:latin typeface="仓耳玄三M W05" panose="02020400000000000000" pitchFamily="18" charset="-122"/>
              </a:endParaRPr>
            </a:p>
          </p:txBody>
        </p:sp>
      </p:grpSp>
      <p:sp>
        <p:nvSpPr>
          <p:cNvPr id="30" name="îṥľíḓé"/>
          <p:cNvSpPr/>
          <p:nvPr/>
        </p:nvSpPr>
        <p:spPr bwMode="auto">
          <a:xfrm>
            <a:off x="5657021" y="3497471"/>
            <a:ext cx="733087" cy="698634"/>
          </a:xfrm>
          <a:custGeom>
            <a:avLst/>
            <a:gdLst>
              <a:gd name="connsiteX0" fmla="*/ 59674 w 608133"/>
              <a:gd name="connsiteY0" fmla="*/ 311674 h 579554"/>
              <a:gd name="connsiteX1" fmla="*/ 59674 w 608133"/>
              <a:gd name="connsiteY1" fmla="*/ 362306 h 579554"/>
              <a:gd name="connsiteX2" fmla="*/ 210911 w 608133"/>
              <a:gd name="connsiteY2" fmla="*/ 362306 h 579554"/>
              <a:gd name="connsiteX3" fmla="*/ 210911 w 608133"/>
              <a:gd name="connsiteY3" fmla="*/ 311674 h 579554"/>
              <a:gd name="connsiteX4" fmla="*/ 425746 w 608133"/>
              <a:gd name="connsiteY4" fmla="*/ 278028 h 579554"/>
              <a:gd name="connsiteX5" fmla="*/ 512144 w 608133"/>
              <a:gd name="connsiteY5" fmla="*/ 364287 h 579554"/>
              <a:gd name="connsiteX6" fmla="*/ 483294 w 608133"/>
              <a:gd name="connsiteY6" fmla="*/ 428564 h 579554"/>
              <a:gd name="connsiteX7" fmla="*/ 531428 w 608133"/>
              <a:gd name="connsiteY7" fmla="*/ 525434 h 579554"/>
              <a:gd name="connsiteX8" fmla="*/ 518521 w 608133"/>
              <a:gd name="connsiteY8" fmla="*/ 579554 h 579554"/>
              <a:gd name="connsiteX9" fmla="*/ 467502 w 608133"/>
              <a:gd name="connsiteY9" fmla="*/ 556966 h 579554"/>
              <a:gd name="connsiteX10" fmla="*/ 425898 w 608133"/>
              <a:gd name="connsiteY10" fmla="*/ 472830 h 579554"/>
              <a:gd name="connsiteX11" fmla="*/ 384141 w 608133"/>
              <a:gd name="connsiteY11" fmla="*/ 556966 h 579554"/>
              <a:gd name="connsiteX12" fmla="*/ 333274 w 608133"/>
              <a:gd name="connsiteY12" fmla="*/ 579554 h 579554"/>
              <a:gd name="connsiteX13" fmla="*/ 320367 w 608133"/>
              <a:gd name="connsiteY13" fmla="*/ 525434 h 579554"/>
              <a:gd name="connsiteX14" fmla="*/ 368349 w 608133"/>
              <a:gd name="connsiteY14" fmla="*/ 428715 h 579554"/>
              <a:gd name="connsiteX15" fmla="*/ 339347 w 608133"/>
              <a:gd name="connsiteY15" fmla="*/ 364287 h 579554"/>
              <a:gd name="connsiteX16" fmla="*/ 425746 w 608133"/>
              <a:gd name="connsiteY16" fmla="*/ 278028 h 579554"/>
              <a:gd name="connsiteX17" fmla="*/ 59674 w 608133"/>
              <a:gd name="connsiteY17" fmla="*/ 189490 h 579554"/>
              <a:gd name="connsiteX18" fmla="*/ 59674 w 608133"/>
              <a:gd name="connsiteY18" fmla="*/ 239971 h 579554"/>
              <a:gd name="connsiteX19" fmla="*/ 279088 w 608133"/>
              <a:gd name="connsiteY19" fmla="*/ 239971 h 579554"/>
              <a:gd name="connsiteX20" fmla="*/ 279088 w 608133"/>
              <a:gd name="connsiteY20" fmla="*/ 189490 h 579554"/>
              <a:gd name="connsiteX21" fmla="*/ 59674 w 608133"/>
              <a:gd name="connsiteY21" fmla="*/ 67155 h 579554"/>
              <a:gd name="connsiteX22" fmla="*/ 59674 w 608133"/>
              <a:gd name="connsiteY22" fmla="*/ 117636 h 579554"/>
              <a:gd name="connsiteX23" fmla="*/ 489543 w 608133"/>
              <a:gd name="connsiteY23" fmla="*/ 117636 h 579554"/>
              <a:gd name="connsiteX24" fmla="*/ 489543 w 608133"/>
              <a:gd name="connsiteY24" fmla="*/ 67155 h 579554"/>
              <a:gd name="connsiteX25" fmla="*/ 0 w 608133"/>
              <a:gd name="connsiteY25" fmla="*/ 0 h 579554"/>
              <a:gd name="connsiteX26" fmla="*/ 608133 w 608133"/>
              <a:gd name="connsiteY26" fmla="*/ 0 h 579554"/>
              <a:gd name="connsiteX27" fmla="*/ 608133 w 608133"/>
              <a:gd name="connsiteY27" fmla="*/ 429461 h 579554"/>
              <a:gd name="connsiteX28" fmla="*/ 546181 w 608133"/>
              <a:gd name="connsiteY28" fmla="*/ 429461 h 579554"/>
              <a:gd name="connsiteX29" fmla="*/ 562732 w 608133"/>
              <a:gd name="connsiteY29" fmla="*/ 364276 h 579554"/>
              <a:gd name="connsiteX30" fmla="*/ 425769 w 608133"/>
              <a:gd name="connsiteY30" fmla="*/ 227540 h 579554"/>
              <a:gd name="connsiteX31" fmla="*/ 288806 w 608133"/>
              <a:gd name="connsiteY31" fmla="*/ 364276 h 579554"/>
              <a:gd name="connsiteX32" fmla="*/ 305357 w 608133"/>
              <a:gd name="connsiteY32" fmla="*/ 429461 h 579554"/>
              <a:gd name="connsiteX33" fmla="*/ 0 w 608133"/>
              <a:gd name="connsiteY33" fmla="*/ 429461 h 579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608133" h="579554">
                <a:moveTo>
                  <a:pt x="59674" y="311674"/>
                </a:moveTo>
                <a:lnTo>
                  <a:pt x="59674" y="362306"/>
                </a:lnTo>
                <a:lnTo>
                  <a:pt x="210911" y="362306"/>
                </a:lnTo>
                <a:lnTo>
                  <a:pt x="210911" y="311674"/>
                </a:lnTo>
                <a:close/>
                <a:moveTo>
                  <a:pt x="425746" y="278028"/>
                </a:moveTo>
                <a:cubicBezTo>
                  <a:pt x="473424" y="278028"/>
                  <a:pt x="512144" y="316685"/>
                  <a:pt x="512144" y="364287"/>
                </a:cubicBezTo>
                <a:cubicBezTo>
                  <a:pt x="512144" y="389906"/>
                  <a:pt x="501060" y="412798"/>
                  <a:pt x="483294" y="428564"/>
                </a:cubicBezTo>
                <a:lnTo>
                  <a:pt x="531428" y="525434"/>
                </a:lnTo>
                <a:lnTo>
                  <a:pt x="518521" y="579554"/>
                </a:lnTo>
                <a:lnTo>
                  <a:pt x="467502" y="556966"/>
                </a:lnTo>
                <a:lnTo>
                  <a:pt x="425898" y="472830"/>
                </a:lnTo>
                <a:lnTo>
                  <a:pt x="384141" y="556966"/>
                </a:lnTo>
                <a:lnTo>
                  <a:pt x="333274" y="579554"/>
                </a:lnTo>
                <a:lnTo>
                  <a:pt x="320367" y="525434"/>
                </a:lnTo>
                <a:lnTo>
                  <a:pt x="368349" y="428715"/>
                </a:lnTo>
                <a:cubicBezTo>
                  <a:pt x="350584" y="412949"/>
                  <a:pt x="339347" y="389906"/>
                  <a:pt x="339347" y="364287"/>
                </a:cubicBezTo>
                <a:cubicBezTo>
                  <a:pt x="339347" y="316685"/>
                  <a:pt x="378067" y="278028"/>
                  <a:pt x="425746" y="278028"/>
                </a:cubicBezTo>
                <a:close/>
                <a:moveTo>
                  <a:pt x="59674" y="189490"/>
                </a:moveTo>
                <a:lnTo>
                  <a:pt x="59674" y="239971"/>
                </a:lnTo>
                <a:lnTo>
                  <a:pt x="279088" y="239971"/>
                </a:lnTo>
                <a:lnTo>
                  <a:pt x="279088" y="189490"/>
                </a:lnTo>
                <a:close/>
                <a:moveTo>
                  <a:pt x="59674" y="67155"/>
                </a:moveTo>
                <a:lnTo>
                  <a:pt x="59674" y="117636"/>
                </a:lnTo>
                <a:lnTo>
                  <a:pt x="489543" y="117636"/>
                </a:lnTo>
                <a:lnTo>
                  <a:pt x="489543" y="67155"/>
                </a:lnTo>
                <a:close/>
                <a:moveTo>
                  <a:pt x="0" y="0"/>
                </a:moveTo>
                <a:lnTo>
                  <a:pt x="608133" y="0"/>
                </a:lnTo>
                <a:lnTo>
                  <a:pt x="608133" y="429461"/>
                </a:lnTo>
                <a:lnTo>
                  <a:pt x="546181" y="429461"/>
                </a:lnTo>
                <a:cubicBezTo>
                  <a:pt x="556962" y="409602"/>
                  <a:pt x="562732" y="387318"/>
                  <a:pt x="562732" y="364276"/>
                </a:cubicBezTo>
                <a:cubicBezTo>
                  <a:pt x="562732" y="288935"/>
                  <a:pt x="501387" y="227540"/>
                  <a:pt x="425769" y="227540"/>
                </a:cubicBezTo>
                <a:cubicBezTo>
                  <a:pt x="349695" y="227540"/>
                  <a:pt x="288806" y="289390"/>
                  <a:pt x="288806" y="364276"/>
                </a:cubicBezTo>
                <a:cubicBezTo>
                  <a:pt x="288806" y="387318"/>
                  <a:pt x="294576" y="409602"/>
                  <a:pt x="305357" y="429461"/>
                </a:cubicBezTo>
                <a:lnTo>
                  <a:pt x="0" y="429461"/>
                </a:lnTo>
                <a:close/>
              </a:path>
            </a:pathLst>
          </a:custGeom>
          <a:gradFill>
            <a:gsLst>
              <a:gs pos="100000">
                <a:srgbClr val="6EABFF"/>
              </a:gs>
              <a:gs pos="0">
                <a:srgbClr val="F361CE"/>
              </a:gs>
            </a:gsLst>
            <a:lin ang="16200000" scaled="1"/>
          </a:gradFill>
          <a:ln>
            <a:noFill/>
          </a:ln>
        </p:spPr>
        <p:txBody>
          <a:bodyPr wrap="square" lIns="91440" tIns="45720" rIns="91440" bIns="4572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zh-CN" altLang="en-US" sz="2400" dirty="0">
              <a:solidFill>
                <a:schemeClr val="bg1"/>
              </a:solidFill>
              <a:latin typeface="仓耳玄三M W05" panose="02020400000000000000" pitchFamily="18"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par>
                                <p:cTn id="8" presetID="10" presetClass="entr" presetSubtype="0" fill="hold"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fade">
                                      <p:cBhvr>
                                        <p:cTn id="10" dur="500"/>
                                        <p:tgtEl>
                                          <p:spTgt spid="21"/>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fade">
                                      <p:cBhvr>
                                        <p:cTn id="15" dur="500"/>
                                        <p:tgtEl>
                                          <p:spTgt spid="24"/>
                                        </p:tgtEl>
                                      </p:cBhvr>
                                    </p:animEffect>
                                  </p:childTnLst>
                                </p:cTn>
                              </p:par>
                              <p:par>
                                <p:cTn id="16" presetID="10" presetClass="entr" presetSubtype="0" fill="hold" nodeType="withEffect">
                                  <p:stCondLst>
                                    <p:cond delay="0"/>
                                  </p:stCondLst>
                                  <p:childTnLst>
                                    <p:set>
                                      <p:cBhvr>
                                        <p:cTn id="17" dur="1" fill="hold">
                                          <p:stCondLst>
                                            <p:cond delay="0"/>
                                          </p:stCondLst>
                                        </p:cTn>
                                        <p:tgtEl>
                                          <p:spTgt spid="27"/>
                                        </p:tgtEl>
                                        <p:attrNameLst>
                                          <p:attrName>style.visibility</p:attrName>
                                        </p:attrNameLst>
                                      </p:cBhvr>
                                      <p:to>
                                        <p:strVal val="visible"/>
                                      </p:to>
                                    </p:set>
                                    <p:animEffect transition="in" filter="fade">
                                      <p:cBhvr>
                                        <p:cTn id="18"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cstate="print">
            <a:extLst>
              <a:ext uri="{28A0092B-C50C-407E-A947-70E740481C1C}">
                <a14:useLocalDpi xmlns:a14="http://schemas.microsoft.com/office/drawing/2010/main" val="0"/>
              </a:ext>
            </a:extLst>
          </a:blip>
          <a:srcRect l="5729" r="5537"/>
          <a:stretch>
            <a:fillRect/>
          </a:stretch>
        </p:blipFill>
        <p:spPr>
          <a:xfrm>
            <a:off x="0" y="-13146"/>
            <a:ext cx="12192000" cy="6871146"/>
          </a:xfrm>
          <a:prstGeom prst="rect">
            <a:avLst/>
          </a:prstGeom>
        </p:spPr>
      </p:pic>
      <p:sp>
        <p:nvSpPr>
          <p:cNvPr id="4" name="文本框 3"/>
          <p:cNvSpPr txBox="1"/>
          <p:nvPr/>
        </p:nvSpPr>
        <p:spPr>
          <a:xfrm>
            <a:off x="4419069" y="1653490"/>
            <a:ext cx="3353861" cy="2646878"/>
          </a:xfrm>
          <a:prstGeom prst="rect">
            <a:avLst/>
          </a:prstGeom>
          <a:noFill/>
        </p:spPr>
        <p:txBody>
          <a:bodyPr wrap="square" rtlCol="0">
            <a:spAutoFit/>
          </a:bodyPr>
          <a:lstStyle/>
          <a:p>
            <a:r>
              <a:rPr lang="en-US" altLang="zh-CN" sz="16600" b="1" i="1" dirty="0">
                <a:solidFill>
                  <a:schemeClr val="bg1"/>
                </a:solidFill>
                <a:latin typeface="汉仪秦川飞影W" panose="00020600040101010101" pitchFamily="18" charset="-122"/>
                <a:ea typeface="汉仪秦川飞影W" panose="00020600040101010101" pitchFamily="18" charset="-122"/>
              </a:rPr>
              <a:t>04</a:t>
            </a:r>
            <a:endParaRPr lang="zh-CN" altLang="en-US" sz="16600" b="1" i="1" dirty="0">
              <a:solidFill>
                <a:schemeClr val="bg1"/>
              </a:solidFill>
              <a:latin typeface="汉仪秦川飞影W" panose="00020600040101010101" pitchFamily="18" charset="-122"/>
              <a:ea typeface="汉仪秦川飞影W" panose="00020600040101010101" pitchFamily="18" charset="-122"/>
            </a:endParaRPr>
          </a:p>
        </p:txBody>
      </p:sp>
      <p:sp>
        <p:nvSpPr>
          <p:cNvPr id="5" name="文本框 4"/>
          <p:cNvSpPr txBox="1"/>
          <p:nvPr/>
        </p:nvSpPr>
        <p:spPr>
          <a:xfrm>
            <a:off x="3749521" y="4057301"/>
            <a:ext cx="5116685" cy="923330"/>
          </a:xfrm>
          <a:prstGeom prst="rect">
            <a:avLst/>
          </a:prstGeom>
          <a:noFill/>
        </p:spPr>
        <p:txBody>
          <a:bodyPr wrap="square" rtlCol="0">
            <a:spAutoFit/>
          </a:bodyPr>
          <a:lstStyle/>
          <a:p>
            <a:r>
              <a:rPr lang="zh-CN" altLang="en-US" sz="5400" b="1" dirty="0">
                <a:solidFill>
                  <a:schemeClr val="bg1"/>
                </a:solidFill>
                <a:latin typeface="仓耳玄三M W05" panose="02020400000000000000" pitchFamily="18" charset="-122"/>
                <a:ea typeface="仓耳玄三M W05" panose="02020400000000000000" pitchFamily="18" charset="-122"/>
              </a:rPr>
              <a:t>活动问题及把控</a:t>
            </a:r>
            <a:endParaRPr lang="zh-CN" altLang="en-US" sz="5400" b="1" dirty="0">
              <a:solidFill>
                <a:schemeClr val="bg1"/>
              </a:solidFill>
              <a:latin typeface="仓耳玄三M W05" panose="02020400000000000000" pitchFamily="18" charset="-122"/>
              <a:ea typeface="仓耳玄三M W05" panose="02020400000000000000" pitchFamily="18"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extLst>
              <a:ext uri="{BEBA8EAE-BF5A-486C-A8C5-ECC9F3942E4B}">
                <a14:imgProps xmlns:a14="http://schemas.microsoft.com/office/drawing/2010/main">
                  <a14:imgLayer r:embed="rId2">
                    <a14:imgEffect>
                      <a14:colorTemperature colorTemp="4700"/>
                    </a14:imgEffect>
                    <a14:imgEffect>
                      <a14:saturation sat="200000"/>
                    </a14:imgEffect>
                  </a14:imgLayer>
                </a14:imgProps>
              </a:ext>
              <a:ext uri="{28A0092B-C50C-407E-A947-70E740481C1C}">
                <a14:useLocalDpi xmlns:a14="http://schemas.microsoft.com/office/drawing/2010/main" val="0"/>
              </a:ext>
            </a:extLst>
          </a:blip>
          <a:stretch>
            <a:fillRect/>
          </a:stretch>
        </p:blipFill>
        <p:spPr>
          <a:xfrm rot="5400000">
            <a:off x="2667000" y="-2667000"/>
            <a:ext cx="6858000" cy="12192000"/>
          </a:xfrm>
          <a:prstGeom prst="rect">
            <a:avLst/>
          </a:prstGeom>
        </p:spPr>
      </p:pic>
      <p:sp>
        <p:nvSpPr>
          <p:cNvPr id="3" name="文本框 2"/>
          <p:cNvSpPr txBox="1"/>
          <p:nvPr/>
        </p:nvSpPr>
        <p:spPr>
          <a:xfrm>
            <a:off x="751678" y="469148"/>
            <a:ext cx="3172139" cy="523220"/>
          </a:xfrm>
          <a:prstGeom prst="rect">
            <a:avLst/>
          </a:prstGeom>
          <a:noFill/>
        </p:spPr>
        <p:txBody>
          <a:bodyPr wrap="square" rtlCol="0">
            <a:spAutoFit/>
          </a:bodyPr>
          <a:lstStyle/>
          <a:p>
            <a:r>
              <a:rPr lang="en-US" altLang="zh-CN" sz="2800" b="1" dirty="0">
                <a:solidFill>
                  <a:schemeClr val="bg1"/>
                </a:solidFill>
                <a:latin typeface="仓耳玄三M W05" panose="02020400000000000000" pitchFamily="18" charset="-122"/>
                <a:ea typeface="仓耳玄三M W05" panose="02020400000000000000" pitchFamily="18" charset="-122"/>
              </a:rPr>
              <a:t>04.</a:t>
            </a:r>
            <a:r>
              <a:rPr lang="zh-CN" altLang="en-US" sz="2800" b="1" dirty="0">
                <a:solidFill>
                  <a:schemeClr val="bg1"/>
                </a:solidFill>
                <a:latin typeface="仓耳玄三M W05" panose="02020400000000000000" pitchFamily="18" charset="-122"/>
                <a:ea typeface="仓耳玄三M W05" panose="02020400000000000000" pitchFamily="18" charset="-122"/>
              </a:rPr>
              <a:t>活动问题及把控</a:t>
            </a:r>
            <a:endParaRPr lang="zh-CN" altLang="en-US" sz="2800" b="1" dirty="0">
              <a:solidFill>
                <a:schemeClr val="bg1"/>
              </a:solidFill>
              <a:latin typeface="仓耳玄三M W05" panose="02020400000000000000" pitchFamily="18" charset="-122"/>
              <a:ea typeface="仓耳玄三M W05" panose="02020400000000000000" pitchFamily="18" charset="-122"/>
            </a:endParaRPr>
          </a:p>
        </p:txBody>
      </p:sp>
      <p:sp>
        <p:nvSpPr>
          <p:cNvPr id="40" name="矩形 39"/>
          <p:cNvSpPr/>
          <p:nvPr/>
        </p:nvSpPr>
        <p:spPr>
          <a:xfrm>
            <a:off x="6017931" y="3902438"/>
            <a:ext cx="1616765" cy="1648601"/>
          </a:xfrm>
          <a:prstGeom prst="rect">
            <a:avLst/>
          </a:prstGeom>
          <a:gradFill>
            <a:gsLst>
              <a:gs pos="100000">
                <a:srgbClr val="6EABFF"/>
              </a:gs>
              <a:gs pos="0">
                <a:srgbClr val="F361CE"/>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lang="zh-CN" altLang="en-US" dirty="0">
              <a:solidFill>
                <a:schemeClr val="bg1"/>
              </a:solidFill>
              <a:latin typeface="仓耳玄三M W05" panose="02020400000000000000" pitchFamily="18" charset="-122"/>
            </a:endParaRPr>
          </a:p>
        </p:txBody>
      </p:sp>
      <p:sp>
        <p:nvSpPr>
          <p:cNvPr id="41" name="矩形 40"/>
          <p:cNvSpPr/>
          <p:nvPr/>
        </p:nvSpPr>
        <p:spPr>
          <a:xfrm>
            <a:off x="7820228" y="3902438"/>
            <a:ext cx="1431234" cy="1648601"/>
          </a:xfrm>
          <a:prstGeom prst="rect">
            <a:avLst/>
          </a:prstGeom>
          <a:gradFill>
            <a:gsLst>
              <a:gs pos="100000">
                <a:srgbClr val="6EABFF"/>
              </a:gs>
              <a:gs pos="0">
                <a:srgbClr val="F361CE"/>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lang="zh-CN" altLang="en-US" dirty="0">
              <a:solidFill>
                <a:schemeClr val="bg1"/>
              </a:solidFill>
              <a:latin typeface="仓耳玄三M W05" panose="02020400000000000000" pitchFamily="18" charset="-122"/>
            </a:endParaRPr>
          </a:p>
        </p:txBody>
      </p:sp>
      <p:sp>
        <p:nvSpPr>
          <p:cNvPr id="42" name="矩形 41"/>
          <p:cNvSpPr/>
          <p:nvPr/>
        </p:nvSpPr>
        <p:spPr>
          <a:xfrm>
            <a:off x="9436992" y="3898094"/>
            <a:ext cx="1616765" cy="1648601"/>
          </a:xfrm>
          <a:prstGeom prst="rect">
            <a:avLst/>
          </a:prstGeom>
          <a:gradFill>
            <a:gsLst>
              <a:gs pos="100000">
                <a:srgbClr val="6EABFF"/>
              </a:gs>
              <a:gs pos="0">
                <a:srgbClr val="F361CE"/>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lang="zh-CN" altLang="en-US" dirty="0">
              <a:solidFill>
                <a:schemeClr val="bg1"/>
              </a:solidFill>
              <a:latin typeface="仓耳玄三M W05" panose="02020400000000000000" pitchFamily="18" charset="-122"/>
            </a:endParaRPr>
          </a:p>
        </p:txBody>
      </p:sp>
      <p:sp>
        <p:nvSpPr>
          <p:cNvPr id="43" name="文本框 42"/>
          <p:cNvSpPr txBox="1"/>
          <p:nvPr/>
        </p:nvSpPr>
        <p:spPr>
          <a:xfrm>
            <a:off x="6591925" y="4077622"/>
            <a:ext cx="876300" cy="523220"/>
          </a:xfrm>
          <a:prstGeom prst="rect">
            <a:avLst/>
          </a:prstGeom>
          <a:noFill/>
        </p:spPr>
        <p:txBody>
          <a:bodyPr wrap="square" rtlCol="0">
            <a:spAutoFit/>
          </a:bodyPr>
          <a:lstStyle/>
          <a:p>
            <a:r>
              <a:rPr lang="en-US" altLang="zh-CN" sz="2800" b="1" dirty="0">
                <a:solidFill>
                  <a:schemeClr val="bg1"/>
                </a:solidFill>
                <a:latin typeface="Agency FB" panose="020B0503020202020204" pitchFamily="34" charset="0"/>
              </a:rPr>
              <a:t>01</a:t>
            </a:r>
            <a:endParaRPr lang="zh-CN" altLang="en-US" sz="2800" b="1" dirty="0">
              <a:solidFill>
                <a:schemeClr val="bg1"/>
              </a:solidFill>
              <a:latin typeface="Agency FB" panose="020B0503020202020204" pitchFamily="34" charset="0"/>
            </a:endParaRPr>
          </a:p>
        </p:txBody>
      </p:sp>
      <p:sp>
        <p:nvSpPr>
          <p:cNvPr id="44" name="文本框 43"/>
          <p:cNvSpPr txBox="1"/>
          <p:nvPr/>
        </p:nvSpPr>
        <p:spPr>
          <a:xfrm>
            <a:off x="6150786" y="4630779"/>
            <a:ext cx="1353885" cy="382028"/>
          </a:xfrm>
          <a:prstGeom prst="rect">
            <a:avLst/>
          </a:prstGeom>
          <a:noFill/>
        </p:spPr>
        <p:txBody>
          <a:bodyPr wrap="square" rtlCol="0">
            <a:spAutoFit/>
          </a:bodyPr>
          <a:lstStyle/>
          <a:p>
            <a:pPr algn="ctr">
              <a:lnSpc>
                <a:spcPct val="110000"/>
              </a:lnSpc>
              <a:spcBef>
                <a:spcPct val="0"/>
              </a:spcBef>
            </a:pPr>
            <a:r>
              <a:rPr lang="zh-CN" altLang="en-US" b="1" dirty="0">
                <a:solidFill>
                  <a:schemeClr val="bg1"/>
                </a:solidFill>
                <a:latin typeface="仓耳玄三M W05" panose="02020400000000000000" pitchFamily="18" charset="-122"/>
              </a:rPr>
              <a:t>添加标题</a:t>
            </a:r>
            <a:endParaRPr lang="en-US" altLang="zh-CN" b="1" dirty="0">
              <a:solidFill>
                <a:schemeClr val="bg1"/>
              </a:solidFill>
              <a:latin typeface="仓耳玄三M W05" panose="02020400000000000000" pitchFamily="18" charset="-122"/>
            </a:endParaRPr>
          </a:p>
        </p:txBody>
      </p:sp>
      <p:cxnSp>
        <p:nvCxnSpPr>
          <p:cNvPr id="45" name="直接连接符 44"/>
          <p:cNvCxnSpPr/>
          <p:nvPr/>
        </p:nvCxnSpPr>
        <p:spPr>
          <a:xfrm>
            <a:off x="6692328" y="5179194"/>
            <a:ext cx="407195"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
        <p:nvSpPr>
          <p:cNvPr id="46" name="文本框 45"/>
          <p:cNvSpPr txBox="1"/>
          <p:nvPr/>
        </p:nvSpPr>
        <p:spPr>
          <a:xfrm>
            <a:off x="8238131" y="4077622"/>
            <a:ext cx="876300" cy="523220"/>
          </a:xfrm>
          <a:prstGeom prst="rect">
            <a:avLst/>
          </a:prstGeom>
          <a:noFill/>
        </p:spPr>
        <p:txBody>
          <a:bodyPr wrap="square" rtlCol="0">
            <a:spAutoFit/>
          </a:bodyPr>
          <a:lstStyle/>
          <a:p>
            <a:r>
              <a:rPr lang="en-US" altLang="zh-CN" sz="2800" b="1" dirty="0">
                <a:solidFill>
                  <a:schemeClr val="bg1"/>
                </a:solidFill>
                <a:latin typeface="Agency FB" panose="020B0503020202020204" pitchFamily="34" charset="0"/>
              </a:rPr>
              <a:t>02</a:t>
            </a:r>
            <a:endParaRPr lang="zh-CN" altLang="en-US" sz="2800" b="1" dirty="0">
              <a:solidFill>
                <a:schemeClr val="bg1"/>
              </a:solidFill>
              <a:latin typeface="Agency FB" panose="020B0503020202020204" pitchFamily="34" charset="0"/>
            </a:endParaRPr>
          </a:p>
        </p:txBody>
      </p:sp>
      <p:sp>
        <p:nvSpPr>
          <p:cNvPr id="47" name="文本框 46"/>
          <p:cNvSpPr txBox="1"/>
          <p:nvPr/>
        </p:nvSpPr>
        <p:spPr>
          <a:xfrm>
            <a:off x="7796992" y="4630779"/>
            <a:ext cx="1353885" cy="382028"/>
          </a:xfrm>
          <a:prstGeom prst="rect">
            <a:avLst/>
          </a:prstGeom>
          <a:noFill/>
        </p:spPr>
        <p:txBody>
          <a:bodyPr wrap="square" rtlCol="0">
            <a:spAutoFit/>
          </a:bodyPr>
          <a:lstStyle/>
          <a:p>
            <a:pPr algn="ctr">
              <a:lnSpc>
                <a:spcPct val="110000"/>
              </a:lnSpc>
              <a:spcBef>
                <a:spcPct val="0"/>
              </a:spcBef>
            </a:pPr>
            <a:r>
              <a:rPr lang="zh-CN" altLang="en-US" b="1" dirty="0">
                <a:solidFill>
                  <a:schemeClr val="bg1"/>
                </a:solidFill>
                <a:latin typeface="仓耳玄三M W05" panose="02020400000000000000" pitchFamily="18" charset="-122"/>
              </a:rPr>
              <a:t>添加标题</a:t>
            </a:r>
            <a:endParaRPr lang="en-US" altLang="zh-CN" b="1" dirty="0">
              <a:solidFill>
                <a:schemeClr val="bg1"/>
              </a:solidFill>
              <a:latin typeface="仓耳玄三M W05" panose="02020400000000000000" pitchFamily="18" charset="-122"/>
            </a:endParaRPr>
          </a:p>
        </p:txBody>
      </p:sp>
      <p:cxnSp>
        <p:nvCxnSpPr>
          <p:cNvPr id="48" name="直接连接符 47"/>
          <p:cNvCxnSpPr/>
          <p:nvPr/>
        </p:nvCxnSpPr>
        <p:spPr>
          <a:xfrm>
            <a:off x="8338534" y="5179194"/>
            <a:ext cx="407195"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
        <p:nvSpPr>
          <p:cNvPr id="49" name="文本框 48"/>
          <p:cNvSpPr txBox="1"/>
          <p:nvPr/>
        </p:nvSpPr>
        <p:spPr>
          <a:xfrm>
            <a:off x="9980479" y="4077622"/>
            <a:ext cx="876300" cy="523220"/>
          </a:xfrm>
          <a:prstGeom prst="rect">
            <a:avLst/>
          </a:prstGeom>
          <a:noFill/>
        </p:spPr>
        <p:txBody>
          <a:bodyPr wrap="square" rtlCol="0">
            <a:spAutoFit/>
          </a:bodyPr>
          <a:lstStyle/>
          <a:p>
            <a:r>
              <a:rPr lang="en-US" altLang="zh-CN" sz="2800" b="1" dirty="0">
                <a:solidFill>
                  <a:schemeClr val="bg1"/>
                </a:solidFill>
                <a:latin typeface="Agency FB" panose="020B0503020202020204" pitchFamily="34" charset="0"/>
              </a:rPr>
              <a:t>03</a:t>
            </a:r>
            <a:endParaRPr lang="zh-CN" altLang="en-US" sz="2800" b="1" dirty="0">
              <a:solidFill>
                <a:schemeClr val="bg1"/>
              </a:solidFill>
              <a:latin typeface="Agency FB" panose="020B0503020202020204" pitchFamily="34" charset="0"/>
            </a:endParaRPr>
          </a:p>
        </p:txBody>
      </p:sp>
      <p:sp>
        <p:nvSpPr>
          <p:cNvPr id="50" name="文本框 49"/>
          <p:cNvSpPr txBox="1"/>
          <p:nvPr/>
        </p:nvSpPr>
        <p:spPr>
          <a:xfrm>
            <a:off x="9539340" y="4630779"/>
            <a:ext cx="1353885" cy="382028"/>
          </a:xfrm>
          <a:prstGeom prst="rect">
            <a:avLst/>
          </a:prstGeom>
          <a:noFill/>
        </p:spPr>
        <p:txBody>
          <a:bodyPr wrap="square" rtlCol="0">
            <a:spAutoFit/>
          </a:bodyPr>
          <a:lstStyle/>
          <a:p>
            <a:pPr algn="ctr">
              <a:lnSpc>
                <a:spcPct val="110000"/>
              </a:lnSpc>
              <a:spcBef>
                <a:spcPct val="0"/>
              </a:spcBef>
            </a:pPr>
            <a:r>
              <a:rPr lang="zh-CN" altLang="en-US" b="1" dirty="0">
                <a:solidFill>
                  <a:schemeClr val="bg1"/>
                </a:solidFill>
                <a:latin typeface="仓耳玄三M W05" panose="02020400000000000000" pitchFamily="18" charset="-122"/>
              </a:rPr>
              <a:t>添加标题</a:t>
            </a:r>
            <a:endParaRPr lang="en-US" altLang="zh-CN" b="1" dirty="0">
              <a:solidFill>
                <a:schemeClr val="bg1"/>
              </a:solidFill>
              <a:latin typeface="仓耳玄三M W05" panose="02020400000000000000" pitchFamily="18" charset="-122"/>
            </a:endParaRPr>
          </a:p>
        </p:txBody>
      </p:sp>
      <p:cxnSp>
        <p:nvCxnSpPr>
          <p:cNvPr id="51" name="直接连接符 50"/>
          <p:cNvCxnSpPr/>
          <p:nvPr/>
        </p:nvCxnSpPr>
        <p:spPr>
          <a:xfrm>
            <a:off x="10080882" y="5179194"/>
            <a:ext cx="407195"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pic>
        <p:nvPicPr>
          <p:cNvPr id="52" name="图片 5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03959" y="1908085"/>
            <a:ext cx="2427735" cy="1638428"/>
          </a:xfrm>
          <a:prstGeom prst="rect">
            <a:avLst/>
          </a:prstGeom>
        </p:spPr>
      </p:pic>
      <p:pic>
        <p:nvPicPr>
          <p:cNvPr id="53" name="图片 52"/>
          <p:cNvPicPr>
            <a:picLocks noChangeAspect="1"/>
          </p:cNvPicPr>
          <p:nvPr/>
        </p:nvPicPr>
        <p:blipFill rotWithShape="1">
          <a:blip r:embed="rId4" cstate="print">
            <a:extLst>
              <a:ext uri="{28A0092B-C50C-407E-A947-70E740481C1C}">
                <a14:useLocalDpi xmlns:a14="http://schemas.microsoft.com/office/drawing/2010/main" val="0"/>
              </a:ext>
            </a:extLst>
          </a:blip>
          <a:srcRect r="16507"/>
          <a:stretch>
            <a:fillRect/>
          </a:stretch>
        </p:blipFill>
        <p:spPr>
          <a:xfrm>
            <a:off x="1354238" y="1908084"/>
            <a:ext cx="4391950" cy="3653229"/>
          </a:xfrm>
          <a:prstGeom prst="rect">
            <a:avLst/>
          </a:prstGeom>
        </p:spPr>
      </p:pic>
      <p:pic>
        <p:nvPicPr>
          <p:cNvPr id="54" name="图片 53"/>
          <p:cNvPicPr>
            <a:picLocks noChangeAspect="1"/>
          </p:cNvPicPr>
          <p:nvPr/>
        </p:nvPicPr>
        <p:blipFill rotWithShape="1">
          <a:blip r:embed="rId5" cstate="print">
            <a:extLst>
              <a:ext uri="{28A0092B-C50C-407E-A947-70E740481C1C}">
                <a14:useLocalDpi xmlns:a14="http://schemas.microsoft.com/office/drawing/2010/main" val="0"/>
              </a:ext>
            </a:extLst>
          </a:blip>
          <a:srcRect l="16113"/>
          <a:stretch>
            <a:fillRect/>
          </a:stretch>
        </p:blipFill>
        <p:spPr>
          <a:xfrm>
            <a:off x="6017931" y="1926940"/>
            <a:ext cx="2220200" cy="1620224"/>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1000"/>
                                        <p:tgtEl>
                                          <p:spTgt spid="40"/>
                                        </p:tgtEl>
                                      </p:cBhvr>
                                    </p:animEffect>
                                    <p:anim calcmode="lin" valueType="num">
                                      <p:cBhvr>
                                        <p:cTn id="8" dur="1000" fill="hold"/>
                                        <p:tgtEl>
                                          <p:spTgt spid="40"/>
                                        </p:tgtEl>
                                        <p:attrNameLst>
                                          <p:attrName>ppt_x</p:attrName>
                                        </p:attrNameLst>
                                      </p:cBhvr>
                                      <p:tavLst>
                                        <p:tav tm="0">
                                          <p:val>
                                            <p:strVal val="#ppt_x"/>
                                          </p:val>
                                        </p:tav>
                                        <p:tav tm="100000">
                                          <p:val>
                                            <p:strVal val="#ppt_x"/>
                                          </p:val>
                                        </p:tav>
                                      </p:tavLst>
                                    </p:anim>
                                    <p:anim calcmode="lin" valueType="num">
                                      <p:cBhvr>
                                        <p:cTn id="9" dur="1000" fill="hold"/>
                                        <p:tgtEl>
                                          <p:spTgt spid="40"/>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41"/>
                                        </p:tgtEl>
                                        <p:attrNameLst>
                                          <p:attrName>style.visibility</p:attrName>
                                        </p:attrNameLst>
                                      </p:cBhvr>
                                      <p:to>
                                        <p:strVal val="visible"/>
                                      </p:to>
                                    </p:set>
                                    <p:animEffect transition="in" filter="fade">
                                      <p:cBhvr>
                                        <p:cTn id="12" dur="1000"/>
                                        <p:tgtEl>
                                          <p:spTgt spid="41"/>
                                        </p:tgtEl>
                                      </p:cBhvr>
                                    </p:animEffect>
                                    <p:anim calcmode="lin" valueType="num">
                                      <p:cBhvr>
                                        <p:cTn id="13" dur="1000" fill="hold"/>
                                        <p:tgtEl>
                                          <p:spTgt spid="41"/>
                                        </p:tgtEl>
                                        <p:attrNameLst>
                                          <p:attrName>ppt_x</p:attrName>
                                        </p:attrNameLst>
                                      </p:cBhvr>
                                      <p:tavLst>
                                        <p:tav tm="0">
                                          <p:val>
                                            <p:strVal val="#ppt_x"/>
                                          </p:val>
                                        </p:tav>
                                        <p:tav tm="100000">
                                          <p:val>
                                            <p:strVal val="#ppt_x"/>
                                          </p:val>
                                        </p:tav>
                                      </p:tavLst>
                                    </p:anim>
                                    <p:anim calcmode="lin" valueType="num">
                                      <p:cBhvr>
                                        <p:cTn id="14" dur="1000" fill="hold"/>
                                        <p:tgtEl>
                                          <p:spTgt spid="41"/>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42"/>
                                        </p:tgtEl>
                                        <p:attrNameLst>
                                          <p:attrName>style.visibility</p:attrName>
                                        </p:attrNameLst>
                                      </p:cBhvr>
                                      <p:to>
                                        <p:strVal val="visible"/>
                                      </p:to>
                                    </p:set>
                                    <p:animEffect transition="in" filter="fade">
                                      <p:cBhvr>
                                        <p:cTn id="17" dur="1000"/>
                                        <p:tgtEl>
                                          <p:spTgt spid="42"/>
                                        </p:tgtEl>
                                      </p:cBhvr>
                                    </p:animEffect>
                                    <p:anim calcmode="lin" valueType="num">
                                      <p:cBhvr>
                                        <p:cTn id="18" dur="1000" fill="hold"/>
                                        <p:tgtEl>
                                          <p:spTgt spid="42"/>
                                        </p:tgtEl>
                                        <p:attrNameLst>
                                          <p:attrName>ppt_x</p:attrName>
                                        </p:attrNameLst>
                                      </p:cBhvr>
                                      <p:tavLst>
                                        <p:tav tm="0">
                                          <p:val>
                                            <p:strVal val="#ppt_x"/>
                                          </p:val>
                                        </p:tav>
                                        <p:tav tm="100000">
                                          <p:val>
                                            <p:strVal val="#ppt_x"/>
                                          </p:val>
                                        </p:tav>
                                      </p:tavLst>
                                    </p:anim>
                                    <p:anim calcmode="lin" valueType="num">
                                      <p:cBhvr>
                                        <p:cTn id="19" dur="1000" fill="hold"/>
                                        <p:tgtEl>
                                          <p:spTgt spid="42"/>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43"/>
                                        </p:tgtEl>
                                        <p:attrNameLst>
                                          <p:attrName>style.visibility</p:attrName>
                                        </p:attrNameLst>
                                      </p:cBhvr>
                                      <p:to>
                                        <p:strVal val="visible"/>
                                      </p:to>
                                    </p:set>
                                    <p:animEffect transition="in" filter="fade">
                                      <p:cBhvr>
                                        <p:cTn id="22" dur="1000"/>
                                        <p:tgtEl>
                                          <p:spTgt spid="43"/>
                                        </p:tgtEl>
                                      </p:cBhvr>
                                    </p:animEffect>
                                    <p:anim calcmode="lin" valueType="num">
                                      <p:cBhvr>
                                        <p:cTn id="23" dur="1000" fill="hold"/>
                                        <p:tgtEl>
                                          <p:spTgt spid="43"/>
                                        </p:tgtEl>
                                        <p:attrNameLst>
                                          <p:attrName>ppt_x</p:attrName>
                                        </p:attrNameLst>
                                      </p:cBhvr>
                                      <p:tavLst>
                                        <p:tav tm="0">
                                          <p:val>
                                            <p:strVal val="#ppt_x"/>
                                          </p:val>
                                        </p:tav>
                                        <p:tav tm="100000">
                                          <p:val>
                                            <p:strVal val="#ppt_x"/>
                                          </p:val>
                                        </p:tav>
                                      </p:tavLst>
                                    </p:anim>
                                    <p:anim calcmode="lin" valueType="num">
                                      <p:cBhvr>
                                        <p:cTn id="24" dur="1000" fill="hold"/>
                                        <p:tgtEl>
                                          <p:spTgt spid="43"/>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44"/>
                                        </p:tgtEl>
                                        <p:attrNameLst>
                                          <p:attrName>style.visibility</p:attrName>
                                        </p:attrNameLst>
                                      </p:cBhvr>
                                      <p:to>
                                        <p:strVal val="visible"/>
                                      </p:to>
                                    </p:set>
                                    <p:animEffect transition="in" filter="fade">
                                      <p:cBhvr>
                                        <p:cTn id="29" dur="500"/>
                                        <p:tgtEl>
                                          <p:spTgt spid="44"/>
                                        </p:tgtEl>
                                      </p:cBhvr>
                                    </p:animEffect>
                                  </p:childTnLst>
                                </p:cTn>
                              </p:par>
                              <p:par>
                                <p:cTn id="30" presetID="10" presetClass="entr" presetSubtype="0" fill="hold" nodeType="withEffect">
                                  <p:stCondLst>
                                    <p:cond delay="0"/>
                                  </p:stCondLst>
                                  <p:childTnLst>
                                    <p:set>
                                      <p:cBhvr>
                                        <p:cTn id="31" dur="1" fill="hold">
                                          <p:stCondLst>
                                            <p:cond delay="0"/>
                                          </p:stCondLst>
                                        </p:cTn>
                                        <p:tgtEl>
                                          <p:spTgt spid="45"/>
                                        </p:tgtEl>
                                        <p:attrNameLst>
                                          <p:attrName>style.visibility</p:attrName>
                                        </p:attrNameLst>
                                      </p:cBhvr>
                                      <p:to>
                                        <p:strVal val="visible"/>
                                      </p:to>
                                    </p:set>
                                    <p:animEffect transition="in" filter="fade">
                                      <p:cBhvr>
                                        <p:cTn id="32" dur="500"/>
                                        <p:tgtEl>
                                          <p:spTgt spid="45"/>
                                        </p:tgtEl>
                                      </p:cBhvr>
                                    </p:animEffect>
                                  </p:childTnLst>
                                </p:cTn>
                              </p:par>
                              <p:par>
                                <p:cTn id="33" presetID="42" presetClass="entr" presetSubtype="0" fill="hold" grpId="0" nodeType="withEffect">
                                  <p:stCondLst>
                                    <p:cond delay="0"/>
                                  </p:stCondLst>
                                  <p:childTnLst>
                                    <p:set>
                                      <p:cBhvr>
                                        <p:cTn id="34" dur="1" fill="hold">
                                          <p:stCondLst>
                                            <p:cond delay="0"/>
                                          </p:stCondLst>
                                        </p:cTn>
                                        <p:tgtEl>
                                          <p:spTgt spid="46"/>
                                        </p:tgtEl>
                                        <p:attrNameLst>
                                          <p:attrName>style.visibility</p:attrName>
                                        </p:attrNameLst>
                                      </p:cBhvr>
                                      <p:to>
                                        <p:strVal val="visible"/>
                                      </p:to>
                                    </p:set>
                                    <p:animEffect transition="in" filter="fade">
                                      <p:cBhvr>
                                        <p:cTn id="35" dur="1000"/>
                                        <p:tgtEl>
                                          <p:spTgt spid="46"/>
                                        </p:tgtEl>
                                      </p:cBhvr>
                                    </p:animEffect>
                                    <p:anim calcmode="lin" valueType="num">
                                      <p:cBhvr>
                                        <p:cTn id="36" dur="1000" fill="hold"/>
                                        <p:tgtEl>
                                          <p:spTgt spid="46"/>
                                        </p:tgtEl>
                                        <p:attrNameLst>
                                          <p:attrName>ppt_x</p:attrName>
                                        </p:attrNameLst>
                                      </p:cBhvr>
                                      <p:tavLst>
                                        <p:tav tm="0">
                                          <p:val>
                                            <p:strVal val="#ppt_x"/>
                                          </p:val>
                                        </p:tav>
                                        <p:tav tm="100000">
                                          <p:val>
                                            <p:strVal val="#ppt_x"/>
                                          </p:val>
                                        </p:tav>
                                      </p:tavLst>
                                    </p:anim>
                                    <p:anim calcmode="lin" valueType="num">
                                      <p:cBhvr>
                                        <p:cTn id="37" dur="1000" fill="hold"/>
                                        <p:tgtEl>
                                          <p:spTgt spid="46"/>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47"/>
                                        </p:tgtEl>
                                        <p:attrNameLst>
                                          <p:attrName>style.visibility</p:attrName>
                                        </p:attrNameLst>
                                      </p:cBhvr>
                                      <p:to>
                                        <p:strVal val="visible"/>
                                      </p:to>
                                    </p:set>
                                    <p:animEffect transition="in" filter="fade">
                                      <p:cBhvr>
                                        <p:cTn id="42" dur="500"/>
                                        <p:tgtEl>
                                          <p:spTgt spid="47"/>
                                        </p:tgtEl>
                                      </p:cBhvr>
                                    </p:animEffect>
                                  </p:childTnLst>
                                </p:cTn>
                              </p:par>
                              <p:par>
                                <p:cTn id="43" presetID="10" presetClass="entr" presetSubtype="0" fill="hold" nodeType="withEffect">
                                  <p:stCondLst>
                                    <p:cond delay="0"/>
                                  </p:stCondLst>
                                  <p:childTnLst>
                                    <p:set>
                                      <p:cBhvr>
                                        <p:cTn id="44" dur="1" fill="hold">
                                          <p:stCondLst>
                                            <p:cond delay="0"/>
                                          </p:stCondLst>
                                        </p:cTn>
                                        <p:tgtEl>
                                          <p:spTgt spid="48"/>
                                        </p:tgtEl>
                                        <p:attrNameLst>
                                          <p:attrName>style.visibility</p:attrName>
                                        </p:attrNameLst>
                                      </p:cBhvr>
                                      <p:to>
                                        <p:strVal val="visible"/>
                                      </p:to>
                                    </p:set>
                                    <p:animEffect transition="in" filter="fade">
                                      <p:cBhvr>
                                        <p:cTn id="45" dur="500"/>
                                        <p:tgtEl>
                                          <p:spTgt spid="48"/>
                                        </p:tgtEl>
                                      </p:cBhvr>
                                    </p:animEffect>
                                  </p:childTnLst>
                                </p:cTn>
                              </p:par>
                              <p:par>
                                <p:cTn id="46" presetID="42" presetClass="entr" presetSubtype="0" fill="hold" grpId="0" nodeType="withEffect">
                                  <p:stCondLst>
                                    <p:cond delay="0"/>
                                  </p:stCondLst>
                                  <p:childTnLst>
                                    <p:set>
                                      <p:cBhvr>
                                        <p:cTn id="47" dur="1" fill="hold">
                                          <p:stCondLst>
                                            <p:cond delay="0"/>
                                          </p:stCondLst>
                                        </p:cTn>
                                        <p:tgtEl>
                                          <p:spTgt spid="49"/>
                                        </p:tgtEl>
                                        <p:attrNameLst>
                                          <p:attrName>style.visibility</p:attrName>
                                        </p:attrNameLst>
                                      </p:cBhvr>
                                      <p:to>
                                        <p:strVal val="visible"/>
                                      </p:to>
                                    </p:set>
                                    <p:animEffect transition="in" filter="fade">
                                      <p:cBhvr>
                                        <p:cTn id="48" dur="1000"/>
                                        <p:tgtEl>
                                          <p:spTgt spid="49"/>
                                        </p:tgtEl>
                                      </p:cBhvr>
                                    </p:animEffect>
                                    <p:anim calcmode="lin" valueType="num">
                                      <p:cBhvr>
                                        <p:cTn id="49" dur="1000" fill="hold"/>
                                        <p:tgtEl>
                                          <p:spTgt spid="49"/>
                                        </p:tgtEl>
                                        <p:attrNameLst>
                                          <p:attrName>ppt_x</p:attrName>
                                        </p:attrNameLst>
                                      </p:cBhvr>
                                      <p:tavLst>
                                        <p:tav tm="0">
                                          <p:val>
                                            <p:strVal val="#ppt_x"/>
                                          </p:val>
                                        </p:tav>
                                        <p:tav tm="100000">
                                          <p:val>
                                            <p:strVal val="#ppt_x"/>
                                          </p:val>
                                        </p:tav>
                                      </p:tavLst>
                                    </p:anim>
                                    <p:anim calcmode="lin" valueType="num">
                                      <p:cBhvr>
                                        <p:cTn id="50" dur="1000" fill="hold"/>
                                        <p:tgtEl>
                                          <p:spTgt spid="49"/>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50"/>
                                        </p:tgtEl>
                                        <p:attrNameLst>
                                          <p:attrName>style.visibility</p:attrName>
                                        </p:attrNameLst>
                                      </p:cBhvr>
                                      <p:to>
                                        <p:strVal val="visible"/>
                                      </p:to>
                                    </p:set>
                                    <p:animEffect transition="in" filter="fade">
                                      <p:cBhvr>
                                        <p:cTn id="55" dur="500"/>
                                        <p:tgtEl>
                                          <p:spTgt spid="50"/>
                                        </p:tgtEl>
                                      </p:cBhvr>
                                    </p:animEffect>
                                  </p:childTnLst>
                                </p:cTn>
                              </p:par>
                              <p:par>
                                <p:cTn id="56" presetID="10" presetClass="entr" presetSubtype="0" fill="hold" nodeType="withEffect">
                                  <p:stCondLst>
                                    <p:cond delay="0"/>
                                  </p:stCondLst>
                                  <p:childTnLst>
                                    <p:set>
                                      <p:cBhvr>
                                        <p:cTn id="57" dur="1" fill="hold">
                                          <p:stCondLst>
                                            <p:cond delay="0"/>
                                          </p:stCondLst>
                                        </p:cTn>
                                        <p:tgtEl>
                                          <p:spTgt spid="51"/>
                                        </p:tgtEl>
                                        <p:attrNameLst>
                                          <p:attrName>style.visibility</p:attrName>
                                        </p:attrNameLst>
                                      </p:cBhvr>
                                      <p:to>
                                        <p:strVal val="visible"/>
                                      </p:to>
                                    </p:set>
                                    <p:animEffect transition="in" filter="fade">
                                      <p:cBhvr>
                                        <p:cTn id="58" dur="500"/>
                                        <p:tgtEl>
                                          <p:spTgt spid="51"/>
                                        </p:tgtEl>
                                      </p:cBhvr>
                                    </p:animEffect>
                                  </p:childTnLst>
                                </p:cTn>
                              </p:par>
                            </p:childTnLst>
                          </p:cTn>
                        </p:par>
                      </p:childTnLst>
                    </p:cTn>
                  </p:par>
                  <p:par>
                    <p:cTn id="59" fill="hold">
                      <p:stCondLst>
                        <p:cond delay="indefinite"/>
                      </p:stCondLst>
                      <p:childTnLst>
                        <p:par>
                          <p:cTn id="60" fill="hold">
                            <p:stCondLst>
                              <p:cond delay="0"/>
                            </p:stCondLst>
                            <p:childTnLst>
                              <p:par>
                                <p:cTn id="61" presetID="14" presetClass="entr" presetSubtype="10" fill="hold" nodeType="clickEffect">
                                  <p:stCondLst>
                                    <p:cond delay="0"/>
                                  </p:stCondLst>
                                  <p:childTnLst>
                                    <p:set>
                                      <p:cBhvr>
                                        <p:cTn id="62" dur="1" fill="hold">
                                          <p:stCondLst>
                                            <p:cond delay="0"/>
                                          </p:stCondLst>
                                        </p:cTn>
                                        <p:tgtEl>
                                          <p:spTgt spid="52"/>
                                        </p:tgtEl>
                                        <p:attrNameLst>
                                          <p:attrName>style.visibility</p:attrName>
                                        </p:attrNameLst>
                                      </p:cBhvr>
                                      <p:to>
                                        <p:strVal val="visible"/>
                                      </p:to>
                                    </p:set>
                                    <p:animEffect transition="in" filter="randombar(horizontal)">
                                      <p:cBhvr>
                                        <p:cTn id="63"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1" grpId="0" animBg="1"/>
      <p:bldP spid="42" grpId="0" animBg="1"/>
      <p:bldP spid="43" grpId="0"/>
      <p:bldP spid="44" grpId="0"/>
      <p:bldP spid="46" grpId="0"/>
      <p:bldP spid="47" grpId="0"/>
      <p:bldP spid="49" grpId="0"/>
      <p:bldP spid="5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extLst>
              <a:ext uri="{BEBA8EAE-BF5A-486C-A8C5-ECC9F3942E4B}">
                <a14:imgProps xmlns:a14="http://schemas.microsoft.com/office/drawing/2010/main">
                  <a14:imgLayer r:embed="rId2">
                    <a14:imgEffect>
                      <a14:colorTemperature colorTemp="4700"/>
                    </a14:imgEffect>
                    <a14:imgEffect>
                      <a14:saturation sat="200000"/>
                    </a14:imgEffect>
                  </a14:imgLayer>
                </a14:imgProps>
              </a:ext>
              <a:ext uri="{28A0092B-C50C-407E-A947-70E740481C1C}">
                <a14:useLocalDpi xmlns:a14="http://schemas.microsoft.com/office/drawing/2010/main" val="0"/>
              </a:ext>
            </a:extLst>
          </a:blip>
          <a:stretch>
            <a:fillRect/>
          </a:stretch>
        </p:blipFill>
        <p:spPr>
          <a:xfrm rot="5400000">
            <a:off x="2667000" y="-2667000"/>
            <a:ext cx="6858000" cy="12192000"/>
          </a:xfrm>
          <a:prstGeom prst="rect">
            <a:avLst/>
          </a:prstGeom>
        </p:spPr>
      </p:pic>
      <p:sp>
        <p:nvSpPr>
          <p:cNvPr id="3" name="文本框 2"/>
          <p:cNvSpPr txBox="1"/>
          <p:nvPr/>
        </p:nvSpPr>
        <p:spPr>
          <a:xfrm>
            <a:off x="751678" y="469148"/>
            <a:ext cx="3172139" cy="523220"/>
          </a:xfrm>
          <a:prstGeom prst="rect">
            <a:avLst/>
          </a:prstGeom>
          <a:noFill/>
        </p:spPr>
        <p:txBody>
          <a:bodyPr wrap="square" rtlCol="0">
            <a:spAutoFit/>
          </a:bodyPr>
          <a:lstStyle/>
          <a:p>
            <a:r>
              <a:rPr lang="en-US" altLang="zh-CN" sz="2800" b="1" dirty="0">
                <a:solidFill>
                  <a:schemeClr val="bg1"/>
                </a:solidFill>
                <a:latin typeface="仓耳玄三M W05" panose="02020400000000000000" pitchFamily="18" charset="-122"/>
                <a:ea typeface="仓耳玄三M W05" panose="02020400000000000000" pitchFamily="18" charset="-122"/>
              </a:rPr>
              <a:t>04.</a:t>
            </a:r>
            <a:r>
              <a:rPr lang="zh-CN" altLang="en-US" sz="2800" b="1" dirty="0">
                <a:solidFill>
                  <a:schemeClr val="bg1"/>
                </a:solidFill>
                <a:latin typeface="仓耳玄三M W05" panose="02020400000000000000" pitchFamily="18" charset="-122"/>
                <a:ea typeface="仓耳玄三M W05" panose="02020400000000000000" pitchFamily="18" charset="-122"/>
              </a:rPr>
              <a:t>活动问题及把控</a:t>
            </a:r>
            <a:endParaRPr lang="zh-CN" altLang="en-US" sz="2800" b="1" dirty="0">
              <a:solidFill>
                <a:schemeClr val="bg1"/>
              </a:solidFill>
              <a:latin typeface="仓耳玄三M W05" panose="02020400000000000000" pitchFamily="18" charset="-122"/>
              <a:ea typeface="仓耳玄三M W05" panose="02020400000000000000" pitchFamily="18" charset="-122"/>
            </a:endParaRPr>
          </a:p>
        </p:txBody>
      </p:sp>
      <p:sp>
        <p:nvSpPr>
          <p:cNvPr id="5" name="isľïḋê"/>
          <p:cNvSpPr/>
          <p:nvPr/>
        </p:nvSpPr>
        <p:spPr>
          <a:xfrm>
            <a:off x="635558" y="1583265"/>
            <a:ext cx="5081294" cy="4304028"/>
          </a:xfrm>
          <a:custGeom>
            <a:avLst/>
            <a:gdLst/>
            <a:ahLst/>
            <a:cxnLst>
              <a:cxn ang="0">
                <a:pos x="wd2" y="hd2"/>
              </a:cxn>
              <a:cxn ang="5400000">
                <a:pos x="wd2" y="hd2"/>
              </a:cxn>
              <a:cxn ang="10800000">
                <a:pos x="wd2" y="hd2"/>
              </a:cxn>
              <a:cxn ang="16200000">
                <a:pos x="wd2" y="hd2"/>
              </a:cxn>
            </a:cxnLst>
            <a:rect l="0" t="0" r="r" b="b"/>
            <a:pathLst>
              <a:path w="21597" h="21597" extrusionOk="0">
                <a:moveTo>
                  <a:pt x="5041" y="0"/>
                </a:moveTo>
                <a:lnTo>
                  <a:pt x="5079" y="2"/>
                </a:lnTo>
                <a:cubicBezTo>
                  <a:pt x="2572" y="0"/>
                  <a:pt x="840" y="2398"/>
                  <a:pt x="839" y="5404"/>
                </a:cubicBezTo>
                <a:cubicBezTo>
                  <a:pt x="838" y="8695"/>
                  <a:pt x="3091" y="11929"/>
                  <a:pt x="6549" y="11930"/>
                </a:cubicBezTo>
                <a:lnTo>
                  <a:pt x="6549" y="11932"/>
                </a:lnTo>
                <a:lnTo>
                  <a:pt x="12836" y="11935"/>
                </a:lnTo>
                <a:lnTo>
                  <a:pt x="12850" y="11908"/>
                </a:lnTo>
                <a:lnTo>
                  <a:pt x="16967" y="11911"/>
                </a:lnTo>
                <a:lnTo>
                  <a:pt x="16967" y="11912"/>
                </a:lnTo>
                <a:cubicBezTo>
                  <a:pt x="19771" y="11916"/>
                  <a:pt x="21599" y="14539"/>
                  <a:pt x="21598" y="17210"/>
                </a:cubicBezTo>
                <a:cubicBezTo>
                  <a:pt x="21597" y="19650"/>
                  <a:pt x="20191" y="21598"/>
                  <a:pt x="18156" y="21597"/>
                </a:cubicBezTo>
                <a:lnTo>
                  <a:pt x="18134" y="21597"/>
                </a:lnTo>
                <a:cubicBezTo>
                  <a:pt x="16696" y="21596"/>
                  <a:pt x="15753" y="20448"/>
                  <a:pt x="15753" y="19117"/>
                </a:cubicBezTo>
                <a:cubicBezTo>
                  <a:pt x="15754" y="17982"/>
                  <a:pt x="16502" y="17101"/>
                  <a:pt x="17328" y="17102"/>
                </a:cubicBezTo>
                <a:lnTo>
                  <a:pt x="17328" y="17104"/>
                </a:lnTo>
                <a:cubicBezTo>
                  <a:pt x="16582" y="17103"/>
                  <a:pt x="15907" y="17897"/>
                  <a:pt x="15906" y="18922"/>
                </a:cubicBezTo>
                <a:cubicBezTo>
                  <a:pt x="15906" y="20124"/>
                  <a:pt x="16762" y="21160"/>
                  <a:pt x="17934" y="21161"/>
                </a:cubicBezTo>
                <a:cubicBezTo>
                  <a:pt x="19499" y="21162"/>
                  <a:pt x="20455" y="19581"/>
                  <a:pt x="20455" y="17997"/>
                </a:cubicBezTo>
                <a:cubicBezTo>
                  <a:pt x="20456" y="15944"/>
                  <a:pt x="18920" y="14190"/>
                  <a:pt x="17185" y="14189"/>
                </a:cubicBezTo>
                <a:lnTo>
                  <a:pt x="16619" y="14189"/>
                </a:lnTo>
                <a:lnTo>
                  <a:pt x="16615" y="14198"/>
                </a:lnTo>
                <a:lnTo>
                  <a:pt x="12488" y="14195"/>
                </a:lnTo>
                <a:lnTo>
                  <a:pt x="12488" y="14194"/>
                </a:lnTo>
                <a:lnTo>
                  <a:pt x="12487" y="14186"/>
                </a:lnTo>
                <a:lnTo>
                  <a:pt x="6783" y="14183"/>
                </a:lnTo>
                <a:lnTo>
                  <a:pt x="6783" y="14182"/>
                </a:lnTo>
                <a:cubicBezTo>
                  <a:pt x="2676" y="14177"/>
                  <a:pt x="-1" y="10335"/>
                  <a:pt x="0" y="6424"/>
                </a:cubicBezTo>
                <a:cubicBezTo>
                  <a:pt x="2" y="2851"/>
                  <a:pt x="2061" y="-2"/>
                  <a:pt x="5041" y="0"/>
                </a:cubicBezTo>
                <a:close/>
              </a:path>
            </a:pathLst>
          </a:custGeom>
          <a:gradFill>
            <a:gsLst>
              <a:gs pos="100000">
                <a:srgbClr val="6EABFF"/>
              </a:gs>
              <a:gs pos="0">
                <a:srgbClr val="F361CE"/>
              </a:gs>
            </a:gsLst>
            <a:lin ang="16200000" scaled="1"/>
          </a:gradFill>
          <a:ln w="28575">
            <a:solidFill>
              <a:schemeClr val="bg1"/>
            </a:solidFill>
            <a:miter lim="400000"/>
          </a:ln>
        </p:spPr>
        <p:txBody>
          <a:bodyPr wrap="square" lIns="91440" tIns="45720" rIns="91440" bIns="45720" anchor="ctr">
            <a:normAutofit/>
          </a:bodyPr>
          <a:lstStyle/>
          <a:p>
            <a:pPr algn="ctr"/>
            <a:endParaRPr sz="3200" dirty="0">
              <a:solidFill>
                <a:schemeClr val="bg1"/>
              </a:solidFill>
              <a:latin typeface="仓耳玄三M W05" panose="02020400000000000000" pitchFamily="18" charset="-122"/>
            </a:endParaRPr>
          </a:p>
        </p:txBody>
      </p:sp>
      <p:sp>
        <p:nvSpPr>
          <p:cNvPr id="6" name="íṡ1íḋè"/>
          <p:cNvSpPr/>
          <p:nvPr/>
        </p:nvSpPr>
        <p:spPr>
          <a:xfrm>
            <a:off x="834903" y="1583265"/>
            <a:ext cx="5071111" cy="4297941"/>
          </a:xfrm>
          <a:custGeom>
            <a:avLst/>
            <a:gdLst/>
            <a:ahLst/>
            <a:cxnLst>
              <a:cxn ang="0">
                <a:pos x="wd2" y="hd2"/>
              </a:cxn>
              <a:cxn ang="5400000">
                <a:pos x="wd2" y="hd2"/>
              </a:cxn>
              <a:cxn ang="10800000">
                <a:pos x="wd2" y="hd2"/>
              </a:cxn>
              <a:cxn ang="16200000">
                <a:pos x="wd2" y="hd2"/>
              </a:cxn>
            </a:cxnLst>
            <a:rect l="0" t="0" r="r" b="b"/>
            <a:pathLst>
              <a:path w="21597" h="21600" extrusionOk="0">
                <a:moveTo>
                  <a:pt x="4044" y="0"/>
                </a:moveTo>
                <a:cubicBezTo>
                  <a:pt x="2114" y="122"/>
                  <a:pt x="797" y="2028"/>
                  <a:pt x="796" y="4390"/>
                </a:cubicBezTo>
                <a:cubicBezTo>
                  <a:pt x="795" y="7064"/>
                  <a:pt x="2627" y="9691"/>
                  <a:pt x="5437" y="9692"/>
                </a:cubicBezTo>
                <a:lnTo>
                  <a:pt x="5437" y="9694"/>
                </a:lnTo>
                <a:lnTo>
                  <a:pt x="8813" y="9696"/>
                </a:lnTo>
                <a:lnTo>
                  <a:pt x="8838" y="9647"/>
                </a:lnTo>
                <a:lnTo>
                  <a:pt x="15874" y="9651"/>
                </a:lnTo>
                <a:cubicBezTo>
                  <a:pt x="15875" y="9651"/>
                  <a:pt x="15875" y="9651"/>
                  <a:pt x="15876" y="9651"/>
                </a:cubicBezTo>
                <a:lnTo>
                  <a:pt x="15880" y="9651"/>
                </a:lnTo>
                <a:lnTo>
                  <a:pt x="15880" y="9651"/>
                </a:lnTo>
                <a:cubicBezTo>
                  <a:pt x="19342" y="9656"/>
                  <a:pt x="21599" y="12894"/>
                  <a:pt x="21598" y="16190"/>
                </a:cubicBezTo>
                <a:cubicBezTo>
                  <a:pt x="21597" y="19119"/>
                  <a:pt x="19955" y="21473"/>
                  <a:pt x="17554" y="21600"/>
                </a:cubicBezTo>
                <a:cubicBezTo>
                  <a:pt x="19484" y="21478"/>
                  <a:pt x="20801" y="19572"/>
                  <a:pt x="20802" y="17210"/>
                </a:cubicBezTo>
                <a:cubicBezTo>
                  <a:pt x="20803" y="14536"/>
                  <a:pt x="18971" y="11909"/>
                  <a:pt x="16161" y="11907"/>
                </a:cubicBezTo>
                <a:lnTo>
                  <a:pt x="16161" y="11906"/>
                </a:lnTo>
                <a:lnTo>
                  <a:pt x="13167" y="11945"/>
                </a:lnTo>
                <a:lnTo>
                  <a:pt x="12760" y="11953"/>
                </a:lnTo>
                <a:lnTo>
                  <a:pt x="5724" y="11949"/>
                </a:lnTo>
                <a:cubicBezTo>
                  <a:pt x="5723" y="11949"/>
                  <a:pt x="5723" y="11949"/>
                  <a:pt x="5722" y="11949"/>
                </a:cubicBezTo>
                <a:lnTo>
                  <a:pt x="5718" y="11949"/>
                </a:lnTo>
                <a:cubicBezTo>
                  <a:pt x="2256" y="11944"/>
                  <a:pt x="-1" y="8706"/>
                  <a:pt x="0" y="5410"/>
                </a:cubicBezTo>
                <a:cubicBezTo>
                  <a:pt x="1" y="2481"/>
                  <a:pt x="1643" y="127"/>
                  <a:pt x="4044" y="0"/>
                </a:cubicBezTo>
                <a:close/>
              </a:path>
            </a:pathLst>
          </a:custGeom>
          <a:gradFill>
            <a:gsLst>
              <a:gs pos="100000">
                <a:srgbClr val="6EABFF"/>
              </a:gs>
              <a:gs pos="0">
                <a:srgbClr val="F361CE"/>
              </a:gs>
            </a:gsLst>
            <a:lin ang="16200000" scaled="1"/>
          </a:gradFill>
          <a:ln w="28575">
            <a:solidFill>
              <a:schemeClr val="bg1"/>
            </a:solidFill>
            <a:miter lim="400000"/>
          </a:ln>
        </p:spPr>
        <p:txBody>
          <a:bodyPr wrap="square" lIns="91440" tIns="45720" rIns="91440" bIns="45720" anchor="ctr">
            <a:normAutofit/>
          </a:bodyPr>
          <a:lstStyle/>
          <a:p>
            <a:pPr algn="ctr"/>
            <a:endParaRPr sz="3200" dirty="0">
              <a:solidFill>
                <a:schemeClr val="bg1"/>
              </a:solidFill>
              <a:latin typeface="仓耳玄三M W05" panose="02020400000000000000" pitchFamily="18" charset="-122"/>
            </a:endParaRPr>
          </a:p>
        </p:txBody>
      </p:sp>
      <p:sp>
        <p:nvSpPr>
          <p:cNvPr id="7" name="îṥḻíďê"/>
          <p:cNvSpPr/>
          <p:nvPr/>
        </p:nvSpPr>
        <p:spPr>
          <a:xfrm>
            <a:off x="1034248" y="1598600"/>
            <a:ext cx="5080673" cy="4301166"/>
          </a:xfrm>
          <a:custGeom>
            <a:avLst/>
            <a:gdLst/>
            <a:ahLst/>
            <a:cxnLst>
              <a:cxn ang="0">
                <a:pos x="wd2" y="hd2"/>
              </a:cxn>
              <a:cxn ang="5400000">
                <a:pos x="wd2" y="hd2"/>
              </a:cxn>
              <a:cxn ang="10800000">
                <a:pos x="wd2" y="hd2"/>
              </a:cxn>
              <a:cxn ang="16200000">
                <a:pos x="wd2" y="hd2"/>
              </a:cxn>
            </a:cxnLst>
            <a:rect l="0" t="0" r="r" b="b"/>
            <a:pathLst>
              <a:path w="21597" h="21597" extrusionOk="0">
                <a:moveTo>
                  <a:pt x="3442" y="0"/>
                </a:moveTo>
                <a:lnTo>
                  <a:pt x="3465" y="0"/>
                </a:lnTo>
                <a:cubicBezTo>
                  <a:pt x="4903" y="1"/>
                  <a:pt x="5846" y="1150"/>
                  <a:pt x="5845" y="2482"/>
                </a:cubicBezTo>
                <a:cubicBezTo>
                  <a:pt x="5845" y="3617"/>
                  <a:pt x="5097" y="4499"/>
                  <a:pt x="4270" y="4498"/>
                </a:cubicBezTo>
                <a:lnTo>
                  <a:pt x="4271" y="4496"/>
                </a:lnTo>
                <a:cubicBezTo>
                  <a:pt x="5017" y="4497"/>
                  <a:pt x="5692" y="3702"/>
                  <a:pt x="5692" y="2677"/>
                </a:cubicBezTo>
                <a:cubicBezTo>
                  <a:pt x="5693" y="1474"/>
                  <a:pt x="4836" y="437"/>
                  <a:pt x="3664" y="436"/>
                </a:cubicBezTo>
                <a:cubicBezTo>
                  <a:pt x="2099" y="436"/>
                  <a:pt x="1143" y="2017"/>
                  <a:pt x="1143" y="3602"/>
                </a:cubicBezTo>
                <a:cubicBezTo>
                  <a:pt x="1142" y="5657"/>
                  <a:pt x="2678" y="7412"/>
                  <a:pt x="4414" y="7413"/>
                </a:cubicBezTo>
                <a:lnTo>
                  <a:pt x="4980" y="7413"/>
                </a:lnTo>
                <a:lnTo>
                  <a:pt x="4987" y="7399"/>
                </a:lnTo>
                <a:lnTo>
                  <a:pt x="14814" y="7404"/>
                </a:lnTo>
                <a:lnTo>
                  <a:pt x="14814" y="7406"/>
                </a:lnTo>
                <a:cubicBezTo>
                  <a:pt x="18922" y="7411"/>
                  <a:pt x="21599" y="11255"/>
                  <a:pt x="21597" y="15168"/>
                </a:cubicBezTo>
                <a:cubicBezTo>
                  <a:pt x="21596" y="18744"/>
                  <a:pt x="19537" y="21599"/>
                  <a:pt x="16556" y="21597"/>
                </a:cubicBezTo>
                <a:lnTo>
                  <a:pt x="16518" y="21595"/>
                </a:lnTo>
                <a:cubicBezTo>
                  <a:pt x="19025" y="21597"/>
                  <a:pt x="20757" y="19197"/>
                  <a:pt x="20759" y="16189"/>
                </a:cubicBezTo>
                <a:cubicBezTo>
                  <a:pt x="20760" y="12896"/>
                  <a:pt x="18506" y="9660"/>
                  <a:pt x="15048" y="9658"/>
                </a:cubicBezTo>
                <a:lnTo>
                  <a:pt x="15048" y="9657"/>
                </a:lnTo>
                <a:lnTo>
                  <a:pt x="8770" y="9654"/>
                </a:lnTo>
                <a:lnTo>
                  <a:pt x="7968" y="9653"/>
                </a:lnTo>
                <a:lnTo>
                  <a:pt x="4632" y="9693"/>
                </a:lnTo>
                <a:lnTo>
                  <a:pt x="4632" y="9691"/>
                </a:lnTo>
                <a:cubicBezTo>
                  <a:pt x="1827" y="9688"/>
                  <a:pt x="-1" y="7063"/>
                  <a:pt x="0" y="4390"/>
                </a:cubicBezTo>
                <a:cubicBezTo>
                  <a:pt x="1" y="1948"/>
                  <a:pt x="1407" y="-1"/>
                  <a:pt x="3442" y="0"/>
                </a:cubicBezTo>
                <a:close/>
              </a:path>
            </a:pathLst>
          </a:custGeom>
          <a:gradFill>
            <a:gsLst>
              <a:gs pos="100000">
                <a:srgbClr val="6EABFF"/>
              </a:gs>
              <a:gs pos="0">
                <a:srgbClr val="F361CE"/>
              </a:gs>
            </a:gsLst>
            <a:lin ang="16200000" scaled="1"/>
          </a:gradFill>
          <a:ln w="28575">
            <a:solidFill>
              <a:schemeClr val="bg1"/>
            </a:solidFill>
            <a:miter lim="400000"/>
          </a:ln>
        </p:spPr>
        <p:txBody>
          <a:bodyPr wrap="square" lIns="91440" tIns="45720" rIns="91440" bIns="45720" anchor="ctr">
            <a:normAutofit/>
          </a:bodyPr>
          <a:lstStyle/>
          <a:p>
            <a:pPr algn="ctr"/>
            <a:endParaRPr sz="3200" dirty="0">
              <a:solidFill>
                <a:schemeClr val="bg1"/>
              </a:solidFill>
              <a:latin typeface="仓耳玄三M W05" panose="02020400000000000000" pitchFamily="18" charset="-122"/>
            </a:endParaRPr>
          </a:p>
        </p:txBody>
      </p:sp>
      <p:grpSp>
        <p:nvGrpSpPr>
          <p:cNvPr id="8" name="íṣľíḋê"/>
          <p:cNvGrpSpPr/>
          <p:nvPr/>
        </p:nvGrpSpPr>
        <p:grpSpPr>
          <a:xfrm>
            <a:off x="4392441" y="4910791"/>
            <a:ext cx="878635" cy="878655"/>
            <a:chOff x="0" y="0"/>
            <a:chExt cx="1543447" cy="1543479"/>
          </a:xfrm>
        </p:grpSpPr>
        <p:sp>
          <p:nvSpPr>
            <p:cNvPr id="35" name="iṧlîḑê"/>
            <p:cNvSpPr/>
            <p:nvPr/>
          </p:nvSpPr>
          <p:spPr>
            <a:xfrm>
              <a:off x="0" y="0"/>
              <a:ext cx="1543447" cy="1543479"/>
            </a:xfrm>
            <a:custGeom>
              <a:avLst/>
              <a:gdLst/>
              <a:ahLst/>
              <a:cxnLst>
                <a:cxn ang="0">
                  <a:pos x="wd2" y="hd2"/>
                </a:cxn>
                <a:cxn ang="5400000">
                  <a:pos x="wd2" y="hd2"/>
                </a:cxn>
                <a:cxn ang="10800000">
                  <a:pos x="wd2" y="hd2"/>
                </a:cxn>
                <a:cxn ang="16200000">
                  <a:pos x="wd2" y="hd2"/>
                </a:cxn>
              </a:cxnLst>
              <a:rect l="0" t="0" r="r" b="b"/>
              <a:pathLst>
                <a:path w="19806" h="19807" extrusionOk="0">
                  <a:moveTo>
                    <a:pt x="11899" y="19602"/>
                  </a:moveTo>
                  <a:cubicBezTo>
                    <a:pt x="6543" y="20703"/>
                    <a:pt x="1307" y="17255"/>
                    <a:pt x="205" y="11898"/>
                  </a:cubicBezTo>
                  <a:cubicBezTo>
                    <a:pt x="-897" y="6542"/>
                    <a:pt x="2552" y="1307"/>
                    <a:pt x="7907" y="205"/>
                  </a:cubicBezTo>
                  <a:cubicBezTo>
                    <a:pt x="13261" y="-897"/>
                    <a:pt x="18494" y="2549"/>
                    <a:pt x="19599" y="7899"/>
                  </a:cubicBezTo>
                  <a:cubicBezTo>
                    <a:pt x="19600" y="7902"/>
                    <a:pt x="19601" y="7904"/>
                    <a:pt x="19601" y="7908"/>
                  </a:cubicBezTo>
                  <a:cubicBezTo>
                    <a:pt x="20703" y="13264"/>
                    <a:pt x="17254" y="18500"/>
                    <a:pt x="11899" y="19602"/>
                  </a:cubicBezTo>
                  <a:close/>
                </a:path>
              </a:pathLst>
            </a:custGeom>
            <a:gradFill>
              <a:gsLst>
                <a:gs pos="100000">
                  <a:srgbClr val="6EABFF"/>
                </a:gs>
                <a:gs pos="0">
                  <a:srgbClr val="F361CE"/>
                </a:gs>
              </a:gsLst>
              <a:lin ang="16200000" scaled="1"/>
            </a:gradFill>
            <a:ln w="12700" cap="flat">
              <a:noFill/>
              <a:miter lim="400000"/>
            </a:ln>
            <a:effectLst/>
          </p:spPr>
          <p:txBody>
            <a:bodyPr wrap="square" lIns="91440" tIns="45720" rIns="91440" bIns="45720" anchor="ctr">
              <a:normAutofit/>
            </a:bodyPr>
            <a:lstStyle/>
            <a:p>
              <a:pPr algn="ctr"/>
              <a:endParaRPr sz="3200" dirty="0">
                <a:solidFill>
                  <a:schemeClr val="bg1"/>
                </a:solidFill>
                <a:latin typeface="仓耳玄三M W05" panose="02020400000000000000" pitchFamily="18" charset="-122"/>
              </a:endParaRPr>
            </a:p>
          </p:txBody>
        </p:sp>
        <p:sp>
          <p:nvSpPr>
            <p:cNvPr id="36" name="îṡľîḋè"/>
            <p:cNvSpPr/>
            <p:nvPr/>
          </p:nvSpPr>
          <p:spPr>
            <a:xfrm>
              <a:off x="474261" y="533572"/>
              <a:ext cx="594924" cy="476335"/>
            </a:xfrm>
            <a:custGeom>
              <a:avLst/>
              <a:gdLst/>
              <a:ahLst/>
              <a:cxnLst>
                <a:cxn ang="0">
                  <a:pos x="wd2" y="hd2"/>
                </a:cxn>
                <a:cxn ang="5400000">
                  <a:pos x="wd2" y="hd2"/>
                </a:cxn>
                <a:cxn ang="10800000">
                  <a:pos x="wd2" y="hd2"/>
                </a:cxn>
                <a:cxn ang="16200000">
                  <a:pos x="wd2" y="hd2"/>
                </a:cxn>
              </a:cxnLst>
              <a:rect l="0" t="0" r="r" b="b"/>
              <a:pathLst>
                <a:path w="21535" h="21600" extrusionOk="0">
                  <a:moveTo>
                    <a:pt x="20910" y="6750"/>
                  </a:moveTo>
                  <a:lnTo>
                    <a:pt x="624" y="6750"/>
                  </a:lnTo>
                  <a:cubicBezTo>
                    <a:pt x="256" y="6750"/>
                    <a:pt x="-33" y="7147"/>
                    <a:pt x="3" y="7607"/>
                  </a:cubicBezTo>
                  <a:lnTo>
                    <a:pt x="997" y="20660"/>
                  </a:lnTo>
                  <a:cubicBezTo>
                    <a:pt x="1037" y="21192"/>
                    <a:pt x="1395" y="21600"/>
                    <a:pt x="1823" y="21600"/>
                  </a:cubicBezTo>
                  <a:lnTo>
                    <a:pt x="19711" y="21600"/>
                  </a:lnTo>
                  <a:cubicBezTo>
                    <a:pt x="20139" y="21600"/>
                    <a:pt x="20496" y="21192"/>
                    <a:pt x="20537" y="20660"/>
                  </a:cubicBezTo>
                  <a:lnTo>
                    <a:pt x="21531" y="7607"/>
                  </a:lnTo>
                  <a:cubicBezTo>
                    <a:pt x="21567" y="7147"/>
                    <a:pt x="21278" y="6750"/>
                    <a:pt x="20910" y="6750"/>
                  </a:cubicBezTo>
                  <a:close/>
                  <a:moveTo>
                    <a:pt x="19825" y="3779"/>
                  </a:moveTo>
                  <a:cubicBezTo>
                    <a:pt x="19705" y="3185"/>
                    <a:pt x="19119" y="2700"/>
                    <a:pt x="18521" y="2700"/>
                  </a:cubicBezTo>
                  <a:lnTo>
                    <a:pt x="11178" y="2700"/>
                  </a:lnTo>
                  <a:cubicBezTo>
                    <a:pt x="10581" y="2700"/>
                    <a:pt x="9744" y="2271"/>
                    <a:pt x="9322" y="1746"/>
                  </a:cubicBezTo>
                  <a:lnTo>
                    <a:pt x="8680" y="952"/>
                  </a:lnTo>
                  <a:cubicBezTo>
                    <a:pt x="8257" y="427"/>
                    <a:pt x="7422" y="0"/>
                    <a:pt x="6825" y="0"/>
                  </a:cubicBezTo>
                  <a:lnTo>
                    <a:pt x="3317" y="0"/>
                  </a:lnTo>
                  <a:cubicBezTo>
                    <a:pt x="2719" y="0"/>
                    <a:pt x="2176" y="603"/>
                    <a:pt x="2110" y="1342"/>
                  </a:cubicBezTo>
                  <a:lnTo>
                    <a:pt x="1796" y="5400"/>
                  </a:lnTo>
                  <a:lnTo>
                    <a:pt x="20041" y="5400"/>
                  </a:lnTo>
                  <a:cubicBezTo>
                    <a:pt x="20041" y="5400"/>
                    <a:pt x="19825" y="3779"/>
                    <a:pt x="19825" y="3779"/>
                  </a:cubicBezTo>
                  <a:close/>
                </a:path>
              </a:pathLst>
            </a:custGeom>
            <a:solidFill>
              <a:srgbClr val="FFFFFF"/>
            </a:solidFill>
            <a:ln w="12700" cap="flat">
              <a:noFill/>
              <a:miter lim="400000"/>
            </a:ln>
            <a:effectLst/>
          </p:spPr>
          <p:txBody>
            <a:bodyPr wrap="square" lIns="91440" tIns="45720" rIns="91440" bIns="45720" anchor="ctr">
              <a:noAutofit/>
            </a:bodyPr>
            <a:lstStyle/>
            <a:p>
              <a:pPr algn="ctr"/>
              <a:endParaRPr dirty="0">
                <a:solidFill>
                  <a:schemeClr val="bg1"/>
                </a:solidFill>
                <a:latin typeface="仓耳玄三M W05" panose="02020400000000000000" pitchFamily="18" charset="-122"/>
              </a:endParaRPr>
            </a:p>
          </p:txBody>
        </p:sp>
      </p:grpSp>
      <p:grpSp>
        <p:nvGrpSpPr>
          <p:cNvPr id="9" name="íṡlíḓe"/>
          <p:cNvGrpSpPr/>
          <p:nvPr/>
        </p:nvGrpSpPr>
        <p:grpSpPr>
          <a:xfrm>
            <a:off x="1494274" y="1705938"/>
            <a:ext cx="878632" cy="878657"/>
            <a:chOff x="0" y="-1"/>
            <a:chExt cx="1543441" cy="1543484"/>
          </a:xfrm>
        </p:grpSpPr>
        <p:sp>
          <p:nvSpPr>
            <p:cNvPr id="33" name="íṡḷiḑé"/>
            <p:cNvSpPr/>
            <p:nvPr/>
          </p:nvSpPr>
          <p:spPr>
            <a:xfrm>
              <a:off x="0" y="-1"/>
              <a:ext cx="1543441" cy="1543484"/>
            </a:xfrm>
            <a:custGeom>
              <a:avLst/>
              <a:gdLst/>
              <a:ahLst/>
              <a:cxnLst>
                <a:cxn ang="0">
                  <a:pos x="wd2" y="hd2"/>
                </a:cxn>
                <a:cxn ang="5400000">
                  <a:pos x="wd2" y="hd2"/>
                </a:cxn>
                <a:cxn ang="10800000">
                  <a:pos x="wd2" y="hd2"/>
                </a:cxn>
                <a:cxn ang="16200000">
                  <a:pos x="wd2" y="hd2"/>
                </a:cxn>
              </a:cxnLst>
              <a:rect l="0" t="0" r="r" b="b"/>
              <a:pathLst>
                <a:path w="19806" h="19807" extrusionOk="0">
                  <a:moveTo>
                    <a:pt x="11899" y="19601"/>
                  </a:moveTo>
                  <a:cubicBezTo>
                    <a:pt x="6543" y="20703"/>
                    <a:pt x="1307" y="17255"/>
                    <a:pt x="205" y="11898"/>
                  </a:cubicBezTo>
                  <a:cubicBezTo>
                    <a:pt x="-897" y="6542"/>
                    <a:pt x="2552" y="1307"/>
                    <a:pt x="7907" y="205"/>
                  </a:cubicBezTo>
                  <a:cubicBezTo>
                    <a:pt x="13261" y="-897"/>
                    <a:pt x="18494" y="2548"/>
                    <a:pt x="19599" y="7899"/>
                  </a:cubicBezTo>
                  <a:cubicBezTo>
                    <a:pt x="19600" y="7902"/>
                    <a:pt x="19600" y="7904"/>
                    <a:pt x="19601" y="7908"/>
                  </a:cubicBezTo>
                  <a:cubicBezTo>
                    <a:pt x="20703" y="13263"/>
                    <a:pt x="17254" y="18500"/>
                    <a:pt x="11899" y="19601"/>
                  </a:cubicBezTo>
                  <a:close/>
                </a:path>
              </a:pathLst>
            </a:custGeom>
            <a:gradFill>
              <a:gsLst>
                <a:gs pos="100000">
                  <a:srgbClr val="6EABFF"/>
                </a:gs>
                <a:gs pos="0">
                  <a:srgbClr val="F361CE"/>
                </a:gs>
              </a:gsLst>
              <a:lin ang="16200000" scaled="1"/>
            </a:gradFill>
            <a:ln w="12700" cap="flat">
              <a:noFill/>
              <a:miter lim="400000"/>
            </a:ln>
            <a:effectLst/>
          </p:spPr>
          <p:txBody>
            <a:bodyPr wrap="square" lIns="91440" tIns="45720" rIns="91440" bIns="45720" anchor="ctr">
              <a:normAutofit/>
            </a:bodyPr>
            <a:lstStyle/>
            <a:p>
              <a:pPr algn="ctr"/>
              <a:endParaRPr sz="3200" dirty="0">
                <a:solidFill>
                  <a:schemeClr val="bg1"/>
                </a:solidFill>
                <a:latin typeface="仓耳玄三M W05" panose="02020400000000000000" pitchFamily="18" charset="-122"/>
              </a:endParaRPr>
            </a:p>
          </p:txBody>
        </p:sp>
        <p:sp>
          <p:nvSpPr>
            <p:cNvPr id="34" name="í$ḻíḍê"/>
            <p:cNvSpPr/>
            <p:nvPr/>
          </p:nvSpPr>
          <p:spPr>
            <a:xfrm>
              <a:off x="405306" y="533574"/>
              <a:ext cx="732828" cy="476335"/>
            </a:xfrm>
            <a:custGeom>
              <a:avLst/>
              <a:gdLst/>
              <a:ahLst/>
              <a:cxnLst>
                <a:cxn ang="0">
                  <a:pos x="wd2" y="hd2"/>
                </a:cxn>
                <a:cxn ang="5400000">
                  <a:pos x="wd2" y="hd2"/>
                </a:cxn>
                <a:cxn ang="10800000">
                  <a:pos x="wd2" y="hd2"/>
                </a:cxn>
                <a:cxn ang="16200000">
                  <a:pos x="wd2" y="hd2"/>
                </a:cxn>
              </a:cxnLst>
              <a:rect l="0" t="0" r="r" b="b"/>
              <a:pathLst>
                <a:path w="21600" h="21600" extrusionOk="0">
                  <a:moveTo>
                    <a:pt x="21600" y="13824"/>
                  </a:moveTo>
                  <a:cubicBezTo>
                    <a:pt x="21600" y="18118"/>
                    <a:pt x="19284" y="21600"/>
                    <a:pt x="16430" y="21600"/>
                  </a:cubicBezTo>
                  <a:lnTo>
                    <a:pt x="3906" y="21600"/>
                  </a:lnTo>
                  <a:cubicBezTo>
                    <a:pt x="1748" y="21600"/>
                    <a:pt x="0" y="18968"/>
                    <a:pt x="0" y="15723"/>
                  </a:cubicBezTo>
                  <a:cubicBezTo>
                    <a:pt x="0" y="12482"/>
                    <a:pt x="1748" y="9850"/>
                    <a:pt x="3906" y="9850"/>
                  </a:cubicBezTo>
                  <a:cubicBezTo>
                    <a:pt x="4064" y="9850"/>
                    <a:pt x="4217" y="9870"/>
                    <a:pt x="4370" y="9894"/>
                  </a:cubicBezTo>
                  <a:cubicBezTo>
                    <a:pt x="4330" y="9486"/>
                    <a:pt x="4308" y="9067"/>
                    <a:pt x="4308" y="8638"/>
                  </a:cubicBezTo>
                  <a:cubicBezTo>
                    <a:pt x="4308" y="3868"/>
                    <a:pt x="6880" y="0"/>
                    <a:pt x="10054" y="0"/>
                  </a:cubicBezTo>
                  <a:cubicBezTo>
                    <a:pt x="12653" y="0"/>
                    <a:pt x="14848" y="2596"/>
                    <a:pt x="15557" y="6159"/>
                  </a:cubicBezTo>
                  <a:cubicBezTo>
                    <a:pt x="15841" y="6088"/>
                    <a:pt x="16132" y="6050"/>
                    <a:pt x="16431" y="6050"/>
                  </a:cubicBezTo>
                  <a:cubicBezTo>
                    <a:pt x="19284" y="6050"/>
                    <a:pt x="21600" y="9527"/>
                    <a:pt x="21600" y="13824"/>
                  </a:cubicBezTo>
                  <a:close/>
                </a:path>
              </a:pathLst>
            </a:custGeom>
            <a:solidFill>
              <a:srgbClr val="FFFFFF"/>
            </a:solidFill>
            <a:ln w="12700" cap="flat">
              <a:noFill/>
              <a:miter lim="400000"/>
            </a:ln>
            <a:effectLst/>
          </p:spPr>
          <p:txBody>
            <a:bodyPr wrap="square" lIns="91440" tIns="45720" rIns="91440" bIns="45720" anchor="ctr">
              <a:noAutofit/>
            </a:bodyPr>
            <a:lstStyle/>
            <a:p>
              <a:pPr algn="ctr"/>
              <a:endParaRPr dirty="0">
                <a:solidFill>
                  <a:schemeClr val="bg1"/>
                </a:solidFill>
                <a:latin typeface="仓耳玄三M W05" panose="02020400000000000000" pitchFamily="18" charset="-122"/>
              </a:endParaRPr>
            </a:p>
          </p:txBody>
        </p:sp>
      </p:grpSp>
      <p:sp>
        <p:nvSpPr>
          <p:cNvPr id="10" name="ïṥļiḍê"/>
          <p:cNvSpPr/>
          <p:nvPr/>
        </p:nvSpPr>
        <p:spPr>
          <a:xfrm>
            <a:off x="2967617" y="3975626"/>
            <a:ext cx="417175" cy="41717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cap="flat">
            <a:noFill/>
            <a:miter lim="400000"/>
          </a:ln>
          <a:effectLst/>
        </p:spPr>
        <p:txBody>
          <a:bodyPr wrap="square" lIns="91440" tIns="45720" rIns="91440" bIns="45720" anchor="ctr">
            <a:noAutofit/>
          </a:bodyPr>
          <a:lstStyle/>
          <a:p>
            <a:pPr lvl="0" algn="ctr">
              <a:defRPr sz="3200">
                <a:solidFill>
                  <a:srgbClr val="FFFFFF"/>
                </a:solidFill>
              </a:defRPr>
            </a:pPr>
            <a:r>
              <a:rPr lang="en-US" sz="3600" dirty="0">
                <a:solidFill>
                  <a:schemeClr val="bg1"/>
                </a:solidFill>
                <a:latin typeface="仓耳玄三M W05" panose="02020400000000000000" pitchFamily="18" charset="-122"/>
              </a:rPr>
              <a:t>3</a:t>
            </a:r>
            <a:endParaRPr lang="en-US" sz="3600" dirty="0">
              <a:solidFill>
                <a:schemeClr val="bg1"/>
              </a:solidFill>
              <a:latin typeface="仓耳玄三M W05" panose="02020400000000000000" pitchFamily="18" charset="-122"/>
            </a:endParaRPr>
          </a:p>
        </p:txBody>
      </p:sp>
      <p:sp>
        <p:nvSpPr>
          <p:cNvPr id="11" name="iṥľîḍé"/>
          <p:cNvSpPr/>
          <p:nvPr/>
        </p:nvSpPr>
        <p:spPr>
          <a:xfrm>
            <a:off x="3190791" y="3531875"/>
            <a:ext cx="417175" cy="41717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cap="flat">
            <a:noFill/>
            <a:miter lim="400000"/>
          </a:ln>
          <a:effectLst/>
        </p:spPr>
        <p:txBody>
          <a:bodyPr wrap="square" lIns="91440" tIns="45720" rIns="91440" bIns="45720" anchor="ctr">
            <a:noAutofit/>
          </a:bodyPr>
          <a:lstStyle/>
          <a:p>
            <a:pPr lvl="0" algn="ctr">
              <a:defRPr sz="3200">
                <a:solidFill>
                  <a:srgbClr val="FFFFFF"/>
                </a:solidFill>
              </a:defRPr>
            </a:pPr>
            <a:r>
              <a:rPr lang="en-US" sz="3600" dirty="0">
                <a:solidFill>
                  <a:schemeClr val="bg1"/>
                </a:solidFill>
                <a:latin typeface="仓耳玄三M W05" panose="02020400000000000000" pitchFamily="18" charset="-122"/>
              </a:rPr>
              <a:t>2</a:t>
            </a:r>
            <a:endParaRPr lang="en-US" sz="3600" dirty="0">
              <a:solidFill>
                <a:schemeClr val="bg1"/>
              </a:solidFill>
              <a:latin typeface="仓耳玄三M W05" panose="02020400000000000000" pitchFamily="18" charset="-122"/>
            </a:endParaRPr>
          </a:p>
        </p:txBody>
      </p:sp>
      <p:sp>
        <p:nvSpPr>
          <p:cNvPr id="12" name="ïṩļîḋê"/>
          <p:cNvSpPr/>
          <p:nvPr/>
        </p:nvSpPr>
        <p:spPr>
          <a:xfrm>
            <a:off x="3416605" y="3088124"/>
            <a:ext cx="417175" cy="41717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cap="flat">
            <a:noFill/>
            <a:miter lim="400000"/>
          </a:ln>
          <a:effectLst/>
        </p:spPr>
        <p:txBody>
          <a:bodyPr wrap="square" lIns="91440" tIns="45720" rIns="91440" bIns="45720" anchor="ctr">
            <a:noAutofit/>
          </a:bodyPr>
          <a:lstStyle/>
          <a:p>
            <a:pPr lvl="0" algn="ctr">
              <a:defRPr sz="3200">
                <a:solidFill>
                  <a:srgbClr val="FFFFFF"/>
                </a:solidFill>
              </a:defRPr>
            </a:pPr>
            <a:r>
              <a:rPr lang="en-US" sz="3600" dirty="0">
                <a:solidFill>
                  <a:schemeClr val="bg1"/>
                </a:solidFill>
                <a:latin typeface="仓耳玄三M W05" panose="02020400000000000000" pitchFamily="18" charset="-122"/>
              </a:rPr>
              <a:t>1</a:t>
            </a:r>
            <a:endParaRPr lang="en-US" sz="3600" dirty="0">
              <a:solidFill>
                <a:schemeClr val="bg1"/>
              </a:solidFill>
              <a:latin typeface="仓耳玄三M W05" panose="02020400000000000000" pitchFamily="18" charset="-122"/>
            </a:endParaRPr>
          </a:p>
        </p:txBody>
      </p:sp>
      <p:grpSp>
        <p:nvGrpSpPr>
          <p:cNvPr id="13" name="ïsḷiďé"/>
          <p:cNvGrpSpPr/>
          <p:nvPr/>
        </p:nvGrpSpPr>
        <p:grpSpPr>
          <a:xfrm>
            <a:off x="6537689" y="4803187"/>
            <a:ext cx="673557" cy="673557"/>
            <a:chOff x="0" y="0"/>
            <a:chExt cx="546152" cy="546152"/>
          </a:xfrm>
        </p:grpSpPr>
        <p:sp>
          <p:nvSpPr>
            <p:cNvPr id="31" name="îŝ1ïďê"/>
            <p:cNvSpPr/>
            <p:nvPr/>
          </p:nvSpPr>
          <p:spPr>
            <a:xfrm>
              <a:off x="0" y="0"/>
              <a:ext cx="546152" cy="54615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adFill>
              <a:gsLst>
                <a:gs pos="100000">
                  <a:srgbClr val="6EABFF"/>
                </a:gs>
                <a:gs pos="0">
                  <a:srgbClr val="F361CE"/>
                </a:gs>
              </a:gsLst>
              <a:lin ang="16200000" scaled="1"/>
            </a:gradFill>
            <a:ln w="12700" cap="flat">
              <a:noFill/>
              <a:miter lim="400000"/>
            </a:ln>
            <a:effectLst/>
          </p:spPr>
          <p:txBody>
            <a:bodyPr wrap="square" lIns="91440" tIns="45720" rIns="91440" bIns="45720" anchor="ctr">
              <a:normAutofit/>
            </a:bodyPr>
            <a:lstStyle/>
            <a:p>
              <a:pPr algn="ctr"/>
              <a:endParaRPr sz="3200" dirty="0">
                <a:solidFill>
                  <a:schemeClr val="bg1"/>
                </a:solidFill>
                <a:latin typeface="仓耳玄三M W05" panose="02020400000000000000" pitchFamily="18" charset="-122"/>
              </a:endParaRPr>
            </a:p>
          </p:txBody>
        </p:sp>
        <p:sp>
          <p:nvSpPr>
            <p:cNvPr id="32" name="îṡḻídé"/>
            <p:cNvSpPr/>
            <p:nvPr/>
          </p:nvSpPr>
          <p:spPr>
            <a:xfrm>
              <a:off x="122576" y="156825"/>
              <a:ext cx="300999" cy="245150"/>
            </a:xfrm>
            <a:custGeom>
              <a:avLst/>
              <a:gdLst/>
              <a:ahLst/>
              <a:cxnLst>
                <a:cxn ang="0">
                  <a:pos x="wd2" y="hd2"/>
                </a:cxn>
                <a:cxn ang="5400000">
                  <a:pos x="wd2" y="hd2"/>
                </a:cxn>
                <a:cxn ang="10800000">
                  <a:pos x="wd2" y="hd2"/>
                </a:cxn>
                <a:cxn ang="16200000">
                  <a:pos x="wd2" y="hd2"/>
                </a:cxn>
              </a:cxnLst>
              <a:rect l="0" t="0" r="r" b="b"/>
              <a:pathLst>
                <a:path w="21600" h="21600" extrusionOk="0">
                  <a:moveTo>
                    <a:pt x="17202" y="10800"/>
                  </a:moveTo>
                  <a:cubicBezTo>
                    <a:pt x="16822" y="10800"/>
                    <a:pt x="16443" y="11266"/>
                    <a:pt x="16443" y="11732"/>
                  </a:cubicBezTo>
                  <a:cubicBezTo>
                    <a:pt x="16443" y="12212"/>
                    <a:pt x="16822" y="12678"/>
                    <a:pt x="17202" y="12678"/>
                  </a:cubicBezTo>
                  <a:cubicBezTo>
                    <a:pt x="17771" y="12678"/>
                    <a:pt x="18162" y="12212"/>
                    <a:pt x="18162" y="11732"/>
                  </a:cubicBezTo>
                  <a:cubicBezTo>
                    <a:pt x="18162" y="11266"/>
                    <a:pt x="17771" y="10800"/>
                    <a:pt x="17202" y="10800"/>
                  </a:cubicBezTo>
                  <a:close/>
                  <a:moveTo>
                    <a:pt x="12994" y="10800"/>
                  </a:moveTo>
                  <a:cubicBezTo>
                    <a:pt x="12614" y="10800"/>
                    <a:pt x="12234" y="11266"/>
                    <a:pt x="12234" y="11732"/>
                  </a:cubicBezTo>
                  <a:cubicBezTo>
                    <a:pt x="12234" y="12212"/>
                    <a:pt x="12614" y="12678"/>
                    <a:pt x="12994" y="12678"/>
                  </a:cubicBezTo>
                  <a:cubicBezTo>
                    <a:pt x="13574" y="12678"/>
                    <a:pt x="13954" y="12212"/>
                    <a:pt x="13954" y="11732"/>
                  </a:cubicBezTo>
                  <a:cubicBezTo>
                    <a:pt x="13954" y="11266"/>
                    <a:pt x="13574" y="10800"/>
                    <a:pt x="12994" y="10800"/>
                  </a:cubicBezTo>
                  <a:close/>
                  <a:moveTo>
                    <a:pt x="10515" y="3988"/>
                  </a:moveTo>
                  <a:cubicBezTo>
                    <a:pt x="9935" y="3988"/>
                    <a:pt x="9366" y="4455"/>
                    <a:pt x="9366" y="5167"/>
                  </a:cubicBezTo>
                  <a:cubicBezTo>
                    <a:pt x="9366" y="5866"/>
                    <a:pt x="9935" y="6332"/>
                    <a:pt x="10515" y="6332"/>
                  </a:cubicBezTo>
                  <a:cubicBezTo>
                    <a:pt x="11085" y="6332"/>
                    <a:pt x="11464" y="5866"/>
                    <a:pt x="11464" y="5167"/>
                  </a:cubicBezTo>
                  <a:cubicBezTo>
                    <a:pt x="11464" y="4455"/>
                    <a:pt x="11085" y="3988"/>
                    <a:pt x="10515" y="3988"/>
                  </a:cubicBezTo>
                  <a:close/>
                  <a:moveTo>
                    <a:pt x="18921" y="19256"/>
                  </a:moveTo>
                  <a:lnTo>
                    <a:pt x="19501" y="21600"/>
                  </a:lnTo>
                  <a:lnTo>
                    <a:pt x="17402" y="20188"/>
                  </a:lnTo>
                  <a:cubicBezTo>
                    <a:pt x="16632" y="20422"/>
                    <a:pt x="15862" y="20668"/>
                    <a:pt x="15103" y="20668"/>
                  </a:cubicBezTo>
                  <a:cubicBezTo>
                    <a:pt x="11464" y="20668"/>
                    <a:pt x="8606" y="17612"/>
                    <a:pt x="8606" y="13856"/>
                  </a:cubicBezTo>
                  <a:cubicBezTo>
                    <a:pt x="8606" y="10101"/>
                    <a:pt x="11464" y="7045"/>
                    <a:pt x="15103" y="7045"/>
                  </a:cubicBezTo>
                  <a:cubicBezTo>
                    <a:pt x="18541" y="7045"/>
                    <a:pt x="21600" y="10101"/>
                    <a:pt x="21600" y="13856"/>
                  </a:cubicBezTo>
                  <a:cubicBezTo>
                    <a:pt x="21600" y="15967"/>
                    <a:pt x="20461" y="17845"/>
                    <a:pt x="18921" y="19256"/>
                  </a:cubicBezTo>
                  <a:close/>
                  <a:moveTo>
                    <a:pt x="5157" y="3988"/>
                  </a:moveTo>
                  <a:cubicBezTo>
                    <a:pt x="4588" y="3988"/>
                    <a:pt x="4008" y="4455"/>
                    <a:pt x="4008" y="5167"/>
                  </a:cubicBezTo>
                  <a:cubicBezTo>
                    <a:pt x="4008" y="5866"/>
                    <a:pt x="4588" y="6332"/>
                    <a:pt x="5157" y="6332"/>
                  </a:cubicBezTo>
                  <a:cubicBezTo>
                    <a:pt x="5737" y="6332"/>
                    <a:pt x="6117" y="5866"/>
                    <a:pt x="6117" y="5167"/>
                  </a:cubicBezTo>
                  <a:cubicBezTo>
                    <a:pt x="6117" y="4455"/>
                    <a:pt x="5737" y="3988"/>
                    <a:pt x="5157" y="3988"/>
                  </a:cubicBezTo>
                  <a:close/>
                  <a:moveTo>
                    <a:pt x="14618" y="6540"/>
                  </a:moveTo>
                  <a:cubicBezTo>
                    <a:pt x="10990" y="6540"/>
                    <a:pt x="8121" y="9868"/>
                    <a:pt x="8121" y="13960"/>
                  </a:cubicBezTo>
                  <a:cubicBezTo>
                    <a:pt x="8121" y="14646"/>
                    <a:pt x="8205" y="15306"/>
                    <a:pt x="8364" y="15928"/>
                  </a:cubicBezTo>
                  <a:cubicBezTo>
                    <a:pt x="8121" y="15954"/>
                    <a:pt x="7889" y="15967"/>
                    <a:pt x="7646" y="15967"/>
                  </a:cubicBezTo>
                  <a:cubicBezTo>
                    <a:pt x="6687" y="15967"/>
                    <a:pt x="5927" y="15734"/>
                    <a:pt x="4968" y="15501"/>
                  </a:cubicBezTo>
                  <a:lnTo>
                    <a:pt x="2299" y="17145"/>
                  </a:lnTo>
                  <a:lnTo>
                    <a:pt x="3059" y="14322"/>
                  </a:lnTo>
                  <a:cubicBezTo>
                    <a:pt x="1150" y="12678"/>
                    <a:pt x="0" y="10554"/>
                    <a:pt x="0" y="7977"/>
                  </a:cubicBezTo>
                  <a:cubicBezTo>
                    <a:pt x="0" y="3509"/>
                    <a:pt x="3438" y="0"/>
                    <a:pt x="7646" y="0"/>
                  </a:cubicBezTo>
                  <a:cubicBezTo>
                    <a:pt x="11401" y="0"/>
                    <a:pt x="14702" y="2810"/>
                    <a:pt x="15356" y="6591"/>
                  </a:cubicBezTo>
                  <a:cubicBezTo>
                    <a:pt x="15114" y="6553"/>
                    <a:pt x="14871" y="6540"/>
                    <a:pt x="14618" y="6540"/>
                  </a:cubicBezTo>
                  <a:close/>
                </a:path>
              </a:pathLst>
            </a:custGeom>
            <a:solidFill>
              <a:srgbClr val="FFFFFF"/>
            </a:solidFill>
            <a:ln w="12700" cap="flat">
              <a:noFill/>
              <a:miter lim="400000"/>
            </a:ln>
            <a:effectLst/>
          </p:spPr>
          <p:txBody>
            <a:bodyPr wrap="square" lIns="91440" tIns="45720" rIns="91440" bIns="45720" anchor="ctr">
              <a:noAutofit/>
            </a:bodyPr>
            <a:lstStyle/>
            <a:p>
              <a:pPr algn="ctr"/>
              <a:endParaRPr sz="2400" dirty="0">
                <a:solidFill>
                  <a:schemeClr val="bg1"/>
                </a:solidFill>
                <a:latin typeface="仓耳玄三M W05" panose="02020400000000000000" pitchFamily="18" charset="-122"/>
              </a:endParaRPr>
            </a:p>
          </p:txBody>
        </p:sp>
      </p:grpSp>
      <p:grpSp>
        <p:nvGrpSpPr>
          <p:cNvPr id="14" name="ïṩḻíďé"/>
          <p:cNvGrpSpPr/>
          <p:nvPr/>
        </p:nvGrpSpPr>
        <p:grpSpPr>
          <a:xfrm>
            <a:off x="6537689" y="3294011"/>
            <a:ext cx="673557" cy="673557"/>
            <a:chOff x="0" y="0"/>
            <a:chExt cx="546152" cy="546152"/>
          </a:xfrm>
        </p:grpSpPr>
        <p:sp>
          <p:nvSpPr>
            <p:cNvPr id="29" name="ïŝľíḑe"/>
            <p:cNvSpPr/>
            <p:nvPr/>
          </p:nvSpPr>
          <p:spPr>
            <a:xfrm>
              <a:off x="0" y="0"/>
              <a:ext cx="546152" cy="54615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adFill>
              <a:gsLst>
                <a:gs pos="100000">
                  <a:srgbClr val="6EABFF"/>
                </a:gs>
                <a:gs pos="0">
                  <a:srgbClr val="F361CE"/>
                </a:gs>
              </a:gsLst>
              <a:lin ang="16200000" scaled="1"/>
            </a:gradFill>
            <a:ln w="12700" cap="flat">
              <a:noFill/>
              <a:miter lim="400000"/>
            </a:ln>
            <a:effectLst/>
          </p:spPr>
          <p:txBody>
            <a:bodyPr wrap="square" lIns="91440" tIns="45720" rIns="91440" bIns="45720" anchor="ctr">
              <a:normAutofit/>
            </a:bodyPr>
            <a:lstStyle/>
            <a:p>
              <a:pPr algn="ctr"/>
              <a:endParaRPr sz="3200" dirty="0">
                <a:solidFill>
                  <a:schemeClr val="bg1"/>
                </a:solidFill>
                <a:latin typeface="仓耳玄三M W05" panose="02020400000000000000" pitchFamily="18" charset="-122"/>
              </a:endParaRPr>
            </a:p>
          </p:txBody>
        </p:sp>
        <p:sp>
          <p:nvSpPr>
            <p:cNvPr id="30" name="íṥḻîḍé"/>
            <p:cNvSpPr/>
            <p:nvPr/>
          </p:nvSpPr>
          <p:spPr>
            <a:xfrm>
              <a:off x="202436" y="114902"/>
              <a:ext cx="141279" cy="307121"/>
            </a:xfrm>
            <a:custGeom>
              <a:avLst/>
              <a:gdLst/>
              <a:ahLst/>
              <a:cxnLst>
                <a:cxn ang="0">
                  <a:pos x="wd2" y="hd2"/>
                </a:cxn>
                <a:cxn ang="5400000">
                  <a:pos x="wd2" y="hd2"/>
                </a:cxn>
                <a:cxn ang="10800000">
                  <a:pos x="wd2" y="hd2"/>
                </a:cxn>
                <a:cxn ang="16200000">
                  <a:pos x="wd2" y="hd2"/>
                </a:cxn>
              </a:cxnLst>
              <a:rect l="0" t="0" r="r" b="b"/>
              <a:pathLst>
                <a:path w="21600" h="21600" extrusionOk="0">
                  <a:moveTo>
                    <a:pt x="6830" y="21600"/>
                  </a:moveTo>
                  <a:cubicBezTo>
                    <a:pt x="4346" y="21600"/>
                    <a:pt x="2526" y="20896"/>
                    <a:pt x="4264" y="17794"/>
                  </a:cubicBezTo>
                  <a:lnTo>
                    <a:pt x="7114" y="12295"/>
                  </a:lnTo>
                  <a:cubicBezTo>
                    <a:pt x="7609" y="11416"/>
                    <a:pt x="7692" y="11062"/>
                    <a:pt x="7114" y="11062"/>
                  </a:cubicBezTo>
                  <a:cubicBezTo>
                    <a:pt x="6370" y="11062"/>
                    <a:pt x="3149" y="11669"/>
                    <a:pt x="1240" y="12269"/>
                  </a:cubicBezTo>
                  <a:lnTo>
                    <a:pt x="0" y="11318"/>
                  </a:lnTo>
                  <a:cubicBezTo>
                    <a:pt x="6039" y="8958"/>
                    <a:pt x="12986" y="7574"/>
                    <a:pt x="15968" y="7574"/>
                  </a:cubicBezTo>
                  <a:cubicBezTo>
                    <a:pt x="18449" y="7574"/>
                    <a:pt x="18863" y="8949"/>
                    <a:pt x="17623" y="11062"/>
                  </a:cubicBezTo>
                  <a:lnTo>
                    <a:pt x="14357" y="16843"/>
                  </a:lnTo>
                  <a:cubicBezTo>
                    <a:pt x="13779" y="17863"/>
                    <a:pt x="14026" y="18215"/>
                    <a:pt x="14606" y="18215"/>
                  </a:cubicBezTo>
                  <a:cubicBezTo>
                    <a:pt x="15350" y="18215"/>
                    <a:pt x="17792" y="17792"/>
                    <a:pt x="20191" y="16912"/>
                  </a:cubicBezTo>
                  <a:lnTo>
                    <a:pt x="21600" y="17791"/>
                  </a:lnTo>
                  <a:cubicBezTo>
                    <a:pt x="15726" y="20542"/>
                    <a:pt x="9310" y="21600"/>
                    <a:pt x="6830" y="21600"/>
                  </a:cubicBezTo>
                  <a:close/>
                  <a:moveTo>
                    <a:pt x="16510" y="0"/>
                  </a:moveTo>
                  <a:cubicBezTo>
                    <a:pt x="19656" y="0"/>
                    <a:pt x="21229" y="985"/>
                    <a:pt x="21229" y="2114"/>
                  </a:cubicBezTo>
                  <a:cubicBezTo>
                    <a:pt x="21229" y="3523"/>
                    <a:pt x="18497" y="4826"/>
                    <a:pt x="14939" y="4826"/>
                  </a:cubicBezTo>
                  <a:cubicBezTo>
                    <a:pt x="11960" y="4826"/>
                    <a:pt x="10222" y="4017"/>
                    <a:pt x="10305" y="2677"/>
                  </a:cubicBezTo>
                  <a:cubicBezTo>
                    <a:pt x="10305" y="1551"/>
                    <a:pt x="12373" y="0"/>
                    <a:pt x="16510" y="0"/>
                  </a:cubicBezTo>
                  <a:close/>
                </a:path>
              </a:pathLst>
            </a:custGeom>
            <a:solidFill>
              <a:srgbClr val="FFFFFF"/>
            </a:solidFill>
            <a:ln w="12700" cap="flat">
              <a:noFill/>
              <a:miter lim="400000"/>
            </a:ln>
            <a:effectLst/>
          </p:spPr>
          <p:txBody>
            <a:bodyPr wrap="square" lIns="91440" tIns="45720" rIns="91440" bIns="45720" anchor="ctr">
              <a:noAutofit/>
            </a:bodyPr>
            <a:lstStyle/>
            <a:p>
              <a:pPr algn="ctr"/>
              <a:endParaRPr sz="3200" dirty="0">
                <a:solidFill>
                  <a:schemeClr val="bg1"/>
                </a:solidFill>
                <a:latin typeface="仓耳玄三M W05" panose="02020400000000000000" pitchFamily="18" charset="-122"/>
              </a:endParaRPr>
            </a:p>
          </p:txBody>
        </p:sp>
      </p:grpSp>
      <p:grpSp>
        <p:nvGrpSpPr>
          <p:cNvPr id="15" name="îṧ1îdé"/>
          <p:cNvGrpSpPr/>
          <p:nvPr/>
        </p:nvGrpSpPr>
        <p:grpSpPr>
          <a:xfrm>
            <a:off x="6537689" y="1784834"/>
            <a:ext cx="673557" cy="673557"/>
            <a:chOff x="0" y="0"/>
            <a:chExt cx="546152" cy="546152"/>
          </a:xfrm>
        </p:grpSpPr>
        <p:sp>
          <p:nvSpPr>
            <p:cNvPr id="27" name="ïṧḻiḋe"/>
            <p:cNvSpPr/>
            <p:nvPr/>
          </p:nvSpPr>
          <p:spPr>
            <a:xfrm>
              <a:off x="0" y="0"/>
              <a:ext cx="546152" cy="54615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adFill>
              <a:gsLst>
                <a:gs pos="100000">
                  <a:srgbClr val="6EABFF"/>
                </a:gs>
                <a:gs pos="0">
                  <a:srgbClr val="F361CE"/>
                </a:gs>
              </a:gsLst>
              <a:lin ang="16200000" scaled="1"/>
            </a:gradFill>
            <a:ln w="12700" cap="flat">
              <a:noFill/>
              <a:miter lim="400000"/>
            </a:ln>
            <a:effectLst/>
          </p:spPr>
          <p:txBody>
            <a:bodyPr wrap="square" lIns="91440" tIns="45720" rIns="91440" bIns="45720" anchor="ctr">
              <a:normAutofit/>
            </a:bodyPr>
            <a:lstStyle/>
            <a:p>
              <a:pPr algn="ctr"/>
              <a:endParaRPr sz="3200" dirty="0">
                <a:solidFill>
                  <a:schemeClr val="bg1"/>
                </a:solidFill>
                <a:latin typeface="仓耳玄三M W05" panose="02020400000000000000" pitchFamily="18" charset="-122"/>
              </a:endParaRPr>
            </a:p>
          </p:txBody>
        </p:sp>
        <p:sp>
          <p:nvSpPr>
            <p:cNvPr id="28" name="iŝ1iḓé"/>
            <p:cNvSpPr/>
            <p:nvPr/>
          </p:nvSpPr>
          <p:spPr>
            <a:xfrm>
              <a:off x="147458" y="147469"/>
              <a:ext cx="251235" cy="251213"/>
            </a:xfrm>
            <a:custGeom>
              <a:avLst/>
              <a:gdLst/>
              <a:ahLst/>
              <a:cxnLst>
                <a:cxn ang="0">
                  <a:pos x="wd2" y="hd2"/>
                </a:cxn>
                <a:cxn ang="5400000">
                  <a:pos x="wd2" y="hd2"/>
                </a:cxn>
                <a:cxn ang="10800000">
                  <a:pos x="wd2" y="hd2"/>
                </a:cxn>
                <a:cxn ang="16200000">
                  <a:pos x="wd2" y="hd2"/>
                </a:cxn>
              </a:cxnLst>
              <a:rect l="0" t="0" r="r" b="b"/>
              <a:pathLst>
                <a:path w="21351" h="21352" extrusionOk="0">
                  <a:moveTo>
                    <a:pt x="5435" y="19433"/>
                  </a:moveTo>
                  <a:lnTo>
                    <a:pt x="3465" y="19857"/>
                  </a:lnTo>
                  <a:cubicBezTo>
                    <a:pt x="3276" y="19502"/>
                    <a:pt x="3046" y="19146"/>
                    <a:pt x="2628" y="18726"/>
                  </a:cubicBezTo>
                  <a:cubicBezTo>
                    <a:pt x="2208" y="18307"/>
                    <a:pt x="1853" y="18080"/>
                    <a:pt x="1497" y="17888"/>
                  </a:cubicBezTo>
                  <a:lnTo>
                    <a:pt x="1922" y="15919"/>
                  </a:lnTo>
                  <a:lnTo>
                    <a:pt x="2492" y="15350"/>
                  </a:lnTo>
                  <a:cubicBezTo>
                    <a:pt x="2492" y="15350"/>
                    <a:pt x="3563" y="15372"/>
                    <a:pt x="4774" y="16583"/>
                  </a:cubicBezTo>
                  <a:cubicBezTo>
                    <a:pt x="5983" y="17791"/>
                    <a:pt x="6006" y="18865"/>
                    <a:pt x="6006" y="18865"/>
                  </a:cubicBezTo>
                  <a:cubicBezTo>
                    <a:pt x="6006" y="18865"/>
                    <a:pt x="5435" y="19433"/>
                    <a:pt x="5435" y="19433"/>
                  </a:cubicBezTo>
                  <a:close/>
                  <a:moveTo>
                    <a:pt x="19848" y="1503"/>
                  </a:moveTo>
                  <a:cubicBezTo>
                    <a:pt x="18099" y="-248"/>
                    <a:pt x="16785" y="14"/>
                    <a:pt x="16785" y="14"/>
                  </a:cubicBezTo>
                  <a:lnTo>
                    <a:pt x="9443" y="7357"/>
                  </a:lnTo>
                  <a:lnTo>
                    <a:pt x="1225" y="15574"/>
                  </a:lnTo>
                  <a:lnTo>
                    <a:pt x="0" y="21352"/>
                  </a:lnTo>
                  <a:lnTo>
                    <a:pt x="5778" y="20126"/>
                  </a:lnTo>
                  <a:lnTo>
                    <a:pt x="13996" y="11911"/>
                  </a:lnTo>
                  <a:lnTo>
                    <a:pt x="21338" y="4569"/>
                  </a:lnTo>
                  <a:cubicBezTo>
                    <a:pt x="21337" y="4569"/>
                    <a:pt x="21600" y="3255"/>
                    <a:pt x="19848" y="1503"/>
                  </a:cubicBezTo>
                  <a:close/>
                </a:path>
              </a:pathLst>
            </a:custGeom>
            <a:solidFill>
              <a:srgbClr val="FFFFFF"/>
            </a:solidFill>
            <a:ln w="12700" cap="flat">
              <a:noFill/>
              <a:miter lim="400000"/>
            </a:ln>
            <a:effectLst/>
          </p:spPr>
          <p:txBody>
            <a:bodyPr wrap="square" lIns="91440" tIns="45720" rIns="91440" bIns="45720" anchor="ctr">
              <a:noAutofit/>
            </a:bodyPr>
            <a:lstStyle/>
            <a:p>
              <a:pPr algn="ctr"/>
              <a:endParaRPr sz="2400" dirty="0">
                <a:solidFill>
                  <a:schemeClr val="bg1"/>
                </a:solidFill>
                <a:latin typeface="仓耳玄三M W05" panose="02020400000000000000" pitchFamily="18" charset="-122"/>
              </a:endParaRPr>
            </a:p>
          </p:txBody>
        </p:sp>
      </p:grpSp>
      <p:sp>
        <p:nvSpPr>
          <p:cNvPr id="16" name="îsļîḑê"/>
          <p:cNvSpPr txBox="1"/>
          <p:nvPr/>
        </p:nvSpPr>
        <p:spPr>
          <a:xfrm>
            <a:off x="2682771" y="1992083"/>
            <a:ext cx="1979651" cy="284436"/>
          </a:xfrm>
          <a:prstGeom prst="rect">
            <a:avLst/>
          </a:prstGeom>
        </p:spPr>
        <p:txBody>
          <a:bodyPr wrap="square" lIns="91440" tIns="45720" rIns="91440" bIns="45720" anchor="ctr" anchorCtr="0">
            <a:noAutofit/>
          </a:bodyPr>
          <a:lstStyle/>
          <a:p>
            <a:r>
              <a:rPr lang="zh-CN" altLang="en-US" sz="2800" b="1" dirty="0">
                <a:solidFill>
                  <a:schemeClr val="bg1"/>
                </a:solidFill>
                <a:latin typeface="仓耳玄三M W05" panose="02020400000000000000" pitchFamily="18" charset="-122"/>
              </a:rPr>
              <a:t>添加标题</a:t>
            </a:r>
            <a:endParaRPr lang="zh-CN" altLang="en-US" sz="2800" b="1" dirty="0">
              <a:solidFill>
                <a:schemeClr val="bg1"/>
              </a:solidFill>
              <a:latin typeface="仓耳玄三M W05" panose="02020400000000000000" pitchFamily="18" charset="-122"/>
            </a:endParaRPr>
          </a:p>
        </p:txBody>
      </p:sp>
      <p:sp>
        <p:nvSpPr>
          <p:cNvPr id="17" name="ïšļîḓé"/>
          <p:cNvSpPr txBox="1"/>
          <p:nvPr/>
        </p:nvSpPr>
        <p:spPr>
          <a:xfrm>
            <a:off x="2277296" y="5463558"/>
            <a:ext cx="1979651" cy="219635"/>
          </a:xfrm>
          <a:prstGeom prst="rect">
            <a:avLst/>
          </a:prstGeom>
        </p:spPr>
        <p:txBody>
          <a:bodyPr wrap="square" lIns="91440" tIns="45720" rIns="91440" bIns="45720" anchor="ctr" anchorCtr="0">
            <a:noAutofit/>
          </a:bodyPr>
          <a:lstStyle/>
          <a:p>
            <a:r>
              <a:rPr lang="zh-CN" altLang="en-US" sz="2800" b="1" dirty="0">
                <a:solidFill>
                  <a:schemeClr val="bg1"/>
                </a:solidFill>
                <a:latin typeface="仓耳玄三M W05" panose="02020400000000000000" pitchFamily="18" charset="-122"/>
              </a:rPr>
              <a:t>添加标题</a:t>
            </a:r>
            <a:endParaRPr lang="zh-CN" altLang="en-US" sz="2800" b="1" dirty="0">
              <a:solidFill>
                <a:schemeClr val="bg1"/>
              </a:solidFill>
              <a:latin typeface="仓耳玄三M W05" panose="02020400000000000000" pitchFamily="18" charset="-122"/>
            </a:endParaRPr>
          </a:p>
        </p:txBody>
      </p:sp>
      <p:grpSp>
        <p:nvGrpSpPr>
          <p:cNvPr id="18" name="iṣľíḍé"/>
          <p:cNvGrpSpPr/>
          <p:nvPr/>
        </p:nvGrpSpPr>
        <p:grpSpPr>
          <a:xfrm>
            <a:off x="7240240" y="4810394"/>
            <a:ext cx="4518546" cy="686688"/>
            <a:chOff x="7284132" y="5074715"/>
            <a:chExt cx="2262955" cy="642478"/>
          </a:xfrm>
        </p:grpSpPr>
        <p:sp>
          <p:nvSpPr>
            <p:cNvPr id="25" name="iṩḷîḋé"/>
            <p:cNvSpPr txBox="1"/>
            <p:nvPr/>
          </p:nvSpPr>
          <p:spPr>
            <a:xfrm>
              <a:off x="7284132" y="5074715"/>
              <a:ext cx="2262955" cy="291403"/>
            </a:xfrm>
            <a:prstGeom prst="rect">
              <a:avLst/>
            </a:prstGeom>
            <a:noFill/>
            <a:ln w="12700" cap="flat" cmpd="sng" algn="ctr">
              <a:noFill/>
              <a:prstDash val="solid"/>
              <a:round/>
              <a:headEnd type="none" w="med" len="med"/>
              <a:tailEnd type="none" w="med" len="med"/>
            </a:ln>
            <a:extLst>
              <a:ext uri="{91240B29-F687-4F45-9708-019B960494DF}">
                <a14:hiddenLine xmlns:a14="http://schemas.microsoft.com/office/drawing/2010/main" w="12700">
                  <a:solidFill>
                    <a:schemeClr val="accent4">
                      <a:lumMod val="100000"/>
                    </a:schemeClr>
                  </a:solidFill>
                  <a:prstDash val="solid"/>
                  <a:round/>
                  <a:headEnd type="none" w="med" len="med"/>
                  <a:tailEnd type="none" w="med" len="med"/>
                </a14:hiddenLine>
              </a:ext>
            </a:extLst>
          </p:spPr>
          <p:txBody>
            <a:bodyPr wrap="square" lIns="91440" tIns="45720" rIns="91440" bIns="45720" anchor="ctr" anchorCtr="0">
              <a:noAutofit/>
            </a:bodyPr>
            <a:lstStyle/>
            <a:p>
              <a:r>
                <a:rPr lang="zh-CN" altLang="en-US" sz="2400" b="1" dirty="0">
                  <a:solidFill>
                    <a:schemeClr val="bg1"/>
                  </a:solidFill>
                  <a:latin typeface="仓耳玄三M W05" panose="02020400000000000000" pitchFamily="18" charset="-122"/>
                </a:rPr>
                <a:t>添加标题</a:t>
              </a:r>
              <a:endParaRPr lang="zh-CN" altLang="en-US" sz="2400" b="1" dirty="0">
                <a:solidFill>
                  <a:schemeClr val="bg1"/>
                </a:solidFill>
                <a:latin typeface="仓耳玄三M W05" panose="02020400000000000000" pitchFamily="18" charset="-122"/>
              </a:endParaRPr>
            </a:p>
          </p:txBody>
        </p:sp>
        <p:sp>
          <p:nvSpPr>
            <p:cNvPr id="26" name="ïšlíďe"/>
            <p:cNvSpPr txBox="1"/>
            <p:nvPr/>
          </p:nvSpPr>
          <p:spPr>
            <a:xfrm>
              <a:off x="7284132" y="5366119"/>
              <a:ext cx="2262955" cy="351074"/>
            </a:xfrm>
            <a:prstGeom prst="rect">
              <a:avLst/>
            </a:prstGeom>
          </p:spPr>
          <p:txBody>
            <a:bodyPr vert="horz" wrap="square" lIns="91440" tIns="45720" rIns="91440" bIns="45720" anchor="ctr" anchorCtr="0">
              <a:normAutofit fontScale="85000" lnSpcReduction="10000"/>
            </a:bodyPr>
            <a:lstStyle/>
            <a:p>
              <a:pPr>
                <a:lnSpc>
                  <a:spcPct val="120000"/>
                </a:lnSpc>
              </a:pPr>
              <a:r>
                <a:rPr lang="en-US" altLang="zh-CN" sz="1600" dirty="0">
                  <a:solidFill>
                    <a:schemeClr val="bg1"/>
                  </a:solidFill>
                  <a:latin typeface="仓耳玄三M W05" panose="02020400000000000000" pitchFamily="18" charset="-122"/>
                </a:rPr>
                <a:t>Copy paste fonts. Choose the only option to retain text.</a:t>
              </a:r>
              <a:endParaRPr lang="en-US" altLang="zh-CN" sz="1600" dirty="0">
                <a:solidFill>
                  <a:schemeClr val="bg1"/>
                </a:solidFill>
                <a:latin typeface="仓耳玄三M W05" panose="02020400000000000000" pitchFamily="18" charset="-122"/>
              </a:endParaRPr>
            </a:p>
          </p:txBody>
        </p:sp>
      </p:grpSp>
      <p:grpSp>
        <p:nvGrpSpPr>
          <p:cNvPr id="19" name="ïṩḷïḍè"/>
          <p:cNvGrpSpPr/>
          <p:nvPr/>
        </p:nvGrpSpPr>
        <p:grpSpPr>
          <a:xfrm>
            <a:off x="7211246" y="3281756"/>
            <a:ext cx="4518546" cy="686688"/>
            <a:chOff x="7284132" y="5074715"/>
            <a:chExt cx="2262955" cy="642478"/>
          </a:xfrm>
        </p:grpSpPr>
        <p:sp>
          <p:nvSpPr>
            <p:cNvPr id="23" name="ïṩ1ïḋè"/>
            <p:cNvSpPr txBox="1"/>
            <p:nvPr/>
          </p:nvSpPr>
          <p:spPr>
            <a:xfrm>
              <a:off x="7284132" y="5074715"/>
              <a:ext cx="2262955" cy="291403"/>
            </a:xfrm>
            <a:prstGeom prst="rect">
              <a:avLst/>
            </a:prstGeom>
            <a:noFill/>
            <a:ln w="12700" cap="flat" cmpd="sng" algn="ctr">
              <a:noFill/>
              <a:prstDash val="solid"/>
              <a:round/>
              <a:headEnd type="none" w="med" len="med"/>
              <a:tailEnd type="none" w="med" len="med"/>
            </a:ln>
            <a:extLst>
              <a:ext uri="{91240B29-F687-4F45-9708-019B960494DF}">
                <a14:hiddenLine xmlns:a14="http://schemas.microsoft.com/office/drawing/2010/main" w="12700">
                  <a:solidFill>
                    <a:schemeClr val="accent4">
                      <a:lumMod val="100000"/>
                    </a:schemeClr>
                  </a:solidFill>
                  <a:prstDash val="solid"/>
                  <a:round/>
                  <a:headEnd type="none" w="med" len="med"/>
                  <a:tailEnd type="none" w="med" len="med"/>
                </a14:hiddenLine>
              </a:ext>
            </a:extLst>
          </p:spPr>
          <p:txBody>
            <a:bodyPr wrap="square" lIns="91440" tIns="45720" rIns="91440" bIns="45720" anchor="ctr" anchorCtr="0">
              <a:noAutofit/>
            </a:bodyPr>
            <a:lstStyle/>
            <a:p>
              <a:r>
                <a:rPr lang="zh-CN" altLang="en-US" sz="2400" b="1" dirty="0">
                  <a:solidFill>
                    <a:schemeClr val="bg1"/>
                  </a:solidFill>
                  <a:latin typeface="仓耳玄三M W05" panose="02020400000000000000" pitchFamily="18" charset="-122"/>
                </a:rPr>
                <a:t>添加标题</a:t>
              </a:r>
              <a:endParaRPr lang="zh-CN" altLang="en-US" sz="2400" b="1" dirty="0">
                <a:solidFill>
                  <a:schemeClr val="bg1"/>
                </a:solidFill>
                <a:latin typeface="仓耳玄三M W05" panose="02020400000000000000" pitchFamily="18" charset="-122"/>
              </a:endParaRPr>
            </a:p>
          </p:txBody>
        </p:sp>
        <p:sp>
          <p:nvSpPr>
            <p:cNvPr id="24" name="îşḻîḑè"/>
            <p:cNvSpPr txBox="1"/>
            <p:nvPr/>
          </p:nvSpPr>
          <p:spPr>
            <a:xfrm>
              <a:off x="7284132" y="5366119"/>
              <a:ext cx="2262955" cy="351074"/>
            </a:xfrm>
            <a:prstGeom prst="rect">
              <a:avLst/>
            </a:prstGeom>
          </p:spPr>
          <p:txBody>
            <a:bodyPr vert="horz" wrap="square" lIns="91440" tIns="45720" rIns="91440" bIns="45720" anchor="ctr" anchorCtr="0">
              <a:normAutofit fontScale="85000" lnSpcReduction="10000"/>
            </a:bodyPr>
            <a:lstStyle/>
            <a:p>
              <a:pPr>
                <a:lnSpc>
                  <a:spcPct val="120000"/>
                </a:lnSpc>
              </a:pPr>
              <a:r>
                <a:rPr lang="en-US" altLang="zh-CN" sz="1600" dirty="0">
                  <a:solidFill>
                    <a:schemeClr val="bg1"/>
                  </a:solidFill>
                  <a:latin typeface="仓耳玄三M W05" panose="02020400000000000000" pitchFamily="18" charset="-122"/>
                </a:rPr>
                <a:t>Copy paste fonts. Choose the only option to retain text.</a:t>
              </a:r>
              <a:endParaRPr lang="en-US" altLang="zh-CN" sz="1600" dirty="0">
                <a:solidFill>
                  <a:schemeClr val="bg1"/>
                </a:solidFill>
                <a:latin typeface="仓耳玄三M W05" panose="02020400000000000000" pitchFamily="18" charset="-122"/>
              </a:endParaRPr>
            </a:p>
          </p:txBody>
        </p:sp>
      </p:grpSp>
      <p:grpSp>
        <p:nvGrpSpPr>
          <p:cNvPr id="20" name="i$ḻidé"/>
          <p:cNvGrpSpPr/>
          <p:nvPr/>
        </p:nvGrpSpPr>
        <p:grpSpPr>
          <a:xfrm>
            <a:off x="7211246" y="1801217"/>
            <a:ext cx="4518546" cy="686688"/>
            <a:chOff x="7284132" y="5074715"/>
            <a:chExt cx="2262955" cy="642478"/>
          </a:xfrm>
        </p:grpSpPr>
        <p:sp>
          <p:nvSpPr>
            <p:cNvPr id="21" name="îṣ1ïḓé"/>
            <p:cNvSpPr txBox="1"/>
            <p:nvPr/>
          </p:nvSpPr>
          <p:spPr>
            <a:xfrm>
              <a:off x="7284132" y="5074715"/>
              <a:ext cx="2262955" cy="291403"/>
            </a:xfrm>
            <a:prstGeom prst="rect">
              <a:avLst/>
            </a:prstGeom>
            <a:noFill/>
            <a:ln w="12700" cap="flat" cmpd="sng" algn="ctr">
              <a:noFill/>
              <a:prstDash val="solid"/>
              <a:round/>
              <a:headEnd type="none" w="med" len="med"/>
              <a:tailEnd type="none" w="med" len="med"/>
            </a:ln>
            <a:extLst>
              <a:ext uri="{91240B29-F687-4F45-9708-019B960494DF}">
                <a14:hiddenLine xmlns:a14="http://schemas.microsoft.com/office/drawing/2010/main" w="12700">
                  <a:solidFill>
                    <a:schemeClr val="accent4">
                      <a:lumMod val="100000"/>
                    </a:schemeClr>
                  </a:solidFill>
                  <a:prstDash val="solid"/>
                  <a:round/>
                  <a:headEnd type="none" w="med" len="med"/>
                  <a:tailEnd type="none" w="med" len="med"/>
                </a14:hiddenLine>
              </a:ext>
            </a:extLst>
          </p:spPr>
          <p:txBody>
            <a:bodyPr wrap="square" lIns="91440" tIns="45720" rIns="91440" bIns="45720" anchor="ctr" anchorCtr="0">
              <a:noAutofit/>
            </a:bodyPr>
            <a:lstStyle/>
            <a:p>
              <a:r>
                <a:rPr lang="zh-CN" altLang="en-US" sz="2400" b="1" dirty="0">
                  <a:solidFill>
                    <a:schemeClr val="bg1"/>
                  </a:solidFill>
                  <a:latin typeface="仓耳玄三M W05" panose="02020400000000000000" pitchFamily="18" charset="-122"/>
                </a:rPr>
                <a:t>添加标题</a:t>
              </a:r>
              <a:endParaRPr lang="zh-CN" altLang="en-US" sz="2400" b="1" dirty="0">
                <a:solidFill>
                  <a:schemeClr val="bg1"/>
                </a:solidFill>
                <a:latin typeface="仓耳玄三M W05" panose="02020400000000000000" pitchFamily="18" charset="-122"/>
              </a:endParaRPr>
            </a:p>
          </p:txBody>
        </p:sp>
        <p:sp>
          <p:nvSpPr>
            <p:cNvPr id="22" name="iś1ídê"/>
            <p:cNvSpPr txBox="1"/>
            <p:nvPr/>
          </p:nvSpPr>
          <p:spPr>
            <a:xfrm>
              <a:off x="7284132" y="5366119"/>
              <a:ext cx="2262955" cy="351074"/>
            </a:xfrm>
            <a:prstGeom prst="rect">
              <a:avLst/>
            </a:prstGeom>
          </p:spPr>
          <p:txBody>
            <a:bodyPr vert="horz" wrap="square" lIns="91440" tIns="45720" rIns="91440" bIns="45720" anchor="ctr" anchorCtr="0">
              <a:normAutofit fontScale="85000" lnSpcReduction="10000"/>
            </a:bodyPr>
            <a:lstStyle/>
            <a:p>
              <a:pPr>
                <a:lnSpc>
                  <a:spcPct val="120000"/>
                </a:lnSpc>
              </a:pPr>
              <a:r>
                <a:rPr lang="en-US" altLang="zh-CN" sz="1600" dirty="0">
                  <a:solidFill>
                    <a:schemeClr val="bg1"/>
                  </a:solidFill>
                  <a:latin typeface="仓耳玄三M W05" panose="02020400000000000000" pitchFamily="18" charset="-122"/>
                </a:rPr>
                <a:t>Copy paste fonts. Choose the only option to retain text.</a:t>
              </a:r>
              <a:endParaRPr lang="en-US" altLang="zh-CN" sz="1600" dirty="0">
                <a:solidFill>
                  <a:schemeClr val="bg1"/>
                </a:solidFill>
                <a:latin typeface="仓耳玄三M W05" panose="02020400000000000000" pitchFamily="18"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randombar(horizontal)">
                                      <p:cBhvr>
                                        <p:cTn id="10" dur="500"/>
                                        <p:tgtEl>
                                          <p:spTgt spid="6"/>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randombar(horizontal)">
                                      <p:cBhvr>
                                        <p:cTn id="13" dur="500"/>
                                        <p:tgtEl>
                                          <p:spTgt spid="7"/>
                                        </p:tgtEl>
                                      </p:cBhvr>
                                    </p:animEffect>
                                  </p:childTnLst>
                                </p:cTn>
                              </p:par>
                              <p:par>
                                <p:cTn id="14" presetID="14" presetClass="entr" presetSubtype="10" fill="hold"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randombar(horizontal)">
                                      <p:cBhvr>
                                        <p:cTn id="16" dur="500"/>
                                        <p:tgtEl>
                                          <p:spTgt spid="8"/>
                                        </p:tgtEl>
                                      </p:cBhvr>
                                    </p:animEffect>
                                  </p:childTnLst>
                                </p:cTn>
                              </p:par>
                              <p:par>
                                <p:cTn id="17" presetID="14" presetClass="entr" presetSubtype="1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randombar(horizontal)">
                                      <p:cBhvr>
                                        <p:cTn id="19" dur="500"/>
                                        <p:tgtEl>
                                          <p:spTgt spid="9"/>
                                        </p:tgtEl>
                                      </p:cBhvr>
                                    </p:animEffect>
                                  </p:childTnLst>
                                </p:cTn>
                              </p:par>
                              <p:par>
                                <p:cTn id="20" presetID="14" presetClass="entr" presetSubtype="10" fill="hold" grpId="0"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randombar(horizontal)">
                                      <p:cBhvr>
                                        <p:cTn id="22" dur="500"/>
                                        <p:tgtEl>
                                          <p:spTgt spid="10"/>
                                        </p:tgtEl>
                                      </p:cBhvr>
                                    </p:animEffect>
                                  </p:childTnLst>
                                </p:cTn>
                              </p:par>
                              <p:par>
                                <p:cTn id="23" presetID="14" presetClass="entr" presetSubtype="10"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randombar(horizontal)">
                                      <p:cBhvr>
                                        <p:cTn id="25" dur="500"/>
                                        <p:tgtEl>
                                          <p:spTgt spid="11"/>
                                        </p:tgtEl>
                                      </p:cBhvr>
                                    </p:animEffect>
                                  </p:childTnLst>
                                </p:cTn>
                              </p:par>
                              <p:par>
                                <p:cTn id="26" presetID="14" presetClass="entr" presetSubtype="10" fill="hold" grpId="0" nodeType="with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randombar(horizontal)">
                                      <p:cBhvr>
                                        <p:cTn id="28" dur="500"/>
                                        <p:tgtEl>
                                          <p:spTgt spid="12"/>
                                        </p:tgtEl>
                                      </p:cBhvr>
                                    </p:animEffect>
                                  </p:childTnLst>
                                </p:cTn>
                              </p:par>
                              <p:par>
                                <p:cTn id="29" presetID="14" presetClass="entr" presetSubtype="10" fill="hold" grpId="0" nodeType="with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randombar(horizontal)">
                                      <p:cBhvr>
                                        <p:cTn id="31" dur="500"/>
                                        <p:tgtEl>
                                          <p:spTgt spid="16"/>
                                        </p:tgtEl>
                                      </p:cBhvr>
                                    </p:animEffect>
                                  </p:childTnLst>
                                </p:cTn>
                              </p:par>
                              <p:par>
                                <p:cTn id="32" presetID="14" presetClass="entr" presetSubtype="10" fill="hold" grpId="0" nodeType="with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randombar(horizontal)">
                                      <p:cBhvr>
                                        <p:cTn id="34" dur="500"/>
                                        <p:tgtEl>
                                          <p:spTgt spid="17"/>
                                        </p:tgtEl>
                                      </p:cBhvr>
                                    </p:animEffect>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13"/>
                                        </p:tgtEl>
                                        <p:attrNameLst>
                                          <p:attrName>style.visibility</p:attrName>
                                        </p:attrNameLst>
                                      </p:cBhvr>
                                      <p:to>
                                        <p:strVal val="visible"/>
                                      </p:to>
                                    </p:set>
                                    <p:anim calcmode="lin" valueType="num">
                                      <p:cBhvr additive="base">
                                        <p:cTn id="39" dur="500" fill="hold"/>
                                        <p:tgtEl>
                                          <p:spTgt spid="13"/>
                                        </p:tgtEl>
                                        <p:attrNameLst>
                                          <p:attrName>ppt_x</p:attrName>
                                        </p:attrNameLst>
                                      </p:cBhvr>
                                      <p:tavLst>
                                        <p:tav tm="0">
                                          <p:val>
                                            <p:strVal val="#ppt_x"/>
                                          </p:val>
                                        </p:tav>
                                        <p:tav tm="100000">
                                          <p:val>
                                            <p:strVal val="#ppt_x"/>
                                          </p:val>
                                        </p:tav>
                                      </p:tavLst>
                                    </p:anim>
                                    <p:anim calcmode="lin" valueType="num">
                                      <p:cBhvr additive="base">
                                        <p:cTn id="40" dur="500" fill="hold"/>
                                        <p:tgtEl>
                                          <p:spTgt spid="13"/>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14"/>
                                        </p:tgtEl>
                                        <p:attrNameLst>
                                          <p:attrName>style.visibility</p:attrName>
                                        </p:attrNameLst>
                                      </p:cBhvr>
                                      <p:to>
                                        <p:strVal val="visible"/>
                                      </p:to>
                                    </p:set>
                                    <p:anim calcmode="lin" valueType="num">
                                      <p:cBhvr additive="base">
                                        <p:cTn id="43" dur="500" fill="hold"/>
                                        <p:tgtEl>
                                          <p:spTgt spid="14"/>
                                        </p:tgtEl>
                                        <p:attrNameLst>
                                          <p:attrName>ppt_x</p:attrName>
                                        </p:attrNameLst>
                                      </p:cBhvr>
                                      <p:tavLst>
                                        <p:tav tm="0">
                                          <p:val>
                                            <p:strVal val="#ppt_x"/>
                                          </p:val>
                                        </p:tav>
                                        <p:tav tm="100000">
                                          <p:val>
                                            <p:strVal val="#ppt_x"/>
                                          </p:val>
                                        </p:tav>
                                      </p:tavLst>
                                    </p:anim>
                                    <p:anim calcmode="lin" valueType="num">
                                      <p:cBhvr additive="base">
                                        <p:cTn id="44" dur="500" fill="hold"/>
                                        <p:tgtEl>
                                          <p:spTgt spid="14"/>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15"/>
                                        </p:tgtEl>
                                        <p:attrNameLst>
                                          <p:attrName>style.visibility</p:attrName>
                                        </p:attrNameLst>
                                      </p:cBhvr>
                                      <p:to>
                                        <p:strVal val="visible"/>
                                      </p:to>
                                    </p:set>
                                    <p:anim calcmode="lin" valueType="num">
                                      <p:cBhvr additive="base">
                                        <p:cTn id="47" dur="500" fill="hold"/>
                                        <p:tgtEl>
                                          <p:spTgt spid="15"/>
                                        </p:tgtEl>
                                        <p:attrNameLst>
                                          <p:attrName>ppt_x</p:attrName>
                                        </p:attrNameLst>
                                      </p:cBhvr>
                                      <p:tavLst>
                                        <p:tav tm="0">
                                          <p:val>
                                            <p:strVal val="#ppt_x"/>
                                          </p:val>
                                        </p:tav>
                                        <p:tav tm="100000">
                                          <p:val>
                                            <p:strVal val="#ppt_x"/>
                                          </p:val>
                                        </p:tav>
                                      </p:tavLst>
                                    </p:anim>
                                    <p:anim calcmode="lin" valueType="num">
                                      <p:cBhvr additive="base">
                                        <p:cTn id="48" dur="500" fill="hold"/>
                                        <p:tgtEl>
                                          <p:spTgt spid="15"/>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18"/>
                                        </p:tgtEl>
                                        <p:attrNameLst>
                                          <p:attrName>style.visibility</p:attrName>
                                        </p:attrNameLst>
                                      </p:cBhvr>
                                      <p:to>
                                        <p:strVal val="visible"/>
                                      </p:to>
                                    </p:set>
                                    <p:anim calcmode="lin" valueType="num">
                                      <p:cBhvr additive="base">
                                        <p:cTn id="51" dur="500" fill="hold"/>
                                        <p:tgtEl>
                                          <p:spTgt spid="18"/>
                                        </p:tgtEl>
                                        <p:attrNameLst>
                                          <p:attrName>ppt_x</p:attrName>
                                        </p:attrNameLst>
                                      </p:cBhvr>
                                      <p:tavLst>
                                        <p:tav tm="0">
                                          <p:val>
                                            <p:strVal val="#ppt_x"/>
                                          </p:val>
                                        </p:tav>
                                        <p:tav tm="100000">
                                          <p:val>
                                            <p:strVal val="#ppt_x"/>
                                          </p:val>
                                        </p:tav>
                                      </p:tavLst>
                                    </p:anim>
                                    <p:anim calcmode="lin" valueType="num">
                                      <p:cBhvr additive="base">
                                        <p:cTn id="52" dur="500" fill="hold"/>
                                        <p:tgtEl>
                                          <p:spTgt spid="18"/>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19"/>
                                        </p:tgtEl>
                                        <p:attrNameLst>
                                          <p:attrName>style.visibility</p:attrName>
                                        </p:attrNameLst>
                                      </p:cBhvr>
                                      <p:to>
                                        <p:strVal val="visible"/>
                                      </p:to>
                                    </p:set>
                                    <p:anim calcmode="lin" valueType="num">
                                      <p:cBhvr additive="base">
                                        <p:cTn id="55" dur="500" fill="hold"/>
                                        <p:tgtEl>
                                          <p:spTgt spid="19"/>
                                        </p:tgtEl>
                                        <p:attrNameLst>
                                          <p:attrName>ppt_x</p:attrName>
                                        </p:attrNameLst>
                                      </p:cBhvr>
                                      <p:tavLst>
                                        <p:tav tm="0">
                                          <p:val>
                                            <p:strVal val="#ppt_x"/>
                                          </p:val>
                                        </p:tav>
                                        <p:tav tm="100000">
                                          <p:val>
                                            <p:strVal val="#ppt_x"/>
                                          </p:val>
                                        </p:tav>
                                      </p:tavLst>
                                    </p:anim>
                                    <p:anim calcmode="lin" valueType="num">
                                      <p:cBhvr additive="base">
                                        <p:cTn id="56" dur="500" fill="hold"/>
                                        <p:tgtEl>
                                          <p:spTgt spid="19"/>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stCondLst>
                                    <p:cond delay="0"/>
                                  </p:stCondLst>
                                  <p:childTnLst>
                                    <p:set>
                                      <p:cBhvr>
                                        <p:cTn id="58" dur="1" fill="hold">
                                          <p:stCondLst>
                                            <p:cond delay="0"/>
                                          </p:stCondLst>
                                        </p:cTn>
                                        <p:tgtEl>
                                          <p:spTgt spid="20"/>
                                        </p:tgtEl>
                                        <p:attrNameLst>
                                          <p:attrName>style.visibility</p:attrName>
                                        </p:attrNameLst>
                                      </p:cBhvr>
                                      <p:to>
                                        <p:strVal val="visible"/>
                                      </p:to>
                                    </p:set>
                                    <p:anim calcmode="lin" valueType="num">
                                      <p:cBhvr additive="base">
                                        <p:cTn id="59" dur="500" fill="hold"/>
                                        <p:tgtEl>
                                          <p:spTgt spid="20"/>
                                        </p:tgtEl>
                                        <p:attrNameLst>
                                          <p:attrName>ppt_x</p:attrName>
                                        </p:attrNameLst>
                                      </p:cBhvr>
                                      <p:tavLst>
                                        <p:tav tm="0">
                                          <p:val>
                                            <p:strVal val="#ppt_x"/>
                                          </p:val>
                                        </p:tav>
                                        <p:tav tm="100000">
                                          <p:val>
                                            <p:strVal val="#ppt_x"/>
                                          </p:val>
                                        </p:tav>
                                      </p:tavLst>
                                    </p:anim>
                                    <p:anim calcmode="lin" valueType="num">
                                      <p:cBhvr additive="base">
                                        <p:cTn id="60"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10" grpId="0" animBg="1"/>
      <p:bldP spid="11" grpId="0" animBg="1"/>
      <p:bldP spid="12" grpId="0" animBg="1"/>
      <p:bldP spid="16" grpId="0"/>
      <p:bldP spid="1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extLst>
              <a:ext uri="{BEBA8EAE-BF5A-486C-A8C5-ECC9F3942E4B}">
                <a14:imgProps xmlns:a14="http://schemas.microsoft.com/office/drawing/2010/main">
                  <a14:imgLayer r:embed="rId2">
                    <a14:imgEffect>
                      <a14:colorTemperature colorTemp="4700"/>
                    </a14:imgEffect>
                    <a14:imgEffect>
                      <a14:saturation sat="200000"/>
                    </a14:imgEffect>
                  </a14:imgLayer>
                </a14:imgProps>
              </a:ext>
              <a:ext uri="{28A0092B-C50C-407E-A947-70E740481C1C}">
                <a14:useLocalDpi xmlns:a14="http://schemas.microsoft.com/office/drawing/2010/main" val="0"/>
              </a:ext>
            </a:extLst>
          </a:blip>
          <a:stretch>
            <a:fillRect/>
          </a:stretch>
        </p:blipFill>
        <p:spPr>
          <a:xfrm rot="5400000">
            <a:off x="2667000" y="-2667000"/>
            <a:ext cx="6858000" cy="12192000"/>
          </a:xfrm>
          <a:prstGeom prst="rect">
            <a:avLst/>
          </a:prstGeom>
        </p:spPr>
      </p:pic>
      <p:sp>
        <p:nvSpPr>
          <p:cNvPr id="3" name="文本框 2"/>
          <p:cNvSpPr txBox="1"/>
          <p:nvPr/>
        </p:nvSpPr>
        <p:spPr>
          <a:xfrm>
            <a:off x="751678" y="469148"/>
            <a:ext cx="3172139" cy="523220"/>
          </a:xfrm>
          <a:prstGeom prst="rect">
            <a:avLst/>
          </a:prstGeom>
          <a:noFill/>
        </p:spPr>
        <p:txBody>
          <a:bodyPr wrap="square" rtlCol="0">
            <a:spAutoFit/>
          </a:bodyPr>
          <a:lstStyle/>
          <a:p>
            <a:r>
              <a:rPr lang="en-US" altLang="zh-CN" sz="2800" b="1" dirty="0">
                <a:solidFill>
                  <a:schemeClr val="bg1"/>
                </a:solidFill>
                <a:latin typeface="仓耳玄三M W05" panose="02020400000000000000" pitchFamily="18" charset="-122"/>
                <a:ea typeface="仓耳玄三M W05" panose="02020400000000000000" pitchFamily="18" charset="-122"/>
              </a:rPr>
              <a:t>04.</a:t>
            </a:r>
            <a:r>
              <a:rPr lang="zh-CN" altLang="en-US" sz="2800" b="1" dirty="0">
                <a:solidFill>
                  <a:schemeClr val="bg1"/>
                </a:solidFill>
                <a:latin typeface="仓耳玄三M W05" panose="02020400000000000000" pitchFamily="18" charset="-122"/>
                <a:ea typeface="仓耳玄三M W05" panose="02020400000000000000" pitchFamily="18" charset="-122"/>
              </a:rPr>
              <a:t>活动问题及把控</a:t>
            </a:r>
            <a:endParaRPr lang="zh-CN" altLang="en-US" sz="2800" b="1" dirty="0">
              <a:solidFill>
                <a:schemeClr val="bg1"/>
              </a:solidFill>
              <a:latin typeface="仓耳玄三M W05" panose="02020400000000000000" pitchFamily="18" charset="-122"/>
              <a:ea typeface="仓耳玄三M W05" panose="02020400000000000000" pitchFamily="18" charset="-122"/>
            </a:endParaRPr>
          </a:p>
        </p:txBody>
      </p:sp>
      <p:sp>
        <p:nvSpPr>
          <p:cNvPr id="5" name="iṡľîdé"/>
          <p:cNvSpPr/>
          <p:nvPr/>
        </p:nvSpPr>
        <p:spPr bwMode="auto">
          <a:xfrm>
            <a:off x="4801180" y="2502403"/>
            <a:ext cx="2589100" cy="2588226"/>
          </a:xfrm>
          <a:custGeom>
            <a:avLst/>
            <a:gdLst>
              <a:gd name="T0" fmla="*/ 3254 w 6508"/>
              <a:gd name="T1" fmla="*/ 137 h 6508"/>
              <a:gd name="T2" fmla="*/ 5458 w 6508"/>
              <a:gd name="T3" fmla="*/ 1050 h 6508"/>
              <a:gd name="T4" fmla="*/ 6371 w 6508"/>
              <a:gd name="T5" fmla="*/ 3254 h 6508"/>
              <a:gd name="T6" fmla="*/ 5458 w 6508"/>
              <a:gd name="T7" fmla="*/ 5458 h 6508"/>
              <a:gd name="T8" fmla="*/ 3254 w 6508"/>
              <a:gd name="T9" fmla="*/ 6371 h 6508"/>
              <a:gd name="T10" fmla="*/ 1050 w 6508"/>
              <a:gd name="T11" fmla="*/ 5458 h 6508"/>
              <a:gd name="T12" fmla="*/ 137 w 6508"/>
              <a:gd name="T13" fmla="*/ 3254 h 6508"/>
              <a:gd name="T14" fmla="*/ 1050 w 6508"/>
              <a:gd name="T15" fmla="*/ 1050 h 6508"/>
              <a:gd name="T16" fmla="*/ 3254 w 6508"/>
              <a:gd name="T17" fmla="*/ 137 h 6508"/>
              <a:gd name="T18" fmla="*/ 3254 w 6508"/>
              <a:gd name="T19" fmla="*/ 0 h 6508"/>
              <a:gd name="T20" fmla="*/ 0 w 6508"/>
              <a:gd name="T21" fmla="*/ 3254 h 6508"/>
              <a:gd name="T22" fmla="*/ 3254 w 6508"/>
              <a:gd name="T23" fmla="*/ 6508 h 6508"/>
              <a:gd name="T24" fmla="*/ 6508 w 6508"/>
              <a:gd name="T25" fmla="*/ 3254 h 6508"/>
              <a:gd name="T26" fmla="*/ 3254 w 6508"/>
              <a:gd name="T27" fmla="*/ 0 h 65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508" h="6508">
                <a:moveTo>
                  <a:pt x="3254" y="137"/>
                </a:moveTo>
                <a:cubicBezTo>
                  <a:pt x="4086" y="137"/>
                  <a:pt x="4869" y="461"/>
                  <a:pt x="5458" y="1050"/>
                </a:cubicBezTo>
                <a:cubicBezTo>
                  <a:pt x="6047" y="1639"/>
                  <a:pt x="6371" y="2421"/>
                  <a:pt x="6371" y="3254"/>
                </a:cubicBezTo>
                <a:cubicBezTo>
                  <a:pt x="6371" y="4087"/>
                  <a:pt x="6047" y="4869"/>
                  <a:pt x="5458" y="5458"/>
                </a:cubicBezTo>
                <a:cubicBezTo>
                  <a:pt x="4869" y="6047"/>
                  <a:pt x="4086" y="6371"/>
                  <a:pt x="3254" y="6371"/>
                </a:cubicBezTo>
                <a:cubicBezTo>
                  <a:pt x="2421" y="6371"/>
                  <a:pt x="1638" y="6047"/>
                  <a:pt x="1050" y="5458"/>
                </a:cubicBezTo>
                <a:cubicBezTo>
                  <a:pt x="461" y="4869"/>
                  <a:pt x="137" y="4087"/>
                  <a:pt x="137" y="3254"/>
                </a:cubicBezTo>
                <a:cubicBezTo>
                  <a:pt x="137" y="2421"/>
                  <a:pt x="461" y="1639"/>
                  <a:pt x="1050" y="1050"/>
                </a:cubicBezTo>
                <a:cubicBezTo>
                  <a:pt x="1638" y="461"/>
                  <a:pt x="2421" y="137"/>
                  <a:pt x="3254" y="137"/>
                </a:cubicBezTo>
                <a:moveTo>
                  <a:pt x="3254" y="0"/>
                </a:moveTo>
                <a:cubicBezTo>
                  <a:pt x="1457" y="0"/>
                  <a:pt x="0" y="1457"/>
                  <a:pt x="0" y="3254"/>
                </a:cubicBezTo>
                <a:cubicBezTo>
                  <a:pt x="0" y="5051"/>
                  <a:pt x="1457" y="6508"/>
                  <a:pt x="3254" y="6508"/>
                </a:cubicBezTo>
                <a:cubicBezTo>
                  <a:pt x="5051" y="6508"/>
                  <a:pt x="6508" y="5051"/>
                  <a:pt x="6508" y="3254"/>
                </a:cubicBezTo>
                <a:cubicBezTo>
                  <a:pt x="6508" y="1457"/>
                  <a:pt x="5051" y="0"/>
                  <a:pt x="3254" y="0"/>
                </a:cubicBezTo>
                <a:close/>
              </a:path>
            </a:pathLst>
          </a:custGeom>
          <a:solidFill>
            <a:srgbClr val="F361CE"/>
          </a:solidFill>
          <a:ln>
            <a:solidFill>
              <a:srgbClr val="F361CE"/>
            </a:solidFill>
          </a:ln>
        </p:spPr>
        <p:txBody>
          <a:bodyPr vert="horz" wrap="square" lIns="91440" tIns="45720" rIns="91440" bIns="45720" numCol="1" anchor="t" anchorCtr="0" compatLnSpc="1">
            <a:normAutofit/>
          </a:bodyPr>
          <a:lstStyle/>
          <a:p>
            <a:endParaRPr lang="en-US" sz="2400" dirty="0">
              <a:solidFill>
                <a:schemeClr val="bg1"/>
              </a:solidFill>
              <a:latin typeface="仓耳玄三M W05" panose="02020400000000000000" pitchFamily="18" charset="-122"/>
            </a:endParaRPr>
          </a:p>
        </p:txBody>
      </p:sp>
      <p:sp>
        <p:nvSpPr>
          <p:cNvPr id="6" name="íṣḻiḓè"/>
          <p:cNvSpPr/>
          <p:nvPr/>
        </p:nvSpPr>
        <p:spPr bwMode="auto">
          <a:xfrm>
            <a:off x="4955844" y="2659688"/>
            <a:ext cx="343408" cy="342533"/>
          </a:xfrm>
          <a:custGeom>
            <a:avLst/>
            <a:gdLst>
              <a:gd name="T0" fmla="*/ 777 w 863"/>
              <a:gd name="T1" fmla="*/ 460 h 861"/>
              <a:gd name="T2" fmla="*/ 505 w 863"/>
              <a:gd name="T3" fmla="*/ 427 h 861"/>
              <a:gd name="T4" fmla="*/ 75 w 863"/>
              <a:gd name="T5" fmla="*/ 0 h 861"/>
              <a:gd name="T6" fmla="*/ 0 w 863"/>
              <a:gd name="T7" fmla="*/ 75 h 861"/>
              <a:gd name="T8" fmla="*/ 430 w 863"/>
              <a:gd name="T9" fmla="*/ 503 h 861"/>
              <a:gd name="T10" fmla="*/ 463 w 863"/>
              <a:gd name="T11" fmla="*/ 774 h 861"/>
              <a:gd name="T12" fmla="*/ 777 w 863"/>
              <a:gd name="T13" fmla="*/ 774 h 861"/>
              <a:gd name="T14" fmla="*/ 777 w 863"/>
              <a:gd name="T15" fmla="*/ 460 h 86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63" h="861">
                <a:moveTo>
                  <a:pt x="777" y="460"/>
                </a:moveTo>
                <a:cubicBezTo>
                  <a:pt x="703" y="386"/>
                  <a:pt x="590" y="376"/>
                  <a:pt x="505" y="427"/>
                </a:cubicBezTo>
                <a:cubicBezTo>
                  <a:pt x="75" y="0"/>
                  <a:pt x="75" y="0"/>
                  <a:pt x="75" y="0"/>
                </a:cubicBezTo>
                <a:cubicBezTo>
                  <a:pt x="0" y="75"/>
                  <a:pt x="0" y="75"/>
                  <a:pt x="0" y="75"/>
                </a:cubicBezTo>
                <a:cubicBezTo>
                  <a:pt x="430" y="503"/>
                  <a:pt x="430" y="503"/>
                  <a:pt x="430" y="503"/>
                </a:cubicBezTo>
                <a:cubicBezTo>
                  <a:pt x="378" y="588"/>
                  <a:pt x="389" y="700"/>
                  <a:pt x="463" y="774"/>
                </a:cubicBezTo>
                <a:cubicBezTo>
                  <a:pt x="549" y="861"/>
                  <a:pt x="690" y="861"/>
                  <a:pt x="777" y="774"/>
                </a:cubicBezTo>
                <a:cubicBezTo>
                  <a:pt x="863" y="687"/>
                  <a:pt x="863" y="547"/>
                  <a:pt x="777" y="460"/>
                </a:cubicBezTo>
                <a:close/>
              </a:path>
            </a:pathLst>
          </a:custGeom>
          <a:solidFill>
            <a:schemeClr val="bg1"/>
          </a:solidFill>
          <a:ln>
            <a:noFill/>
          </a:ln>
        </p:spPr>
        <p:txBody>
          <a:bodyPr vert="horz" wrap="square" lIns="91440" tIns="45720" rIns="91440" bIns="45720" numCol="1" anchor="t" anchorCtr="0" compatLnSpc="1">
            <a:noAutofit/>
          </a:bodyPr>
          <a:lstStyle/>
          <a:p>
            <a:endParaRPr lang="en-US" sz="2400" dirty="0">
              <a:solidFill>
                <a:schemeClr val="bg1"/>
              </a:solidFill>
              <a:latin typeface="仓耳玄三M W05" panose="02020400000000000000" pitchFamily="18" charset="-122"/>
            </a:endParaRPr>
          </a:p>
        </p:txBody>
      </p:sp>
      <p:sp>
        <p:nvSpPr>
          <p:cNvPr id="7" name="íŝļîḓè"/>
          <p:cNvSpPr/>
          <p:nvPr/>
        </p:nvSpPr>
        <p:spPr bwMode="auto">
          <a:xfrm>
            <a:off x="4523308" y="3730979"/>
            <a:ext cx="394089" cy="176509"/>
          </a:xfrm>
          <a:custGeom>
            <a:avLst/>
            <a:gdLst>
              <a:gd name="T0" fmla="*/ 770 w 992"/>
              <a:gd name="T1" fmla="*/ 0 h 444"/>
              <a:gd name="T2" fmla="*/ 555 w 992"/>
              <a:gd name="T3" fmla="*/ 169 h 444"/>
              <a:gd name="T4" fmla="*/ 0 w 992"/>
              <a:gd name="T5" fmla="*/ 169 h 444"/>
              <a:gd name="T6" fmla="*/ 0 w 992"/>
              <a:gd name="T7" fmla="*/ 275 h 444"/>
              <a:gd name="T8" fmla="*/ 555 w 992"/>
              <a:gd name="T9" fmla="*/ 275 h 444"/>
              <a:gd name="T10" fmla="*/ 770 w 992"/>
              <a:gd name="T11" fmla="*/ 444 h 444"/>
              <a:gd name="T12" fmla="*/ 992 w 992"/>
              <a:gd name="T13" fmla="*/ 222 h 444"/>
              <a:gd name="T14" fmla="*/ 770 w 992"/>
              <a:gd name="T15" fmla="*/ 0 h 4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92" h="444">
                <a:moveTo>
                  <a:pt x="770" y="0"/>
                </a:moveTo>
                <a:cubicBezTo>
                  <a:pt x="666" y="0"/>
                  <a:pt x="578" y="72"/>
                  <a:pt x="555" y="169"/>
                </a:cubicBezTo>
                <a:cubicBezTo>
                  <a:pt x="0" y="169"/>
                  <a:pt x="0" y="169"/>
                  <a:pt x="0" y="169"/>
                </a:cubicBezTo>
                <a:cubicBezTo>
                  <a:pt x="0" y="275"/>
                  <a:pt x="0" y="275"/>
                  <a:pt x="0" y="275"/>
                </a:cubicBezTo>
                <a:cubicBezTo>
                  <a:pt x="555" y="275"/>
                  <a:pt x="555" y="275"/>
                  <a:pt x="555" y="275"/>
                </a:cubicBezTo>
                <a:cubicBezTo>
                  <a:pt x="578" y="372"/>
                  <a:pt x="666" y="444"/>
                  <a:pt x="770" y="444"/>
                </a:cubicBezTo>
                <a:cubicBezTo>
                  <a:pt x="892" y="444"/>
                  <a:pt x="992" y="344"/>
                  <a:pt x="992" y="222"/>
                </a:cubicBezTo>
                <a:cubicBezTo>
                  <a:pt x="992" y="99"/>
                  <a:pt x="892" y="0"/>
                  <a:pt x="770" y="0"/>
                </a:cubicBezTo>
                <a:close/>
              </a:path>
            </a:pathLst>
          </a:custGeom>
          <a:solidFill>
            <a:schemeClr val="bg1"/>
          </a:solidFill>
          <a:ln>
            <a:noFill/>
          </a:ln>
        </p:spPr>
        <p:txBody>
          <a:bodyPr vert="horz" wrap="square" lIns="91440" tIns="45720" rIns="91440" bIns="45720" numCol="1" anchor="t" anchorCtr="0" compatLnSpc="1">
            <a:noAutofit/>
          </a:bodyPr>
          <a:lstStyle/>
          <a:p>
            <a:endParaRPr lang="en-US" sz="800" dirty="0">
              <a:solidFill>
                <a:schemeClr val="bg1"/>
              </a:solidFill>
              <a:latin typeface="仓耳玄三M W05" panose="02020400000000000000" pitchFamily="18" charset="-122"/>
            </a:endParaRPr>
          </a:p>
        </p:txBody>
      </p:sp>
      <p:sp>
        <p:nvSpPr>
          <p:cNvPr id="8" name="íṣḷíḓê"/>
          <p:cNvSpPr/>
          <p:nvPr/>
        </p:nvSpPr>
        <p:spPr bwMode="auto">
          <a:xfrm>
            <a:off x="4225047" y="1926271"/>
            <a:ext cx="846430" cy="846430"/>
          </a:xfrm>
          <a:prstGeom prst="ellipse">
            <a:avLst/>
          </a:prstGeom>
          <a:gradFill>
            <a:gsLst>
              <a:gs pos="100000">
                <a:srgbClr val="6EABFF"/>
              </a:gs>
              <a:gs pos="0">
                <a:srgbClr val="F361CE"/>
              </a:gs>
            </a:gsLst>
            <a:lin ang="16200000" scaled="1"/>
          </a:gradFill>
          <a:ln>
            <a:noFill/>
          </a:ln>
        </p:spPr>
        <p:txBody>
          <a:bodyPr vert="horz" wrap="square" lIns="91440" tIns="45720" rIns="91440" bIns="45720" numCol="1" anchor="t" anchorCtr="0" compatLnSpc="1">
            <a:normAutofit/>
          </a:bodyPr>
          <a:lstStyle/>
          <a:p>
            <a:endParaRPr lang="en-US" sz="2400" dirty="0">
              <a:solidFill>
                <a:schemeClr val="bg1"/>
              </a:solidFill>
              <a:latin typeface="仓耳玄三M W05" panose="02020400000000000000" pitchFamily="18" charset="-122"/>
            </a:endParaRPr>
          </a:p>
        </p:txBody>
      </p:sp>
      <p:sp>
        <p:nvSpPr>
          <p:cNvPr id="9" name="ïṧļíde"/>
          <p:cNvSpPr/>
          <p:nvPr/>
        </p:nvSpPr>
        <p:spPr bwMode="auto">
          <a:xfrm>
            <a:off x="3622072" y="3368058"/>
            <a:ext cx="847397" cy="846430"/>
          </a:xfrm>
          <a:prstGeom prst="ellipse">
            <a:avLst/>
          </a:prstGeom>
          <a:gradFill>
            <a:gsLst>
              <a:gs pos="100000">
                <a:srgbClr val="6EABFF"/>
              </a:gs>
              <a:gs pos="0">
                <a:srgbClr val="F361CE"/>
              </a:gs>
            </a:gsLst>
            <a:lin ang="16200000" scaled="1"/>
          </a:gradFill>
          <a:ln>
            <a:noFill/>
          </a:ln>
        </p:spPr>
        <p:txBody>
          <a:bodyPr vert="horz" wrap="square" lIns="91440" tIns="45720" rIns="91440" bIns="45720" numCol="1" anchor="t" anchorCtr="0" compatLnSpc="1">
            <a:normAutofit/>
          </a:bodyPr>
          <a:lstStyle/>
          <a:p>
            <a:endParaRPr lang="en-US" sz="2400" dirty="0">
              <a:solidFill>
                <a:schemeClr val="bg1"/>
              </a:solidFill>
              <a:latin typeface="仓耳玄三M W05" panose="02020400000000000000" pitchFamily="18" charset="-122"/>
            </a:endParaRPr>
          </a:p>
        </p:txBody>
      </p:sp>
      <p:sp>
        <p:nvSpPr>
          <p:cNvPr id="10" name="ïṧḷíḍé"/>
          <p:cNvSpPr/>
          <p:nvPr/>
        </p:nvSpPr>
        <p:spPr bwMode="auto">
          <a:xfrm>
            <a:off x="4945358" y="4596926"/>
            <a:ext cx="352146" cy="352146"/>
          </a:xfrm>
          <a:custGeom>
            <a:avLst/>
            <a:gdLst>
              <a:gd name="T0" fmla="*/ 797 w 884"/>
              <a:gd name="T1" fmla="*/ 87 h 886"/>
              <a:gd name="T2" fmla="*/ 483 w 884"/>
              <a:gd name="T3" fmla="*/ 87 h 886"/>
              <a:gd name="T4" fmla="*/ 450 w 884"/>
              <a:gd name="T5" fmla="*/ 358 h 886"/>
              <a:gd name="T6" fmla="*/ 0 w 884"/>
              <a:gd name="T7" fmla="*/ 811 h 886"/>
              <a:gd name="T8" fmla="*/ 75 w 884"/>
              <a:gd name="T9" fmla="*/ 886 h 886"/>
              <a:gd name="T10" fmla="*/ 525 w 884"/>
              <a:gd name="T11" fmla="*/ 434 h 886"/>
              <a:gd name="T12" fmla="*/ 797 w 884"/>
              <a:gd name="T13" fmla="*/ 401 h 886"/>
              <a:gd name="T14" fmla="*/ 797 w 884"/>
              <a:gd name="T15" fmla="*/ 87 h 88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84" h="886">
                <a:moveTo>
                  <a:pt x="797" y="87"/>
                </a:moveTo>
                <a:cubicBezTo>
                  <a:pt x="710" y="0"/>
                  <a:pt x="570" y="0"/>
                  <a:pt x="483" y="87"/>
                </a:cubicBezTo>
                <a:cubicBezTo>
                  <a:pt x="409" y="161"/>
                  <a:pt x="399" y="273"/>
                  <a:pt x="450" y="358"/>
                </a:cubicBezTo>
                <a:cubicBezTo>
                  <a:pt x="0" y="811"/>
                  <a:pt x="0" y="811"/>
                  <a:pt x="0" y="811"/>
                </a:cubicBezTo>
                <a:cubicBezTo>
                  <a:pt x="75" y="886"/>
                  <a:pt x="75" y="886"/>
                  <a:pt x="75" y="886"/>
                </a:cubicBezTo>
                <a:cubicBezTo>
                  <a:pt x="525" y="434"/>
                  <a:pt x="525" y="434"/>
                  <a:pt x="525" y="434"/>
                </a:cubicBezTo>
                <a:cubicBezTo>
                  <a:pt x="611" y="485"/>
                  <a:pt x="723" y="475"/>
                  <a:pt x="797" y="401"/>
                </a:cubicBezTo>
                <a:cubicBezTo>
                  <a:pt x="884" y="314"/>
                  <a:pt x="884" y="174"/>
                  <a:pt x="797" y="87"/>
                </a:cubicBezTo>
                <a:close/>
              </a:path>
            </a:pathLst>
          </a:custGeom>
          <a:solidFill>
            <a:schemeClr val="bg1"/>
          </a:solidFill>
          <a:ln>
            <a:noFill/>
          </a:ln>
        </p:spPr>
        <p:txBody>
          <a:bodyPr vert="horz" wrap="square" lIns="91440" tIns="45720" rIns="91440" bIns="45720" numCol="1" anchor="t" anchorCtr="0" compatLnSpc="1">
            <a:noAutofit/>
          </a:bodyPr>
          <a:lstStyle/>
          <a:p>
            <a:endParaRPr lang="en-US" sz="2400" dirty="0">
              <a:solidFill>
                <a:schemeClr val="bg1"/>
              </a:solidFill>
              <a:latin typeface="仓耳玄三M W05" panose="02020400000000000000" pitchFamily="18" charset="-122"/>
            </a:endParaRPr>
          </a:p>
        </p:txBody>
      </p:sp>
      <p:sp>
        <p:nvSpPr>
          <p:cNvPr id="11" name="isľïḑê"/>
          <p:cNvSpPr/>
          <p:nvPr/>
        </p:nvSpPr>
        <p:spPr bwMode="auto">
          <a:xfrm flipH="1">
            <a:off x="6892748" y="2659688"/>
            <a:ext cx="343408" cy="342533"/>
          </a:xfrm>
          <a:custGeom>
            <a:avLst/>
            <a:gdLst>
              <a:gd name="T0" fmla="*/ 777 w 863"/>
              <a:gd name="T1" fmla="*/ 460 h 861"/>
              <a:gd name="T2" fmla="*/ 505 w 863"/>
              <a:gd name="T3" fmla="*/ 427 h 861"/>
              <a:gd name="T4" fmla="*/ 75 w 863"/>
              <a:gd name="T5" fmla="*/ 0 h 861"/>
              <a:gd name="T6" fmla="*/ 0 w 863"/>
              <a:gd name="T7" fmla="*/ 75 h 861"/>
              <a:gd name="T8" fmla="*/ 430 w 863"/>
              <a:gd name="T9" fmla="*/ 503 h 861"/>
              <a:gd name="T10" fmla="*/ 463 w 863"/>
              <a:gd name="T11" fmla="*/ 774 h 861"/>
              <a:gd name="T12" fmla="*/ 777 w 863"/>
              <a:gd name="T13" fmla="*/ 774 h 861"/>
              <a:gd name="T14" fmla="*/ 777 w 863"/>
              <a:gd name="T15" fmla="*/ 460 h 86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63" h="861">
                <a:moveTo>
                  <a:pt x="777" y="460"/>
                </a:moveTo>
                <a:cubicBezTo>
                  <a:pt x="703" y="386"/>
                  <a:pt x="590" y="376"/>
                  <a:pt x="505" y="427"/>
                </a:cubicBezTo>
                <a:cubicBezTo>
                  <a:pt x="75" y="0"/>
                  <a:pt x="75" y="0"/>
                  <a:pt x="75" y="0"/>
                </a:cubicBezTo>
                <a:cubicBezTo>
                  <a:pt x="0" y="75"/>
                  <a:pt x="0" y="75"/>
                  <a:pt x="0" y="75"/>
                </a:cubicBezTo>
                <a:cubicBezTo>
                  <a:pt x="430" y="503"/>
                  <a:pt x="430" y="503"/>
                  <a:pt x="430" y="503"/>
                </a:cubicBezTo>
                <a:cubicBezTo>
                  <a:pt x="378" y="588"/>
                  <a:pt x="389" y="700"/>
                  <a:pt x="463" y="774"/>
                </a:cubicBezTo>
                <a:cubicBezTo>
                  <a:pt x="549" y="861"/>
                  <a:pt x="690" y="861"/>
                  <a:pt x="777" y="774"/>
                </a:cubicBezTo>
                <a:cubicBezTo>
                  <a:pt x="863" y="687"/>
                  <a:pt x="863" y="547"/>
                  <a:pt x="777" y="460"/>
                </a:cubicBezTo>
                <a:close/>
              </a:path>
            </a:pathLst>
          </a:custGeom>
          <a:solidFill>
            <a:schemeClr val="bg1"/>
          </a:solidFill>
          <a:ln>
            <a:noFill/>
          </a:ln>
        </p:spPr>
        <p:txBody>
          <a:bodyPr vert="horz" wrap="square" lIns="91440" tIns="45720" rIns="91440" bIns="45720" numCol="1" anchor="t" anchorCtr="0" compatLnSpc="1">
            <a:noAutofit/>
          </a:bodyPr>
          <a:lstStyle/>
          <a:p>
            <a:endParaRPr lang="en-US" sz="2400" dirty="0">
              <a:solidFill>
                <a:schemeClr val="bg1"/>
              </a:solidFill>
              <a:latin typeface="仓耳玄三M W05" panose="02020400000000000000" pitchFamily="18" charset="-122"/>
            </a:endParaRPr>
          </a:p>
        </p:txBody>
      </p:sp>
      <p:sp>
        <p:nvSpPr>
          <p:cNvPr id="12" name="íşḷîḋê"/>
          <p:cNvSpPr/>
          <p:nvPr/>
        </p:nvSpPr>
        <p:spPr bwMode="auto">
          <a:xfrm flipH="1">
            <a:off x="7274603" y="3730979"/>
            <a:ext cx="394089" cy="176509"/>
          </a:xfrm>
          <a:custGeom>
            <a:avLst/>
            <a:gdLst>
              <a:gd name="T0" fmla="*/ 770 w 992"/>
              <a:gd name="T1" fmla="*/ 0 h 444"/>
              <a:gd name="T2" fmla="*/ 555 w 992"/>
              <a:gd name="T3" fmla="*/ 169 h 444"/>
              <a:gd name="T4" fmla="*/ 0 w 992"/>
              <a:gd name="T5" fmla="*/ 169 h 444"/>
              <a:gd name="T6" fmla="*/ 0 w 992"/>
              <a:gd name="T7" fmla="*/ 275 h 444"/>
              <a:gd name="T8" fmla="*/ 555 w 992"/>
              <a:gd name="T9" fmla="*/ 275 h 444"/>
              <a:gd name="T10" fmla="*/ 770 w 992"/>
              <a:gd name="T11" fmla="*/ 444 h 444"/>
              <a:gd name="T12" fmla="*/ 992 w 992"/>
              <a:gd name="T13" fmla="*/ 222 h 444"/>
              <a:gd name="T14" fmla="*/ 770 w 992"/>
              <a:gd name="T15" fmla="*/ 0 h 4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92" h="444">
                <a:moveTo>
                  <a:pt x="770" y="0"/>
                </a:moveTo>
                <a:cubicBezTo>
                  <a:pt x="666" y="0"/>
                  <a:pt x="578" y="72"/>
                  <a:pt x="555" y="169"/>
                </a:cubicBezTo>
                <a:cubicBezTo>
                  <a:pt x="0" y="169"/>
                  <a:pt x="0" y="169"/>
                  <a:pt x="0" y="169"/>
                </a:cubicBezTo>
                <a:cubicBezTo>
                  <a:pt x="0" y="275"/>
                  <a:pt x="0" y="275"/>
                  <a:pt x="0" y="275"/>
                </a:cubicBezTo>
                <a:cubicBezTo>
                  <a:pt x="555" y="275"/>
                  <a:pt x="555" y="275"/>
                  <a:pt x="555" y="275"/>
                </a:cubicBezTo>
                <a:cubicBezTo>
                  <a:pt x="578" y="372"/>
                  <a:pt x="666" y="444"/>
                  <a:pt x="770" y="444"/>
                </a:cubicBezTo>
                <a:cubicBezTo>
                  <a:pt x="892" y="444"/>
                  <a:pt x="992" y="344"/>
                  <a:pt x="992" y="222"/>
                </a:cubicBezTo>
                <a:cubicBezTo>
                  <a:pt x="992" y="99"/>
                  <a:pt x="892" y="0"/>
                  <a:pt x="770" y="0"/>
                </a:cubicBezTo>
                <a:close/>
              </a:path>
            </a:pathLst>
          </a:custGeom>
          <a:solidFill>
            <a:schemeClr val="bg1"/>
          </a:solidFill>
          <a:ln>
            <a:noFill/>
          </a:ln>
        </p:spPr>
        <p:txBody>
          <a:bodyPr vert="horz" wrap="square" lIns="91440" tIns="45720" rIns="91440" bIns="45720" numCol="1" anchor="t" anchorCtr="0" compatLnSpc="1">
            <a:noAutofit/>
          </a:bodyPr>
          <a:lstStyle/>
          <a:p>
            <a:endParaRPr lang="en-US" sz="800" dirty="0">
              <a:solidFill>
                <a:schemeClr val="bg1"/>
              </a:solidFill>
              <a:latin typeface="仓耳玄三M W05" panose="02020400000000000000" pitchFamily="18" charset="-122"/>
            </a:endParaRPr>
          </a:p>
        </p:txBody>
      </p:sp>
      <p:sp>
        <p:nvSpPr>
          <p:cNvPr id="13" name="isļîďé"/>
          <p:cNvSpPr/>
          <p:nvPr/>
        </p:nvSpPr>
        <p:spPr bwMode="auto">
          <a:xfrm>
            <a:off x="7109162" y="1926271"/>
            <a:ext cx="846430" cy="846430"/>
          </a:xfrm>
          <a:prstGeom prst="ellipse">
            <a:avLst/>
          </a:prstGeom>
          <a:gradFill>
            <a:gsLst>
              <a:gs pos="100000">
                <a:srgbClr val="6EABFF"/>
              </a:gs>
              <a:gs pos="0">
                <a:srgbClr val="F361CE"/>
              </a:gs>
            </a:gsLst>
            <a:lin ang="16200000" scaled="1"/>
          </a:gradFill>
          <a:ln>
            <a:noFill/>
          </a:ln>
        </p:spPr>
        <p:txBody>
          <a:bodyPr vert="horz" wrap="square" lIns="91440" tIns="45720" rIns="91440" bIns="45720" numCol="1" anchor="t" anchorCtr="0" compatLnSpc="1">
            <a:normAutofit/>
          </a:bodyPr>
          <a:lstStyle/>
          <a:p>
            <a:endParaRPr lang="en-US" sz="2400" dirty="0">
              <a:solidFill>
                <a:schemeClr val="bg1"/>
              </a:solidFill>
              <a:latin typeface="仓耳玄三M W05" panose="02020400000000000000" pitchFamily="18" charset="-122"/>
            </a:endParaRPr>
          </a:p>
        </p:txBody>
      </p:sp>
      <p:sp>
        <p:nvSpPr>
          <p:cNvPr id="14" name="iŝļíḑè"/>
          <p:cNvSpPr/>
          <p:nvPr/>
        </p:nvSpPr>
        <p:spPr bwMode="auto">
          <a:xfrm>
            <a:off x="7712045" y="3368058"/>
            <a:ext cx="847397" cy="846430"/>
          </a:xfrm>
          <a:prstGeom prst="ellipse">
            <a:avLst/>
          </a:prstGeom>
          <a:gradFill>
            <a:gsLst>
              <a:gs pos="100000">
                <a:srgbClr val="6EABFF"/>
              </a:gs>
              <a:gs pos="0">
                <a:srgbClr val="F361CE"/>
              </a:gs>
            </a:gsLst>
            <a:lin ang="16200000" scaled="1"/>
          </a:gradFill>
          <a:ln>
            <a:noFill/>
          </a:ln>
        </p:spPr>
        <p:txBody>
          <a:bodyPr vert="horz" wrap="square" lIns="91440" tIns="45720" rIns="91440" bIns="45720" numCol="1" anchor="t" anchorCtr="0" compatLnSpc="1">
            <a:normAutofit/>
          </a:bodyPr>
          <a:lstStyle/>
          <a:p>
            <a:endParaRPr lang="en-US" sz="2400" dirty="0">
              <a:solidFill>
                <a:schemeClr val="bg1"/>
              </a:solidFill>
              <a:latin typeface="仓耳玄三M W05" panose="02020400000000000000" pitchFamily="18" charset="-122"/>
            </a:endParaRPr>
          </a:p>
        </p:txBody>
      </p:sp>
      <p:sp>
        <p:nvSpPr>
          <p:cNvPr id="15" name="ïsļïdê"/>
          <p:cNvSpPr/>
          <p:nvPr/>
        </p:nvSpPr>
        <p:spPr bwMode="auto">
          <a:xfrm flipH="1">
            <a:off x="6894496" y="4596926"/>
            <a:ext cx="352146" cy="352146"/>
          </a:xfrm>
          <a:custGeom>
            <a:avLst/>
            <a:gdLst>
              <a:gd name="T0" fmla="*/ 797 w 884"/>
              <a:gd name="T1" fmla="*/ 87 h 886"/>
              <a:gd name="T2" fmla="*/ 483 w 884"/>
              <a:gd name="T3" fmla="*/ 87 h 886"/>
              <a:gd name="T4" fmla="*/ 450 w 884"/>
              <a:gd name="T5" fmla="*/ 358 h 886"/>
              <a:gd name="T6" fmla="*/ 0 w 884"/>
              <a:gd name="T7" fmla="*/ 811 h 886"/>
              <a:gd name="T8" fmla="*/ 75 w 884"/>
              <a:gd name="T9" fmla="*/ 886 h 886"/>
              <a:gd name="T10" fmla="*/ 525 w 884"/>
              <a:gd name="T11" fmla="*/ 434 h 886"/>
              <a:gd name="T12" fmla="*/ 797 w 884"/>
              <a:gd name="T13" fmla="*/ 401 h 886"/>
              <a:gd name="T14" fmla="*/ 797 w 884"/>
              <a:gd name="T15" fmla="*/ 87 h 88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84" h="886">
                <a:moveTo>
                  <a:pt x="797" y="87"/>
                </a:moveTo>
                <a:cubicBezTo>
                  <a:pt x="710" y="0"/>
                  <a:pt x="570" y="0"/>
                  <a:pt x="483" y="87"/>
                </a:cubicBezTo>
                <a:cubicBezTo>
                  <a:pt x="409" y="161"/>
                  <a:pt x="399" y="273"/>
                  <a:pt x="450" y="358"/>
                </a:cubicBezTo>
                <a:cubicBezTo>
                  <a:pt x="0" y="811"/>
                  <a:pt x="0" y="811"/>
                  <a:pt x="0" y="811"/>
                </a:cubicBezTo>
                <a:cubicBezTo>
                  <a:pt x="75" y="886"/>
                  <a:pt x="75" y="886"/>
                  <a:pt x="75" y="886"/>
                </a:cubicBezTo>
                <a:cubicBezTo>
                  <a:pt x="525" y="434"/>
                  <a:pt x="525" y="434"/>
                  <a:pt x="525" y="434"/>
                </a:cubicBezTo>
                <a:cubicBezTo>
                  <a:pt x="611" y="485"/>
                  <a:pt x="723" y="475"/>
                  <a:pt x="797" y="401"/>
                </a:cubicBezTo>
                <a:cubicBezTo>
                  <a:pt x="884" y="314"/>
                  <a:pt x="884" y="174"/>
                  <a:pt x="797" y="87"/>
                </a:cubicBezTo>
                <a:close/>
              </a:path>
            </a:pathLst>
          </a:custGeom>
          <a:solidFill>
            <a:schemeClr val="bg1"/>
          </a:solidFill>
          <a:ln>
            <a:noFill/>
          </a:ln>
        </p:spPr>
        <p:txBody>
          <a:bodyPr vert="horz" wrap="square" lIns="91440" tIns="45720" rIns="91440" bIns="45720" numCol="1" anchor="t" anchorCtr="0" compatLnSpc="1">
            <a:noAutofit/>
          </a:bodyPr>
          <a:lstStyle/>
          <a:p>
            <a:endParaRPr lang="en-US" sz="2400" dirty="0">
              <a:solidFill>
                <a:schemeClr val="bg1"/>
              </a:solidFill>
              <a:latin typeface="仓耳玄三M W05" panose="02020400000000000000" pitchFamily="18" charset="-122"/>
            </a:endParaRPr>
          </a:p>
        </p:txBody>
      </p:sp>
      <p:sp>
        <p:nvSpPr>
          <p:cNvPr id="16" name="îSľiḑé"/>
          <p:cNvSpPr/>
          <p:nvPr/>
        </p:nvSpPr>
        <p:spPr bwMode="auto">
          <a:xfrm>
            <a:off x="4220679" y="4812419"/>
            <a:ext cx="846430" cy="847396"/>
          </a:xfrm>
          <a:prstGeom prst="ellipse">
            <a:avLst/>
          </a:prstGeom>
          <a:gradFill>
            <a:gsLst>
              <a:gs pos="100000">
                <a:srgbClr val="6EABFF"/>
              </a:gs>
              <a:gs pos="0">
                <a:srgbClr val="F361CE"/>
              </a:gs>
            </a:gsLst>
            <a:lin ang="16200000" scaled="1"/>
          </a:gradFill>
          <a:ln>
            <a:noFill/>
          </a:ln>
        </p:spPr>
        <p:txBody>
          <a:bodyPr vert="horz" wrap="square" lIns="91440" tIns="45720" rIns="91440" bIns="45720" numCol="1" anchor="t" anchorCtr="0" compatLnSpc="1">
            <a:normAutofit/>
          </a:bodyPr>
          <a:lstStyle/>
          <a:p>
            <a:endParaRPr lang="en-US" sz="2400" dirty="0">
              <a:solidFill>
                <a:schemeClr val="bg1"/>
              </a:solidFill>
              <a:latin typeface="仓耳玄三M W05" panose="02020400000000000000" pitchFamily="18" charset="-122"/>
            </a:endParaRPr>
          </a:p>
        </p:txBody>
      </p:sp>
      <p:sp>
        <p:nvSpPr>
          <p:cNvPr id="17" name="iṣ1ïdê"/>
          <p:cNvSpPr/>
          <p:nvPr/>
        </p:nvSpPr>
        <p:spPr bwMode="auto">
          <a:xfrm>
            <a:off x="7115279" y="4812419"/>
            <a:ext cx="846430" cy="847396"/>
          </a:xfrm>
          <a:prstGeom prst="ellipse">
            <a:avLst/>
          </a:prstGeom>
          <a:gradFill>
            <a:gsLst>
              <a:gs pos="100000">
                <a:srgbClr val="6EABFF"/>
              </a:gs>
              <a:gs pos="0">
                <a:srgbClr val="F361CE"/>
              </a:gs>
            </a:gsLst>
            <a:lin ang="16200000" scaled="1"/>
          </a:gradFill>
          <a:ln>
            <a:noFill/>
          </a:ln>
        </p:spPr>
        <p:txBody>
          <a:bodyPr vert="horz" wrap="square" lIns="91440" tIns="45720" rIns="91440" bIns="45720" numCol="1" anchor="t" anchorCtr="0" compatLnSpc="1">
            <a:normAutofit/>
          </a:bodyPr>
          <a:lstStyle/>
          <a:p>
            <a:endParaRPr lang="en-US" sz="2400" dirty="0">
              <a:solidFill>
                <a:schemeClr val="bg1"/>
              </a:solidFill>
              <a:latin typeface="仓耳玄三M W05" panose="02020400000000000000" pitchFamily="18" charset="-122"/>
            </a:endParaRPr>
          </a:p>
        </p:txBody>
      </p:sp>
      <p:sp>
        <p:nvSpPr>
          <p:cNvPr id="18" name="iśļîdê"/>
          <p:cNvSpPr/>
          <p:nvPr/>
        </p:nvSpPr>
        <p:spPr bwMode="auto">
          <a:xfrm>
            <a:off x="7963388" y="3619178"/>
            <a:ext cx="344710" cy="344189"/>
          </a:xfrm>
          <a:custGeom>
            <a:avLst/>
            <a:gdLst>
              <a:gd name="connsiteX0" fmla="*/ 106370 w 607639"/>
              <a:gd name="connsiteY0" fmla="*/ 436610 h 606722"/>
              <a:gd name="connsiteX1" fmla="*/ 61329 w 607639"/>
              <a:gd name="connsiteY1" fmla="*/ 480515 h 606722"/>
              <a:gd name="connsiteX2" fmla="*/ 126397 w 607639"/>
              <a:gd name="connsiteY2" fmla="*/ 545485 h 606722"/>
              <a:gd name="connsiteX3" fmla="*/ 170369 w 607639"/>
              <a:gd name="connsiteY3" fmla="*/ 500513 h 606722"/>
              <a:gd name="connsiteX4" fmla="*/ 455714 w 607639"/>
              <a:gd name="connsiteY4" fmla="*/ 404481 h 606722"/>
              <a:gd name="connsiteX5" fmla="*/ 531614 w 607639"/>
              <a:gd name="connsiteY5" fmla="*/ 404481 h 606722"/>
              <a:gd name="connsiteX6" fmla="*/ 531703 w 607639"/>
              <a:gd name="connsiteY6" fmla="*/ 404481 h 606722"/>
              <a:gd name="connsiteX7" fmla="*/ 531792 w 607639"/>
              <a:gd name="connsiteY7" fmla="*/ 404481 h 606722"/>
              <a:gd name="connsiteX8" fmla="*/ 548075 w 607639"/>
              <a:gd name="connsiteY8" fmla="*/ 410525 h 606722"/>
              <a:gd name="connsiteX9" fmla="*/ 551456 w 607639"/>
              <a:gd name="connsiteY9" fmla="*/ 413991 h 606722"/>
              <a:gd name="connsiteX10" fmla="*/ 556973 w 607639"/>
              <a:gd name="connsiteY10" fmla="*/ 429012 h 606722"/>
              <a:gd name="connsiteX11" fmla="*/ 556973 w 607639"/>
              <a:gd name="connsiteY11" fmla="*/ 429811 h 606722"/>
              <a:gd name="connsiteX12" fmla="*/ 556973 w 607639"/>
              <a:gd name="connsiteY12" fmla="*/ 505625 h 606722"/>
              <a:gd name="connsiteX13" fmla="*/ 531614 w 607639"/>
              <a:gd name="connsiteY13" fmla="*/ 530867 h 606722"/>
              <a:gd name="connsiteX14" fmla="*/ 506343 w 607639"/>
              <a:gd name="connsiteY14" fmla="*/ 505625 h 606722"/>
              <a:gd name="connsiteX15" fmla="*/ 476001 w 607639"/>
              <a:gd name="connsiteY15" fmla="*/ 546065 h 606722"/>
              <a:gd name="connsiteX16" fmla="*/ 455714 w 607639"/>
              <a:gd name="connsiteY16" fmla="*/ 556197 h 606722"/>
              <a:gd name="connsiteX17" fmla="*/ 440498 w 607639"/>
              <a:gd name="connsiteY17" fmla="*/ 551131 h 606722"/>
              <a:gd name="connsiteX18" fmla="*/ 435515 w 607639"/>
              <a:gd name="connsiteY18" fmla="*/ 515757 h 606722"/>
              <a:gd name="connsiteX19" fmla="*/ 481073 w 607639"/>
              <a:gd name="connsiteY19" fmla="*/ 455053 h 606722"/>
              <a:gd name="connsiteX20" fmla="*/ 455714 w 607639"/>
              <a:gd name="connsiteY20" fmla="*/ 455053 h 606722"/>
              <a:gd name="connsiteX21" fmla="*/ 430443 w 607639"/>
              <a:gd name="connsiteY21" fmla="*/ 429811 h 606722"/>
              <a:gd name="connsiteX22" fmla="*/ 455714 w 607639"/>
              <a:gd name="connsiteY22" fmla="*/ 404481 h 606722"/>
              <a:gd name="connsiteX23" fmla="*/ 157786 w 607639"/>
              <a:gd name="connsiteY23" fmla="*/ 282117 h 606722"/>
              <a:gd name="connsiteX24" fmla="*/ 175710 w 607639"/>
              <a:gd name="connsiteY24" fmla="*/ 289516 h 606722"/>
              <a:gd name="connsiteX25" fmla="*/ 317685 w 607639"/>
              <a:gd name="connsiteY25" fmla="*/ 431277 h 606722"/>
              <a:gd name="connsiteX26" fmla="*/ 317685 w 607639"/>
              <a:gd name="connsiteY26" fmla="*/ 467006 h 606722"/>
              <a:gd name="connsiteX27" fmla="*/ 245229 w 607639"/>
              <a:gd name="connsiteY27" fmla="*/ 539441 h 606722"/>
              <a:gd name="connsiteX28" fmla="*/ 227248 w 607639"/>
              <a:gd name="connsiteY28" fmla="*/ 546818 h 606722"/>
              <a:gd name="connsiteX29" fmla="*/ 209357 w 607639"/>
              <a:gd name="connsiteY29" fmla="*/ 539441 h 606722"/>
              <a:gd name="connsiteX30" fmla="*/ 206241 w 607639"/>
              <a:gd name="connsiteY30" fmla="*/ 536242 h 606722"/>
              <a:gd name="connsiteX31" fmla="*/ 144734 w 607639"/>
              <a:gd name="connsiteY31" fmla="*/ 599079 h 606722"/>
              <a:gd name="connsiteX32" fmla="*/ 126753 w 607639"/>
              <a:gd name="connsiteY32" fmla="*/ 606722 h 606722"/>
              <a:gd name="connsiteX33" fmla="*/ 126575 w 607639"/>
              <a:gd name="connsiteY33" fmla="*/ 606722 h 606722"/>
              <a:gd name="connsiteX34" fmla="*/ 108684 w 607639"/>
              <a:gd name="connsiteY34" fmla="*/ 599256 h 606722"/>
              <a:gd name="connsiteX35" fmla="*/ 7388 w 607639"/>
              <a:gd name="connsiteY35" fmla="*/ 498113 h 606722"/>
              <a:gd name="connsiteX36" fmla="*/ 0 w 607639"/>
              <a:gd name="connsiteY36" fmla="*/ 480160 h 606722"/>
              <a:gd name="connsiteX37" fmla="*/ 7655 w 607639"/>
              <a:gd name="connsiteY37" fmla="*/ 462206 h 606722"/>
              <a:gd name="connsiteX38" fmla="*/ 70587 w 607639"/>
              <a:gd name="connsiteY38" fmla="*/ 400792 h 606722"/>
              <a:gd name="connsiteX39" fmla="*/ 67382 w 607639"/>
              <a:gd name="connsiteY39" fmla="*/ 397681 h 606722"/>
              <a:gd name="connsiteX40" fmla="*/ 59994 w 607639"/>
              <a:gd name="connsiteY40" fmla="*/ 379728 h 606722"/>
              <a:gd name="connsiteX41" fmla="*/ 67382 w 607639"/>
              <a:gd name="connsiteY41" fmla="*/ 361863 h 606722"/>
              <a:gd name="connsiteX42" fmla="*/ 139927 w 607639"/>
              <a:gd name="connsiteY42" fmla="*/ 289516 h 606722"/>
              <a:gd name="connsiteX43" fmla="*/ 157786 w 607639"/>
              <a:gd name="connsiteY43" fmla="*/ 282117 h 606722"/>
              <a:gd name="connsiteX44" fmla="*/ 363724 w 607639"/>
              <a:gd name="connsiteY44" fmla="*/ 101159 h 606722"/>
              <a:gd name="connsiteX45" fmla="*/ 353254 w 607639"/>
              <a:gd name="connsiteY45" fmla="*/ 105492 h 606722"/>
              <a:gd name="connsiteX46" fmla="*/ 320945 w 607639"/>
              <a:gd name="connsiteY46" fmla="*/ 137752 h 606722"/>
              <a:gd name="connsiteX47" fmla="*/ 323793 w 607639"/>
              <a:gd name="connsiteY47" fmla="*/ 139974 h 606722"/>
              <a:gd name="connsiteX48" fmla="*/ 335898 w 607639"/>
              <a:gd name="connsiteY48" fmla="*/ 148417 h 606722"/>
              <a:gd name="connsiteX49" fmla="*/ 341149 w 607639"/>
              <a:gd name="connsiteY49" fmla="*/ 151794 h 606722"/>
              <a:gd name="connsiteX50" fmla="*/ 359930 w 607639"/>
              <a:gd name="connsiteY50" fmla="*/ 162459 h 606722"/>
              <a:gd name="connsiteX51" fmla="*/ 408439 w 607639"/>
              <a:gd name="connsiteY51" fmla="*/ 198897 h 606722"/>
              <a:gd name="connsiteX52" fmla="*/ 444933 w 607639"/>
              <a:gd name="connsiteY52" fmla="*/ 247243 h 606722"/>
              <a:gd name="connsiteX53" fmla="*/ 455614 w 607639"/>
              <a:gd name="connsiteY53" fmla="*/ 266084 h 606722"/>
              <a:gd name="connsiteX54" fmla="*/ 458907 w 607639"/>
              <a:gd name="connsiteY54" fmla="*/ 271239 h 606722"/>
              <a:gd name="connsiteX55" fmla="*/ 467452 w 607639"/>
              <a:gd name="connsiteY55" fmla="*/ 283326 h 606722"/>
              <a:gd name="connsiteX56" fmla="*/ 469677 w 607639"/>
              <a:gd name="connsiteY56" fmla="*/ 286258 h 606722"/>
              <a:gd name="connsiteX57" fmla="*/ 501987 w 607639"/>
              <a:gd name="connsiteY57" fmla="*/ 253998 h 606722"/>
              <a:gd name="connsiteX58" fmla="*/ 501987 w 607639"/>
              <a:gd name="connsiteY58" fmla="*/ 233024 h 606722"/>
              <a:gd name="connsiteX59" fmla="*/ 374260 w 607639"/>
              <a:gd name="connsiteY59" fmla="*/ 105492 h 606722"/>
              <a:gd name="connsiteX60" fmla="*/ 363724 w 607639"/>
              <a:gd name="connsiteY60" fmla="*/ 101159 h 606722"/>
              <a:gd name="connsiteX61" fmla="*/ 177209 w 607639"/>
              <a:gd name="connsiteY61" fmla="*/ 50521 h 606722"/>
              <a:gd name="connsiteX62" fmla="*/ 195096 w 607639"/>
              <a:gd name="connsiteY62" fmla="*/ 57919 h 606722"/>
              <a:gd name="connsiteX63" fmla="*/ 195096 w 607639"/>
              <a:gd name="connsiteY63" fmla="*/ 93644 h 606722"/>
              <a:gd name="connsiteX64" fmla="*/ 137075 w 607639"/>
              <a:gd name="connsiteY64" fmla="*/ 151675 h 606722"/>
              <a:gd name="connsiteX65" fmla="*/ 151936 w 607639"/>
              <a:gd name="connsiteY65" fmla="*/ 151675 h 606722"/>
              <a:gd name="connsiteX66" fmla="*/ 177209 w 607639"/>
              <a:gd name="connsiteY66" fmla="*/ 176914 h 606722"/>
              <a:gd name="connsiteX67" fmla="*/ 151936 w 607639"/>
              <a:gd name="connsiteY67" fmla="*/ 202241 h 606722"/>
              <a:gd name="connsiteX68" fmla="*/ 75939 w 607639"/>
              <a:gd name="connsiteY68" fmla="*/ 202241 h 606722"/>
              <a:gd name="connsiteX69" fmla="*/ 59387 w 607639"/>
              <a:gd name="connsiteY69" fmla="*/ 196020 h 606722"/>
              <a:gd name="connsiteX70" fmla="*/ 55916 w 607639"/>
              <a:gd name="connsiteY70" fmla="*/ 192288 h 606722"/>
              <a:gd name="connsiteX71" fmla="*/ 50755 w 607639"/>
              <a:gd name="connsiteY71" fmla="*/ 178691 h 606722"/>
              <a:gd name="connsiteX72" fmla="*/ 50666 w 607639"/>
              <a:gd name="connsiteY72" fmla="*/ 176736 h 606722"/>
              <a:gd name="connsiteX73" fmla="*/ 50666 w 607639"/>
              <a:gd name="connsiteY73" fmla="*/ 101109 h 606722"/>
              <a:gd name="connsiteX74" fmla="*/ 75939 w 607639"/>
              <a:gd name="connsiteY74" fmla="*/ 75782 h 606722"/>
              <a:gd name="connsiteX75" fmla="*/ 101301 w 607639"/>
              <a:gd name="connsiteY75" fmla="*/ 101109 h 606722"/>
              <a:gd name="connsiteX76" fmla="*/ 101301 w 607639"/>
              <a:gd name="connsiteY76" fmla="*/ 115861 h 606722"/>
              <a:gd name="connsiteX77" fmla="*/ 159322 w 607639"/>
              <a:gd name="connsiteY77" fmla="*/ 57919 h 606722"/>
              <a:gd name="connsiteX78" fmla="*/ 177209 w 607639"/>
              <a:gd name="connsiteY78" fmla="*/ 50521 h 606722"/>
              <a:gd name="connsiteX79" fmla="*/ 480892 w 607639"/>
              <a:gd name="connsiteY79" fmla="*/ 0 h 606722"/>
              <a:gd name="connsiteX80" fmla="*/ 498960 w 607639"/>
              <a:gd name="connsiteY80" fmla="*/ 7376 h 606722"/>
              <a:gd name="connsiteX81" fmla="*/ 600162 w 607639"/>
              <a:gd name="connsiteY81" fmla="*/ 108513 h 606722"/>
              <a:gd name="connsiteX82" fmla="*/ 607639 w 607639"/>
              <a:gd name="connsiteY82" fmla="*/ 126554 h 606722"/>
              <a:gd name="connsiteX83" fmla="*/ 599984 w 607639"/>
              <a:gd name="connsiteY83" fmla="*/ 144507 h 606722"/>
              <a:gd name="connsiteX84" fmla="*/ 541417 w 607639"/>
              <a:gd name="connsiteY84" fmla="*/ 201741 h 606722"/>
              <a:gd name="connsiteX85" fmla="*/ 537768 w 607639"/>
              <a:gd name="connsiteY85" fmla="*/ 289724 h 606722"/>
              <a:gd name="connsiteX86" fmla="*/ 486499 w 607639"/>
              <a:gd name="connsiteY86" fmla="*/ 340915 h 606722"/>
              <a:gd name="connsiteX87" fmla="*/ 484719 w 607639"/>
              <a:gd name="connsiteY87" fmla="*/ 342159 h 606722"/>
              <a:gd name="connsiteX88" fmla="*/ 480002 w 607639"/>
              <a:gd name="connsiteY88" fmla="*/ 345270 h 606722"/>
              <a:gd name="connsiteX89" fmla="*/ 476530 w 607639"/>
              <a:gd name="connsiteY89" fmla="*/ 346869 h 606722"/>
              <a:gd name="connsiteX90" fmla="*/ 471190 w 607639"/>
              <a:gd name="connsiteY90" fmla="*/ 347847 h 606722"/>
              <a:gd name="connsiteX91" fmla="*/ 468609 w 607639"/>
              <a:gd name="connsiteY91" fmla="*/ 348380 h 606722"/>
              <a:gd name="connsiteX92" fmla="*/ 467452 w 607639"/>
              <a:gd name="connsiteY92" fmla="*/ 348114 h 606722"/>
              <a:gd name="connsiteX93" fmla="*/ 462111 w 607639"/>
              <a:gd name="connsiteY93" fmla="*/ 347047 h 606722"/>
              <a:gd name="connsiteX94" fmla="*/ 458373 w 607639"/>
              <a:gd name="connsiteY94" fmla="*/ 345981 h 606722"/>
              <a:gd name="connsiteX95" fmla="*/ 457305 w 607639"/>
              <a:gd name="connsiteY95" fmla="*/ 345714 h 606722"/>
              <a:gd name="connsiteX96" fmla="*/ 428911 w 607639"/>
              <a:gd name="connsiteY96" fmla="*/ 331494 h 606722"/>
              <a:gd name="connsiteX97" fmla="*/ 407282 w 607639"/>
              <a:gd name="connsiteY97" fmla="*/ 335049 h 606722"/>
              <a:gd name="connsiteX98" fmla="*/ 376308 w 607639"/>
              <a:gd name="connsiteY98" fmla="*/ 365888 h 606722"/>
              <a:gd name="connsiteX99" fmla="*/ 344265 w 607639"/>
              <a:gd name="connsiteY99" fmla="*/ 379219 h 606722"/>
              <a:gd name="connsiteX100" fmla="*/ 312133 w 607639"/>
              <a:gd name="connsiteY100" fmla="*/ 365888 h 606722"/>
              <a:gd name="connsiteX101" fmla="*/ 241194 w 607639"/>
              <a:gd name="connsiteY101" fmla="*/ 295057 h 606722"/>
              <a:gd name="connsiteX102" fmla="*/ 241194 w 607639"/>
              <a:gd name="connsiteY102" fmla="*/ 230891 h 606722"/>
              <a:gd name="connsiteX103" fmla="*/ 272079 w 607639"/>
              <a:gd name="connsiteY103" fmla="*/ 200052 h 606722"/>
              <a:gd name="connsiteX104" fmla="*/ 275551 w 607639"/>
              <a:gd name="connsiteY104" fmla="*/ 178456 h 606722"/>
              <a:gd name="connsiteX105" fmla="*/ 261398 w 607639"/>
              <a:gd name="connsiteY105" fmla="*/ 150106 h 606722"/>
              <a:gd name="connsiteX106" fmla="*/ 261131 w 607639"/>
              <a:gd name="connsiteY106" fmla="*/ 149039 h 606722"/>
              <a:gd name="connsiteX107" fmla="*/ 260063 w 607639"/>
              <a:gd name="connsiteY107" fmla="*/ 145307 h 606722"/>
              <a:gd name="connsiteX108" fmla="*/ 258995 w 607639"/>
              <a:gd name="connsiteY108" fmla="*/ 139974 h 606722"/>
              <a:gd name="connsiteX109" fmla="*/ 259262 w 607639"/>
              <a:gd name="connsiteY109" fmla="*/ 136242 h 606722"/>
              <a:gd name="connsiteX110" fmla="*/ 260241 w 607639"/>
              <a:gd name="connsiteY110" fmla="*/ 130909 h 606722"/>
              <a:gd name="connsiteX111" fmla="*/ 261754 w 607639"/>
              <a:gd name="connsiteY111" fmla="*/ 127443 h 606722"/>
              <a:gd name="connsiteX112" fmla="*/ 264959 w 607639"/>
              <a:gd name="connsiteY112" fmla="*/ 122733 h 606722"/>
              <a:gd name="connsiteX113" fmla="*/ 266116 w 607639"/>
              <a:gd name="connsiteY113" fmla="*/ 120955 h 606722"/>
              <a:gd name="connsiteX114" fmla="*/ 317384 w 607639"/>
              <a:gd name="connsiteY114" fmla="*/ 69676 h 606722"/>
              <a:gd name="connsiteX115" fmla="*/ 405591 w 607639"/>
              <a:gd name="connsiteY115" fmla="*/ 66121 h 606722"/>
              <a:gd name="connsiteX116" fmla="*/ 462912 w 607639"/>
              <a:gd name="connsiteY116" fmla="*/ 7554 h 606722"/>
              <a:gd name="connsiteX117" fmla="*/ 480892 w 607639"/>
              <a:gd name="connsiteY117"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Lst>
            <a:rect l="l" t="t" r="r" b="b"/>
            <a:pathLst>
              <a:path w="607639" h="606722">
                <a:moveTo>
                  <a:pt x="106370" y="436610"/>
                </a:moveTo>
                <a:lnTo>
                  <a:pt x="61329" y="480515"/>
                </a:lnTo>
                <a:lnTo>
                  <a:pt x="126397" y="545485"/>
                </a:lnTo>
                <a:lnTo>
                  <a:pt x="170369" y="500513"/>
                </a:lnTo>
                <a:close/>
                <a:moveTo>
                  <a:pt x="455714" y="404481"/>
                </a:moveTo>
                <a:lnTo>
                  <a:pt x="531614" y="404481"/>
                </a:lnTo>
                <a:lnTo>
                  <a:pt x="531703" y="404481"/>
                </a:lnTo>
                <a:lnTo>
                  <a:pt x="531792" y="404481"/>
                </a:lnTo>
                <a:cubicBezTo>
                  <a:pt x="538020" y="404481"/>
                  <a:pt x="543715" y="406792"/>
                  <a:pt x="548075" y="410525"/>
                </a:cubicBezTo>
                <a:cubicBezTo>
                  <a:pt x="549321" y="411591"/>
                  <a:pt x="550388" y="412747"/>
                  <a:pt x="551456" y="413991"/>
                </a:cubicBezTo>
                <a:cubicBezTo>
                  <a:pt x="554748" y="418079"/>
                  <a:pt x="556795" y="423323"/>
                  <a:pt x="556973" y="429012"/>
                </a:cubicBezTo>
                <a:cubicBezTo>
                  <a:pt x="556973" y="429278"/>
                  <a:pt x="556973" y="429545"/>
                  <a:pt x="556973" y="429811"/>
                </a:cubicBezTo>
                <a:lnTo>
                  <a:pt x="556973" y="505625"/>
                </a:lnTo>
                <a:cubicBezTo>
                  <a:pt x="556973" y="519579"/>
                  <a:pt x="545673" y="530867"/>
                  <a:pt x="531614" y="530867"/>
                </a:cubicBezTo>
                <a:cubicBezTo>
                  <a:pt x="517644" y="530867"/>
                  <a:pt x="506343" y="519579"/>
                  <a:pt x="506343" y="505625"/>
                </a:cubicBezTo>
                <a:lnTo>
                  <a:pt x="476001" y="546065"/>
                </a:lnTo>
                <a:cubicBezTo>
                  <a:pt x="471018" y="552731"/>
                  <a:pt x="463366" y="556197"/>
                  <a:pt x="455714" y="556197"/>
                </a:cubicBezTo>
                <a:cubicBezTo>
                  <a:pt x="450375" y="556197"/>
                  <a:pt x="445125" y="554508"/>
                  <a:pt x="440498" y="551131"/>
                </a:cubicBezTo>
                <a:cubicBezTo>
                  <a:pt x="429375" y="542776"/>
                  <a:pt x="427062" y="526867"/>
                  <a:pt x="435515" y="515757"/>
                </a:cubicBezTo>
                <a:lnTo>
                  <a:pt x="481073" y="455053"/>
                </a:lnTo>
                <a:lnTo>
                  <a:pt x="455714" y="455053"/>
                </a:lnTo>
                <a:cubicBezTo>
                  <a:pt x="441744" y="455053"/>
                  <a:pt x="430443" y="443765"/>
                  <a:pt x="430443" y="429811"/>
                </a:cubicBezTo>
                <a:cubicBezTo>
                  <a:pt x="430443" y="415857"/>
                  <a:pt x="441744" y="404481"/>
                  <a:pt x="455714" y="404481"/>
                </a:cubicBezTo>
                <a:close/>
                <a:moveTo>
                  <a:pt x="157786" y="282117"/>
                </a:moveTo>
                <a:cubicBezTo>
                  <a:pt x="164272" y="282117"/>
                  <a:pt x="170770" y="284584"/>
                  <a:pt x="175710" y="289516"/>
                </a:cubicBezTo>
                <a:lnTo>
                  <a:pt x="317685" y="431277"/>
                </a:lnTo>
                <a:cubicBezTo>
                  <a:pt x="327565" y="441142"/>
                  <a:pt x="327565" y="457140"/>
                  <a:pt x="317685" y="467006"/>
                </a:cubicBezTo>
                <a:lnTo>
                  <a:pt x="245229" y="539441"/>
                </a:lnTo>
                <a:cubicBezTo>
                  <a:pt x="240422" y="544152"/>
                  <a:pt x="234013" y="546818"/>
                  <a:pt x="227248" y="546818"/>
                </a:cubicBezTo>
                <a:cubicBezTo>
                  <a:pt x="220572" y="546818"/>
                  <a:pt x="214163" y="544152"/>
                  <a:pt x="209357" y="539441"/>
                </a:cubicBezTo>
                <a:lnTo>
                  <a:pt x="206241" y="536242"/>
                </a:lnTo>
                <a:lnTo>
                  <a:pt x="144734" y="599079"/>
                </a:lnTo>
                <a:cubicBezTo>
                  <a:pt x="140016" y="603967"/>
                  <a:pt x="133518" y="606633"/>
                  <a:pt x="126753" y="606722"/>
                </a:cubicBezTo>
                <a:lnTo>
                  <a:pt x="126575" y="606722"/>
                </a:lnTo>
                <a:cubicBezTo>
                  <a:pt x="119899" y="606722"/>
                  <a:pt x="113491" y="604056"/>
                  <a:pt x="108684" y="599256"/>
                </a:cubicBezTo>
                <a:lnTo>
                  <a:pt x="7388" y="498113"/>
                </a:lnTo>
                <a:cubicBezTo>
                  <a:pt x="2670" y="493403"/>
                  <a:pt x="0" y="486914"/>
                  <a:pt x="0" y="480160"/>
                </a:cubicBezTo>
                <a:cubicBezTo>
                  <a:pt x="89" y="473405"/>
                  <a:pt x="2759" y="466917"/>
                  <a:pt x="7655" y="462206"/>
                </a:cubicBezTo>
                <a:lnTo>
                  <a:pt x="70587" y="400792"/>
                </a:lnTo>
                <a:lnTo>
                  <a:pt x="67382" y="397681"/>
                </a:lnTo>
                <a:cubicBezTo>
                  <a:pt x="62665" y="392882"/>
                  <a:pt x="59994" y="386482"/>
                  <a:pt x="59994" y="379728"/>
                </a:cubicBezTo>
                <a:cubicBezTo>
                  <a:pt x="59994" y="373062"/>
                  <a:pt x="62665" y="366663"/>
                  <a:pt x="67382" y="361863"/>
                </a:cubicBezTo>
                <a:lnTo>
                  <a:pt x="139927" y="289516"/>
                </a:lnTo>
                <a:cubicBezTo>
                  <a:pt x="144823" y="284584"/>
                  <a:pt x="151299" y="282117"/>
                  <a:pt x="157786" y="282117"/>
                </a:cubicBezTo>
                <a:close/>
                <a:moveTo>
                  <a:pt x="363724" y="101159"/>
                </a:moveTo>
                <a:cubicBezTo>
                  <a:pt x="359930" y="101159"/>
                  <a:pt x="356147" y="102604"/>
                  <a:pt x="353254" y="105492"/>
                </a:cubicBezTo>
                <a:lnTo>
                  <a:pt x="320945" y="137752"/>
                </a:lnTo>
                <a:cubicBezTo>
                  <a:pt x="321835" y="138463"/>
                  <a:pt x="322814" y="139174"/>
                  <a:pt x="323793" y="139974"/>
                </a:cubicBezTo>
                <a:cubicBezTo>
                  <a:pt x="327709" y="142818"/>
                  <a:pt x="331715" y="145662"/>
                  <a:pt x="335898" y="148417"/>
                </a:cubicBezTo>
                <a:cubicBezTo>
                  <a:pt x="337678" y="149572"/>
                  <a:pt x="339369" y="150728"/>
                  <a:pt x="341149" y="151794"/>
                </a:cubicBezTo>
                <a:cubicBezTo>
                  <a:pt x="347113" y="155527"/>
                  <a:pt x="353254" y="159082"/>
                  <a:pt x="359930" y="162459"/>
                </a:cubicBezTo>
                <a:cubicBezTo>
                  <a:pt x="376040" y="170724"/>
                  <a:pt x="392863" y="183344"/>
                  <a:pt x="408439" y="198897"/>
                </a:cubicBezTo>
                <a:cubicBezTo>
                  <a:pt x="424016" y="214449"/>
                  <a:pt x="436655" y="231246"/>
                  <a:pt x="444933" y="247243"/>
                </a:cubicBezTo>
                <a:cubicBezTo>
                  <a:pt x="448315" y="253998"/>
                  <a:pt x="451875" y="260130"/>
                  <a:pt x="455614" y="266084"/>
                </a:cubicBezTo>
                <a:cubicBezTo>
                  <a:pt x="456682" y="267862"/>
                  <a:pt x="457839" y="269550"/>
                  <a:pt x="458907" y="271239"/>
                </a:cubicBezTo>
                <a:cubicBezTo>
                  <a:pt x="461666" y="275416"/>
                  <a:pt x="464514" y="279504"/>
                  <a:pt x="467452" y="283326"/>
                </a:cubicBezTo>
                <a:cubicBezTo>
                  <a:pt x="468164" y="284303"/>
                  <a:pt x="468876" y="285281"/>
                  <a:pt x="469677" y="286258"/>
                </a:cubicBezTo>
                <a:lnTo>
                  <a:pt x="501987" y="253998"/>
                </a:lnTo>
                <a:cubicBezTo>
                  <a:pt x="507772" y="248221"/>
                  <a:pt x="507772" y="238800"/>
                  <a:pt x="501987" y="233024"/>
                </a:cubicBezTo>
                <a:lnTo>
                  <a:pt x="374260" y="105492"/>
                </a:lnTo>
                <a:cubicBezTo>
                  <a:pt x="371323" y="102604"/>
                  <a:pt x="367518" y="101159"/>
                  <a:pt x="363724" y="101159"/>
                </a:cubicBezTo>
                <a:close/>
                <a:moveTo>
                  <a:pt x="177209" y="50521"/>
                </a:moveTo>
                <a:cubicBezTo>
                  <a:pt x="183683" y="50521"/>
                  <a:pt x="190157" y="52987"/>
                  <a:pt x="195096" y="57919"/>
                </a:cubicBezTo>
                <a:cubicBezTo>
                  <a:pt x="205063" y="67784"/>
                  <a:pt x="205063" y="83869"/>
                  <a:pt x="195096" y="93644"/>
                </a:cubicBezTo>
                <a:lnTo>
                  <a:pt x="137075" y="151675"/>
                </a:lnTo>
                <a:lnTo>
                  <a:pt x="151936" y="151675"/>
                </a:lnTo>
                <a:cubicBezTo>
                  <a:pt x="165908" y="151675"/>
                  <a:pt x="177209" y="162961"/>
                  <a:pt x="177209" y="176914"/>
                </a:cubicBezTo>
                <a:cubicBezTo>
                  <a:pt x="177209" y="190866"/>
                  <a:pt x="165908" y="202241"/>
                  <a:pt x="151936" y="202241"/>
                </a:cubicBezTo>
                <a:lnTo>
                  <a:pt x="75939" y="202241"/>
                </a:lnTo>
                <a:cubicBezTo>
                  <a:pt x="69621" y="202241"/>
                  <a:pt x="63836" y="199842"/>
                  <a:pt x="59387" y="196020"/>
                </a:cubicBezTo>
                <a:cubicBezTo>
                  <a:pt x="58141" y="194954"/>
                  <a:pt x="56984" y="193710"/>
                  <a:pt x="55916" y="192288"/>
                </a:cubicBezTo>
                <a:cubicBezTo>
                  <a:pt x="52980" y="188466"/>
                  <a:pt x="51111" y="183845"/>
                  <a:pt x="50755" y="178691"/>
                </a:cubicBezTo>
                <a:cubicBezTo>
                  <a:pt x="50666" y="178069"/>
                  <a:pt x="50666" y="177447"/>
                  <a:pt x="50666" y="176736"/>
                </a:cubicBezTo>
                <a:lnTo>
                  <a:pt x="50666" y="101109"/>
                </a:lnTo>
                <a:cubicBezTo>
                  <a:pt x="50666" y="87157"/>
                  <a:pt x="61968" y="75782"/>
                  <a:pt x="75939" y="75782"/>
                </a:cubicBezTo>
                <a:cubicBezTo>
                  <a:pt x="89910" y="75782"/>
                  <a:pt x="101301" y="87157"/>
                  <a:pt x="101301" y="101109"/>
                </a:cubicBezTo>
                <a:lnTo>
                  <a:pt x="101301" y="115861"/>
                </a:lnTo>
                <a:lnTo>
                  <a:pt x="159322" y="57919"/>
                </a:lnTo>
                <a:cubicBezTo>
                  <a:pt x="164261" y="52987"/>
                  <a:pt x="170735" y="50521"/>
                  <a:pt x="177209" y="50521"/>
                </a:cubicBezTo>
                <a:close/>
                <a:moveTo>
                  <a:pt x="480892" y="0"/>
                </a:moveTo>
                <a:cubicBezTo>
                  <a:pt x="487122" y="0"/>
                  <a:pt x="494154" y="2666"/>
                  <a:pt x="498960" y="7376"/>
                </a:cubicBezTo>
                <a:lnTo>
                  <a:pt x="600162" y="108513"/>
                </a:lnTo>
                <a:cubicBezTo>
                  <a:pt x="604969" y="113312"/>
                  <a:pt x="607639" y="119800"/>
                  <a:pt x="607639" y="126554"/>
                </a:cubicBezTo>
                <a:cubicBezTo>
                  <a:pt x="607550" y="133309"/>
                  <a:pt x="604880" y="139708"/>
                  <a:pt x="599984" y="144507"/>
                </a:cubicBezTo>
                <a:lnTo>
                  <a:pt x="541417" y="201741"/>
                </a:lnTo>
                <a:cubicBezTo>
                  <a:pt x="562957" y="227425"/>
                  <a:pt x="561978" y="265640"/>
                  <a:pt x="537768" y="289724"/>
                </a:cubicBezTo>
                <a:lnTo>
                  <a:pt x="486499" y="340915"/>
                </a:lnTo>
                <a:cubicBezTo>
                  <a:pt x="485965" y="341537"/>
                  <a:pt x="485342" y="341715"/>
                  <a:pt x="484719" y="342159"/>
                </a:cubicBezTo>
                <a:cubicBezTo>
                  <a:pt x="483206" y="343403"/>
                  <a:pt x="481693" y="344470"/>
                  <a:pt x="480002" y="345270"/>
                </a:cubicBezTo>
                <a:cubicBezTo>
                  <a:pt x="478845" y="345892"/>
                  <a:pt x="477688" y="346425"/>
                  <a:pt x="476530" y="346869"/>
                </a:cubicBezTo>
                <a:cubicBezTo>
                  <a:pt x="474750" y="347403"/>
                  <a:pt x="472970" y="347669"/>
                  <a:pt x="471190" y="347847"/>
                </a:cubicBezTo>
                <a:cubicBezTo>
                  <a:pt x="470300" y="347936"/>
                  <a:pt x="469499" y="348380"/>
                  <a:pt x="468609" y="348380"/>
                </a:cubicBezTo>
                <a:cubicBezTo>
                  <a:pt x="468253" y="348380"/>
                  <a:pt x="467808" y="348114"/>
                  <a:pt x="467452" y="348114"/>
                </a:cubicBezTo>
                <a:cubicBezTo>
                  <a:pt x="465582" y="348025"/>
                  <a:pt x="463891" y="347580"/>
                  <a:pt x="462111" y="347047"/>
                </a:cubicBezTo>
                <a:cubicBezTo>
                  <a:pt x="460776" y="346692"/>
                  <a:pt x="459530" y="346514"/>
                  <a:pt x="458373" y="345981"/>
                </a:cubicBezTo>
                <a:cubicBezTo>
                  <a:pt x="458017" y="345892"/>
                  <a:pt x="457661" y="345892"/>
                  <a:pt x="457305" y="345714"/>
                </a:cubicBezTo>
                <a:lnTo>
                  <a:pt x="428911" y="331494"/>
                </a:lnTo>
                <a:cubicBezTo>
                  <a:pt x="421702" y="327940"/>
                  <a:pt x="412979" y="329273"/>
                  <a:pt x="407282" y="335049"/>
                </a:cubicBezTo>
                <a:lnTo>
                  <a:pt x="376308" y="365888"/>
                </a:lnTo>
                <a:cubicBezTo>
                  <a:pt x="367763" y="374509"/>
                  <a:pt x="356370" y="379219"/>
                  <a:pt x="344265" y="379219"/>
                </a:cubicBezTo>
                <a:cubicBezTo>
                  <a:pt x="332160" y="379219"/>
                  <a:pt x="320678" y="374509"/>
                  <a:pt x="312133" y="365888"/>
                </a:cubicBezTo>
                <a:lnTo>
                  <a:pt x="241194" y="295057"/>
                </a:lnTo>
                <a:cubicBezTo>
                  <a:pt x="223481" y="277371"/>
                  <a:pt x="223481" y="248576"/>
                  <a:pt x="241194" y="230891"/>
                </a:cubicBezTo>
                <a:lnTo>
                  <a:pt x="272079" y="200052"/>
                </a:lnTo>
                <a:cubicBezTo>
                  <a:pt x="277776" y="194364"/>
                  <a:pt x="279200" y="185655"/>
                  <a:pt x="275551" y="178456"/>
                </a:cubicBezTo>
                <a:lnTo>
                  <a:pt x="261398" y="150106"/>
                </a:lnTo>
                <a:cubicBezTo>
                  <a:pt x="261220" y="149750"/>
                  <a:pt x="261220" y="149395"/>
                  <a:pt x="261131" y="149039"/>
                </a:cubicBezTo>
                <a:cubicBezTo>
                  <a:pt x="260508" y="147884"/>
                  <a:pt x="260330" y="146640"/>
                  <a:pt x="260063" y="145307"/>
                </a:cubicBezTo>
                <a:cubicBezTo>
                  <a:pt x="259529" y="143529"/>
                  <a:pt x="259084" y="141841"/>
                  <a:pt x="258995" y="139974"/>
                </a:cubicBezTo>
                <a:cubicBezTo>
                  <a:pt x="258906" y="138730"/>
                  <a:pt x="259084" y="137486"/>
                  <a:pt x="259262" y="136242"/>
                </a:cubicBezTo>
                <a:cubicBezTo>
                  <a:pt x="259440" y="134375"/>
                  <a:pt x="259707" y="132687"/>
                  <a:pt x="260241" y="130909"/>
                </a:cubicBezTo>
                <a:cubicBezTo>
                  <a:pt x="260686" y="129754"/>
                  <a:pt x="261220" y="128599"/>
                  <a:pt x="261754" y="127443"/>
                </a:cubicBezTo>
                <a:cubicBezTo>
                  <a:pt x="262644" y="125755"/>
                  <a:pt x="263713" y="124155"/>
                  <a:pt x="264959" y="122733"/>
                </a:cubicBezTo>
                <a:cubicBezTo>
                  <a:pt x="265404" y="122111"/>
                  <a:pt x="265582" y="121400"/>
                  <a:pt x="266116" y="120955"/>
                </a:cubicBezTo>
                <a:lnTo>
                  <a:pt x="317384" y="69676"/>
                </a:lnTo>
                <a:cubicBezTo>
                  <a:pt x="341505" y="45592"/>
                  <a:pt x="379868" y="44525"/>
                  <a:pt x="405591" y="66121"/>
                </a:cubicBezTo>
                <a:lnTo>
                  <a:pt x="462912" y="7554"/>
                </a:lnTo>
                <a:cubicBezTo>
                  <a:pt x="467719" y="2755"/>
                  <a:pt x="474127" y="89"/>
                  <a:pt x="480892" y="0"/>
                </a:cubicBezTo>
                <a:close/>
              </a:path>
            </a:pathLst>
          </a:custGeom>
          <a:solidFill>
            <a:schemeClr val="bg1"/>
          </a:solidFill>
          <a:ln>
            <a:noFill/>
          </a:ln>
        </p:spPr>
        <p:txBody>
          <a:bodyPr vert="horz" wrap="square" lIns="91440" tIns="45720" rIns="91440" bIns="45720" numCol="1" anchor="t" anchorCtr="0" compatLnSpc="1">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sz="2400" dirty="0">
              <a:solidFill>
                <a:schemeClr val="bg1"/>
              </a:solidFill>
              <a:latin typeface="仓耳玄三M W05" panose="02020400000000000000" pitchFamily="18" charset="-122"/>
            </a:endParaRPr>
          </a:p>
        </p:txBody>
      </p:sp>
      <p:sp>
        <p:nvSpPr>
          <p:cNvPr id="19" name="îśḻiḋé"/>
          <p:cNvSpPr/>
          <p:nvPr/>
        </p:nvSpPr>
        <p:spPr bwMode="auto">
          <a:xfrm>
            <a:off x="7366139" y="5064023"/>
            <a:ext cx="344710" cy="344189"/>
          </a:xfrm>
          <a:custGeom>
            <a:avLst/>
            <a:gdLst>
              <a:gd name="connsiteX0" fmla="*/ 257564 w 607639"/>
              <a:gd name="connsiteY0" fmla="*/ 92370 h 606722"/>
              <a:gd name="connsiteX1" fmla="*/ 277411 w 607639"/>
              <a:gd name="connsiteY1" fmla="*/ 112098 h 606722"/>
              <a:gd name="connsiteX2" fmla="*/ 277411 w 607639"/>
              <a:gd name="connsiteY2" fmla="*/ 329729 h 606722"/>
              <a:gd name="connsiteX3" fmla="*/ 495281 w 607639"/>
              <a:gd name="connsiteY3" fmla="*/ 329729 h 606722"/>
              <a:gd name="connsiteX4" fmla="*/ 515128 w 607639"/>
              <a:gd name="connsiteY4" fmla="*/ 349546 h 606722"/>
              <a:gd name="connsiteX5" fmla="*/ 257564 w 607639"/>
              <a:gd name="connsiteY5" fmla="*/ 606722 h 606722"/>
              <a:gd name="connsiteX6" fmla="*/ 0 w 607639"/>
              <a:gd name="connsiteY6" fmla="*/ 349546 h 606722"/>
              <a:gd name="connsiteX7" fmla="*/ 257564 w 607639"/>
              <a:gd name="connsiteY7" fmla="*/ 92370 h 606722"/>
              <a:gd name="connsiteX8" fmla="*/ 350027 w 607639"/>
              <a:gd name="connsiteY8" fmla="*/ 0 h 606722"/>
              <a:gd name="connsiteX9" fmla="*/ 607639 w 607639"/>
              <a:gd name="connsiteY9" fmla="*/ 257220 h 606722"/>
              <a:gd name="connsiteX10" fmla="*/ 587788 w 607639"/>
              <a:gd name="connsiteY10" fmla="*/ 277040 h 606722"/>
              <a:gd name="connsiteX11" fmla="*/ 350027 w 607639"/>
              <a:gd name="connsiteY11" fmla="*/ 277040 h 606722"/>
              <a:gd name="connsiteX12" fmla="*/ 330176 w 607639"/>
              <a:gd name="connsiteY12" fmla="*/ 257220 h 606722"/>
              <a:gd name="connsiteX13" fmla="*/ 330176 w 607639"/>
              <a:gd name="connsiteY13" fmla="*/ 19820 h 606722"/>
              <a:gd name="connsiteX14" fmla="*/ 350027 w 607639"/>
              <a:gd name="connsiteY14"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07639" h="606722">
                <a:moveTo>
                  <a:pt x="257564" y="92370"/>
                </a:moveTo>
                <a:cubicBezTo>
                  <a:pt x="268511" y="92370"/>
                  <a:pt x="277411" y="101168"/>
                  <a:pt x="277411" y="112098"/>
                </a:cubicBezTo>
                <a:lnTo>
                  <a:pt x="277411" y="329729"/>
                </a:lnTo>
                <a:lnTo>
                  <a:pt x="495281" y="329729"/>
                </a:lnTo>
                <a:cubicBezTo>
                  <a:pt x="506228" y="329729"/>
                  <a:pt x="515128" y="338616"/>
                  <a:pt x="515128" y="349546"/>
                </a:cubicBezTo>
                <a:cubicBezTo>
                  <a:pt x="515128" y="491286"/>
                  <a:pt x="399607" y="606722"/>
                  <a:pt x="257564" y="606722"/>
                </a:cubicBezTo>
                <a:cubicBezTo>
                  <a:pt x="115521" y="606722"/>
                  <a:pt x="0" y="491286"/>
                  <a:pt x="0" y="349546"/>
                </a:cubicBezTo>
                <a:cubicBezTo>
                  <a:pt x="0" y="207717"/>
                  <a:pt x="115521" y="92370"/>
                  <a:pt x="257564" y="92370"/>
                </a:cubicBezTo>
                <a:close/>
                <a:moveTo>
                  <a:pt x="350027" y="0"/>
                </a:moveTo>
                <a:cubicBezTo>
                  <a:pt x="492007" y="0"/>
                  <a:pt x="607639" y="115367"/>
                  <a:pt x="607639" y="257220"/>
                </a:cubicBezTo>
                <a:cubicBezTo>
                  <a:pt x="607639" y="268152"/>
                  <a:pt x="598737" y="277040"/>
                  <a:pt x="587788" y="277040"/>
                </a:cubicBezTo>
                <a:lnTo>
                  <a:pt x="350027" y="277040"/>
                </a:lnTo>
                <a:cubicBezTo>
                  <a:pt x="339078" y="277040"/>
                  <a:pt x="330176" y="268152"/>
                  <a:pt x="330176" y="257220"/>
                </a:cubicBezTo>
                <a:lnTo>
                  <a:pt x="330176" y="19820"/>
                </a:lnTo>
                <a:cubicBezTo>
                  <a:pt x="330176" y="8888"/>
                  <a:pt x="339078" y="0"/>
                  <a:pt x="350027" y="0"/>
                </a:cubicBezTo>
                <a:close/>
              </a:path>
            </a:pathLst>
          </a:custGeom>
          <a:solidFill>
            <a:schemeClr val="bg1"/>
          </a:solidFill>
          <a:ln>
            <a:noFill/>
          </a:ln>
        </p:spPr>
        <p:txBody>
          <a:bodyPr vert="horz" wrap="square" lIns="91440" tIns="45720" rIns="91440" bIns="45720" numCol="1" anchor="t" anchorCtr="0" compatLnSpc="1">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sz="2400" dirty="0">
              <a:solidFill>
                <a:schemeClr val="bg1"/>
              </a:solidFill>
              <a:latin typeface="仓耳玄三M W05" panose="02020400000000000000" pitchFamily="18" charset="-122"/>
            </a:endParaRPr>
          </a:p>
        </p:txBody>
      </p:sp>
      <p:sp>
        <p:nvSpPr>
          <p:cNvPr id="20" name="ïṣľiďè"/>
          <p:cNvSpPr/>
          <p:nvPr/>
        </p:nvSpPr>
        <p:spPr bwMode="auto">
          <a:xfrm>
            <a:off x="4471520" y="2229368"/>
            <a:ext cx="353485" cy="240234"/>
          </a:xfrm>
          <a:custGeom>
            <a:avLst/>
            <a:gdLst>
              <a:gd name="connsiteX0" fmla="*/ 437011 w 604816"/>
              <a:gd name="connsiteY0" fmla="*/ 83550 h 411044"/>
              <a:gd name="connsiteX1" fmla="*/ 604816 w 604816"/>
              <a:gd name="connsiteY1" fmla="*/ 214450 h 411044"/>
              <a:gd name="connsiteX2" fmla="*/ 539177 w 604816"/>
              <a:gd name="connsiteY2" fmla="*/ 317799 h 411044"/>
              <a:gd name="connsiteX3" fmla="*/ 523523 w 604816"/>
              <a:gd name="connsiteY3" fmla="*/ 340690 h 411044"/>
              <a:gd name="connsiteX4" fmla="*/ 528878 w 604816"/>
              <a:gd name="connsiteY4" fmla="*/ 400177 h 411044"/>
              <a:gd name="connsiteX5" fmla="*/ 462004 w 604816"/>
              <a:gd name="connsiteY5" fmla="*/ 353300 h 411044"/>
              <a:gd name="connsiteX6" fmla="*/ 440033 w 604816"/>
              <a:gd name="connsiteY6" fmla="*/ 345213 h 411044"/>
              <a:gd name="connsiteX7" fmla="*/ 437011 w 604816"/>
              <a:gd name="connsiteY7" fmla="*/ 345350 h 411044"/>
              <a:gd name="connsiteX8" fmla="*/ 338279 w 604816"/>
              <a:gd name="connsiteY8" fmla="*/ 319992 h 411044"/>
              <a:gd name="connsiteX9" fmla="*/ 269207 w 604816"/>
              <a:gd name="connsiteY9" fmla="*/ 214450 h 411044"/>
              <a:gd name="connsiteX10" fmla="*/ 272091 w 604816"/>
              <a:gd name="connsiteY10" fmla="*/ 190189 h 411044"/>
              <a:gd name="connsiteX11" fmla="*/ 280467 w 604816"/>
              <a:gd name="connsiteY11" fmla="*/ 167299 h 411044"/>
              <a:gd name="connsiteX12" fmla="*/ 342948 w 604816"/>
              <a:gd name="connsiteY12" fmla="*/ 106166 h 411044"/>
              <a:gd name="connsiteX13" fmla="*/ 355581 w 604816"/>
              <a:gd name="connsiteY13" fmla="*/ 100135 h 411044"/>
              <a:gd name="connsiteX14" fmla="*/ 358602 w 604816"/>
              <a:gd name="connsiteY14" fmla="*/ 98765 h 411044"/>
              <a:gd name="connsiteX15" fmla="*/ 417375 w 604816"/>
              <a:gd name="connsiteY15" fmla="*/ 84509 h 411044"/>
              <a:gd name="connsiteX16" fmla="*/ 437011 w 604816"/>
              <a:gd name="connsiteY16" fmla="*/ 83550 h 411044"/>
              <a:gd name="connsiteX17" fmla="*/ 213353 w 604816"/>
              <a:gd name="connsiteY17" fmla="*/ 0 h 411044"/>
              <a:gd name="connsiteX18" fmla="*/ 340760 w 604816"/>
              <a:gd name="connsiteY18" fmla="*/ 33580 h 411044"/>
              <a:gd name="connsiteX19" fmla="*/ 331973 w 604816"/>
              <a:gd name="connsiteY19" fmla="*/ 37143 h 411044"/>
              <a:gd name="connsiteX20" fmla="*/ 327031 w 604816"/>
              <a:gd name="connsiteY20" fmla="*/ 39336 h 411044"/>
              <a:gd name="connsiteX21" fmla="*/ 310418 w 604816"/>
              <a:gd name="connsiteY21" fmla="*/ 47423 h 411044"/>
              <a:gd name="connsiteX22" fmla="*/ 306849 w 604816"/>
              <a:gd name="connsiteY22" fmla="*/ 49479 h 411044"/>
              <a:gd name="connsiteX23" fmla="*/ 294630 w 604816"/>
              <a:gd name="connsiteY23" fmla="*/ 56743 h 411044"/>
              <a:gd name="connsiteX24" fmla="*/ 289413 w 604816"/>
              <a:gd name="connsiteY24" fmla="*/ 60307 h 411044"/>
              <a:gd name="connsiteX25" fmla="*/ 279528 w 604816"/>
              <a:gd name="connsiteY25" fmla="*/ 67297 h 411044"/>
              <a:gd name="connsiteX26" fmla="*/ 274585 w 604816"/>
              <a:gd name="connsiteY26" fmla="*/ 71134 h 411044"/>
              <a:gd name="connsiteX27" fmla="*/ 264425 w 604816"/>
              <a:gd name="connsiteY27" fmla="*/ 79906 h 411044"/>
              <a:gd name="connsiteX28" fmla="*/ 261130 w 604816"/>
              <a:gd name="connsiteY28" fmla="*/ 82784 h 411044"/>
              <a:gd name="connsiteX29" fmla="*/ 249186 w 604816"/>
              <a:gd name="connsiteY29" fmla="*/ 95120 h 411044"/>
              <a:gd name="connsiteX30" fmla="*/ 246165 w 604816"/>
              <a:gd name="connsiteY30" fmla="*/ 98683 h 411044"/>
              <a:gd name="connsiteX31" fmla="*/ 238203 w 604816"/>
              <a:gd name="connsiteY31" fmla="*/ 108552 h 411044"/>
              <a:gd name="connsiteX32" fmla="*/ 234770 w 604816"/>
              <a:gd name="connsiteY32" fmla="*/ 113349 h 411044"/>
              <a:gd name="connsiteX33" fmla="*/ 228317 w 604816"/>
              <a:gd name="connsiteY33" fmla="*/ 123080 h 411044"/>
              <a:gd name="connsiteX34" fmla="*/ 225434 w 604816"/>
              <a:gd name="connsiteY34" fmla="*/ 127877 h 411044"/>
              <a:gd name="connsiteX35" fmla="*/ 218844 w 604816"/>
              <a:gd name="connsiteY35" fmla="*/ 140487 h 411044"/>
              <a:gd name="connsiteX36" fmla="*/ 217609 w 604816"/>
              <a:gd name="connsiteY36" fmla="*/ 142954 h 411044"/>
              <a:gd name="connsiteX37" fmla="*/ 211430 w 604816"/>
              <a:gd name="connsiteY37" fmla="*/ 158442 h 411044"/>
              <a:gd name="connsiteX38" fmla="*/ 209920 w 604816"/>
              <a:gd name="connsiteY38" fmla="*/ 163102 h 411044"/>
              <a:gd name="connsiteX39" fmla="*/ 206763 w 604816"/>
              <a:gd name="connsiteY39" fmla="*/ 174752 h 411044"/>
              <a:gd name="connsiteX40" fmla="*/ 205527 w 604816"/>
              <a:gd name="connsiteY40" fmla="*/ 180371 h 411044"/>
              <a:gd name="connsiteX41" fmla="*/ 203467 w 604816"/>
              <a:gd name="connsiteY41" fmla="*/ 192159 h 411044"/>
              <a:gd name="connsiteX42" fmla="*/ 202781 w 604816"/>
              <a:gd name="connsiteY42" fmla="*/ 197367 h 411044"/>
              <a:gd name="connsiteX43" fmla="*/ 201820 w 604816"/>
              <a:gd name="connsiteY43" fmla="*/ 214499 h 411044"/>
              <a:gd name="connsiteX44" fmla="*/ 203467 w 604816"/>
              <a:gd name="connsiteY44" fmla="*/ 236155 h 411044"/>
              <a:gd name="connsiteX45" fmla="*/ 204154 w 604816"/>
              <a:gd name="connsiteY45" fmla="*/ 241637 h 411044"/>
              <a:gd name="connsiteX46" fmla="*/ 208822 w 604816"/>
              <a:gd name="connsiteY46" fmla="*/ 262608 h 411044"/>
              <a:gd name="connsiteX47" fmla="*/ 208959 w 604816"/>
              <a:gd name="connsiteY47" fmla="*/ 263019 h 411044"/>
              <a:gd name="connsiteX48" fmla="*/ 216373 w 604816"/>
              <a:gd name="connsiteY48" fmla="*/ 282893 h 411044"/>
              <a:gd name="connsiteX49" fmla="*/ 218707 w 604816"/>
              <a:gd name="connsiteY49" fmla="*/ 287827 h 411044"/>
              <a:gd name="connsiteX50" fmla="*/ 229004 w 604816"/>
              <a:gd name="connsiteY50" fmla="*/ 307152 h 411044"/>
              <a:gd name="connsiteX51" fmla="*/ 229416 w 604816"/>
              <a:gd name="connsiteY51" fmla="*/ 307700 h 411044"/>
              <a:gd name="connsiteX52" fmla="*/ 242321 w 604816"/>
              <a:gd name="connsiteY52" fmla="*/ 325381 h 411044"/>
              <a:gd name="connsiteX53" fmla="*/ 245616 w 604816"/>
              <a:gd name="connsiteY53" fmla="*/ 329630 h 411044"/>
              <a:gd name="connsiteX54" fmla="*/ 249186 w 604816"/>
              <a:gd name="connsiteY54" fmla="*/ 333742 h 411044"/>
              <a:gd name="connsiteX55" fmla="*/ 213490 w 604816"/>
              <a:gd name="connsiteY55" fmla="*/ 336209 h 411044"/>
              <a:gd name="connsiteX56" fmla="*/ 213353 w 604816"/>
              <a:gd name="connsiteY56" fmla="*/ 336209 h 411044"/>
              <a:gd name="connsiteX57" fmla="*/ 187679 w 604816"/>
              <a:gd name="connsiteY57" fmla="*/ 344159 h 411044"/>
              <a:gd name="connsiteX58" fmla="*/ 87318 w 604816"/>
              <a:gd name="connsiteY58" fmla="*/ 411044 h 411044"/>
              <a:gd name="connsiteX59" fmla="*/ 99674 w 604816"/>
              <a:gd name="connsiteY59" fmla="*/ 324148 h 411044"/>
              <a:gd name="connsiteX60" fmla="*/ 84023 w 604816"/>
              <a:gd name="connsiteY60" fmla="*/ 301259 h 411044"/>
              <a:gd name="connsiteX61" fmla="*/ 0 w 604816"/>
              <a:gd name="connsiteY61" fmla="*/ 168036 h 411044"/>
              <a:gd name="connsiteX62" fmla="*/ 213353 w 604816"/>
              <a:gd name="connsiteY62" fmla="*/ 0 h 411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604816" h="411044">
                <a:moveTo>
                  <a:pt x="437011" y="83550"/>
                </a:moveTo>
                <a:cubicBezTo>
                  <a:pt x="529565" y="83550"/>
                  <a:pt x="604816" y="142215"/>
                  <a:pt x="604816" y="214450"/>
                </a:cubicBezTo>
                <a:cubicBezTo>
                  <a:pt x="604816" y="254885"/>
                  <a:pt x="580922" y="292579"/>
                  <a:pt x="539177" y="317799"/>
                </a:cubicBezTo>
                <a:cubicBezTo>
                  <a:pt x="530938" y="322871"/>
                  <a:pt x="525308" y="331095"/>
                  <a:pt x="523523" y="340690"/>
                </a:cubicBezTo>
                <a:cubicBezTo>
                  <a:pt x="519953" y="360564"/>
                  <a:pt x="522974" y="381125"/>
                  <a:pt x="528878" y="400177"/>
                </a:cubicBezTo>
                <a:cubicBezTo>
                  <a:pt x="505122" y="387156"/>
                  <a:pt x="481366" y="370022"/>
                  <a:pt x="462004" y="353300"/>
                </a:cubicBezTo>
                <a:cubicBezTo>
                  <a:pt x="455824" y="348091"/>
                  <a:pt x="448134" y="345213"/>
                  <a:pt x="440033" y="345213"/>
                </a:cubicBezTo>
                <a:cubicBezTo>
                  <a:pt x="438934" y="345213"/>
                  <a:pt x="437835" y="345350"/>
                  <a:pt x="437011" y="345350"/>
                </a:cubicBezTo>
                <a:cubicBezTo>
                  <a:pt x="401308" y="345350"/>
                  <a:pt x="367253" y="336577"/>
                  <a:pt x="338279" y="319992"/>
                </a:cubicBezTo>
                <a:cubicBezTo>
                  <a:pt x="295023" y="295183"/>
                  <a:pt x="269207" y="255844"/>
                  <a:pt x="269207" y="214450"/>
                </a:cubicBezTo>
                <a:cubicBezTo>
                  <a:pt x="269207" y="206089"/>
                  <a:pt x="270168" y="198002"/>
                  <a:pt x="272091" y="190189"/>
                </a:cubicBezTo>
                <a:cubicBezTo>
                  <a:pt x="274013" y="182239"/>
                  <a:pt x="276760" y="174563"/>
                  <a:pt x="280467" y="167299"/>
                </a:cubicBezTo>
                <a:cubicBezTo>
                  <a:pt x="292826" y="142352"/>
                  <a:pt x="314797" y="121107"/>
                  <a:pt x="342948" y="106166"/>
                </a:cubicBezTo>
                <a:cubicBezTo>
                  <a:pt x="347067" y="103973"/>
                  <a:pt x="351187" y="102054"/>
                  <a:pt x="355581" y="100135"/>
                </a:cubicBezTo>
                <a:cubicBezTo>
                  <a:pt x="356542" y="99724"/>
                  <a:pt x="357503" y="99176"/>
                  <a:pt x="358602" y="98765"/>
                </a:cubicBezTo>
                <a:cubicBezTo>
                  <a:pt x="376454" y="91363"/>
                  <a:pt x="396228" y="86428"/>
                  <a:pt x="417375" y="84509"/>
                </a:cubicBezTo>
                <a:cubicBezTo>
                  <a:pt x="423829" y="83824"/>
                  <a:pt x="430283" y="83550"/>
                  <a:pt x="437011" y="83550"/>
                </a:cubicBezTo>
                <a:close/>
                <a:moveTo>
                  <a:pt x="213353" y="0"/>
                </a:moveTo>
                <a:cubicBezTo>
                  <a:pt x="259757" y="0"/>
                  <a:pt x="304377" y="12061"/>
                  <a:pt x="340760" y="33580"/>
                </a:cubicBezTo>
                <a:cubicBezTo>
                  <a:pt x="337740" y="34676"/>
                  <a:pt x="334856" y="36047"/>
                  <a:pt x="331973" y="37143"/>
                </a:cubicBezTo>
                <a:cubicBezTo>
                  <a:pt x="330326" y="37966"/>
                  <a:pt x="328678" y="38514"/>
                  <a:pt x="327031" y="39336"/>
                </a:cubicBezTo>
                <a:cubicBezTo>
                  <a:pt x="321264" y="41803"/>
                  <a:pt x="315773" y="44545"/>
                  <a:pt x="310418" y="47423"/>
                </a:cubicBezTo>
                <a:cubicBezTo>
                  <a:pt x="309183" y="48108"/>
                  <a:pt x="308084" y="48793"/>
                  <a:pt x="306849" y="49479"/>
                </a:cubicBezTo>
                <a:cubicBezTo>
                  <a:pt x="302730" y="51809"/>
                  <a:pt x="298611" y="54139"/>
                  <a:pt x="294630" y="56743"/>
                </a:cubicBezTo>
                <a:cubicBezTo>
                  <a:pt x="292845" y="57839"/>
                  <a:pt x="291060" y="59073"/>
                  <a:pt x="289413" y="60307"/>
                </a:cubicBezTo>
                <a:cubicBezTo>
                  <a:pt x="285980" y="62500"/>
                  <a:pt x="282685" y="64830"/>
                  <a:pt x="279528" y="67297"/>
                </a:cubicBezTo>
                <a:cubicBezTo>
                  <a:pt x="277880" y="68530"/>
                  <a:pt x="276233" y="69901"/>
                  <a:pt x="274585" y="71134"/>
                </a:cubicBezTo>
                <a:cubicBezTo>
                  <a:pt x="271015" y="74013"/>
                  <a:pt x="267720" y="76891"/>
                  <a:pt x="264425" y="79906"/>
                </a:cubicBezTo>
                <a:cubicBezTo>
                  <a:pt x="263327" y="80866"/>
                  <a:pt x="262229" y="81825"/>
                  <a:pt x="261130" y="82784"/>
                </a:cubicBezTo>
                <a:cubicBezTo>
                  <a:pt x="257012" y="86759"/>
                  <a:pt x="253030" y="90871"/>
                  <a:pt x="249186" y="95120"/>
                </a:cubicBezTo>
                <a:cubicBezTo>
                  <a:pt x="248088" y="96216"/>
                  <a:pt x="247264" y="97450"/>
                  <a:pt x="246165" y="98683"/>
                </a:cubicBezTo>
                <a:cubicBezTo>
                  <a:pt x="243420" y="101836"/>
                  <a:pt x="240811" y="105125"/>
                  <a:pt x="238203" y="108552"/>
                </a:cubicBezTo>
                <a:cubicBezTo>
                  <a:pt x="237104" y="110197"/>
                  <a:pt x="235869" y="111704"/>
                  <a:pt x="234770" y="113349"/>
                </a:cubicBezTo>
                <a:cubicBezTo>
                  <a:pt x="232573" y="116501"/>
                  <a:pt x="230377" y="119791"/>
                  <a:pt x="228317" y="123080"/>
                </a:cubicBezTo>
                <a:cubicBezTo>
                  <a:pt x="227356" y="124725"/>
                  <a:pt x="226395" y="126233"/>
                  <a:pt x="225434" y="127877"/>
                </a:cubicBezTo>
                <a:cubicBezTo>
                  <a:pt x="223100" y="132126"/>
                  <a:pt x="220904" y="136238"/>
                  <a:pt x="218844" y="140487"/>
                </a:cubicBezTo>
                <a:cubicBezTo>
                  <a:pt x="218432" y="141309"/>
                  <a:pt x="218021" y="142132"/>
                  <a:pt x="217609" y="142954"/>
                </a:cubicBezTo>
                <a:cubicBezTo>
                  <a:pt x="215275" y="148025"/>
                  <a:pt x="213215" y="153233"/>
                  <a:pt x="211430" y="158442"/>
                </a:cubicBezTo>
                <a:cubicBezTo>
                  <a:pt x="210881" y="159949"/>
                  <a:pt x="210469" y="161457"/>
                  <a:pt x="209920" y="163102"/>
                </a:cubicBezTo>
                <a:cubicBezTo>
                  <a:pt x="208685" y="166940"/>
                  <a:pt x="207724" y="170777"/>
                  <a:pt x="206763" y="174752"/>
                </a:cubicBezTo>
                <a:cubicBezTo>
                  <a:pt x="206213" y="176671"/>
                  <a:pt x="205801" y="178453"/>
                  <a:pt x="205527" y="180371"/>
                </a:cubicBezTo>
                <a:cubicBezTo>
                  <a:pt x="204703" y="184209"/>
                  <a:pt x="204017" y="188184"/>
                  <a:pt x="203467" y="192159"/>
                </a:cubicBezTo>
                <a:cubicBezTo>
                  <a:pt x="203193" y="193940"/>
                  <a:pt x="202918" y="195585"/>
                  <a:pt x="202781" y="197367"/>
                </a:cubicBezTo>
                <a:cubicBezTo>
                  <a:pt x="202232" y="203123"/>
                  <a:pt x="201820" y="208743"/>
                  <a:pt x="201820" y="214499"/>
                </a:cubicBezTo>
                <a:cubicBezTo>
                  <a:pt x="201820" y="221901"/>
                  <a:pt x="202506" y="229028"/>
                  <a:pt x="203467" y="236155"/>
                </a:cubicBezTo>
                <a:cubicBezTo>
                  <a:pt x="203605" y="238074"/>
                  <a:pt x="203879" y="239719"/>
                  <a:pt x="204154" y="241637"/>
                </a:cubicBezTo>
                <a:cubicBezTo>
                  <a:pt x="205390" y="248627"/>
                  <a:pt x="206763" y="255755"/>
                  <a:pt x="208822" y="262608"/>
                </a:cubicBezTo>
                <a:cubicBezTo>
                  <a:pt x="208822" y="262745"/>
                  <a:pt x="208959" y="262882"/>
                  <a:pt x="208959" y="263019"/>
                </a:cubicBezTo>
                <a:cubicBezTo>
                  <a:pt x="211019" y="269735"/>
                  <a:pt x="213627" y="276451"/>
                  <a:pt x="216373" y="282893"/>
                </a:cubicBezTo>
                <a:cubicBezTo>
                  <a:pt x="217197" y="284537"/>
                  <a:pt x="217883" y="286182"/>
                  <a:pt x="218707" y="287827"/>
                </a:cubicBezTo>
                <a:cubicBezTo>
                  <a:pt x="221727" y="294406"/>
                  <a:pt x="225160" y="300847"/>
                  <a:pt x="229004" y="307152"/>
                </a:cubicBezTo>
                <a:cubicBezTo>
                  <a:pt x="229141" y="307289"/>
                  <a:pt x="229278" y="307563"/>
                  <a:pt x="229416" y="307700"/>
                </a:cubicBezTo>
                <a:cubicBezTo>
                  <a:pt x="233260" y="313731"/>
                  <a:pt x="237653" y="319625"/>
                  <a:pt x="242321" y="325381"/>
                </a:cubicBezTo>
                <a:cubicBezTo>
                  <a:pt x="243420" y="326752"/>
                  <a:pt x="244518" y="328122"/>
                  <a:pt x="245616" y="329630"/>
                </a:cubicBezTo>
                <a:cubicBezTo>
                  <a:pt x="246852" y="331001"/>
                  <a:pt x="247950" y="332371"/>
                  <a:pt x="249186" y="333742"/>
                </a:cubicBezTo>
                <a:cubicBezTo>
                  <a:pt x="237379" y="335387"/>
                  <a:pt x="225572" y="336209"/>
                  <a:pt x="213490" y="336209"/>
                </a:cubicBezTo>
                <a:lnTo>
                  <a:pt x="213353" y="336209"/>
                </a:lnTo>
                <a:cubicBezTo>
                  <a:pt x="204154" y="335661"/>
                  <a:pt x="194681" y="337991"/>
                  <a:pt x="187679" y="344159"/>
                </a:cubicBezTo>
                <a:cubicBezTo>
                  <a:pt x="158847" y="368692"/>
                  <a:pt x="122602" y="394323"/>
                  <a:pt x="87318" y="411044"/>
                </a:cubicBezTo>
                <a:cubicBezTo>
                  <a:pt x="97890" y="384317"/>
                  <a:pt x="105029" y="353479"/>
                  <a:pt x="99674" y="324148"/>
                </a:cubicBezTo>
                <a:cubicBezTo>
                  <a:pt x="98027" y="314691"/>
                  <a:pt x="92261" y="306330"/>
                  <a:pt x="84023" y="301259"/>
                </a:cubicBezTo>
                <a:cubicBezTo>
                  <a:pt x="30616" y="268912"/>
                  <a:pt x="0" y="220393"/>
                  <a:pt x="0" y="168036"/>
                </a:cubicBezTo>
                <a:cubicBezTo>
                  <a:pt x="0" y="75383"/>
                  <a:pt x="95693" y="0"/>
                  <a:pt x="213353" y="0"/>
                </a:cubicBezTo>
                <a:close/>
              </a:path>
            </a:pathLst>
          </a:custGeom>
          <a:solidFill>
            <a:schemeClr val="bg1"/>
          </a:solidFill>
          <a:ln>
            <a:noFill/>
          </a:ln>
        </p:spPr>
        <p:txBody>
          <a:bodyPr vert="horz" wrap="square" lIns="91440" tIns="45720" rIns="91440" bIns="45720" numCol="1" anchor="t" anchorCtr="0" compatLnSpc="1">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sz="1400" dirty="0">
              <a:solidFill>
                <a:schemeClr val="bg1"/>
              </a:solidFill>
              <a:latin typeface="仓耳玄三M W05" panose="02020400000000000000" pitchFamily="18" charset="-122"/>
            </a:endParaRPr>
          </a:p>
        </p:txBody>
      </p:sp>
      <p:sp>
        <p:nvSpPr>
          <p:cNvPr id="21" name="íṥḻïdè"/>
          <p:cNvSpPr/>
          <p:nvPr/>
        </p:nvSpPr>
        <p:spPr bwMode="auto">
          <a:xfrm>
            <a:off x="3875297" y="3621057"/>
            <a:ext cx="340948" cy="340433"/>
          </a:xfrm>
          <a:custGeom>
            <a:avLst/>
            <a:gdLst>
              <a:gd name="T0" fmla="*/ 3413 w 6827"/>
              <a:gd name="T1" fmla="*/ 0 h 6827"/>
              <a:gd name="T2" fmla="*/ 0 w 6827"/>
              <a:gd name="T3" fmla="*/ 3413 h 6827"/>
              <a:gd name="T4" fmla="*/ 3413 w 6827"/>
              <a:gd name="T5" fmla="*/ 6827 h 6827"/>
              <a:gd name="T6" fmla="*/ 6827 w 6827"/>
              <a:gd name="T7" fmla="*/ 3413 h 6827"/>
              <a:gd name="T8" fmla="*/ 3413 w 6827"/>
              <a:gd name="T9" fmla="*/ 0 h 6827"/>
              <a:gd name="T10" fmla="*/ 5017 w 6827"/>
              <a:gd name="T11" fmla="*/ 3033 h 6827"/>
              <a:gd name="T12" fmla="*/ 3431 w 6827"/>
              <a:gd name="T13" fmla="*/ 4619 h 6827"/>
              <a:gd name="T14" fmla="*/ 2802 w 6827"/>
              <a:gd name="T15" fmla="*/ 4619 h 6827"/>
              <a:gd name="T16" fmla="*/ 1884 w 6827"/>
              <a:gd name="T17" fmla="*/ 3701 h 6827"/>
              <a:gd name="T18" fmla="*/ 1884 w 6827"/>
              <a:gd name="T19" fmla="*/ 3072 h 6827"/>
              <a:gd name="T20" fmla="*/ 2514 w 6827"/>
              <a:gd name="T21" fmla="*/ 3072 h 6827"/>
              <a:gd name="T22" fmla="*/ 3117 w 6827"/>
              <a:gd name="T23" fmla="*/ 3674 h 6827"/>
              <a:gd name="T24" fmla="*/ 4387 w 6827"/>
              <a:gd name="T25" fmla="*/ 2404 h 6827"/>
              <a:gd name="T26" fmla="*/ 5017 w 6827"/>
              <a:gd name="T27" fmla="*/ 2404 h 6827"/>
              <a:gd name="T28" fmla="*/ 5017 w 6827"/>
              <a:gd name="T29" fmla="*/ 3033 h 68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827" h="6827">
                <a:moveTo>
                  <a:pt x="3413" y="0"/>
                </a:moveTo>
                <a:cubicBezTo>
                  <a:pt x="1531" y="0"/>
                  <a:pt x="0" y="1531"/>
                  <a:pt x="0" y="3413"/>
                </a:cubicBezTo>
                <a:cubicBezTo>
                  <a:pt x="0" y="5295"/>
                  <a:pt x="1531" y="6827"/>
                  <a:pt x="3413" y="6827"/>
                </a:cubicBezTo>
                <a:cubicBezTo>
                  <a:pt x="5296" y="6827"/>
                  <a:pt x="6827" y="5295"/>
                  <a:pt x="6827" y="3413"/>
                </a:cubicBezTo>
                <a:cubicBezTo>
                  <a:pt x="6827" y="1531"/>
                  <a:pt x="5296" y="0"/>
                  <a:pt x="3413" y="0"/>
                </a:cubicBezTo>
                <a:close/>
                <a:moveTo>
                  <a:pt x="5017" y="3033"/>
                </a:moveTo>
                <a:lnTo>
                  <a:pt x="3431" y="4619"/>
                </a:lnTo>
                <a:cubicBezTo>
                  <a:pt x="3257" y="4792"/>
                  <a:pt x="2976" y="4792"/>
                  <a:pt x="2802" y="4619"/>
                </a:cubicBezTo>
                <a:lnTo>
                  <a:pt x="1884" y="3701"/>
                </a:lnTo>
                <a:cubicBezTo>
                  <a:pt x="1710" y="3527"/>
                  <a:pt x="1710" y="3245"/>
                  <a:pt x="1884" y="3072"/>
                </a:cubicBezTo>
                <a:cubicBezTo>
                  <a:pt x="2058" y="2898"/>
                  <a:pt x="2340" y="2898"/>
                  <a:pt x="2514" y="3072"/>
                </a:cubicBezTo>
                <a:lnTo>
                  <a:pt x="3117" y="3674"/>
                </a:lnTo>
                <a:lnTo>
                  <a:pt x="4387" y="2404"/>
                </a:lnTo>
                <a:cubicBezTo>
                  <a:pt x="4561" y="2230"/>
                  <a:pt x="4843" y="2230"/>
                  <a:pt x="5017" y="2404"/>
                </a:cubicBezTo>
                <a:cubicBezTo>
                  <a:pt x="5190" y="2578"/>
                  <a:pt x="5190" y="2859"/>
                  <a:pt x="5017" y="3033"/>
                </a:cubicBezTo>
                <a:close/>
              </a:path>
            </a:pathLst>
          </a:custGeom>
          <a:solidFill>
            <a:schemeClr val="bg1"/>
          </a:solidFill>
          <a:ln>
            <a:noFill/>
          </a:ln>
        </p:spPr>
        <p:txBody>
          <a:bodyPr vert="horz" wrap="square" lIns="91440" tIns="45720" rIns="91440" bIns="45720" numCol="1" anchor="t" anchorCtr="0" compatLnSpc="1">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sz="2400" dirty="0">
              <a:solidFill>
                <a:schemeClr val="bg1"/>
              </a:solidFill>
              <a:latin typeface="仓耳玄三M W05" panose="02020400000000000000" pitchFamily="18" charset="-122"/>
            </a:endParaRPr>
          </a:p>
        </p:txBody>
      </p:sp>
      <p:sp>
        <p:nvSpPr>
          <p:cNvPr id="22" name="îsļïḑè"/>
          <p:cNvSpPr/>
          <p:nvPr/>
        </p:nvSpPr>
        <p:spPr bwMode="auto">
          <a:xfrm>
            <a:off x="7360650" y="2179655"/>
            <a:ext cx="343455" cy="339662"/>
          </a:xfrm>
          <a:custGeom>
            <a:avLst/>
            <a:gdLst>
              <a:gd name="connsiteX0" fmla="*/ 466437 w 600511"/>
              <a:gd name="connsiteY0" fmla="*/ 421770 h 593879"/>
              <a:gd name="connsiteX1" fmla="*/ 504684 w 600511"/>
              <a:gd name="connsiteY1" fmla="*/ 459981 h 593879"/>
              <a:gd name="connsiteX2" fmla="*/ 466437 w 600511"/>
              <a:gd name="connsiteY2" fmla="*/ 498192 h 593879"/>
              <a:gd name="connsiteX3" fmla="*/ 428190 w 600511"/>
              <a:gd name="connsiteY3" fmla="*/ 459981 h 593879"/>
              <a:gd name="connsiteX4" fmla="*/ 466437 w 600511"/>
              <a:gd name="connsiteY4" fmla="*/ 421770 h 593879"/>
              <a:gd name="connsiteX5" fmla="*/ 453390 w 600511"/>
              <a:gd name="connsiteY5" fmla="*/ 375066 h 593879"/>
              <a:gd name="connsiteX6" fmla="*/ 421127 w 600511"/>
              <a:gd name="connsiteY6" fmla="*/ 386990 h 593879"/>
              <a:gd name="connsiteX7" fmla="*/ 418868 w 600511"/>
              <a:gd name="connsiteY7" fmla="*/ 392146 h 593879"/>
              <a:gd name="connsiteX8" fmla="*/ 424031 w 600511"/>
              <a:gd name="connsiteY8" fmla="*/ 406325 h 593879"/>
              <a:gd name="connsiteX9" fmla="*/ 423385 w 600511"/>
              <a:gd name="connsiteY9" fmla="*/ 411481 h 593879"/>
              <a:gd name="connsiteX10" fmla="*/ 416287 w 600511"/>
              <a:gd name="connsiteY10" fmla="*/ 413737 h 593879"/>
              <a:gd name="connsiteX11" fmla="*/ 402414 w 600511"/>
              <a:gd name="connsiteY11" fmla="*/ 407292 h 593879"/>
              <a:gd name="connsiteX12" fmla="*/ 397252 w 600511"/>
              <a:gd name="connsiteY12" fmla="*/ 409226 h 593879"/>
              <a:gd name="connsiteX13" fmla="*/ 383056 w 600511"/>
              <a:gd name="connsiteY13" fmla="*/ 440485 h 593879"/>
              <a:gd name="connsiteX14" fmla="*/ 384669 w 600511"/>
              <a:gd name="connsiteY14" fmla="*/ 445318 h 593879"/>
              <a:gd name="connsiteX15" fmla="*/ 398542 w 600511"/>
              <a:gd name="connsiteY15" fmla="*/ 451764 h 593879"/>
              <a:gd name="connsiteX16" fmla="*/ 401769 w 600511"/>
              <a:gd name="connsiteY16" fmla="*/ 455953 h 593879"/>
              <a:gd name="connsiteX17" fmla="*/ 398220 w 600511"/>
              <a:gd name="connsiteY17" fmla="*/ 462720 h 593879"/>
              <a:gd name="connsiteX18" fmla="*/ 384024 w 600511"/>
              <a:gd name="connsiteY18" fmla="*/ 467876 h 593879"/>
              <a:gd name="connsiteX19" fmla="*/ 381766 w 600511"/>
              <a:gd name="connsiteY19" fmla="*/ 472710 h 593879"/>
              <a:gd name="connsiteX20" fmla="*/ 393380 w 600511"/>
              <a:gd name="connsiteY20" fmla="*/ 504936 h 593879"/>
              <a:gd name="connsiteX21" fmla="*/ 398542 w 600511"/>
              <a:gd name="connsiteY21" fmla="*/ 507192 h 593879"/>
              <a:gd name="connsiteX22" fmla="*/ 412738 w 600511"/>
              <a:gd name="connsiteY22" fmla="*/ 502036 h 593879"/>
              <a:gd name="connsiteX23" fmla="*/ 417900 w 600511"/>
              <a:gd name="connsiteY23" fmla="*/ 502680 h 593879"/>
              <a:gd name="connsiteX24" fmla="*/ 420159 w 600511"/>
              <a:gd name="connsiteY24" fmla="*/ 510092 h 593879"/>
              <a:gd name="connsiteX25" fmla="*/ 413706 w 600511"/>
              <a:gd name="connsiteY25" fmla="*/ 523949 h 593879"/>
              <a:gd name="connsiteX26" fmla="*/ 415642 w 600511"/>
              <a:gd name="connsiteY26" fmla="*/ 528783 h 593879"/>
              <a:gd name="connsiteX27" fmla="*/ 446937 w 600511"/>
              <a:gd name="connsiteY27" fmla="*/ 543285 h 593879"/>
              <a:gd name="connsiteX28" fmla="*/ 451777 w 600511"/>
              <a:gd name="connsiteY28" fmla="*/ 541351 h 593879"/>
              <a:gd name="connsiteX29" fmla="*/ 458230 w 600511"/>
              <a:gd name="connsiteY29" fmla="*/ 527494 h 593879"/>
              <a:gd name="connsiteX30" fmla="*/ 462424 w 600511"/>
              <a:gd name="connsiteY30" fmla="*/ 524272 h 593879"/>
              <a:gd name="connsiteX31" fmla="*/ 469199 w 600511"/>
              <a:gd name="connsiteY31" fmla="*/ 528139 h 593879"/>
              <a:gd name="connsiteX32" fmla="*/ 474361 w 600511"/>
              <a:gd name="connsiteY32" fmla="*/ 542318 h 593879"/>
              <a:gd name="connsiteX33" fmla="*/ 479201 w 600511"/>
              <a:gd name="connsiteY33" fmla="*/ 544574 h 593879"/>
              <a:gd name="connsiteX34" fmla="*/ 511464 w 600511"/>
              <a:gd name="connsiteY34" fmla="*/ 532650 h 593879"/>
              <a:gd name="connsiteX35" fmla="*/ 513723 w 600511"/>
              <a:gd name="connsiteY35" fmla="*/ 527816 h 593879"/>
              <a:gd name="connsiteX36" fmla="*/ 508560 w 600511"/>
              <a:gd name="connsiteY36" fmla="*/ 513315 h 593879"/>
              <a:gd name="connsiteX37" fmla="*/ 509206 w 600511"/>
              <a:gd name="connsiteY37" fmla="*/ 508159 h 593879"/>
              <a:gd name="connsiteX38" fmla="*/ 516626 w 600511"/>
              <a:gd name="connsiteY38" fmla="*/ 506225 h 593879"/>
              <a:gd name="connsiteX39" fmla="*/ 530500 w 600511"/>
              <a:gd name="connsiteY39" fmla="*/ 512348 h 593879"/>
              <a:gd name="connsiteX40" fmla="*/ 535339 w 600511"/>
              <a:gd name="connsiteY40" fmla="*/ 510737 h 593879"/>
              <a:gd name="connsiteX41" fmla="*/ 549858 w 600511"/>
              <a:gd name="connsiteY41" fmla="*/ 479478 h 593879"/>
              <a:gd name="connsiteX42" fmla="*/ 547922 w 600511"/>
              <a:gd name="connsiteY42" fmla="*/ 474322 h 593879"/>
              <a:gd name="connsiteX43" fmla="*/ 534049 w 600511"/>
              <a:gd name="connsiteY43" fmla="*/ 467876 h 593879"/>
              <a:gd name="connsiteX44" fmla="*/ 531145 w 600511"/>
              <a:gd name="connsiteY44" fmla="*/ 461109 h 593879"/>
              <a:gd name="connsiteX45" fmla="*/ 534694 w 600511"/>
              <a:gd name="connsiteY45" fmla="*/ 457242 h 593879"/>
              <a:gd name="connsiteX46" fmla="*/ 548890 w 600511"/>
              <a:gd name="connsiteY46" fmla="*/ 451764 h 593879"/>
              <a:gd name="connsiteX47" fmla="*/ 551148 w 600511"/>
              <a:gd name="connsiteY47" fmla="*/ 446930 h 593879"/>
              <a:gd name="connsiteX48" fmla="*/ 539211 w 600511"/>
              <a:gd name="connsiteY48" fmla="*/ 414704 h 593879"/>
              <a:gd name="connsiteX49" fmla="*/ 534371 w 600511"/>
              <a:gd name="connsiteY49" fmla="*/ 412448 h 593879"/>
              <a:gd name="connsiteX50" fmla="*/ 520175 w 600511"/>
              <a:gd name="connsiteY50" fmla="*/ 417604 h 593879"/>
              <a:gd name="connsiteX51" fmla="*/ 514691 w 600511"/>
              <a:gd name="connsiteY51" fmla="*/ 416960 h 593879"/>
              <a:gd name="connsiteX52" fmla="*/ 512755 w 600511"/>
              <a:gd name="connsiteY52" fmla="*/ 409548 h 593879"/>
              <a:gd name="connsiteX53" fmla="*/ 518885 w 600511"/>
              <a:gd name="connsiteY53" fmla="*/ 396013 h 593879"/>
              <a:gd name="connsiteX54" fmla="*/ 516949 w 600511"/>
              <a:gd name="connsiteY54" fmla="*/ 390857 h 593879"/>
              <a:gd name="connsiteX55" fmla="*/ 485976 w 600511"/>
              <a:gd name="connsiteY55" fmla="*/ 376355 h 593879"/>
              <a:gd name="connsiteX56" fmla="*/ 480814 w 600511"/>
              <a:gd name="connsiteY56" fmla="*/ 378289 h 593879"/>
              <a:gd name="connsiteX57" fmla="*/ 474361 w 600511"/>
              <a:gd name="connsiteY57" fmla="*/ 392146 h 593879"/>
              <a:gd name="connsiteX58" fmla="*/ 470167 w 600511"/>
              <a:gd name="connsiteY58" fmla="*/ 395368 h 593879"/>
              <a:gd name="connsiteX59" fmla="*/ 463714 w 600511"/>
              <a:gd name="connsiteY59" fmla="*/ 391824 h 593879"/>
              <a:gd name="connsiteX60" fmla="*/ 458230 w 600511"/>
              <a:gd name="connsiteY60" fmla="*/ 377322 h 593879"/>
              <a:gd name="connsiteX61" fmla="*/ 453390 w 600511"/>
              <a:gd name="connsiteY61" fmla="*/ 375066 h 593879"/>
              <a:gd name="connsiteX62" fmla="*/ 0 w 600511"/>
              <a:gd name="connsiteY62" fmla="*/ 372515 h 593879"/>
              <a:gd name="connsiteX63" fmla="*/ 233292 w 600511"/>
              <a:gd name="connsiteY63" fmla="*/ 465626 h 593879"/>
              <a:gd name="connsiteX64" fmla="*/ 305248 w 600511"/>
              <a:gd name="connsiteY64" fmla="*/ 461116 h 593879"/>
              <a:gd name="connsiteX65" fmla="*/ 332998 w 600511"/>
              <a:gd name="connsiteY65" fmla="*/ 549716 h 593879"/>
              <a:gd name="connsiteX66" fmla="*/ 233292 w 600511"/>
              <a:gd name="connsiteY66" fmla="*/ 558737 h 593879"/>
              <a:gd name="connsiteX67" fmla="*/ 0 w 600511"/>
              <a:gd name="connsiteY67" fmla="*/ 465626 h 593879"/>
              <a:gd name="connsiteX68" fmla="*/ 466295 w 600511"/>
              <a:gd name="connsiteY68" fmla="*/ 326083 h 593879"/>
              <a:gd name="connsiteX69" fmla="*/ 600511 w 600511"/>
              <a:gd name="connsiteY69" fmla="*/ 459820 h 593879"/>
              <a:gd name="connsiteX70" fmla="*/ 466295 w 600511"/>
              <a:gd name="connsiteY70" fmla="*/ 593879 h 593879"/>
              <a:gd name="connsiteX71" fmla="*/ 332080 w 600511"/>
              <a:gd name="connsiteY71" fmla="*/ 459820 h 593879"/>
              <a:gd name="connsiteX72" fmla="*/ 466295 w 600511"/>
              <a:gd name="connsiteY72" fmla="*/ 326083 h 593879"/>
              <a:gd name="connsiteX73" fmla="*/ 0 w 600511"/>
              <a:gd name="connsiteY73" fmla="*/ 232654 h 593879"/>
              <a:gd name="connsiteX74" fmla="*/ 233309 w 600511"/>
              <a:gd name="connsiteY74" fmla="*/ 326103 h 593879"/>
              <a:gd name="connsiteX75" fmla="*/ 466296 w 600511"/>
              <a:gd name="connsiteY75" fmla="*/ 232654 h 593879"/>
              <a:gd name="connsiteX76" fmla="*/ 466296 w 600511"/>
              <a:gd name="connsiteY76" fmla="*/ 299035 h 593879"/>
              <a:gd name="connsiteX77" fmla="*/ 312370 w 600511"/>
              <a:gd name="connsiteY77" fmla="*/ 413429 h 593879"/>
              <a:gd name="connsiteX78" fmla="*/ 233309 w 600511"/>
              <a:gd name="connsiteY78" fmla="*/ 419229 h 593879"/>
              <a:gd name="connsiteX79" fmla="*/ 0 w 600511"/>
              <a:gd name="connsiteY79" fmla="*/ 326103 h 593879"/>
              <a:gd name="connsiteX80" fmla="*/ 233309 w 600511"/>
              <a:gd name="connsiteY80" fmla="*/ 23200 h 593879"/>
              <a:gd name="connsiteX81" fmla="*/ 23234 w 600511"/>
              <a:gd name="connsiteY81" fmla="*/ 93123 h 593879"/>
              <a:gd name="connsiteX82" fmla="*/ 233309 w 600511"/>
              <a:gd name="connsiteY82" fmla="*/ 163046 h 593879"/>
              <a:gd name="connsiteX83" fmla="*/ 443062 w 600511"/>
              <a:gd name="connsiteY83" fmla="*/ 93123 h 593879"/>
              <a:gd name="connsiteX84" fmla="*/ 233309 w 600511"/>
              <a:gd name="connsiteY84" fmla="*/ 23200 h 593879"/>
              <a:gd name="connsiteX85" fmla="*/ 233309 w 600511"/>
              <a:gd name="connsiteY85" fmla="*/ 0 h 593879"/>
              <a:gd name="connsiteX86" fmla="*/ 466296 w 600511"/>
              <a:gd name="connsiteY86" fmla="*/ 93123 h 593879"/>
              <a:gd name="connsiteX87" fmla="*/ 466296 w 600511"/>
              <a:gd name="connsiteY87" fmla="*/ 186246 h 593879"/>
              <a:gd name="connsiteX88" fmla="*/ 233309 w 600511"/>
              <a:gd name="connsiteY88" fmla="*/ 279369 h 593879"/>
              <a:gd name="connsiteX89" fmla="*/ 0 w 600511"/>
              <a:gd name="connsiteY89" fmla="*/ 186246 h 593879"/>
              <a:gd name="connsiteX90" fmla="*/ 0 w 600511"/>
              <a:gd name="connsiteY90" fmla="*/ 93123 h 593879"/>
              <a:gd name="connsiteX91" fmla="*/ 233309 w 600511"/>
              <a:gd name="connsiteY91" fmla="*/ 0 h 593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600511" h="593879">
                <a:moveTo>
                  <a:pt x="466437" y="421770"/>
                </a:moveTo>
                <a:cubicBezTo>
                  <a:pt x="487560" y="421770"/>
                  <a:pt x="504684" y="438878"/>
                  <a:pt x="504684" y="459981"/>
                </a:cubicBezTo>
                <a:cubicBezTo>
                  <a:pt x="504684" y="481084"/>
                  <a:pt x="487560" y="498192"/>
                  <a:pt x="466437" y="498192"/>
                </a:cubicBezTo>
                <a:cubicBezTo>
                  <a:pt x="445314" y="498192"/>
                  <a:pt x="428190" y="481084"/>
                  <a:pt x="428190" y="459981"/>
                </a:cubicBezTo>
                <a:cubicBezTo>
                  <a:pt x="428190" y="438878"/>
                  <a:pt x="445314" y="421770"/>
                  <a:pt x="466437" y="421770"/>
                </a:cubicBezTo>
                <a:close/>
                <a:moveTo>
                  <a:pt x="453390" y="375066"/>
                </a:moveTo>
                <a:lnTo>
                  <a:pt x="421127" y="386990"/>
                </a:lnTo>
                <a:cubicBezTo>
                  <a:pt x="419191" y="387957"/>
                  <a:pt x="418223" y="389890"/>
                  <a:pt x="418868" y="392146"/>
                </a:cubicBezTo>
                <a:lnTo>
                  <a:pt x="424031" y="406325"/>
                </a:lnTo>
                <a:cubicBezTo>
                  <a:pt x="424998" y="408259"/>
                  <a:pt x="424676" y="410515"/>
                  <a:pt x="423385" y="411481"/>
                </a:cubicBezTo>
                <a:cubicBezTo>
                  <a:pt x="422417" y="412448"/>
                  <a:pt x="418223" y="414382"/>
                  <a:pt x="416287" y="413737"/>
                </a:cubicBezTo>
                <a:lnTo>
                  <a:pt x="402414" y="407292"/>
                </a:lnTo>
                <a:cubicBezTo>
                  <a:pt x="400478" y="406325"/>
                  <a:pt x="398220" y="407292"/>
                  <a:pt x="397252" y="409226"/>
                </a:cubicBezTo>
                <a:lnTo>
                  <a:pt x="383056" y="440485"/>
                </a:lnTo>
                <a:cubicBezTo>
                  <a:pt x="382088" y="442096"/>
                  <a:pt x="383056" y="444674"/>
                  <a:pt x="384669" y="445318"/>
                </a:cubicBezTo>
                <a:lnTo>
                  <a:pt x="398542" y="451764"/>
                </a:lnTo>
                <a:cubicBezTo>
                  <a:pt x="400478" y="452730"/>
                  <a:pt x="402091" y="454664"/>
                  <a:pt x="401769" y="455953"/>
                </a:cubicBezTo>
                <a:cubicBezTo>
                  <a:pt x="401769" y="457564"/>
                  <a:pt x="400156" y="462076"/>
                  <a:pt x="398220" y="462720"/>
                </a:cubicBezTo>
                <a:lnTo>
                  <a:pt x="384024" y="467876"/>
                </a:lnTo>
                <a:cubicBezTo>
                  <a:pt x="382088" y="468521"/>
                  <a:pt x="381120" y="470777"/>
                  <a:pt x="381766" y="472710"/>
                </a:cubicBezTo>
                <a:lnTo>
                  <a:pt x="393380" y="504936"/>
                </a:lnTo>
                <a:cubicBezTo>
                  <a:pt x="394348" y="506870"/>
                  <a:pt x="396607" y="507836"/>
                  <a:pt x="398542" y="507192"/>
                </a:cubicBezTo>
                <a:lnTo>
                  <a:pt x="412738" y="502036"/>
                </a:lnTo>
                <a:cubicBezTo>
                  <a:pt x="414674" y="501391"/>
                  <a:pt x="417255" y="501713"/>
                  <a:pt x="417900" y="502680"/>
                </a:cubicBezTo>
                <a:cubicBezTo>
                  <a:pt x="418868" y="503969"/>
                  <a:pt x="421127" y="508159"/>
                  <a:pt x="420159" y="510092"/>
                </a:cubicBezTo>
                <a:lnTo>
                  <a:pt x="413706" y="523949"/>
                </a:lnTo>
                <a:cubicBezTo>
                  <a:pt x="412738" y="525561"/>
                  <a:pt x="413706" y="527816"/>
                  <a:pt x="415642" y="528783"/>
                </a:cubicBezTo>
                <a:lnTo>
                  <a:pt x="446937" y="543285"/>
                </a:lnTo>
                <a:cubicBezTo>
                  <a:pt x="448873" y="544251"/>
                  <a:pt x="451132" y="543285"/>
                  <a:pt x="451777" y="541351"/>
                </a:cubicBezTo>
                <a:lnTo>
                  <a:pt x="458230" y="527494"/>
                </a:lnTo>
                <a:cubicBezTo>
                  <a:pt x="459198" y="525561"/>
                  <a:pt x="461133" y="524272"/>
                  <a:pt x="462424" y="524272"/>
                </a:cubicBezTo>
                <a:cubicBezTo>
                  <a:pt x="464037" y="524272"/>
                  <a:pt x="468554" y="525883"/>
                  <a:pt x="469199" y="528139"/>
                </a:cubicBezTo>
                <a:lnTo>
                  <a:pt x="474361" y="542318"/>
                </a:lnTo>
                <a:cubicBezTo>
                  <a:pt x="475007" y="544251"/>
                  <a:pt x="477265" y="545218"/>
                  <a:pt x="479201" y="544574"/>
                </a:cubicBezTo>
                <a:lnTo>
                  <a:pt x="511464" y="532650"/>
                </a:lnTo>
                <a:cubicBezTo>
                  <a:pt x="513400" y="532006"/>
                  <a:pt x="514368" y="529750"/>
                  <a:pt x="513723" y="527816"/>
                </a:cubicBezTo>
                <a:lnTo>
                  <a:pt x="508560" y="513315"/>
                </a:lnTo>
                <a:cubicBezTo>
                  <a:pt x="507915" y="511381"/>
                  <a:pt x="508238" y="509125"/>
                  <a:pt x="509206" y="508159"/>
                </a:cubicBezTo>
                <a:cubicBezTo>
                  <a:pt x="510496" y="507192"/>
                  <a:pt x="514691" y="505258"/>
                  <a:pt x="516626" y="506225"/>
                </a:cubicBezTo>
                <a:lnTo>
                  <a:pt x="530500" y="512348"/>
                </a:lnTo>
                <a:cubicBezTo>
                  <a:pt x="532435" y="513315"/>
                  <a:pt x="534694" y="512348"/>
                  <a:pt x="535339" y="510737"/>
                </a:cubicBezTo>
                <a:lnTo>
                  <a:pt x="549858" y="479478"/>
                </a:lnTo>
                <a:cubicBezTo>
                  <a:pt x="550825" y="477544"/>
                  <a:pt x="549858" y="475288"/>
                  <a:pt x="547922" y="474322"/>
                </a:cubicBezTo>
                <a:lnTo>
                  <a:pt x="534049" y="467876"/>
                </a:lnTo>
                <a:cubicBezTo>
                  <a:pt x="532113" y="467232"/>
                  <a:pt x="531145" y="462398"/>
                  <a:pt x="531145" y="461109"/>
                </a:cubicBezTo>
                <a:cubicBezTo>
                  <a:pt x="531145" y="459498"/>
                  <a:pt x="532435" y="457886"/>
                  <a:pt x="534694" y="457242"/>
                </a:cubicBezTo>
                <a:lnTo>
                  <a:pt x="548890" y="451764"/>
                </a:lnTo>
                <a:cubicBezTo>
                  <a:pt x="550825" y="451119"/>
                  <a:pt x="551793" y="448863"/>
                  <a:pt x="551148" y="446930"/>
                </a:cubicBezTo>
                <a:lnTo>
                  <a:pt x="539211" y="414704"/>
                </a:lnTo>
                <a:cubicBezTo>
                  <a:pt x="538565" y="412770"/>
                  <a:pt x="536307" y="411804"/>
                  <a:pt x="534371" y="412448"/>
                </a:cubicBezTo>
                <a:lnTo>
                  <a:pt x="520175" y="417604"/>
                </a:lnTo>
                <a:cubicBezTo>
                  <a:pt x="517917" y="418571"/>
                  <a:pt x="515658" y="418249"/>
                  <a:pt x="514691" y="416960"/>
                </a:cubicBezTo>
                <a:cubicBezTo>
                  <a:pt x="513723" y="415993"/>
                  <a:pt x="511787" y="411481"/>
                  <a:pt x="512755" y="409548"/>
                </a:cubicBezTo>
                <a:lnTo>
                  <a:pt x="518885" y="396013"/>
                </a:lnTo>
                <a:cubicBezTo>
                  <a:pt x="519853" y="394079"/>
                  <a:pt x="518885" y="391824"/>
                  <a:pt x="516949" y="390857"/>
                </a:cubicBezTo>
                <a:lnTo>
                  <a:pt x="485976" y="376355"/>
                </a:lnTo>
                <a:cubicBezTo>
                  <a:pt x="484040" y="375711"/>
                  <a:pt x="481782" y="376355"/>
                  <a:pt x="480814" y="378289"/>
                </a:cubicBezTo>
                <a:lnTo>
                  <a:pt x="474361" y="392146"/>
                </a:lnTo>
                <a:cubicBezTo>
                  <a:pt x="473716" y="394079"/>
                  <a:pt x="471780" y="395691"/>
                  <a:pt x="470167" y="395368"/>
                </a:cubicBezTo>
                <a:cubicBezTo>
                  <a:pt x="468877" y="395368"/>
                  <a:pt x="464360" y="393757"/>
                  <a:pt x="463714" y="391824"/>
                </a:cubicBezTo>
                <a:lnTo>
                  <a:pt x="458230" y="377322"/>
                </a:lnTo>
                <a:cubicBezTo>
                  <a:pt x="457584" y="375389"/>
                  <a:pt x="455326" y="374422"/>
                  <a:pt x="453390" y="375066"/>
                </a:cubicBezTo>
                <a:close/>
                <a:moveTo>
                  <a:pt x="0" y="372515"/>
                </a:moveTo>
                <a:cubicBezTo>
                  <a:pt x="0" y="424064"/>
                  <a:pt x="104223" y="465626"/>
                  <a:pt x="233292" y="465626"/>
                </a:cubicBezTo>
                <a:cubicBezTo>
                  <a:pt x="258461" y="465626"/>
                  <a:pt x="282661" y="464015"/>
                  <a:pt x="305248" y="461116"/>
                </a:cubicBezTo>
                <a:cubicBezTo>
                  <a:pt x="305571" y="493978"/>
                  <a:pt x="315574" y="524264"/>
                  <a:pt x="332998" y="549716"/>
                </a:cubicBezTo>
                <a:cubicBezTo>
                  <a:pt x="302667" y="555515"/>
                  <a:pt x="268786" y="558737"/>
                  <a:pt x="233292" y="558737"/>
                </a:cubicBezTo>
                <a:cubicBezTo>
                  <a:pt x="104546" y="558737"/>
                  <a:pt x="0" y="517175"/>
                  <a:pt x="0" y="465626"/>
                </a:cubicBezTo>
                <a:close/>
                <a:moveTo>
                  <a:pt x="466295" y="326083"/>
                </a:moveTo>
                <a:cubicBezTo>
                  <a:pt x="540501" y="326083"/>
                  <a:pt x="600511" y="386023"/>
                  <a:pt x="600511" y="459820"/>
                </a:cubicBezTo>
                <a:cubicBezTo>
                  <a:pt x="600511" y="533939"/>
                  <a:pt x="540501" y="593879"/>
                  <a:pt x="466295" y="593879"/>
                </a:cubicBezTo>
                <a:cubicBezTo>
                  <a:pt x="392412" y="593879"/>
                  <a:pt x="332080" y="533939"/>
                  <a:pt x="332080" y="459820"/>
                </a:cubicBezTo>
                <a:cubicBezTo>
                  <a:pt x="332080" y="386023"/>
                  <a:pt x="392412" y="326083"/>
                  <a:pt x="466295" y="326083"/>
                </a:cubicBezTo>
                <a:close/>
                <a:moveTo>
                  <a:pt x="0" y="232654"/>
                </a:moveTo>
                <a:cubicBezTo>
                  <a:pt x="0" y="284212"/>
                  <a:pt x="104554" y="326103"/>
                  <a:pt x="233309" y="326103"/>
                </a:cubicBezTo>
                <a:cubicBezTo>
                  <a:pt x="362065" y="326103"/>
                  <a:pt x="466296" y="284212"/>
                  <a:pt x="466296" y="232654"/>
                </a:cubicBezTo>
                <a:lnTo>
                  <a:pt x="466296" y="299035"/>
                </a:lnTo>
                <a:cubicBezTo>
                  <a:pt x="393689" y="299035"/>
                  <a:pt x="332377" y="347370"/>
                  <a:pt x="312370" y="413429"/>
                </a:cubicBezTo>
                <a:cubicBezTo>
                  <a:pt x="287522" y="416973"/>
                  <a:pt x="261061" y="419229"/>
                  <a:pt x="233309" y="419229"/>
                </a:cubicBezTo>
                <a:cubicBezTo>
                  <a:pt x="104231" y="419229"/>
                  <a:pt x="0" y="377338"/>
                  <a:pt x="0" y="326103"/>
                </a:cubicBezTo>
                <a:close/>
                <a:moveTo>
                  <a:pt x="233309" y="23200"/>
                </a:moveTo>
                <a:cubicBezTo>
                  <a:pt x="105199" y="23200"/>
                  <a:pt x="23234" y="64445"/>
                  <a:pt x="23234" y="93123"/>
                </a:cubicBezTo>
                <a:cubicBezTo>
                  <a:pt x="23234" y="121479"/>
                  <a:pt x="105199" y="163046"/>
                  <a:pt x="233309" y="163046"/>
                </a:cubicBezTo>
                <a:cubicBezTo>
                  <a:pt x="361420" y="163046"/>
                  <a:pt x="443062" y="121479"/>
                  <a:pt x="443062" y="93123"/>
                </a:cubicBezTo>
                <a:cubicBezTo>
                  <a:pt x="443062" y="64445"/>
                  <a:pt x="361420" y="23200"/>
                  <a:pt x="233309" y="23200"/>
                </a:cubicBezTo>
                <a:close/>
                <a:moveTo>
                  <a:pt x="233309" y="0"/>
                </a:moveTo>
                <a:cubicBezTo>
                  <a:pt x="362065" y="0"/>
                  <a:pt x="466296" y="41567"/>
                  <a:pt x="466296" y="93123"/>
                </a:cubicBezTo>
                <a:lnTo>
                  <a:pt x="466296" y="186246"/>
                </a:lnTo>
                <a:cubicBezTo>
                  <a:pt x="466296" y="237802"/>
                  <a:pt x="362065" y="279369"/>
                  <a:pt x="233309" y="279369"/>
                </a:cubicBezTo>
                <a:cubicBezTo>
                  <a:pt x="104231" y="279369"/>
                  <a:pt x="0" y="237802"/>
                  <a:pt x="0" y="186246"/>
                </a:cubicBezTo>
                <a:lnTo>
                  <a:pt x="0" y="93123"/>
                </a:lnTo>
                <a:cubicBezTo>
                  <a:pt x="0" y="41567"/>
                  <a:pt x="104554" y="0"/>
                  <a:pt x="233309" y="0"/>
                </a:cubicBezTo>
                <a:close/>
              </a:path>
            </a:pathLst>
          </a:custGeom>
          <a:solidFill>
            <a:schemeClr val="bg1"/>
          </a:solidFill>
          <a:ln>
            <a:noFill/>
          </a:ln>
        </p:spPr>
        <p:txBody>
          <a:bodyPr vert="horz" wrap="square" lIns="91440" tIns="45720" rIns="91440" bIns="45720" numCol="1" anchor="t" anchorCtr="0" compatLnSpc="1">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sz="2400" dirty="0">
              <a:solidFill>
                <a:schemeClr val="bg1"/>
              </a:solidFill>
              <a:latin typeface="仓耳玄三M W05" panose="02020400000000000000" pitchFamily="18" charset="-122"/>
            </a:endParaRPr>
          </a:p>
        </p:txBody>
      </p:sp>
      <p:sp>
        <p:nvSpPr>
          <p:cNvPr id="23" name="í$ḷïḋè"/>
          <p:cNvSpPr/>
          <p:nvPr/>
        </p:nvSpPr>
        <p:spPr bwMode="auto">
          <a:xfrm>
            <a:off x="4472793" y="5106697"/>
            <a:ext cx="342202" cy="258842"/>
          </a:xfrm>
          <a:custGeom>
            <a:avLst/>
            <a:gdLst>
              <a:gd name="connsiteX0" fmla="*/ 303150 w 606298"/>
              <a:gd name="connsiteY0" fmla="*/ 172180 h 458605"/>
              <a:gd name="connsiteX1" fmla="*/ 409775 w 606298"/>
              <a:gd name="connsiteY1" fmla="*/ 278664 h 458605"/>
              <a:gd name="connsiteX2" fmla="*/ 303150 w 606298"/>
              <a:gd name="connsiteY2" fmla="*/ 385148 h 458605"/>
              <a:gd name="connsiteX3" fmla="*/ 196525 w 606298"/>
              <a:gd name="connsiteY3" fmla="*/ 278664 h 458605"/>
              <a:gd name="connsiteX4" fmla="*/ 303150 w 606298"/>
              <a:gd name="connsiteY4" fmla="*/ 172180 h 458605"/>
              <a:gd name="connsiteX5" fmla="*/ 303149 w 606298"/>
              <a:gd name="connsiteY5" fmla="*/ 131787 h 458605"/>
              <a:gd name="connsiteX6" fmla="*/ 156060 w 606298"/>
              <a:gd name="connsiteY6" fmla="*/ 278654 h 458605"/>
              <a:gd name="connsiteX7" fmla="*/ 303149 w 606298"/>
              <a:gd name="connsiteY7" fmla="*/ 425430 h 458605"/>
              <a:gd name="connsiteX8" fmla="*/ 450147 w 606298"/>
              <a:gd name="connsiteY8" fmla="*/ 278654 h 458605"/>
              <a:gd name="connsiteX9" fmla="*/ 303149 w 606298"/>
              <a:gd name="connsiteY9" fmla="*/ 131787 h 458605"/>
              <a:gd name="connsiteX10" fmla="*/ 72767 w 606298"/>
              <a:gd name="connsiteY10" fmla="*/ 60502 h 458605"/>
              <a:gd name="connsiteX11" fmla="*/ 60593 w 606298"/>
              <a:gd name="connsiteY11" fmla="*/ 72657 h 458605"/>
              <a:gd name="connsiteX12" fmla="*/ 60593 w 606298"/>
              <a:gd name="connsiteY12" fmla="*/ 98155 h 458605"/>
              <a:gd name="connsiteX13" fmla="*/ 165762 w 606298"/>
              <a:gd name="connsiteY13" fmla="*/ 98155 h 458605"/>
              <a:gd name="connsiteX14" fmla="*/ 165762 w 606298"/>
              <a:gd name="connsiteY14" fmla="*/ 72657 h 458605"/>
              <a:gd name="connsiteX15" fmla="*/ 153588 w 606298"/>
              <a:gd name="connsiteY15" fmla="*/ 60502 h 458605"/>
              <a:gd name="connsiteX16" fmla="*/ 72767 w 606298"/>
              <a:gd name="connsiteY16" fmla="*/ 0 h 458605"/>
              <a:gd name="connsiteX17" fmla="*/ 153588 w 606298"/>
              <a:gd name="connsiteY17" fmla="*/ 0 h 458605"/>
              <a:gd name="connsiteX18" fmla="*/ 226355 w 606298"/>
              <a:gd name="connsiteY18" fmla="*/ 72657 h 458605"/>
              <a:gd name="connsiteX19" fmla="*/ 226355 w 606298"/>
              <a:gd name="connsiteY19" fmla="*/ 98612 h 458605"/>
              <a:gd name="connsiteX20" fmla="*/ 417654 w 606298"/>
              <a:gd name="connsiteY20" fmla="*/ 98612 h 458605"/>
              <a:gd name="connsiteX21" fmla="*/ 417654 w 606298"/>
              <a:gd name="connsiteY21" fmla="*/ 74119 h 458605"/>
              <a:gd name="connsiteX22" fmla="*/ 449781 w 606298"/>
              <a:gd name="connsiteY22" fmla="*/ 42041 h 458605"/>
              <a:gd name="connsiteX23" fmla="*/ 506713 w 606298"/>
              <a:gd name="connsiteY23" fmla="*/ 42041 h 458605"/>
              <a:gd name="connsiteX24" fmla="*/ 538932 w 606298"/>
              <a:gd name="connsiteY24" fmla="*/ 74119 h 458605"/>
              <a:gd name="connsiteX25" fmla="*/ 538932 w 606298"/>
              <a:gd name="connsiteY25" fmla="*/ 98612 h 458605"/>
              <a:gd name="connsiteX26" fmla="*/ 546712 w 606298"/>
              <a:gd name="connsiteY26" fmla="*/ 98612 h 458605"/>
              <a:gd name="connsiteX27" fmla="*/ 606298 w 606298"/>
              <a:gd name="connsiteY27" fmla="*/ 158108 h 458605"/>
              <a:gd name="connsiteX28" fmla="*/ 606298 w 606298"/>
              <a:gd name="connsiteY28" fmla="*/ 399109 h 458605"/>
              <a:gd name="connsiteX29" fmla="*/ 546712 w 606298"/>
              <a:gd name="connsiteY29" fmla="*/ 458605 h 458605"/>
              <a:gd name="connsiteX30" fmla="*/ 59495 w 606298"/>
              <a:gd name="connsiteY30" fmla="*/ 458605 h 458605"/>
              <a:gd name="connsiteX31" fmla="*/ 0 w 606298"/>
              <a:gd name="connsiteY31" fmla="*/ 399109 h 458605"/>
              <a:gd name="connsiteX32" fmla="*/ 0 w 606298"/>
              <a:gd name="connsiteY32" fmla="*/ 72657 h 458605"/>
              <a:gd name="connsiteX33" fmla="*/ 72767 w 606298"/>
              <a:gd name="connsiteY33" fmla="*/ 0 h 4586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606298" h="458605">
                <a:moveTo>
                  <a:pt x="303150" y="172180"/>
                </a:moveTo>
                <a:cubicBezTo>
                  <a:pt x="362037" y="172180"/>
                  <a:pt x="409775" y="219855"/>
                  <a:pt x="409775" y="278664"/>
                </a:cubicBezTo>
                <a:cubicBezTo>
                  <a:pt x="409775" y="337473"/>
                  <a:pt x="362037" y="385148"/>
                  <a:pt x="303150" y="385148"/>
                </a:cubicBezTo>
                <a:cubicBezTo>
                  <a:pt x="244263" y="385148"/>
                  <a:pt x="196525" y="337473"/>
                  <a:pt x="196525" y="278664"/>
                </a:cubicBezTo>
                <a:cubicBezTo>
                  <a:pt x="196525" y="219855"/>
                  <a:pt x="244263" y="172180"/>
                  <a:pt x="303150" y="172180"/>
                </a:cubicBezTo>
                <a:close/>
                <a:moveTo>
                  <a:pt x="303149" y="131787"/>
                </a:moveTo>
                <a:cubicBezTo>
                  <a:pt x="222053" y="131787"/>
                  <a:pt x="156060" y="197681"/>
                  <a:pt x="156060" y="278654"/>
                </a:cubicBezTo>
                <a:cubicBezTo>
                  <a:pt x="156060" y="359536"/>
                  <a:pt x="222053" y="425430"/>
                  <a:pt x="303149" y="425430"/>
                </a:cubicBezTo>
                <a:cubicBezTo>
                  <a:pt x="384245" y="425430"/>
                  <a:pt x="450147" y="359536"/>
                  <a:pt x="450147" y="278654"/>
                </a:cubicBezTo>
                <a:cubicBezTo>
                  <a:pt x="450147" y="197681"/>
                  <a:pt x="384245" y="131787"/>
                  <a:pt x="303149" y="131787"/>
                </a:cubicBezTo>
                <a:close/>
                <a:moveTo>
                  <a:pt x="72767" y="60502"/>
                </a:moveTo>
                <a:cubicBezTo>
                  <a:pt x="66085" y="60502"/>
                  <a:pt x="60593" y="65985"/>
                  <a:pt x="60593" y="72657"/>
                </a:cubicBezTo>
                <a:lnTo>
                  <a:pt x="60593" y="98155"/>
                </a:lnTo>
                <a:lnTo>
                  <a:pt x="165762" y="98155"/>
                </a:lnTo>
                <a:lnTo>
                  <a:pt x="165762" y="72657"/>
                </a:lnTo>
                <a:cubicBezTo>
                  <a:pt x="165762" y="65985"/>
                  <a:pt x="160270" y="60502"/>
                  <a:pt x="153588" y="60502"/>
                </a:cubicBezTo>
                <a:close/>
                <a:moveTo>
                  <a:pt x="72767" y="0"/>
                </a:moveTo>
                <a:lnTo>
                  <a:pt x="153588" y="0"/>
                </a:lnTo>
                <a:cubicBezTo>
                  <a:pt x="193770" y="0"/>
                  <a:pt x="226355" y="32536"/>
                  <a:pt x="226355" y="72657"/>
                </a:cubicBezTo>
                <a:lnTo>
                  <a:pt x="226355" y="98612"/>
                </a:lnTo>
                <a:lnTo>
                  <a:pt x="417654" y="98612"/>
                </a:lnTo>
                <a:lnTo>
                  <a:pt x="417654" y="74119"/>
                </a:lnTo>
                <a:cubicBezTo>
                  <a:pt x="417654" y="56389"/>
                  <a:pt x="432024" y="42041"/>
                  <a:pt x="449781" y="42041"/>
                </a:cubicBezTo>
                <a:lnTo>
                  <a:pt x="506713" y="42041"/>
                </a:lnTo>
                <a:cubicBezTo>
                  <a:pt x="524561" y="42041"/>
                  <a:pt x="538932" y="56389"/>
                  <a:pt x="538932" y="74119"/>
                </a:cubicBezTo>
                <a:lnTo>
                  <a:pt x="538932" y="98612"/>
                </a:lnTo>
                <a:lnTo>
                  <a:pt x="546712" y="98612"/>
                </a:lnTo>
                <a:cubicBezTo>
                  <a:pt x="579571" y="98612"/>
                  <a:pt x="606298" y="125299"/>
                  <a:pt x="606298" y="158108"/>
                </a:cubicBezTo>
                <a:lnTo>
                  <a:pt x="606298" y="399109"/>
                </a:lnTo>
                <a:cubicBezTo>
                  <a:pt x="606298" y="431919"/>
                  <a:pt x="579571" y="458605"/>
                  <a:pt x="546712" y="458605"/>
                </a:cubicBezTo>
                <a:lnTo>
                  <a:pt x="59495" y="458605"/>
                </a:lnTo>
                <a:cubicBezTo>
                  <a:pt x="26635" y="458605"/>
                  <a:pt x="0" y="431919"/>
                  <a:pt x="0" y="399109"/>
                </a:cubicBezTo>
                <a:lnTo>
                  <a:pt x="0" y="72657"/>
                </a:lnTo>
                <a:cubicBezTo>
                  <a:pt x="0" y="32536"/>
                  <a:pt x="32585" y="0"/>
                  <a:pt x="72767" y="0"/>
                </a:cubicBezTo>
                <a:close/>
              </a:path>
            </a:pathLst>
          </a:custGeom>
          <a:solidFill>
            <a:schemeClr val="bg1"/>
          </a:solidFill>
          <a:ln>
            <a:noFill/>
          </a:ln>
        </p:spPr>
        <p:txBody>
          <a:bodyPr vert="horz" wrap="square" lIns="91440" tIns="45720" rIns="91440" bIns="45720" numCol="1" anchor="t" anchorCtr="0" compatLnSpc="1">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sz="1600" dirty="0">
              <a:solidFill>
                <a:schemeClr val="bg1"/>
              </a:solidFill>
              <a:latin typeface="仓耳玄三M W05" panose="02020400000000000000" pitchFamily="18" charset="-122"/>
            </a:endParaRPr>
          </a:p>
        </p:txBody>
      </p:sp>
      <p:sp>
        <p:nvSpPr>
          <p:cNvPr id="24" name="ïṡḻîdê"/>
          <p:cNvSpPr txBox="1"/>
          <p:nvPr/>
        </p:nvSpPr>
        <p:spPr>
          <a:xfrm>
            <a:off x="671512" y="2230703"/>
            <a:ext cx="3486183" cy="624249"/>
          </a:xfrm>
          <a:prstGeom prst="rect">
            <a:avLst/>
          </a:prstGeom>
          <a:noFill/>
        </p:spPr>
        <p:txBody>
          <a:bodyPr wrap="square" lIns="91440" tIns="45720" rIns="91440" bIns="45720" anchor="t" anchorCtr="0">
            <a:noAutofit/>
          </a:bodyPr>
          <a:lstStyle/>
          <a:p>
            <a:pPr algn="r" defTabSz="914400">
              <a:lnSpc>
                <a:spcPct val="120000"/>
              </a:lnSpc>
              <a:defRPr/>
            </a:pPr>
            <a:r>
              <a:rPr lang="en-US" altLang="zh-CN" sz="1400" dirty="0">
                <a:solidFill>
                  <a:schemeClr val="bg1"/>
                </a:solidFill>
                <a:latin typeface="仓耳玄三M W05" panose="02020400000000000000" pitchFamily="18" charset="-122"/>
              </a:rPr>
              <a:t>Copy paste fonts. Choose the only option to retain text.….</a:t>
            </a:r>
            <a:endParaRPr lang="en-US" altLang="zh-CN" sz="1400" dirty="0">
              <a:solidFill>
                <a:schemeClr val="bg1"/>
              </a:solidFill>
              <a:latin typeface="仓耳玄三M W05" panose="02020400000000000000" pitchFamily="18" charset="-122"/>
            </a:endParaRPr>
          </a:p>
        </p:txBody>
      </p:sp>
      <p:sp>
        <p:nvSpPr>
          <p:cNvPr id="25" name="iṥḷîdê"/>
          <p:cNvSpPr/>
          <p:nvPr/>
        </p:nvSpPr>
        <p:spPr>
          <a:xfrm>
            <a:off x="671512" y="1763146"/>
            <a:ext cx="3486183" cy="467559"/>
          </a:xfrm>
          <a:prstGeom prst="rect">
            <a:avLst/>
          </a:prstGeom>
        </p:spPr>
        <p:txBody>
          <a:bodyPr wrap="square" lIns="91440" tIns="45720" rIns="91440" bIns="45720" anchor="ctr" anchorCtr="0">
            <a:normAutofit/>
          </a:bodyPr>
          <a:lstStyle/>
          <a:p>
            <a:pPr lvl="0" algn="r" defTabSz="914400">
              <a:defRPr/>
            </a:pPr>
            <a:r>
              <a:rPr lang="zh-CN" altLang="en-US" sz="2000" b="1" dirty="0">
                <a:solidFill>
                  <a:schemeClr val="bg1"/>
                </a:solidFill>
                <a:latin typeface="仓耳玄三M W05" panose="02020400000000000000" pitchFamily="18" charset="-122"/>
              </a:rPr>
              <a:t>添加标题</a:t>
            </a:r>
            <a:endParaRPr lang="zh-CN" altLang="en-US" sz="2000" b="1" dirty="0">
              <a:solidFill>
                <a:schemeClr val="bg1"/>
              </a:solidFill>
              <a:latin typeface="仓耳玄三M W05" panose="02020400000000000000" pitchFamily="18" charset="-122"/>
            </a:endParaRPr>
          </a:p>
        </p:txBody>
      </p:sp>
      <p:sp>
        <p:nvSpPr>
          <p:cNvPr id="26" name="iSḷïḍè"/>
          <p:cNvSpPr txBox="1"/>
          <p:nvPr/>
        </p:nvSpPr>
        <p:spPr>
          <a:xfrm>
            <a:off x="8035351" y="2230703"/>
            <a:ext cx="3485135" cy="624249"/>
          </a:xfrm>
          <a:prstGeom prst="rect">
            <a:avLst/>
          </a:prstGeom>
          <a:noFill/>
        </p:spPr>
        <p:txBody>
          <a:bodyPr wrap="square" lIns="91440" tIns="45720" rIns="91440" bIns="45720" anchor="t" anchorCtr="0">
            <a:noAutofit/>
          </a:bodyPr>
          <a:lstStyle/>
          <a:p>
            <a:pPr defTabSz="914400">
              <a:lnSpc>
                <a:spcPct val="120000"/>
              </a:lnSpc>
              <a:defRPr/>
            </a:pPr>
            <a:r>
              <a:rPr lang="en-US" altLang="zh-CN" sz="1400" dirty="0">
                <a:solidFill>
                  <a:schemeClr val="bg1"/>
                </a:solidFill>
                <a:latin typeface="仓耳玄三M W05" panose="02020400000000000000" pitchFamily="18" charset="-122"/>
              </a:rPr>
              <a:t>Copy paste fonts. Choose the only option to retain text.….</a:t>
            </a:r>
            <a:endParaRPr lang="en-US" altLang="zh-CN" sz="1400" dirty="0">
              <a:solidFill>
                <a:schemeClr val="bg1"/>
              </a:solidFill>
              <a:latin typeface="仓耳玄三M W05" panose="02020400000000000000" pitchFamily="18" charset="-122"/>
            </a:endParaRPr>
          </a:p>
        </p:txBody>
      </p:sp>
      <p:sp>
        <p:nvSpPr>
          <p:cNvPr id="27" name="ïślíďe"/>
          <p:cNvSpPr/>
          <p:nvPr/>
        </p:nvSpPr>
        <p:spPr>
          <a:xfrm>
            <a:off x="8035351" y="1763146"/>
            <a:ext cx="3485135" cy="467559"/>
          </a:xfrm>
          <a:prstGeom prst="rect">
            <a:avLst/>
          </a:prstGeom>
        </p:spPr>
        <p:txBody>
          <a:bodyPr wrap="square" lIns="91440" tIns="45720" rIns="91440" bIns="45720" anchor="ctr" anchorCtr="0">
            <a:normAutofit/>
          </a:bodyPr>
          <a:lstStyle/>
          <a:p>
            <a:pPr lvl="0" defTabSz="914400">
              <a:defRPr/>
            </a:pPr>
            <a:r>
              <a:rPr lang="zh-CN" altLang="en-US" sz="2000" b="1" dirty="0">
                <a:solidFill>
                  <a:schemeClr val="bg1"/>
                </a:solidFill>
                <a:latin typeface="仓耳玄三M W05" panose="02020400000000000000" pitchFamily="18" charset="-122"/>
              </a:rPr>
              <a:t>添加标题</a:t>
            </a:r>
            <a:endParaRPr lang="zh-CN" altLang="en-US" sz="2000" b="1" dirty="0">
              <a:solidFill>
                <a:schemeClr val="bg1"/>
              </a:solidFill>
              <a:latin typeface="仓耳玄三M W05" panose="02020400000000000000" pitchFamily="18" charset="-122"/>
            </a:endParaRPr>
          </a:p>
        </p:txBody>
      </p:sp>
      <p:sp>
        <p:nvSpPr>
          <p:cNvPr id="28" name="íṣļîḓê"/>
          <p:cNvSpPr txBox="1"/>
          <p:nvPr/>
        </p:nvSpPr>
        <p:spPr>
          <a:xfrm>
            <a:off x="671513" y="3724580"/>
            <a:ext cx="2882020" cy="624249"/>
          </a:xfrm>
          <a:prstGeom prst="rect">
            <a:avLst/>
          </a:prstGeom>
          <a:noFill/>
        </p:spPr>
        <p:txBody>
          <a:bodyPr wrap="square" lIns="91440" tIns="45720" rIns="91440" bIns="45720" anchor="t" anchorCtr="0">
            <a:noAutofit/>
          </a:bodyPr>
          <a:lstStyle/>
          <a:p>
            <a:pPr algn="r" defTabSz="914400">
              <a:lnSpc>
                <a:spcPct val="120000"/>
              </a:lnSpc>
              <a:defRPr/>
            </a:pPr>
            <a:r>
              <a:rPr lang="en-US" altLang="zh-CN" sz="1400" dirty="0">
                <a:solidFill>
                  <a:schemeClr val="bg1"/>
                </a:solidFill>
                <a:latin typeface="仓耳玄三M W05" panose="02020400000000000000" pitchFamily="18" charset="-122"/>
              </a:rPr>
              <a:t>Copy paste fonts. Choose the only option to retain text.….</a:t>
            </a:r>
            <a:endParaRPr lang="en-US" altLang="zh-CN" sz="1400" dirty="0">
              <a:solidFill>
                <a:schemeClr val="bg1"/>
              </a:solidFill>
              <a:latin typeface="仓耳玄三M W05" panose="02020400000000000000" pitchFamily="18" charset="-122"/>
            </a:endParaRPr>
          </a:p>
        </p:txBody>
      </p:sp>
      <p:sp>
        <p:nvSpPr>
          <p:cNvPr id="29" name="ïsľiḋè"/>
          <p:cNvSpPr/>
          <p:nvPr/>
        </p:nvSpPr>
        <p:spPr>
          <a:xfrm>
            <a:off x="671513" y="3257023"/>
            <a:ext cx="2882020" cy="467559"/>
          </a:xfrm>
          <a:prstGeom prst="rect">
            <a:avLst/>
          </a:prstGeom>
        </p:spPr>
        <p:txBody>
          <a:bodyPr wrap="square" lIns="91440" tIns="45720" rIns="91440" bIns="45720" anchor="ctr" anchorCtr="0">
            <a:normAutofit/>
          </a:bodyPr>
          <a:lstStyle/>
          <a:p>
            <a:pPr lvl="0" algn="r" defTabSz="914400">
              <a:defRPr/>
            </a:pPr>
            <a:r>
              <a:rPr lang="zh-CN" altLang="en-US" sz="2000" b="1" dirty="0">
                <a:solidFill>
                  <a:schemeClr val="bg1"/>
                </a:solidFill>
                <a:latin typeface="仓耳玄三M W05" panose="02020400000000000000" pitchFamily="18" charset="-122"/>
              </a:rPr>
              <a:t>添加标题</a:t>
            </a:r>
            <a:endParaRPr lang="zh-CN" altLang="en-US" sz="2000" b="1" dirty="0">
              <a:solidFill>
                <a:schemeClr val="bg1"/>
              </a:solidFill>
              <a:latin typeface="仓耳玄三M W05" panose="02020400000000000000" pitchFamily="18" charset="-122"/>
            </a:endParaRPr>
          </a:p>
        </p:txBody>
      </p:sp>
      <p:sp>
        <p:nvSpPr>
          <p:cNvPr id="30" name="íşľiḓé"/>
          <p:cNvSpPr txBox="1"/>
          <p:nvPr/>
        </p:nvSpPr>
        <p:spPr>
          <a:xfrm>
            <a:off x="8638467" y="3724580"/>
            <a:ext cx="2882020" cy="624249"/>
          </a:xfrm>
          <a:prstGeom prst="rect">
            <a:avLst/>
          </a:prstGeom>
          <a:noFill/>
        </p:spPr>
        <p:txBody>
          <a:bodyPr wrap="square" lIns="91440" tIns="45720" rIns="91440" bIns="45720" anchor="t" anchorCtr="0">
            <a:noAutofit/>
          </a:bodyPr>
          <a:lstStyle/>
          <a:p>
            <a:pPr defTabSz="914400">
              <a:lnSpc>
                <a:spcPct val="120000"/>
              </a:lnSpc>
              <a:defRPr/>
            </a:pPr>
            <a:r>
              <a:rPr lang="en-US" altLang="zh-CN" sz="1400" dirty="0">
                <a:solidFill>
                  <a:schemeClr val="bg1"/>
                </a:solidFill>
                <a:latin typeface="仓耳玄三M W05" panose="02020400000000000000" pitchFamily="18" charset="-122"/>
              </a:rPr>
              <a:t>Copy paste fonts. Choose the only option to retain text.….</a:t>
            </a:r>
            <a:endParaRPr lang="en-US" altLang="zh-CN" sz="1400" dirty="0">
              <a:solidFill>
                <a:schemeClr val="bg1"/>
              </a:solidFill>
              <a:latin typeface="仓耳玄三M W05" panose="02020400000000000000" pitchFamily="18" charset="-122"/>
            </a:endParaRPr>
          </a:p>
        </p:txBody>
      </p:sp>
      <p:sp>
        <p:nvSpPr>
          <p:cNvPr id="31" name="íš1ïďé"/>
          <p:cNvSpPr/>
          <p:nvPr/>
        </p:nvSpPr>
        <p:spPr>
          <a:xfrm>
            <a:off x="8638467" y="3257023"/>
            <a:ext cx="2882020" cy="467559"/>
          </a:xfrm>
          <a:prstGeom prst="rect">
            <a:avLst/>
          </a:prstGeom>
        </p:spPr>
        <p:txBody>
          <a:bodyPr wrap="square" lIns="91440" tIns="45720" rIns="91440" bIns="45720" anchor="ctr" anchorCtr="0">
            <a:normAutofit/>
          </a:bodyPr>
          <a:lstStyle/>
          <a:p>
            <a:pPr lvl="0" defTabSz="914400">
              <a:defRPr/>
            </a:pPr>
            <a:r>
              <a:rPr lang="zh-CN" altLang="en-US" sz="2000" b="1" dirty="0">
                <a:solidFill>
                  <a:schemeClr val="bg1"/>
                </a:solidFill>
                <a:latin typeface="仓耳玄三M W05" panose="02020400000000000000" pitchFamily="18" charset="-122"/>
              </a:rPr>
              <a:t>添加标题</a:t>
            </a:r>
            <a:endParaRPr lang="zh-CN" altLang="en-US" sz="2000" b="1" dirty="0">
              <a:solidFill>
                <a:schemeClr val="bg1"/>
              </a:solidFill>
              <a:latin typeface="仓耳玄三M W05" panose="02020400000000000000" pitchFamily="18" charset="-122"/>
            </a:endParaRPr>
          </a:p>
        </p:txBody>
      </p:sp>
      <p:grpSp>
        <p:nvGrpSpPr>
          <p:cNvPr id="32" name="iṧľîḓe"/>
          <p:cNvGrpSpPr/>
          <p:nvPr/>
        </p:nvGrpSpPr>
        <p:grpSpPr>
          <a:xfrm>
            <a:off x="671512" y="4803935"/>
            <a:ext cx="3486183" cy="1091806"/>
            <a:chOff x="671513" y="4434673"/>
            <a:chExt cx="3486183" cy="1091806"/>
          </a:xfrm>
        </p:grpSpPr>
        <p:sp>
          <p:nvSpPr>
            <p:cNvPr id="36" name="íṣḻiďe"/>
            <p:cNvSpPr txBox="1"/>
            <p:nvPr/>
          </p:nvSpPr>
          <p:spPr>
            <a:xfrm>
              <a:off x="671513" y="4902230"/>
              <a:ext cx="3486183" cy="624249"/>
            </a:xfrm>
            <a:prstGeom prst="rect">
              <a:avLst/>
            </a:prstGeom>
            <a:noFill/>
          </p:spPr>
          <p:txBody>
            <a:bodyPr wrap="square" lIns="91440" tIns="45720" rIns="91440" bIns="45720" anchor="t" anchorCtr="0">
              <a:noAutofit/>
            </a:bodyPr>
            <a:lstStyle/>
            <a:p>
              <a:pPr algn="r" defTabSz="914400">
                <a:lnSpc>
                  <a:spcPct val="120000"/>
                </a:lnSpc>
                <a:defRPr/>
              </a:pPr>
              <a:r>
                <a:rPr lang="en-US" altLang="zh-CN" sz="1400" dirty="0">
                  <a:solidFill>
                    <a:schemeClr val="bg1"/>
                  </a:solidFill>
                  <a:latin typeface="仓耳玄三M W05" panose="02020400000000000000" pitchFamily="18" charset="-122"/>
                </a:rPr>
                <a:t>Copy paste fonts. Choose the only option to retain text.….</a:t>
              </a:r>
              <a:endParaRPr lang="en-US" altLang="zh-CN" sz="1400" dirty="0">
                <a:solidFill>
                  <a:schemeClr val="bg1"/>
                </a:solidFill>
                <a:latin typeface="仓耳玄三M W05" panose="02020400000000000000" pitchFamily="18" charset="-122"/>
              </a:endParaRPr>
            </a:p>
          </p:txBody>
        </p:sp>
        <p:sp>
          <p:nvSpPr>
            <p:cNvPr id="37" name="iṥľïdè"/>
            <p:cNvSpPr/>
            <p:nvPr/>
          </p:nvSpPr>
          <p:spPr>
            <a:xfrm>
              <a:off x="671513" y="4434673"/>
              <a:ext cx="3486183" cy="467559"/>
            </a:xfrm>
            <a:prstGeom prst="rect">
              <a:avLst/>
            </a:prstGeom>
          </p:spPr>
          <p:txBody>
            <a:bodyPr wrap="square" lIns="91440" tIns="45720" rIns="91440" bIns="45720" anchor="ctr" anchorCtr="0">
              <a:normAutofit/>
            </a:bodyPr>
            <a:lstStyle/>
            <a:p>
              <a:pPr lvl="0" algn="r" defTabSz="914400">
                <a:defRPr/>
              </a:pPr>
              <a:r>
                <a:rPr lang="zh-CN" altLang="en-US" sz="2000" b="1" dirty="0">
                  <a:solidFill>
                    <a:schemeClr val="bg1"/>
                  </a:solidFill>
                  <a:latin typeface="仓耳玄三M W05" panose="02020400000000000000" pitchFamily="18" charset="-122"/>
                </a:rPr>
                <a:t>添加标题</a:t>
              </a:r>
              <a:endParaRPr lang="zh-CN" altLang="en-US" sz="2000" b="1" dirty="0">
                <a:solidFill>
                  <a:schemeClr val="bg1"/>
                </a:solidFill>
                <a:latin typeface="仓耳玄三M W05" panose="02020400000000000000" pitchFamily="18" charset="-122"/>
              </a:endParaRPr>
            </a:p>
          </p:txBody>
        </p:sp>
      </p:grpSp>
      <p:grpSp>
        <p:nvGrpSpPr>
          <p:cNvPr id="33" name="ïṥḷide"/>
          <p:cNvGrpSpPr/>
          <p:nvPr/>
        </p:nvGrpSpPr>
        <p:grpSpPr>
          <a:xfrm>
            <a:off x="8035351" y="4803935"/>
            <a:ext cx="3485135" cy="1091806"/>
            <a:chOff x="8035352" y="4382993"/>
            <a:chExt cx="3485135" cy="1091806"/>
          </a:xfrm>
        </p:grpSpPr>
        <p:sp>
          <p:nvSpPr>
            <p:cNvPr id="34" name="iṡḷïḓê"/>
            <p:cNvSpPr txBox="1"/>
            <p:nvPr/>
          </p:nvSpPr>
          <p:spPr>
            <a:xfrm>
              <a:off x="8035352" y="4850550"/>
              <a:ext cx="3485135" cy="624249"/>
            </a:xfrm>
            <a:prstGeom prst="rect">
              <a:avLst/>
            </a:prstGeom>
            <a:noFill/>
          </p:spPr>
          <p:txBody>
            <a:bodyPr wrap="square" lIns="91440" tIns="45720" rIns="91440" bIns="45720" anchor="t" anchorCtr="0">
              <a:noAutofit/>
            </a:bodyPr>
            <a:lstStyle/>
            <a:p>
              <a:pPr defTabSz="914400">
                <a:lnSpc>
                  <a:spcPct val="120000"/>
                </a:lnSpc>
                <a:defRPr/>
              </a:pPr>
              <a:r>
                <a:rPr lang="en-US" altLang="zh-CN" sz="1400" dirty="0">
                  <a:solidFill>
                    <a:schemeClr val="bg1"/>
                  </a:solidFill>
                  <a:latin typeface="仓耳玄三M W05" panose="02020400000000000000" pitchFamily="18" charset="-122"/>
                </a:rPr>
                <a:t>Copy paste fonts. Choose the only option to retain text.….</a:t>
              </a:r>
              <a:endParaRPr lang="en-US" altLang="zh-CN" sz="1400" dirty="0">
                <a:solidFill>
                  <a:schemeClr val="bg1"/>
                </a:solidFill>
                <a:latin typeface="仓耳玄三M W05" panose="02020400000000000000" pitchFamily="18" charset="-122"/>
              </a:endParaRPr>
            </a:p>
          </p:txBody>
        </p:sp>
        <p:sp>
          <p:nvSpPr>
            <p:cNvPr id="35" name="íşḷíḍè"/>
            <p:cNvSpPr/>
            <p:nvPr/>
          </p:nvSpPr>
          <p:spPr>
            <a:xfrm>
              <a:off x="8035352" y="4382993"/>
              <a:ext cx="3485135" cy="467559"/>
            </a:xfrm>
            <a:prstGeom prst="rect">
              <a:avLst/>
            </a:prstGeom>
          </p:spPr>
          <p:txBody>
            <a:bodyPr wrap="square" lIns="91440" tIns="45720" rIns="91440" bIns="45720" anchor="ctr" anchorCtr="0">
              <a:normAutofit/>
            </a:bodyPr>
            <a:lstStyle/>
            <a:p>
              <a:pPr lvl="0" defTabSz="914400">
                <a:defRPr/>
              </a:pPr>
              <a:r>
                <a:rPr lang="zh-CN" altLang="en-US" sz="2000" b="1" dirty="0">
                  <a:solidFill>
                    <a:schemeClr val="bg1"/>
                  </a:solidFill>
                  <a:latin typeface="仓耳玄三M W05" panose="02020400000000000000" pitchFamily="18" charset="-122"/>
                </a:rPr>
                <a:t>添加标题</a:t>
              </a:r>
              <a:endParaRPr lang="zh-CN" altLang="en-US" sz="2000" b="1" dirty="0">
                <a:solidFill>
                  <a:schemeClr val="bg1"/>
                </a:solidFill>
                <a:latin typeface="仓耳玄三M W05" panose="02020400000000000000" pitchFamily="18" charset="-122"/>
              </a:endParaRPr>
            </a:p>
          </p:txBody>
        </p:sp>
      </p:grpSp>
      <p:sp>
        <p:nvSpPr>
          <p:cNvPr id="38" name="îṩḷiḍe"/>
          <p:cNvSpPr/>
          <p:nvPr/>
        </p:nvSpPr>
        <p:spPr bwMode="auto">
          <a:xfrm>
            <a:off x="5641703" y="3492748"/>
            <a:ext cx="863182" cy="810337"/>
          </a:xfrm>
          <a:custGeom>
            <a:avLst/>
            <a:gdLst>
              <a:gd name="connsiteX0" fmla="*/ 0 w 450433"/>
              <a:gd name="connsiteY0" fmla="*/ 125413 h 422857"/>
              <a:gd name="connsiteX1" fmla="*/ 91269 w 450433"/>
              <a:gd name="connsiteY1" fmla="*/ 125413 h 422857"/>
              <a:gd name="connsiteX2" fmla="*/ 91269 w 450433"/>
              <a:gd name="connsiteY2" fmla="*/ 273807 h 422857"/>
              <a:gd name="connsiteX3" fmla="*/ 279715 w 450433"/>
              <a:gd name="connsiteY3" fmla="*/ 273807 h 422857"/>
              <a:gd name="connsiteX4" fmla="*/ 287594 w 450433"/>
              <a:gd name="connsiteY4" fmla="*/ 283656 h 422857"/>
              <a:gd name="connsiteX5" fmla="*/ 287594 w 450433"/>
              <a:gd name="connsiteY5" fmla="*/ 340124 h 422857"/>
              <a:gd name="connsiteX6" fmla="*/ 126069 w 450433"/>
              <a:gd name="connsiteY6" fmla="*/ 340124 h 422857"/>
              <a:gd name="connsiteX7" fmla="*/ 51872 w 450433"/>
              <a:gd name="connsiteY7" fmla="*/ 422857 h 422857"/>
              <a:gd name="connsiteX8" fmla="*/ 51872 w 450433"/>
              <a:gd name="connsiteY8" fmla="*/ 340124 h 422857"/>
              <a:gd name="connsiteX9" fmla="*/ 0 w 450433"/>
              <a:gd name="connsiteY9" fmla="*/ 340124 h 422857"/>
              <a:gd name="connsiteX10" fmla="*/ 114906 w 450433"/>
              <a:gd name="connsiteY10" fmla="*/ 0 h 422857"/>
              <a:gd name="connsiteX11" fmla="*/ 450433 w 450433"/>
              <a:gd name="connsiteY11" fmla="*/ 0 h 422857"/>
              <a:gd name="connsiteX12" fmla="*/ 450433 w 450433"/>
              <a:gd name="connsiteY12" fmla="*/ 250825 h 422857"/>
              <a:gd name="connsiteX13" fmla="*/ 390682 w 450433"/>
              <a:gd name="connsiteY13" fmla="*/ 250825 h 422857"/>
              <a:gd name="connsiteX14" fmla="*/ 390682 w 450433"/>
              <a:gd name="connsiteY14" fmla="*/ 348003 h 422857"/>
              <a:gd name="connsiteX15" fmla="*/ 302696 w 450433"/>
              <a:gd name="connsiteY15" fmla="*/ 250825 h 422857"/>
              <a:gd name="connsiteX16" fmla="*/ 114906 w 450433"/>
              <a:gd name="connsiteY16" fmla="*/ 250825 h 422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50433" h="422857">
                <a:moveTo>
                  <a:pt x="0" y="125413"/>
                </a:moveTo>
                <a:lnTo>
                  <a:pt x="91269" y="125413"/>
                </a:lnTo>
                <a:lnTo>
                  <a:pt x="91269" y="273807"/>
                </a:lnTo>
                <a:lnTo>
                  <a:pt x="279715" y="273807"/>
                </a:lnTo>
                <a:lnTo>
                  <a:pt x="287594" y="283656"/>
                </a:lnTo>
                <a:lnTo>
                  <a:pt x="287594" y="340124"/>
                </a:lnTo>
                <a:lnTo>
                  <a:pt x="126069" y="340124"/>
                </a:lnTo>
                <a:lnTo>
                  <a:pt x="51872" y="422857"/>
                </a:lnTo>
                <a:lnTo>
                  <a:pt x="51872" y="340124"/>
                </a:lnTo>
                <a:lnTo>
                  <a:pt x="0" y="340124"/>
                </a:lnTo>
                <a:close/>
                <a:moveTo>
                  <a:pt x="114906" y="0"/>
                </a:moveTo>
                <a:lnTo>
                  <a:pt x="450433" y="0"/>
                </a:lnTo>
                <a:lnTo>
                  <a:pt x="450433" y="250825"/>
                </a:lnTo>
                <a:lnTo>
                  <a:pt x="390682" y="250825"/>
                </a:lnTo>
                <a:lnTo>
                  <a:pt x="390682" y="348003"/>
                </a:lnTo>
                <a:lnTo>
                  <a:pt x="302696" y="250825"/>
                </a:lnTo>
                <a:lnTo>
                  <a:pt x="114906" y="250825"/>
                </a:lnTo>
                <a:close/>
              </a:path>
            </a:pathLst>
          </a:custGeom>
          <a:gradFill>
            <a:gsLst>
              <a:gs pos="100000">
                <a:srgbClr val="6EABFF"/>
              </a:gs>
              <a:gs pos="0">
                <a:srgbClr val="F361CE"/>
              </a:gs>
            </a:gsLst>
            <a:lin ang="16200000" scaled="1"/>
          </a:gradFill>
          <a:ln w="9525">
            <a:noFill/>
            <a:round/>
          </a:ln>
        </p:spPr>
        <p:txBody>
          <a:bodyPr wrap="square" lIns="91440" tIns="45720" rIns="91440" bIns="45720" anchor="ctr">
            <a:noAutofit/>
          </a:bodyPr>
          <a:lstStyle/>
          <a:p>
            <a:pPr algn="ctr"/>
            <a:endParaRPr dirty="0">
              <a:solidFill>
                <a:schemeClr val="bg1"/>
              </a:solidFill>
              <a:latin typeface="仓耳玄三M W05" panose="02020400000000000000" pitchFamily="18"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1000" fill="hold"/>
                                        <p:tgtEl>
                                          <p:spTgt spid="6"/>
                                        </p:tgtEl>
                                        <p:attrNameLst>
                                          <p:attrName>ppt_w</p:attrName>
                                        </p:attrNameLst>
                                      </p:cBhvr>
                                      <p:tavLst>
                                        <p:tav tm="0">
                                          <p:val>
                                            <p:fltVal val="0"/>
                                          </p:val>
                                        </p:tav>
                                        <p:tav tm="100000">
                                          <p:val>
                                            <p:strVal val="#ppt_w"/>
                                          </p:val>
                                        </p:tav>
                                      </p:tavLst>
                                    </p:anim>
                                    <p:anim calcmode="lin" valueType="num">
                                      <p:cBhvr>
                                        <p:cTn id="14" dur="1000" fill="hold"/>
                                        <p:tgtEl>
                                          <p:spTgt spid="6"/>
                                        </p:tgtEl>
                                        <p:attrNameLst>
                                          <p:attrName>ppt_h</p:attrName>
                                        </p:attrNameLst>
                                      </p:cBhvr>
                                      <p:tavLst>
                                        <p:tav tm="0">
                                          <p:val>
                                            <p:fltVal val="0"/>
                                          </p:val>
                                        </p:tav>
                                        <p:tav tm="100000">
                                          <p:val>
                                            <p:strVal val="#ppt_h"/>
                                          </p:val>
                                        </p:tav>
                                      </p:tavLst>
                                    </p:anim>
                                    <p:anim calcmode="lin" valueType="num">
                                      <p:cBhvr>
                                        <p:cTn id="15" dur="1000" fill="hold"/>
                                        <p:tgtEl>
                                          <p:spTgt spid="6"/>
                                        </p:tgtEl>
                                        <p:attrNameLst>
                                          <p:attrName>style.rotation</p:attrName>
                                        </p:attrNameLst>
                                      </p:cBhvr>
                                      <p:tavLst>
                                        <p:tav tm="0">
                                          <p:val>
                                            <p:fltVal val="90"/>
                                          </p:val>
                                        </p:tav>
                                        <p:tav tm="100000">
                                          <p:val>
                                            <p:fltVal val="0"/>
                                          </p:val>
                                        </p:tav>
                                      </p:tavLst>
                                    </p:anim>
                                    <p:animEffect transition="in" filter="fade">
                                      <p:cBhvr>
                                        <p:cTn id="16" dur="1000"/>
                                        <p:tgtEl>
                                          <p:spTgt spid="6"/>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1000" fill="hold"/>
                                        <p:tgtEl>
                                          <p:spTgt spid="7"/>
                                        </p:tgtEl>
                                        <p:attrNameLst>
                                          <p:attrName>ppt_w</p:attrName>
                                        </p:attrNameLst>
                                      </p:cBhvr>
                                      <p:tavLst>
                                        <p:tav tm="0">
                                          <p:val>
                                            <p:fltVal val="0"/>
                                          </p:val>
                                        </p:tav>
                                        <p:tav tm="100000">
                                          <p:val>
                                            <p:strVal val="#ppt_w"/>
                                          </p:val>
                                        </p:tav>
                                      </p:tavLst>
                                    </p:anim>
                                    <p:anim calcmode="lin" valueType="num">
                                      <p:cBhvr>
                                        <p:cTn id="20" dur="1000" fill="hold"/>
                                        <p:tgtEl>
                                          <p:spTgt spid="7"/>
                                        </p:tgtEl>
                                        <p:attrNameLst>
                                          <p:attrName>ppt_h</p:attrName>
                                        </p:attrNameLst>
                                      </p:cBhvr>
                                      <p:tavLst>
                                        <p:tav tm="0">
                                          <p:val>
                                            <p:fltVal val="0"/>
                                          </p:val>
                                        </p:tav>
                                        <p:tav tm="100000">
                                          <p:val>
                                            <p:strVal val="#ppt_h"/>
                                          </p:val>
                                        </p:tav>
                                      </p:tavLst>
                                    </p:anim>
                                    <p:anim calcmode="lin" valueType="num">
                                      <p:cBhvr>
                                        <p:cTn id="21" dur="1000" fill="hold"/>
                                        <p:tgtEl>
                                          <p:spTgt spid="7"/>
                                        </p:tgtEl>
                                        <p:attrNameLst>
                                          <p:attrName>style.rotation</p:attrName>
                                        </p:attrNameLst>
                                      </p:cBhvr>
                                      <p:tavLst>
                                        <p:tav tm="0">
                                          <p:val>
                                            <p:fltVal val="90"/>
                                          </p:val>
                                        </p:tav>
                                        <p:tav tm="100000">
                                          <p:val>
                                            <p:fltVal val="0"/>
                                          </p:val>
                                        </p:tav>
                                      </p:tavLst>
                                    </p:anim>
                                    <p:animEffect transition="in" filter="fade">
                                      <p:cBhvr>
                                        <p:cTn id="22" dur="1000"/>
                                        <p:tgtEl>
                                          <p:spTgt spid="7"/>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p:cTn id="25" dur="1000" fill="hold"/>
                                        <p:tgtEl>
                                          <p:spTgt spid="8"/>
                                        </p:tgtEl>
                                        <p:attrNameLst>
                                          <p:attrName>ppt_w</p:attrName>
                                        </p:attrNameLst>
                                      </p:cBhvr>
                                      <p:tavLst>
                                        <p:tav tm="0">
                                          <p:val>
                                            <p:fltVal val="0"/>
                                          </p:val>
                                        </p:tav>
                                        <p:tav tm="100000">
                                          <p:val>
                                            <p:strVal val="#ppt_w"/>
                                          </p:val>
                                        </p:tav>
                                      </p:tavLst>
                                    </p:anim>
                                    <p:anim calcmode="lin" valueType="num">
                                      <p:cBhvr>
                                        <p:cTn id="26" dur="1000" fill="hold"/>
                                        <p:tgtEl>
                                          <p:spTgt spid="8"/>
                                        </p:tgtEl>
                                        <p:attrNameLst>
                                          <p:attrName>ppt_h</p:attrName>
                                        </p:attrNameLst>
                                      </p:cBhvr>
                                      <p:tavLst>
                                        <p:tav tm="0">
                                          <p:val>
                                            <p:fltVal val="0"/>
                                          </p:val>
                                        </p:tav>
                                        <p:tav tm="100000">
                                          <p:val>
                                            <p:strVal val="#ppt_h"/>
                                          </p:val>
                                        </p:tav>
                                      </p:tavLst>
                                    </p:anim>
                                    <p:anim calcmode="lin" valueType="num">
                                      <p:cBhvr>
                                        <p:cTn id="27" dur="1000" fill="hold"/>
                                        <p:tgtEl>
                                          <p:spTgt spid="8"/>
                                        </p:tgtEl>
                                        <p:attrNameLst>
                                          <p:attrName>style.rotation</p:attrName>
                                        </p:attrNameLst>
                                      </p:cBhvr>
                                      <p:tavLst>
                                        <p:tav tm="0">
                                          <p:val>
                                            <p:fltVal val="90"/>
                                          </p:val>
                                        </p:tav>
                                        <p:tav tm="100000">
                                          <p:val>
                                            <p:fltVal val="0"/>
                                          </p:val>
                                        </p:tav>
                                      </p:tavLst>
                                    </p:anim>
                                    <p:animEffect transition="in" filter="fade">
                                      <p:cBhvr>
                                        <p:cTn id="28" dur="1000"/>
                                        <p:tgtEl>
                                          <p:spTgt spid="8"/>
                                        </p:tgtEl>
                                      </p:cBhvr>
                                    </p:animEffect>
                                  </p:childTnLst>
                                </p:cTn>
                              </p:par>
                              <p:par>
                                <p:cTn id="29" presetID="31" presetClass="entr" presetSubtype="0"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p:cTn id="31" dur="1000" fill="hold"/>
                                        <p:tgtEl>
                                          <p:spTgt spid="9"/>
                                        </p:tgtEl>
                                        <p:attrNameLst>
                                          <p:attrName>ppt_w</p:attrName>
                                        </p:attrNameLst>
                                      </p:cBhvr>
                                      <p:tavLst>
                                        <p:tav tm="0">
                                          <p:val>
                                            <p:fltVal val="0"/>
                                          </p:val>
                                        </p:tav>
                                        <p:tav tm="100000">
                                          <p:val>
                                            <p:strVal val="#ppt_w"/>
                                          </p:val>
                                        </p:tav>
                                      </p:tavLst>
                                    </p:anim>
                                    <p:anim calcmode="lin" valueType="num">
                                      <p:cBhvr>
                                        <p:cTn id="32" dur="1000" fill="hold"/>
                                        <p:tgtEl>
                                          <p:spTgt spid="9"/>
                                        </p:tgtEl>
                                        <p:attrNameLst>
                                          <p:attrName>ppt_h</p:attrName>
                                        </p:attrNameLst>
                                      </p:cBhvr>
                                      <p:tavLst>
                                        <p:tav tm="0">
                                          <p:val>
                                            <p:fltVal val="0"/>
                                          </p:val>
                                        </p:tav>
                                        <p:tav tm="100000">
                                          <p:val>
                                            <p:strVal val="#ppt_h"/>
                                          </p:val>
                                        </p:tav>
                                      </p:tavLst>
                                    </p:anim>
                                    <p:anim calcmode="lin" valueType="num">
                                      <p:cBhvr>
                                        <p:cTn id="33" dur="1000" fill="hold"/>
                                        <p:tgtEl>
                                          <p:spTgt spid="9"/>
                                        </p:tgtEl>
                                        <p:attrNameLst>
                                          <p:attrName>style.rotation</p:attrName>
                                        </p:attrNameLst>
                                      </p:cBhvr>
                                      <p:tavLst>
                                        <p:tav tm="0">
                                          <p:val>
                                            <p:fltVal val="90"/>
                                          </p:val>
                                        </p:tav>
                                        <p:tav tm="100000">
                                          <p:val>
                                            <p:fltVal val="0"/>
                                          </p:val>
                                        </p:tav>
                                      </p:tavLst>
                                    </p:anim>
                                    <p:animEffect transition="in" filter="fade">
                                      <p:cBhvr>
                                        <p:cTn id="34" dur="1000"/>
                                        <p:tgtEl>
                                          <p:spTgt spid="9"/>
                                        </p:tgtEl>
                                      </p:cBhvr>
                                    </p:animEffect>
                                  </p:childTnLst>
                                </p:cTn>
                              </p:par>
                              <p:par>
                                <p:cTn id="35" presetID="31" presetClass="entr" presetSubtype="0" fill="hold" grpId="0" nodeType="with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p:cTn id="37" dur="1000" fill="hold"/>
                                        <p:tgtEl>
                                          <p:spTgt spid="10"/>
                                        </p:tgtEl>
                                        <p:attrNameLst>
                                          <p:attrName>ppt_w</p:attrName>
                                        </p:attrNameLst>
                                      </p:cBhvr>
                                      <p:tavLst>
                                        <p:tav tm="0">
                                          <p:val>
                                            <p:fltVal val="0"/>
                                          </p:val>
                                        </p:tav>
                                        <p:tav tm="100000">
                                          <p:val>
                                            <p:strVal val="#ppt_w"/>
                                          </p:val>
                                        </p:tav>
                                      </p:tavLst>
                                    </p:anim>
                                    <p:anim calcmode="lin" valueType="num">
                                      <p:cBhvr>
                                        <p:cTn id="38" dur="1000" fill="hold"/>
                                        <p:tgtEl>
                                          <p:spTgt spid="10"/>
                                        </p:tgtEl>
                                        <p:attrNameLst>
                                          <p:attrName>ppt_h</p:attrName>
                                        </p:attrNameLst>
                                      </p:cBhvr>
                                      <p:tavLst>
                                        <p:tav tm="0">
                                          <p:val>
                                            <p:fltVal val="0"/>
                                          </p:val>
                                        </p:tav>
                                        <p:tav tm="100000">
                                          <p:val>
                                            <p:strVal val="#ppt_h"/>
                                          </p:val>
                                        </p:tav>
                                      </p:tavLst>
                                    </p:anim>
                                    <p:anim calcmode="lin" valueType="num">
                                      <p:cBhvr>
                                        <p:cTn id="39" dur="1000" fill="hold"/>
                                        <p:tgtEl>
                                          <p:spTgt spid="10"/>
                                        </p:tgtEl>
                                        <p:attrNameLst>
                                          <p:attrName>style.rotation</p:attrName>
                                        </p:attrNameLst>
                                      </p:cBhvr>
                                      <p:tavLst>
                                        <p:tav tm="0">
                                          <p:val>
                                            <p:fltVal val="90"/>
                                          </p:val>
                                        </p:tav>
                                        <p:tav tm="100000">
                                          <p:val>
                                            <p:fltVal val="0"/>
                                          </p:val>
                                        </p:tav>
                                      </p:tavLst>
                                    </p:anim>
                                    <p:animEffect transition="in" filter="fade">
                                      <p:cBhvr>
                                        <p:cTn id="40" dur="1000"/>
                                        <p:tgtEl>
                                          <p:spTgt spid="10"/>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11"/>
                                        </p:tgtEl>
                                        <p:attrNameLst>
                                          <p:attrName>style.visibility</p:attrName>
                                        </p:attrNameLst>
                                      </p:cBhvr>
                                      <p:to>
                                        <p:strVal val="visible"/>
                                      </p:to>
                                    </p:set>
                                    <p:anim calcmode="lin" valueType="num">
                                      <p:cBhvr>
                                        <p:cTn id="43" dur="1000" fill="hold"/>
                                        <p:tgtEl>
                                          <p:spTgt spid="11"/>
                                        </p:tgtEl>
                                        <p:attrNameLst>
                                          <p:attrName>ppt_w</p:attrName>
                                        </p:attrNameLst>
                                      </p:cBhvr>
                                      <p:tavLst>
                                        <p:tav tm="0">
                                          <p:val>
                                            <p:fltVal val="0"/>
                                          </p:val>
                                        </p:tav>
                                        <p:tav tm="100000">
                                          <p:val>
                                            <p:strVal val="#ppt_w"/>
                                          </p:val>
                                        </p:tav>
                                      </p:tavLst>
                                    </p:anim>
                                    <p:anim calcmode="lin" valueType="num">
                                      <p:cBhvr>
                                        <p:cTn id="44" dur="1000" fill="hold"/>
                                        <p:tgtEl>
                                          <p:spTgt spid="11"/>
                                        </p:tgtEl>
                                        <p:attrNameLst>
                                          <p:attrName>ppt_h</p:attrName>
                                        </p:attrNameLst>
                                      </p:cBhvr>
                                      <p:tavLst>
                                        <p:tav tm="0">
                                          <p:val>
                                            <p:fltVal val="0"/>
                                          </p:val>
                                        </p:tav>
                                        <p:tav tm="100000">
                                          <p:val>
                                            <p:strVal val="#ppt_h"/>
                                          </p:val>
                                        </p:tav>
                                      </p:tavLst>
                                    </p:anim>
                                    <p:anim calcmode="lin" valueType="num">
                                      <p:cBhvr>
                                        <p:cTn id="45" dur="1000" fill="hold"/>
                                        <p:tgtEl>
                                          <p:spTgt spid="11"/>
                                        </p:tgtEl>
                                        <p:attrNameLst>
                                          <p:attrName>style.rotation</p:attrName>
                                        </p:attrNameLst>
                                      </p:cBhvr>
                                      <p:tavLst>
                                        <p:tav tm="0">
                                          <p:val>
                                            <p:fltVal val="90"/>
                                          </p:val>
                                        </p:tav>
                                        <p:tav tm="100000">
                                          <p:val>
                                            <p:fltVal val="0"/>
                                          </p:val>
                                        </p:tav>
                                      </p:tavLst>
                                    </p:anim>
                                    <p:animEffect transition="in" filter="fade">
                                      <p:cBhvr>
                                        <p:cTn id="46" dur="1000"/>
                                        <p:tgtEl>
                                          <p:spTgt spid="11"/>
                                        </p:tgtEl>
                                      </p:cBhvr>
                                    </p:animEffect>
                                  </p:childTnLst>
                                </p:cTn>
                              </p:par>
                              <p:par>
                                <p:cTn id="47" presetID="31" presetClass="entr" presetSubtype="0" fill="hold" grpId="0" nodeType="withEffect">
                                  <p:stCondLst>
                                    <p:cond delay="0"/>
                                  </p:stCondLst>
                                  <p:childTnLst>
                                    <p:set>
                                      <p:cBhvr>
                                        <p:cTn id="48" dur="1" fill="hold">
                                          <p:stCondLst>
                                            <p:cond delay="0"/>
                                          </p:stCondLst>
                                        </p:cTn>
                                        <p:tgtEl>
                                          <p:spTgt spid="12"/>
                                        </p:tgtEl>
                                        <p:attrNameLst>
                                          <p:attrName>style.visibility</p:attrName>
                                        </p:attrNameLst>
                                      </p:cBhvr>
                                      <p:to>
                                        <p:strVal val="visible"/>
                                      </p:to>
                                    </p:set>
                                    <p:anim calcmode="lin" valueType="num">
                                      <p:cBhvr>
                                        <p:cTn id="49" dur="1000" fill="hold"/>
                                        <p:tgtEl>
                                          <p:spTgt spid="12"/>
                                        </p:tgtEl>
                                        <p:attrNameLst>
                                          <p:attrName>ppt_w</p:attrName>
                                        </p:attrNameLst>
                                      </p:cBhvr>
                                      <p:tavLst>
                                        <p:tav tm="0">
                                          <p:val>
                                            <p:fltVal val="0"/>
                                          </p:val>
                                        </p:tav>
                                        <p:tav tm="100000">
                                          <p:val>
                                            <p:strVal val="#ppt_w"/>
                                          </p:val>
                                        </p:tav>
                                      </p:tavLst>
                                    </p:anim>
                                    <p:anim calcmode="lin" valueType="num">
                                      <p:cBhvr>
                                        <p:cTn id="50" dur="1000" fill="hold"/>
                                        <p:tgtEl>
                                          <p:spTgt spid="12"/>
                                        </p:tgtEl>
                                        <p:attrNameLst>
                                          <p:attrName>ppt_h</p:attrName>
                                        </p:attrNameLst>
                                      </p:cBhvr>
                                      <p:tavLst>
                                        <p:tav tm="0">
                                          <p:val>
                                            <p:fltVal val="0"/>
                                          </p:val>
                                        </p:tav>
                                        <p:tav tm="100000">
                                          <p:val>
                                            <p:strVal val="#ppt_h"/>
                                          </p:val>
                                        </p:tav>
                                      </p:tavLst>
                                    </p:anim>
                                    <p:anim calcmode="lin" valueType="num">
                                      <p:cBhvr>
                                        <p:cTn id="51" dur="1000" fill="hold"/>
                                        <p:tgtEl>
                                          <p:spTgt spid="12"/>
                                        </p:tgtEl>
                                        <p:attrNameLst>
                                          <p:attrName>style.rotation</p:attrName>
                                        </p:attrNameLst>
                                      </p:cBhvr>
                                      <p:tavLst>
                                        <p:tav tm="0">
                                          <p:val>
                                            <p:fltVal val="90"/>
                                          </p:val>
                                        </p:tav>
                                        <p:tav tm="100000">
                                          <p:val>
                                            <p:fltVal val="0"/>
                                          </p:val>
                                        </p:tav>
                                      </p:tavLst>
                                    </p:anim>
                                    <p:animEffect transition="in" filter="fade">
                                      <p:cBhvr>
                                        <p:cTn id="52" dur="1000"/>
                                        <p:tgtEl>
                                          <p:spTgt spid="12"/>
                                        </p:tgtEl>
                                      </p:cBhvr>
                                    </p:animEffect>
                                  </p:childTnLst>
                                </p:cTn>
                              </p:par>
                              <p:par>
                                <p:cTn id="53" presetID="31" presetClass="entr" presetSubtype="0" fill="hold" grpId="0" nodeType="withEffect">
                                  <p:stCondLst>
                                    <p:cond delay="0"/>
                                  </p:stCondLst>
                                  <p:childTnLst>
                                    <p:set>
                                      <p:cBhvr>
                                        <p:cTn id="54" dur="1" fill="hold">
                                          <p:stCondLst>
                                            <p:cond delay="0"/>
                                          </p:stCondLst>
                                        </p:cTn>
                                        <p:tgtEl>
                                          <p:spTgt spid="13"/>
                                        </p:tgtEl>
                                        <p:attrNameLst>
                                          <p:attrName>style.visibility</p:attrName>
                                        </p:attrNameLst>
                                      </p:cBhvr>
                                      <p:to>
                                        <p:strVal val="visible"/>
                                      </p:to>
                                    </p:set>
                                    <p:anim calcmode="lin" valueType="num">
                                      <p:cBhvr>
                                        <p:cTn id="55" dur="1000" fill="hold"/>
                                        <p:tgtEl>
                                          <p:spTgt spid="13"/>
                                        </p:tgtEl>
                                        <p:attrNameLst>
                                          <p:attrName>ppt_w</p:attrName>
                                        </p:attrNameLst>
                                      </p:cBhvr>
                                      <p:tavLst>
                                        <p:tav tm="0">
                                          <p:val>
                                            <p:fltVal val="0"/>
                                          </p:val>
                                        </p:tav>
                                        <p:tav tm="100000">
                                          <p:val>
                                            <p:strVal val="#ppt_w"/>
                                          </p:val>
                                        </p:tav>
                                      </p:tavLst>
                                    </p:anim>
                                    <p:anim calcmode="lin" valueType="num">
                                      <p:cBhvr>
                                        <p:cTn id="56" dur="1000" fill="hold"/>
                                        <p:tgtEl>
                                          <p:spTgt spid="13"/>
                                        </p:tgtEl>
                                        <p:attrNameLst>
                                          <p:attrName>ppt_h</p:attrName>
                                        </p:attrNameLst>
                                      </p:cBhvr>
                                      <p:tavLst>
                                        <p:tav tm="0">
                                          <p:val>
                                            <p:fltVal val="0"/>
                                          </p:val>
                                        </p:tav>
                                        <p:tav tm="100000">
                                          <p:val>
                                            <p:strVal val="#ppt_h"/>
                                          </p:val>
                                        </p:tav>
                                      </p:tavLst>
                                    </p:anim>
                                    <p:anim calcmode="lin" valueType="num">
                                      <p:cBhvr>
                                        <p:cTn id="57" dur="1000" fill="hold"/>
                                        <p:tgtEl>
                                          <p:spTgt spid="13"/>
                                        </p:tgtEl>
                                        <p:attrNameLst>
                                          <p:attrName>style.rotation</p:attrName>
                                        </p:attrNameLst>
                                      </p:cBhvr>
                                      <p:tavLst>
                                        <p:tav tm="0">
                                          <p:val>
                                            <p:fltVal val="90"/>
                                          </p:val>
                                        </p:tav>
                                        <p:tav tm="100000">
                                          <p:val>
                                            <p:fltVal val="0"/>
                                          </p:val>
                                        </p:tav>
                                      </p:tavLst>
                                    </p:anim>
                                    <p:animEffect transition="in" filter="fade">
                                      <p:cBhvr>
                                        <p:cTn id="58" dur="1000"/>
                                        <p:tgtEl>
                                          <p:spTgt spid="13"/>
                                        </p:tgtEl>
                                      </p:cBhvr>
                                    </p:animEffect>
                                  </p:childTnLst>
                                </p:cTn>
                              </p:par>
                              <p:par>
                                <p:cTn id="59" presetID="31" presetClass="entr" presetSubtype="0" fill="hold" grpId="0" nodeType="withEffect">
                                  <p:stCondLst>
                                    <p:cond delay="0"/>
                                  </p:stCondLst>
                                  <p:childTnLst>
                                    <p:set>
                                      <p:cBhvr>
                                        <p:cTn id="60" dur="1" fill="hold">
                                          <p:stCondLst>
                                            <p:cond delay="0"/>
                                          </p:stCondLst>
                                        </p:cTn>
                                        <p:tgtEl>
                                          <p:spTgt spid="14"/>
                                        </p:tgtEl>
                                        <p:attrNameLst>
                                          <p:attrName>style.visibility</p:attrName>
                                        </p:attrNameLst>
                                      </p:cBhvr>
                                      <p:to>
                                        <p:strVal val="visible"/>
                                      </p:to>
                                    </p:set>
                                    <p:anim calcmode="lin" valueType="num">
                                      <p:cBhvr>
                                        <p:cTn id="61" dur="1000" fill="hold"/>
                                        <p:tgtEl>
                                          <p:spTgt spid="14"/>
                                        </p:tgtEl>
                                        <p:attrNameLst>
                                          <p:attrName>ppt_w</p:attrName>
                                        </p:attrNameLst>
                                      </p:cBhvr>
                                      <p:tavLst>
                                        <p:tav tm="0">
                                          <p:val>
                                            <p:fltVal val="0"/>
                                          </p:val>
                                        </p:tav>
                                        <p:tav tm="100000">
                                          <p:val>
                                            <p:strVal val="#ppt_w"/>
                                          </p:val>
                                        </p:tav>
                                      </p:tavLst>
                                    </p:anim>
                                    <p:anim calcmode="lin" valueType="num">
                                      <p:cBhvr>
                                        <p:cTn id="62" dur="1000" fill="hold"/>
                                        <p:tgtEl>
                                          <p:spTgt spid="14"/>
                                        </p:tgtEl>
                                        <p:attrNameLst>
                                          <p:attrName>ppt_h</p:attrName>
                                        </p:attrNameLst>
                                      </p:cBhvr>
                                      <p:tavLst>
                                        <p:tav tm="0">
                                          <p:val>
                                            <p:fltVal val="0"/>
                                          </p:val>
                                        </p:tav>
                                        <p:tav tm="100000">
                                          <p:val>
                                            <p:strVal val="#ppt_h"/>
                                          </p:val>
                                        </p:tav>
                                      </p:tavLst>
                                    </p:anim>
                                    <p:anim calcmode="lin" valueType="num">
                                      <p:cBhvr>
                                        <p:cTn id="63" dur="1000" fill="hold"/>
                                        <p:tgtEl>
                                          <p:spTgt spid="14"/>
                                        </p:tgtEl>
                                        <p:attrNameLst>
                                          <p:attrName>style.rotation</p:attrName>
                                        </p:attrNameLst>
                                      </p:cBhvr>
                                      <p:tavLst>
                                        <p:tav tm="0">
                                          <p:val>
                                            <p:fltVal val="90"/>
                                          </p:val>
                                        </p:tav>
                                        <p:tav tm="100000">
                                          <p:val>
                                            <p:fltVal val="0"/>
                                          </p:val>
                                        </p:tav>
                                      </p:tavLst>
                                    </p:anim>
                                    <p:animEffect transition="in" filter="fade">
                                      <p:cBhvr>
                                        <p:cTn id="64" dur="1000"/>
                                        <p:tgtEl>
                                          <p:spTgt spid="14"/>
                                        </p:tgtEl>
                                      </p:cBhvr>
                                    </p:animEffect>
                                  </p:childTnLst>
                                </p:cTn>
                              </p:par>
                              <p:par>
                                <p:cTn id="65" presetID="31" presetClass="entr" presetSubtype="0" fill="hold" grpId="0" nodeType="withEffect">
                                  <p:stCondLst>
                                    <p:cond delay="0"/>
                                  </p:stCondLst>
                                  <p:childTnLst>
                                    <p:set>
                                      <p:cBhvr>
                                        <p:cTn id="66" dur="1" fill="hold">
                                          <p:stCondLst>
                                            <p:cond delay="0"/>
                                          </p:stCondLst>
                                        </p:cTn>
                                        <p:tgtEl>
                                          <p:spTgt spid="15"/>
                                        </p:tgtEl>
                                        <p:attrNameLst>
                                          <p:attrName>style.visibility</p:attrName>
                                        </p:attrNameLst>
                                      </p:cBhvr>
                                      <p:to>
                                        <p:strVal val="visible"/>
                                      </p:to>
                                    </p:set>
                                    <p:anim calcmode="lin" valueType="num">
                                      <p:cBhvr>
                                        <p:cTn id="67" dur="1000" fill="hold"/>
                                        <p:tgtEl>
                                          <p:spTgt spid="15"/>
                                        </p:tgtEl>
                                        <p:attrNameLst>
                                          <p:attrName>ppt_w</p:attrName>
                                        </p:attrNameLst>
                                      </p:cBhvr>
                                      <p:tavLst>
                                        <p:tav tm="0">
                                          <p:val>
                                            <p:fltVal val="0"/>
                                          </p:val>
                                        </p:tav>
                                        <p:tav tm="100000">
                                          <p:val>
                                            <p:strVal val="#ppt_w"/>
                                          </p:val>
                                        </p:tav>
                                      </p:tavLst>
                                    </p:anim>
                                    <p:anim calcmode="lin" valueType="num">
                                      <p:cBhvr>
                                        <p:cTn id="68" dur="1000" fill="hold"/>
                                        <p:tgtEl>
                                          <p:spTgt spid="15"/>
                                        </p:tgtEl>
                                        <p:attrNameLst>
                                          <p:attrName>ppt_h</p:attrName>
                                        </p:attrNameLst>
                                      </p:cBhvr>
                                      <p:tavLst>
                                        <p:tav tm="0">
                                          <p:val>
                                            <p:fltVal val="0"/>
                                          </p:val>
                                        </p:tav>
                                        <p:tav tm="100000">
                                          <p:val>
                                            <p:strVal val="#ppt_h"/>
                                          </p:val>
                                        </p:tav>
                                      </p:tavLst>
                                    </p:anim>
                                    <p:anim calcmode="lin" valueType="num">
                                      <p:cBhvr>
                                        <p:cTn id="69" dur="1000" fill="hold"/>
                                        <p:tgtEl>
                                          <p:spTgt spid="15"/>
                                        </p:tgtEl>
                                        <p:attrNameLst>
                                          <p:attrName>style.rotation</p:attrName>
                                        </p:attrNameLst>
                                      </p:cBhvr>
                                      <p:tavLst>
                                        <p:tav tm="0">
                                          <p:val>
                                            <p:fltVal val="90"/>
                                          </p:val>
                                        </p:tav>
                                        <p:tav tm="100000">
                                          <p:val>
                                            <p:fltVal val="0"/>
                                          </p:val>
                                        </p:tav>
                                      </p:tavLst>
                                    </p:anim>
                                    <p:animEffect transition="in" filter="fade">
                                      <p:cBhvr>
                                        <p:cTn id="70" dur="1000"/>
                                        <p:tgtEl>
                                          <p:spTgt spid="15"/>
                                        </p:tgtEl>
                                      </p:cBhvr>
                                    </p:animEffect>
                                  </p:childTnLst>
                                </p:cTn>
                              </p:par>
                              <p:par>
                                <p:cTn id="71" presetID="31" presetClass="entr" presetSubtype="0" fill="hold" grpId="0" nodeType="withEffect">
                                  <p:stCondLst>
                                    <p:cond delay="0"/>
                                  </p:stCondLst>
                                  <p:childTnLst>
                                    <p:set>
                                      <p:cBhvr>
                                        <p:cTn id="72" dur="1" fill="hold">
                                          <p:stCondLst>
                                            <p:cond delay="0"/>
                                          </p:stCondLst>
                                        </p:cTn>
                                        <p:tgtEl>
                                          <p:spTgt spid="16"/>
                                        </p:tgtEl>
                                        <p:attrNameLst>
                                          <p:attrName>style.visibility</p:attrName>
                                        </p:attrNameLst>
                                      </p:cBhvr>
                                      <p:to>
                                        <p:strVal val="visible"/>
                                      </p:to>
                                    </p:set>
                                    <p:anim calcmode="lin" valueType="num">
                                      <p:cBhvr>
                                        <p:cTn id="73" dur="1000" fill="hold"/>
                                        <p:tgtEl>
                                          <p:spTgt spid="16"/>
                                        </p:tgtEl>
                                        <p:attrNameLst>
                                          <p:attrName>ppt_w</p:attrName>
                                        </p:attrNameLst>
                                      </p:cBhvr>
                                      <p:tavLst>
                                        <p:tav tm="0">
                                          <p:val>
                                            <p:fltVal val="0"/>
                                          </p:val>
                                        </p:tav>
                                        <p:tav tm="100000">
                                          <p:val>
                                            <p:strVal val="#ppt_w"/>
                                          </p:val>
                                        </p:tav>
                                      </p:tavLst>
                                    </p:anim>
                                    <p:anim calcmode="lin" valueType="num">
                                      <p:cBhvr>
                                        <p:cTn id="74" dur="1000" fill="hold"/>
                                        <p:tgtEl>
                                          <p:spTgt spid="16"/>
                                        </p:tgtEl>
                                        <p:attrNameLst>
                                          <p:attrName>ppt_h</p:attrName>
                                        </p:attrNameLst>
                                      </p:cBhvr>
                                      <p:tavLst>
                                        <p:tav tm="0">
                                          <p:val>
                                            <p:fltVal val="0"/>
                                          </p:val>
                                        </p:tav>
                                        <p:tav tm="100000">
                                          <p:val>
                                            <p:strVal val="#ppt_h"/>
                                          </p:val>
                                        </p:tav>
                                      </p:tavLst>
                                    </p:anim>
                                    <p:anim calcmode="lin" valueType="num">
                                      <p:cBhvr>
                                        <p:cTn id="75" dur="1000" fill="hold"/>
                                        <p:tgtEl>
                                          <p:spTgt spid="16"/>
                                        </p:tgtEl>
                                        <p:attrNameLst>
                                          <p:attrName>style.rotation</p:attrName>
                                        </p:attrNameLst>
                                      </p:cBhvr>
                                      <p:tavLst>
                                        <p:tav tm="0">
                                          <p:val>
                                            <p:fltVal val="90"/>
                                          </p:val>
                                        </p:tav>
                                        <p:tav tm="100000">
                                          <p:val>
                                            <p:fltVal val="0"/>
                                          </p:val>
                                        </p:tav>
                                      </p:tavLst>
                                    </p:anim>
                                    <p:animEffect transition="in" filter="fade">
                                      <p:cBhvr>
                                        <p:cTn id="76" dur="1000"/>
                                        <p:tgtEl>
                                          <p:spTgt spid="16"/>
                                        </p:tgtEl>
                                      </p:cBhvr>
                                    </p:animEffect>
                                  </p:childTnLst>
                                </p:cTn>
                              </p:par>
                              <p:par>
                                <p:cTn id="77" presetID="31" presetClass="entr" presetSubtype="0" fill="hold" grpId="0" nodeType="withEffect">
                                  <p:stCondLst>
                                    <p:cond delay="0"/>
                                  </p:stCondLst>
                                  <p:childTnLst>
                                    <p:set>
                                      <p:cBhvr>
                                        <p:cTn id="78" dur="1" fill="hold">
                                          <p:stCondLst>
                                            <p:cond delay="0"/>
                                          </p:stCondLst>
                                        </p:cTn>
                                        <p:tgtEl>
                                          <p:spTgt spid="17"/>
                                        </p:tgtEl>
                                        <p:attrNameLst>
                                          <p:attrName>style.visibility</p:attrName>
                                        </p:attrNameLst>
                                      </p:cBhvr>
                                      <p:to>
                                        <p:strVal val="visible"/>
                                      </p:to>
                                    </p:set>
                                    <p:anim calcmode="lin" valueType="num">
                                      <p:cBhvr>
                                        <p:cTn id="79" dur="1000" fill="hold"/>
                                        <p:tgtEl>
                                          <p:spTgt spid="17"/>
                                        </p:tgtEl>
                                        <p:attrNameLst>
                                          <p:attrName>ppt_w</p:attrName>
                                        </p:attrNameLst>
                                      </p:cBhvr>
                                      <p:tavLst>
                                        <p:tav tm="0">
                                          <p:val>
                                            <p:fltVal val="0"/>
                                          </p:val>
                                        </p:tav>
                                        <p:tav tm="100000">
                                          <p:val>
                                            <p:strVal val="#ppt_w"/>
                                          </p:val>
                                        </p:tav>
                                      </p:tavLst>
                                    </p:anim>
                                    <p:anim calcmode="lin" valueType="num">
                                      <p:cBhvr>
                                        <p:cTn id="80" dur="1000" fill="hold"/>
                                        <p:tgtEl>
                                          <p:spTgt spid="17"/>
                                        </p:tgtEl>
                                        <p:attrNameLst>
                                          <p:attrName>ppt_h</p:attrName>
                                        </p:attrNameLst>
                                      </p:cBhvr>
                                      <p:tavLst>
                                        <p:tav tm="0">
                                          <p:val>
                                            <p:fltVal val="0"/>
                                          </p:val>
                                        </p:tav>
                                        <p:tav tm="100000">
                                          <p:val>
                                            <p:strVal val="#ppt_h"/>
                                          </p:val>
                                        </p:tav>
                                      </p:tavLst>
                                    </p:anim>
                                    <p:anim calcmode="lin" valueType="num">
                                      <p:cBhvr>
                                        <p:cTn id="81" dur="1000" fill="hold"/>
                                        <p:tgtEl>
                                          <p:spTgt spid="17"/>
                                        </p:tgtEl>
                                        <p:attrNameLst>
                                          <p:attrName>style.rotation</p:attrName>
                                        </p:attrNameLst>
                                      </p:cBhvr>
                                      <p:tavLst>
                                        <p:tav tm="0">
                                          <p:val>
                                            <p:fltVal val="90"/>
                                          </p:val>
                                        </p:tav>
                                        <p:tav tm="100000">
                                          <p:val>
                                            <p:fltVal val="0"/>
                                          </p:val>
                                        </p:tav>
                                      </p:tavLst>
                                    </p:anim>
                                    <p:animEffect transition="in" filter="fade">
                                      <p:cBhvr>
                                        <p:cTn id="82" dur="1000"/>
                                        <p:tgtEl>
                                          <p:spTgt spid="17"/>
                                        </p:tgtEl>
                                      </p:cBhvr>
                                    </p:animEffect>
                                  </p:childTnLst>
                                </p:cTn>
                              </p:par>
                              <p:par>
                                <p:cTn id="83" presetID="31" presetClass="entr" presetSubtype="0" fill="hold" grpId="0" nodeType="withEffect">
                                  <p:stCondLst>
                                    <p:cond delay="0"/>
                                  </p:stCondLst>
                                  <p:childTnLst>
                                    <p:set>
                                      <p:cBhvr>
                                        <p:cTn id="84" dur="1" fill="hold">
                                          <p:stCondLst>
                                            <p:cond delay="0"/>
                                          </p:stCondLst>
                                        </p:cTn>
                                        <p:tgtEl>
                                          <p:spTgt spid="18"/>
                                        </p:tgtEl>
                                        <p:attrNameLst>
                                          <p:attrName>style.visibility</p:attrName>
                                        </p:attrNameLst>
                                      </p:cBhvr>
                                      <p:to>
                                        <p:strVal val="visible"/>
                                      </p:to>
                                    </p:set>
                                    <p:anim calcmode="lin" valueType="num">
                                      <p:cBhvr>
                                        <p:cTn id="85" dur="1000" fill="hold"/>
                                        <p:tgtEl>
                                          <p:spTgt spid="18"/>
                                        </p:tgtEl>
                                        <p:attrNameLst>
                                          <p:attrName>ppt_w</p:attrName>
                                        </p:attrNameLst>
                                      </p:cBhvr>
                                      <p:tavLst>
                                        <p:tav tm="0">
                                          <p:val>
                                            <p:fltVal val="0"/>
                                          </p:val>
                                        </p:tav>
                                        <p:tav tm="100000">
                                          <p:val>
                                            <p:strVal val="#ppt_w"/>
                                          </p:val>
                                        </p:tav>
                                      </p:tavLst>
                                    </p:anim>
                                    <p:anim calcmode="lin" valueType="num">
                                      <p:cBhvr>
                                        <p:cTn id="86" dur="1000" fill="hold"/>
                                        <p:tgtEl>
                                          <p:spTgt spid="18"/>
                                        </p:tgtEl>
                                        <p:attrNameLst>
                                          <p:attrName>ppt_h</p:attrName>
                                        </p:attrNameLst>
                                      </p:cBhvr>
                                      <p:tavLst>
                                        <p:tav tm="0">
                                          <p:val>
                                            <p:fltVal val="0"/>
                                          </p:val>
                                        </p:tav>
                                        <p:tav tm="100000">
                                          <p:val>
                                            <p:strVal val="#ppt_h"/>
                                          </p:val>
                                        </p:tav>
                                      </p:tavLst>
                                    </p:anim>
                                    <p:anim calcmode="lin" valueType="num">
                                      <p:cBhvr>
                                        <p:cTn id="87" dur="1000" fill="hold"/>
                                        <p:tgtEl>
                                          <p:spTgt spid="18"/>
                                        </p:tgtEl>
                                        <p:attrNameLst>
                                          <p:attrName>style.rotation</p:attrName>
                                        </p:attrNameLst>
                                      </p:cBhvr>
                                      <p:tavLst>
                                        <p:tav tm="0">
                                          <p:val>
                                            <p:fltVal val="90"/>
                                          </p:val>
                                        </p:tav>
                                        <p:tav tm="100000">
                                          <p:val>
                                            <p:fltVal val="0"/>
                                          </p:val>
                                        </p:tav>
                                      </p:tavLst>
                                    </p:anim>
                                    <p:animEffect transition="in" filter="fade">
                                      <p:cBhvr>
                                        <p:cTn id="88" dur="1000"/>
                                        <p:tgtEl>
                                          <p:spTgt spid="18"/>
                                        </p:tgtEl>
                                      </p:cBhvr>
                                    </p:animEffect>
                                  </p:childTnLst>
                                </p:cTn>
                              </p:par>
                              <p:par>
                                <p:cTn id="89" presetID="31" presetClass="entr" presetSubtype="0" fill="hold" grpId="0" nodeType="withEffect">
                                  <p:stCondLst>
                                    <p:cond delay="0"/>
                                  </p:stCondLst>
                                  <p:childTnLst>
                                    <p:set>
                                      <p:cBhvr>
                                        <p:cTn id="90" dur="1" fill="hold">
                                          <p:stCondLst>
                                            <p:cond delay="0"/>
                                          </p:stCondLst>
                                        </p:cTn>
                                        <p:tgtEl>
                                          <p:spTgt spid="19"/>
                                        </p:tgtEl>
                                        <p:attrNameLst>
                                          <p:attrName>style.visibility</p:attrName>
                                        </p:attrNameLst>
                                      </p:cBhvr>
                                      <p:to>
                                        <p:strVal val="visible"/>
                                      </p:to>
                                    </p:set>
                                    <p:anim calcmode="lin" valueType="num">
                                      <p:cBhvr>
                                        <p:cTn id="91" dur="1000" fill="hold"/>
                                        <p:tgtEl>
                                          <p:spTgt spid="19"/>
                                        </p:tgtEl>
                                        <p:attrNameLst>
                                          <p:attrName>ppt_w</p:attrName>
                                        </p:attrNameLst>
                                      </p:cBhvr>
                                      <p:tavLst>
                                        <p:tav tm="0">
                                          <p:val>
                                            <p:fltVal val="0"/>
                                          </p:val>
                                        </p:tav>
                                        <p:tav tm="100000">
                                          <p:val>
                                            <p:strVal val="#ppt_w"/>
                                          </p:val>
                                        </p:tav>
                                      </p:tavLst>
                                    </p:anim>
                                    <p:anim calcmode="lin" valueType="num">
                                      <p:cBhvr>
                                        <p:cTn id="92" dur="1000" fill="hold"/>
                                        <p:tgtEl>
                                          <p:spTgt spid="19"/>
                                        </p:tgtEl>
                                        <p:attrNameLst>
                                          <p:attrName>ppt_h</p:attrName>
                                        </p:attrNameLst>
                                      </p:cBhvr>
                                      <p:tavLst>
                                        <p:tav tm="0">
                                          <p:val>
                                            <p:fltVal val="0"/>
                                          </p:val>
                                        </p:tav>
                                        <p:tav tm="100000">
                                          <p:val>
                                            <p:strVal val="#ppt_h"/>
                                          </p:val>
                                        </p:tav>
                                      </p:tavLst>
                                    </p:anim>
                                    <p:anim calcmode="lin" valueType="num">
                                      <p:cBhvr>
                                        <p:cTn id="93" dur="1000" fill="hold"/>
                                        <p:tgtEl>
                                          <p:spTgt spid="19"/>
                                        </p:tgtEl>
                                        <p:attrNameLst>
                                          <p:attrName>style.rotation</p:attrName>
                                        </p:attrNameLst>
                                      </p:cBhvr>
                                      <p:tavLst>
                                        <p:tav tm="0">
                                          <p:val>
                                            <p:fltVal val="90"/>
                                          </p:val>
                                        </p:tav>
                                        <p:tav tm="100000">
                                          <p:val>
                                            <p:fltVal val="0"/>
                                          </p:val>
                                        </p:tav>
                                      </p:tavLst>
                                    </p:anim>
                                    <p:animEffect transition="in" filter="fade">
                                      <p:cBhvr>
                                        <p:cTn id="94" dur="1000"/>
                                        <p:tgtEl>
                                          <p:spTgt spid="19"/>
                                        </p:tgtEl>
                                      </p:cBhvr>
                                    </p:animEffect>
                                  </p:childTnLst>
                                </p:cTn>
                              </p:par>
                              <p:par>
                                <p:cTn id="95" presetID="31" presetClass="entr" presetSubtype="0" fill="hold" grpId="0" nodeType="withEffect">
                                  <p:stCondLst>
                                    <p:cond delay="0"/>
                                  </p:stCondLst>
                                  <p:childTnLst>
                                    <p:set>
                                      <p:cBhvr>
                                        <p:cTn id="96" dur="1" fill="hold">
                                          <p:stCondLst>
                                            <p:cond delay="0"/>
                                          </p:stCondLst>
                                        </p:cTn>
                                        <p:tgtEl>
                                          <p:spTgt spid="20"/>
                                        </p:tgtEl>
                                        <p:attrNameLst>
                                          <p:attrName>style.visibility</p:attrName>
                                        </p:attrNameLst>
                                      </p:cBhvr>
                                      <p:to>
                                        <p:strVal val="visible"/>
                                      </p:to>
                                    </p:set>
                                    <p:anim calcmode="lin" valueType="num">
                                      <p:cBhvr>
                                        <p:cTn id="97" dur="1000" fill="hold"/>
                                        <p:tgtEl>
                                          <p:spTgt spid="20"/>
                                        </p:tgtEl>
                                        <p:attrNameLst>
                                          <p:attrName>ppt_w</p:attrName>
                                        </p:attrNameLst>
                                      </p:cBhvr>
                                      <p:tavLst>
                                        <p:tav tm="0">
                                          <p:val>
                                            <p:fltVal val="0"/>
                                          </p:val>
                                        </p:tav>
                                        <p:tav tm="100000">
                                          <p:val>
                                            <p:strVal val="#ppt_w"/>
                                          </p:val>
                                        </p:tav>
                                      </p:tavLst>
                                    </p:anim>
                                    <p:anim calcmode="lin" valueType="num">
                                      <p:cBhvr>
                                        <p:cTn id="98" dur="1000" fill="hold"/>
                                        <p:tgtEl>
                                          <p:spTgt spid="20"/>
                                        </p:tgtEl>
                                        <p:attrNameLst>
                                          <p:attrName>ppt_h</p:attrName>
                                        </p:attrNameLst>
                                      </p:cBhvr>
                                      <p:tavLst>
                                        <p:tav tm="0">
                                          <p:val>
                                            <p:fltVal val="0"/>
                                          </p:val>
                                        </p:tav>
                                        <p:tav tm="100000">
                                          <p:val>
                                            <p:strVal val="#ppt_h"/>
                                          </p:val>
                                        </p:tav>
                                      </p:tavLst>
                                    </p:anim>
                                    <p:anim calcmode="lin" valueType="num">
                                      <p:cBhvr>
                                        <p:cTn id="99" dur="1000" fill="hold"/>
                                        <p:tgtEl>
                                          <p:spTgt spid="20"/>
                                        </p:tgtEl>
                                        <p:attrNameLst>
                                          <p:attrName>style.rotation</p:attrName>
                                        </p:attrNameLst>
                                      </p:cBhvr>
                                      <p:tavLst>
                                        <p:tav tm="0">
                                          <p:val>
                                            <p:fltVal val="90"/>
                                          </p:val>
                                        </p:tav>
                                        <p:tav tm="100000">
                                          <p:val>
                                            <p:fltVal val="0"/>
                                          </p:val>
                                        </p:tav>
                                      </p:tavLst>
                                    </p:anim>
                                    <p:animEffect transition="in" filter="fade">
                                      <p:cBhvr>
                                        <p:cTn id="100" dur="1000"/>
                                        <p:tgtEl>
                                          <p:spTgt spid="20"/>
                                        </p:tgtEl>
                                      </p:cBhvr>
                                    </p:animEffect>
                                  </p:childTnLst>
                                </p:cTn>
                              </p:par>
                              <p:par>
                                <p:cTn id="101" presetID="31" presetClass="entr" presetSubtype="0" fill="hold" grpId="0" nodeType="withEffect">
                                  <p:stCondLst>
                                    <p:cond delay="0"/>
                                  </p:stCondLst>
                                  <p:childTnLst>
                                    <p:set>
                                      <p:cBhvr>
                                        <p:cTn id="102" dur="1" fill="hold">
                                          <p:stCondLst>
                                            <p:cond delay="0"/>
                                          </p:stCondLst>
                                        </p:cTn>
                                        <p:tgtEl>
                                          <p:spTgt spid="21"/>
                                        </p:tgtEl>
                                        <p:attrNameLst>
                                          <p:attrName>style.visibility</p:attrName>
                                        </p:attrNameLst>
                                      </p:cBhvr>
                                      <p:to>
                                        <p:strVal val="visible"/>
                                      </p:to>
                                    </p:set>
                                    <p:anim calcmode="lin" valueType="num">
                                      <p:cBhvr>
                                        <p:cTn id="103" dur="1000" fill="hold"/>
                                        <p:tgtEl>
                                          <p:spTgt spid="21"/>
                                        </p:tgtEl>
                                        <p:attrNameLst>
                                          <p:attrName>ppt_w</p:attrName>
                                        </p:attrNameLst>
                                      </p:cBhvr>
                                      <p:tavLst>
                                        <p:tav tm="0">
                                          <p:val>
                                            <p:fltVal val="0"/>
                                          </p:val>
                                        </p:tav>
                                        <p:tav tm="100000">
                                          <p:val>
                                            <p:strVal val="#ppt_w"/>
                                          </p:val>
                                        </p:tav>
                                      </p:tavLst>
                                    </p:anim>
                                    <p:anim calcmode="lin" valueType="num">
                                      <p:cBhvr>
                                        <p:cTn id="104" dur="1000" fill="hold"/>
                                        <p:tgtEl>
                                          <p:spTgt spid="21"/>
                                        </p:tgtEl>
                                        <p:attrNameLst>
                                          <p:attrName>ppt_h</p:attrName>
                                        </p:attrNameLst>
                                      </p:cBhvr>
                                      <p:tavLst>
                                        <p:tav tm="0">
                                          <p:val>
                                            <p:fltVal val="0"/>
                                          </p:val>
                                        </p:tav>
                                        <p:tav tm="100000">
                                          <p:val>
                                            <p:strVal val="#ppt_h"/>
                                          </p:val>
                                        </p:tav>
                                      </p:tavLst>
                                    </p:anim>
                                    <p:anim calcmode="lin" valueType="num">
                                      <p:cBhvr>
                                        <p:cTn id="105" dur="1000" fill="hold"/>
                                        <p:tgtEl>
                                          <p:spTgt spid="21"/>
                                        </p:tgtEl>
                                        <p:attrNameLst>
                                          <p:attrName>style.rotation</p:attrName>
                                        </p:attrNameLst>
                                      </p:cBhvr>
                                      <p:tavLst>
                                        <p:tav tm="0">
                                          <p:val>
                                            <p:fltVal val="90"/>
                                          </p:val>
                                        </p:tav>
                                        <p:tav tm="100000">
                                          <p:val>
                                            <p:fltVal val="0"/>
                                          </p:val>
                                        </p:tav>
                                      </p:tavLst>
                                    </p:anim>
                                    <p:animEffect transition="in" filter="fade">
                                      <p:cBhvr>
                                        <p:cTn id="106" dur="1000"/>
                                        <p:tgtEl>
                                          <p:spTgt spid="21"/>
                                        </p:tgtEl>
                                      </p:cBhvr>
                                    </p:animEffect>
                                  </p:childTnLst>
                                </p:cTn>
                              </p:par>
                              <p:par>
                                <p:cTn id="107" presetID="31" presetClass="entr" presetSubtype="0" fill="hold" grpId="0" nodeType="withEffect">
                                  <p:stCondLst>
                                    <p:cond delay="0"/>
                                  </p:stCondLst>
                                  <p:childTnLst>
                                    <p:set>
                                      <p:cBhvr>
                                        <p:cTn id="108" dur="1" fill="hold">
                                          <p:stCondLst>
                                            <p:cond delay="0"/>
                                          </p:stCondLst>
                                        </p:cTn>
                                        <p:tgtEl>
                                          <p:spTgt spid="22"/>
                                        </p:tgtEl>
                                        <p:attrNameLst>
                                          <p:attrName>style.visibility</p:attrName>
                                        </p:attrNameLst>
                                      </p:cBhvr>
                                      <p:to>
                                        <p:strVal val="visible"/>
                                      </p:to>
                                    </p:set>
                                    <p:anim calcmode="lin" valueType="num">
                                      <p:cBhvr>
                                        <p:cTn id="109" dur="1000" fill="hold"/>
                                        <p:tgtEl>
                                          <p:spTgt spid="22"/>
                                        </p:tgtEl>
                                        <p:attrNameLst>
                                          <p:attrName>ppt_w</p:attrName>
                                        </p:attrNameLst>
                                      </p:cBhvr>
                                      <p:tavLst>
                                        <p:tav tm="0">
                                          <p:val>
                                            <p:fltVal val="0"/>
                                          </p:val>
                                        </p:tav>
                                        <p:tav tm="100000">
                                          <p:val>
                                            <p:strVal val="#ppt_w"/>
                                          </p:val>
                                        </p:tav>
                                      </p:tavLst>
                                    </p:anim>
                                    <p:anim calcmode="lin" valueType="num">
                                      <p:cBhvr>
                                        <p:cTn id="110" dur="1000" fill="hold"/>
                                        <p:tgtEl>
                                          <p:spTgt spid="22"/>
                                        </p:tgtEl>
                                        <p:attrNameLst>
                                          <p:attrName>ppt_h</p:attrName>
                                        </p:attrNameLst>
                                      </p:cBhvr>
                                      <p:tavLst>
                                        <p:tav tm="0">
                                          <p:val>
                                            <p:fltVal val="0"/>
                                          </p:val>
                                        </p:tav>
                                        <p:tav tm="100000">
                                          <p:val>
                                            <p:strVal val="#ppt_h"/>
                                          </p:val>
                                        </p:tav>
                                      </p:tavLst>
                                    </p:anim>
                                    <p:anim calcmode="lin" valueType="num">
                                      <p:cBhvr>
                                        <p:cTn id="111" dur="1000" fill="hold"/>
                                        <p:tgtEl>
                                          <p:spTgt spid="22"/>
                                        </p:tgtEl>
                                        <p:attrNameLst>
                                          <p:attrName>style.rotation</p:attrName>
                                        </p:attrNameLst>
                                      </p:cBhvr>
                                      <p:tavLst>
                                        <p:tav tm="0">
                                          <p:val>
                                            <p:fltVal val="90"/>
                                          </p:val>
                                        </p:tav>
                                        <p:tav tm="100000">
                                          <p:val>
                                            <p:fltVal val="0"/>
                                          </p:val>
                                        </p:tav>
                                      </p:tavLst>
                                    </p:anim>
                                    <p:animEffect transition="in" filter="fade">
                                      <p:cBhvr>
                                        <p:cTn id="112" dur="1000"/>
                                        <p:tgtEl>
                                          <p:spTgt spid="22"/>
                                        </p:tgtEl>
                                      </p:cBhvr>
                                    </p:animEffect>
                                  </p:childTnLst>
                                </p:cTn>
                              </p:par>
                              <p:par>
                                <p:cTn id="113" presetID="31" presetClass="entr" presetSubtype="0" fill="hold" grpId="0" nodeType="withEffect">
                                  <p:stCondLst>
                                    <p:cond delay="0"/>
                                  </p:stCondLst>
                                  <p:childTnLst>
                                    <p:set>
                                      <p:cBhvr>
                                        <p:cTn id="114" dur="1" fill="hold">
                                          <p:stCondLst>
                                            <p:cond delay="0"/>
                                          </p:stCondLst>
                                        </p:cTn>
                                        <p:tgtEl>
                                          <p:spTgt spid="23"/>
                                        </p:tgtEl>
                                        <p:attrNameLst>
                                          <p:attrName>style.visibility</p:attrName>
                                        </p:attrNameLst>
                                      </p:cBhvr>
                                      <p:to>
                                        <p:strVal val="visible"/>
                                      </p:to>
                                    </p:set>
                                    <p:anim calcmode="lin" valueType="num">
                                      <p:cBhvr>
                                        <p:cTn id="115" dur="1000" fill="hold"/>
                                        <p:tgtEl>
                                          <p:spTgt spid="23"/>
                                        </p:tgtEl>
                                        <p:attrNameLst>
                                          <p:attrName>ppt_w</p:attrName>
                                        </p:attrNameLst>
                                      </p:cBhvr>
                                      <p:tavLst>
                                        <p:tav tm="0">
                                          <p:val>
                                            <p:fltVal val="0"/>
                                          </p:val>
                                        </p:tav>
                                        <p:tav tm="100000">
                                          <p:val>
                                            <p:strVal val="#ppt_w"/>
                                          </p:val>
                                        </p:tav>
                                      </p:tavLst>
                                    </p:anim>
                                    <p:anim calcmode="lin" valueType="num">
                                      <p:cBhvr>
                                        <p:cTn id="116" dur="1000" fill="hold"/>
                                        <p:tgtEl>
                                          <p:spTgt spid="23"/>
                                        </p:tgtEl>
                                        <p:attrNameLst>
                                          <p:attrName>ppt_h</p:attrName>
                                        </p:attrNameLst>
                                      </p:cBhvr>
                                      <p:tavLst>
                                        <p:tav tm="0">
                                          <p:val>
                                            <p:fltVal val="0"/>
                                          </p:val>
                                        </p:tav>
                                        <p:tav tm="100000">
                                          <p:val>
                                            <p:strVal val="#ppt_h"/>
                                          </p:val>
                                        </p:tav>
                                      </p:tavLst>
                                    </p:anim>
                                    <p:anim calcmode="lin" valueType="num">
                                      <p:cBhvr>
                                        <p:cTn id="117" dur="1000" fill="hold"/>
                                        <p:tgtEl>
                                          <p:spTgt spid="23"/>
                                        </p:tgtEl>
                                        <p:attrNameLst>
                                          <p:attrName>style.rotation</p:attrName>
                                        </p:attrNameLst>
                                      </p:cBhvr>
                                      <p:tavLst>
                                        <p:tav tm="0">
                                          <p:val>
                                            <p:fltVal val="90"/>
                                          </p:val>
                                        </p:tav>
                                        <p:tav tm="100000">
                                          <p:val>
                                            <p:fltVal val="0"/>
                                          </p:val>
                                        </p:tav>
                                      </p:tavLst>
                                    </p:anim>
                                    <p:animEffect transition="in" filter="fade">
                                      <p:cBhvr>
                                        <p:cTn id="118" dur="1000"/>
                                        <p:tgtEl>
                                          <p:spTgt spid="23"/>
                                        </p:tgtEl>
                                      </p:cBhvr>
                                    </p:animEffect>
                                  </p:childTnLst>
                                </p:cTn>
                              </p:par>
                              <p:par>
                                <p:cTn id="119" presetID="31" presetClass="entr" presetSubtype="0" fill="hold" grpId="0" nodeType="withEffect">
                                  <p:stCondLst>
                                    <p:cond delay="0"/>
                                  </p:stCondLst>
                                  <p:childTnLst>
                                    <p:set>
                                      <p:cBhvr>
                                        <p:cTn id="120" dur="1" fill="hold">
                                          <p:stCondLst>
                                            <p:cond delay="0"/>
                                          </p:stCondLst>
                                        </p:cTn>
                                        <p:tgtEl>
                                          <p:spTgt spid="38"/>
                                        </p:tgtEl>
                                        <p:attrNameLst>
                                          <p:attrName>style.visibility</p:attrName>
                                        </p:attrNameLst>
                                      </p:cBhvr>
                                      <p:to>
                                        <p:strVal val="visible"/>
                                      </p:to>
                                    </p:set>
                                    <p:anim calcmode="lin" valueType="num">
                                      <p:cBhvr>
                                        <p:cTn id="121" dur="1000" fill="hold"/>
                                        <p:tgtEl>
                                          <p:spTgt spid="38"/>
                                        </p:tgtEl>
                                        <p:attrNameLst>
                                          <p:attrName>ppt_w</p:attrName>
                                        </p:attrNameLst>
                                      </p:cBhvr>
                                      <p:tavLst>
                                        <p:tav tm="0">
                                          <p:val>
                                            <p:fltVal val="0"/>
                                          </p:val>
                                        </p:tav>
                                        <p:tav tm="100000">
                                          <p:val>
                                            <p:strVal val="#ppt_w"/>
                                          </p:val>
                                        </p:tav>
                                      </p:tavLst>
                                    </p:anim>
                                    <p:anim calcmode="lin" valueType="num">
                                      <p:cBhvr>
                                        <p:cTn id="122" dur="1000" fill="hold"/>
                                        <p:tgtEl>
                                          <p:spTgt spid="38"/>
                                        </p:tgtEl>
                                        <p:attrNameLst>
                                          <p:attrName>ppt_h</p:attrName>
                                        </p:attrNameLst>
                                      </p:cBhvr>
                                      <p:tavLst>
                                        <p:tav tm="0">
                                          <p:val>
                                            <p:fltVal val="0"/>
                                          </p:val>
                                        </p:tav>
                                        <p:tav tm="100000">
                                          <p:val>
                                            <p:strVal val="#ppt_h"/>
                                          </p:val>
                                        </p:tav>
                                      </p:tavLst>
                                    </p:anim>
                                    <p:anim calcmode="lin" valueType="num">
                                      <p:cBhvr>
                                        <p:cTn id="123" dur="1000" fill="hold"/>
                                        <p:tgtEl>
                                          <p:spTgt spid="38"/>
                                        </p:tgtEl>
                                        <p:attrNameLst>
                                          <p:attrName>style.rotation</p:attrName>
                                        </p:attrNameLst>
                                      </p:cBhvr>
                                      <p:tavLst>
                                        <p:tav tm="0">
                                          <p:val>
                                            <p:fltVal val="90"/>
                                          </p:val>
                                        </p:tav>
                                        <p:tav tm="100000">
                                          <p:val>
                                            <p:fltVal val="0"/>
                                          </p:val>
                                        </p:tav>
                                      </p:tavLst>
                                    </p:anim>
                                    <p:animEffect transition="in" filter="fade">
                                      <p:cBhvr>
                                        <p:cTn id="124" dur="10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38"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extLst>
              <a:ext uri="{BEBA8EAE-BF5A-486C-A8C5-ECC9F3942E4B}">
                <a14:imgProps xmlns:a14="http://schemas.microsoft.com/office/drawing/2010/main">
                  <a14:imgLayer r:embed="rId2">
                    <a14:imgEffect>
                      <a14:colorTemperature colorTemp="4700"/>
                    </a14:imgEffect>
                    <a14:imgEffect>
                      <a14:saturation sat="200000"/>
                    </a14:imgEffect>
                  </a14:imgLayer>
                </a14:imgProps>
              </a:ext>
              <a:ext uri="{28A0092B-C50C-407E-A947-70E740481C1C}">
                <a14:useLocalDpi xmlns:a14="http://schemas.microsoft.com/office/drawing/2010/main" val="0"/>
              </a:ext>
            </a:extLst>
          </a:blip>
          <a:stretch>
            <a:fillRect/>
          </a:stretch>
        </p:blipFill>
        <p:spPr>
          <a:xfrm rot="5400000">
            <a:off x="2667000" y="-2667000"/>
            <a:ext cx="6858000" cy="12192000"/>
          </a:xfrm>
          <a:prstGeom prst="rect">
            <a:avLst/>
          </a:prstGeom>
        </p:spPr>
      </p:pic>
      <p:sp>
        <p:nvSpPr>
          <p:cNvPr id="3" name="文本框 2"/>
          <p:cNvSpPr txBox="1"/>
          <p:nvPr/>
        </p:nvSpPr>
        <p:spPr>
          <a:xfrm>
            <a:off x="751678" y="469148"/>
            <a:ext cx="3172139" cy="523220"/>
          </a:xfrm>
          <a:prstGeom prst="rect">
            <a:avLst/>
          </a:prstGeom>
          <a:noFill/>
        </p:spPr>
        <p:txBody>
          <a:bodyPr wrap="square" rtlCol="0">
            <a:spAutoFit/>
          </a:bodyPr>
          <a:lstStyle/>
          <a:p>
            <a:r>
              <a:rPr lang="en-US" altLang="zh-CN" sz="2800" b="1" dirty="0">
                <a:solidFill>
                  <a:schemeClr val="bg1"/>
                </a:solidFill>
                <a:latin typeface="仓耳玄三M W05" panose="02020400000000000000" pitchFamily="18" charset="-122"/>
                <a:ea typeface="仓耳玄三M W05" panose="02020400000000000000" pitchFamily="18" charset="-122"/>
              </a:rPr>
              <a:t>04.</a:t>
            </a:r>
            <a:r>
              <a:rPr lang="zh-CN" altLang="en-US" sz="2800" b="1" dirty="0">
                <a:solidFill>
                  <a:schemeClr val="bg1"/>
                </a:solidFill>
                <a:latin typeface="仓耳玄三M W05" panose="02020400000000000000" pitchFamily="18" charset="-122"/>
                <a:ea typeface="仓耳玄三M W05" panose="02020400000000000000" pitchFamily="18" charset="-122"/>
              </a:rPr>
              <a:t>活动问题及把控</a:t>
            </a:r>
            <a:endParaRPr lang="zh-CN" altLang="en-US" sz="2800" b="1" dirty="0">
              <a:solidFill>
                <a:schemeClr val="bg1"/>
              </a:solidFill>
              <a:latin typeface="仓耳玄三M W05" panose="02020400000000000000" pitchFamily="18" charset="-122"/>
              <a:ea typeface="仓耳玄三M W05" panose="02020400000000000000" pitchFamily="18" charset="-122"/>
            </a:endParaRPr>
          </a:p>
        </p:txBody>
      </p:sp>
      <p:sp>
        <p:nvSpPr>
          <p:cNvPr id="5" name="îšḻiḋé"/>
          <p:cNvSpPr/>
          <p:nvPr/>
        </p:nvSpPr>
        <p:spPr>
          <a:xfrm>
            <a:off x="1338344" y="3397669"/>
            <a:ext cx="2779844" cy="2251902"/>
          </a:xfrm>
          <a:prstGeom prst="hexagon">
            <a:avLst/>
          </a:prstGeom>
          <a:gradFill>
            <a:gsLst>
              <a:gs pos="100000">
                <a:srgbClr val="6EABFF"/>
              </a:gs>
              <a:gs pos="0">
                <a:srgbClr val="F361CE"/>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dirty="0">
              <a:solidFill>
                <a:schemeClr val="bg1"/>
              </a:solidFill>
              <a:latin typeface="仓耳玄三M W05" panose="02020400000000000000" pitchFamily="18" charset="-122"/>
            </a:endParaRPr>
          </a:p>
        </p:txBody>
      </p:sp>
      <p:sp>
        <p:nvSpPr>
          <p:cNvPr id="6" name="îṥļíḓé"/>
          <p:cNvSpPr/>
          <p:nvPr/>
        </p:nvSpPr>
        <p:spPr>
          <a:xfrm>
            <a:off x="8222547" y="2185107"/>
            <a:ext cx="2779844" cy="2251902"/>
          </a:xfrm>
          <a:prstGeom prst="hexagon">
            <a:avLst/>
          </a:prstGeom>
          <a:gradFill>
            <a:gsLst>
              <a:gs pos="100000">
                <a:srgbClr val="6EABFF"/>
              </a:gs>
              <a:gs pos="0">
                <a:srgbClr val="F361CE"/>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dirty="0">
              <a:solidFill>
                <a:schemeClr val="bg1"/>
              </a:solidFill>
              <a:latin typeface="仓耳玄三M W05" panose="02020400000000000000" pitchFamily="18" charset="-122"/>
            </a:endParaRPr>
          </a:p>
        </p:txBody>
      </p:sp>
      <p:sp>
        <p:nvSpPr>
          <p:cNvPr id="7" name="îŝlîdè"/>
          <p:cNvSpPr/>
          <p:nvPr/>
        </p:nvSpPr>
        <p:spPr>
          <a:xfrm>
            <a:off x="3631732" y="2185718"/>
            <a:ext cx="2779844" cy="2251902"/>
          </a:xfrm>
          <a:prstGeom prst="hexagon">
            <a:avLst/>
          </a:prstGeom>
          <a:gradFill>
            <a:gsLst>
              <a:gs pos="100000">
                <a:srgbClr val="6EABFF"/>
              </a:gs>
              <a:gs pos="0">
                <a:srgbClr val="F361CE"/>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dirty="0">
              <a:solidFill>
                <a:schemeClr val="bg1"/>
              </a:solidFill>
              <a:latin typeface="仓耳玄三M W05" panose="02020400000000000000" pitchFamily="18" charset="-122"/>
            </a:endParaRPr>
          </a:p>
        </p:txBody>
      </p:sp>
      <p:sp>
        <p:nvSpPr>
          <p:cNvPr id="8" name="iṥliḑe"/>
          <p:cNvSpPr/>
          <p:nvPr/>
        </p:nvSpPr>
        <p:spPr>
          <a:xfrm>
            <a:off x="5926449" y="3354630"/>
            <a:ext cx="2779844" cy="2251902"/>
          </a:xfrm>
          <a:prstGeom prst="hexagon">
            <a:avLst/>
          </a:prstGeom>
          <a:gradFill>
            <a:gsLst>
              <a:gs pos="100000">
                <a:srgbClr val="6EABFF"/>
              </a:gs>
              <a:gs pos="0">
                <a:srgbClr val="F361CE"/>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dirty="0">
              <a:solidFill>
                <a:schemeClr val="bg1"/>
              </a:solidFill>
              <a:latin typeface="仓耳玄三M W05" panose="02020400000000000000" pitchFamily="18" charset="-122"/>
            </a:endParaRPr>
          </a:p>
        </p:txBody>
      </p:sp>
      <p:sp>
        <p:nvSpPr>
          <p:cNvPr id="9" name="isḷïḋé"/>
          <p:cNvSpPr/>
          <p:nvPr/>
        </p:nvSpPr>
        <p:spPr bwMode="auto">
          <a:xfrm>
            <a:off x="2385043" y="3952786"/>
            <a:ext cx="686444" cy="645049"/>
          </a:xfrm>
          <a:custGeom>
            <a:avLst/>
            <a:gdLst/>
            <a:ahLst/>
            <a:cxnLst>
              <a:cxn ang="0">
                <a:pos x="44" y="55"/>
              </a:cxn>
              <a:cxn ang="0">
                <a:pos x="37" y="55"/>
              </a:cxn>
              <a:cxn ang="0">
                <a:pos x="37" y="33"/>
              </a:cxn>
              <a:cxn ang="0">
                <a:pos x="45" y="33"/>
              </a:cxn>
              <a:cxn ang="0">
                <a:pos x="46" y="25"/>
              </a:cxn>
              <a:cxn ang="0">
                <a:pos x="37" y="25"/>
              </a:cxn>
              <a:cxn ang="0">
                <a:pos x="37" y="20"/>
              </a:cxn>
              <a:cxn ang="0">
                <a:pos x="42" y="16"/>
              </a:cxn>
              <a:cxn ang="0">
                <a:pos x="47" y="16"/>
              </a:cxn>
              <a:cxn ang="0">
                <a:pos x="47" y="9"/>
              </a:cxn>
              <a:cxn ang="0">
                <a:pos x="40" y="8"/>
              </a:cxn>
              <a:cxn ang="0">
                <a:pos x="29" y="19"/>
              </a:cxn>
              <a:cxn ang="0">
                <a:pos x="29" y="25"/>
              </a:cxn>
              <a:cxn ang="0">
                <a:pos x="21" y="25"/>
              </a:cxn>
              <a:cxn ang="0">
                <a:pos x="21" y="33"/>
              </a:cxn>
              <a:cxn ang="0">
                <a:pos x="29" y="33"/>
              </a:cxn>
              <a:cxn ang="0">
                <a:pos x="29" y="55"/>
              </a:cxn>
              <a:cxn ang="0">
                <a:pos x="10" y="55"/>
              </a:cxn>
              <a:cxn ang="0">
                <a:pos x="0" y="45"/>
              </a:cxn>
              <a:cxn ang="0">
                <a:pos x="0" y="10"/>
              </a:cxn>
              <a:cxn ang="0">
                <a:pos x="10" y="0"/>
              </a:cxn>
              <a:cxn ang="0">
                <a:pos x="44" y="0"/>
              </a:cxn>
              <a:cxn ang="0">
                <a:pos x="55" y="10"/>
              </a:cxn>
              <a:cxn ang="0">
                <a:pos x="55" y="45"/>
              </a:cxn>
              <a:cxn ang="0">
                <a:pos x="44" y="55"/>
              </a:cxn>
            </a:cxnLst>
            <a:rect l="0" t="0" r="r" b="b"/>
            <a:pathLst>
              <a:path w="55" h="55">
                <a:moveTo>
                  <a:pt x="44" y="55"/>
                </a:moveTo>
                <a:cubicBezTo>
                  <a:pt x="37" y="55"/>
                  <a:pt x="37" y="55"/>
                  <a:pt x="37" y="55"/>
                </a:cubicBezTo>
                <a:cubicBezTo>
                  <a:pt x="37" y="33"/>
                  <a:pt x="37" y="33"/>
                  <a:pt x="37" y="33"/>
                </a:cubicBezTo>
                <a:cubicBezTo>
                  <a:pt x="45" y="33"/>
                  <a:pt x="45" y="33"/>
                  <a:pt x="45" y="33"/>
                </a:cubicBezTo>
                <a:cubicBezTo>
                  <a:pt x="46" y="25"/>
                  <a:pt x="46" y="25"/>
                  <a:pt x="46" y="25"/>
                </a:cubicBezTo>
                <a:cubicBezTo>
                  <a:pt x="37" y="25"/>
                  <a:pt x="37" y="25"/>
                  <a:pt x="37" y="25"/>
                </a:cubicBezTo>
                <a:cubicBezTo>
                  <a:pt x="37" y="20"/>
                  <a:pt x="37" y="20"/>
                  <a:pt x="37" y="20"/>
                </a:cubicBezTo>
                <a:cubicBezTo>
                  <a:pt x="37" y="18"/>
                  <a:pt x="38" y="16"/>
                  <a:pt x="42" y="16"/>
                </a:cubicBezTo>
                <a:cubicBezTo>
                  <a:pt x="47" y="16"/>
                  <a:pt x="47" y="16"/>
                  <a:pt x="47" y="16"/>
                </a:cubicBezTo>
                <a:cubicBezTo>
                  <a:pt x="47" y="9"/>
                  <a:pt x="47" y="9"/>
                  <a:pt x="47" y="9"/>
                </a:cubicBezTo>
                <a:cubicBezTo>
                  <a:pt x="45" y="9"/>
                  <a:pt x="43" y="8"/>
                  <a:pt x="40" y="8"/>
                </a:cubicBezTo>
                <a:cubicBezTo>
                  <a:pt x="34" y="8"/>
                  <a:pt x="29" y="12"/>
                  <a:pt x="29" y="19"/>
                </a:cubicBezTo>
                <a:cubicBezTo>
                  <a:pt x="29" y="25"/>
                  <a:pt x="29" y="25"/>
                  <a:pt x="29" y="25"/>
                </a:cubicBezTo>
                <a:cubicBezTo>
                  <a:pt x="21" y="25"/>
                  <a:pt x="21" y="25"/>
                  <a:pt x="21" y="25"/>
                </a:cubicBezTo>
                <a:cubicBezTo>
                  <a:pt x="21" y="33"/>
                  <a:pt x="21" y="33"/>
                  <a:pt x="21" y="33"/>
                </a:cubicBezTo>
                <a:cubicBezTo>
                  <a:pt x="29" y="33"/>
                  <a:pt x="29" y="33"/>
                  <a:pt x="29" y="33"/>
                </a:cubicBezTo>
                <a:cubicBezTo>
                  <a:pt x="29" y="55"/>
                  <a:pt x="29" y="55"/>
                  <a:pt x="29" y="55"/>
                </a:cubicBezTo>
                <a:cubicBezTo>
                  <a:pt x="10" y="55"/>
                  <a:pt x="10" y="55"/>
                  <a:pt x="10" y="55"/>
                </a:cubicBezTo>
                <a:cubicBezTo>
                  <a:pt x="4" y="55"/>
                  <a:pt x="0" y="50"/>
                  <a:pt x="0" y="45"/>
                </a:cubicBezTo>
                <a:cubicBezTo>
                  <a:pt x="0" y="10"/>
                  <a:pt x="0" y="10"/>
                  <a:pt x="0" y="10"/>
                </a:cubicBezTo>
                <a:cubicBezTo>
                  <a:pt x="0" y="5"/>
                  <a:pt x="4" y="0"/>
                  <a:pt x="10" y="0"/>
                </a:cubicBezTo>
                <a:cubicBezTo>
                  <a:pt x="44" y="0"/>
                  <a:pt x="44" y="0"/>
                  <a:pt x="44" y="0"/>
                </a:cubicBezTo>
                <a:cubicBezTo>
                  <a:pt x="50" y="0"/>
                  <a:pt x="55" y="5"/>
                  <a:pt x="55" y="10"/>
                </a:cubicBezTo>
                <a:cubicBezTo>
                  <a:pt x="55" y="45"/>
                  <a:pt x="55" y="45"/>
                  <a:pt x="55" y="45"/>
                </a:cubicBezTo>
                <a:cubicBezTo>
                  <a:pt x="55" y="50"/>
                  <a:pt x="50" y="55"/>
                  <a:pt x="44" y="55"/>
                </a:cubicBezTo>
                <a:close/>
              </a:path>
            </a:pathLst>
          </a:custGeom>
          <a:solidFill>
            <a:schemeClr val="bg1"/>
          </a:solidFill>
          <a:ln w="9525">
            <a:noFill/>
            <a:round/>
          </a:ln>
        </p:spPr>
        <p:txBody>
          <a:bodyPr wrap="square" lIns="91440" tIns="45720" rIns="91440" bIns="45720" anchor="ctr">
            <a:normAutofit/>
          </a:bodyPr>
          <a:lstStyle/>
          <a:p>
            <a:pPr algn="ctr"/>
            <a:endParaRPr dirty="0">
              <a:solidFill>
                <a:schemeClr val="bg1"/>
              </a:solidFill>
              <a:latin typeface="仓耳玄三M W05" panose="02020400000000000000" pitchFamily="18" charset="-122"/>
            </a:endParaRPr>
          </a:p>
        </p:txBody>
      </p:sp>
      <p:sp>
        <p:nvSpPr>
          <p:cNvPr id="10" name="íŝļiḓê"/>
          <p:cNvSpPr/>
          <p:nvPr/>
        </p:nvSpPr>
        <p:spPr bwMode="auto">
          <a:xfrm>
            <a:off x="4702017" y="2771222"/>
            <a:ext cx="639274" cy="600720"/>
          </a:xfrm>
          <a:custGeom>
            <a:avLst/>
            <a:gdLst/>
            <a:ahLst/>
            <a:cxnLst>
              <a:cxn ang="0">
                <a:pos x="62" y="51"/>
              </a:cxn>
              <a:cxn ang="0">
                <a:pos x="51" y="62"/>
              </a:cxn>
              <a:cxn ang="0">
                <a:pos x="12" y="62"/>
              </a:cxn>
              <a:cxn ang="0">
                <a:pos x="0" y="51"/>
              </a:cxn>
              <a:cxn ang="0">
                <a:pos x="0" y="12"/>
              </a:cxn>
              <a:cxn ang="0">
                <a:pos x="12" y="0"/>
              </a:cxn>
              <a:cxn ang="0">
                <a:pos x="51" y="0"/>
              </a:cxn>
              <a:cxn ang="0">
                <a:pos x="62" y="12"/>
              </a:cxn>
              <a:cxn ang="0">
                <a:pos x="62" y="51"/>
              </a:cxn>
              <a:cxn ang="0">
                <a:pos x="47" y="21"/>
              </a:cxn>
              <a:cxn ang="0">
                <a:pos x="51" y="16"/>
              </a:cxn>
              <a:cxn ang="0">
                <a:pos x="45" y="19"/>
              </a:cxn>
              <a:cxn ang="0">
                <a:pos x="39" y="16"/>
              </a:cxn>
              <a:cxn ang="0">
                <a:pos x="31" y="24"/>
              </a:cxn>
              <a:cxn ang="0">
                <a:pos x="31" y="26"/>
              </a:cxn>
              <a:cxn ang="0">
                <a:pos x="14" y="17"/>
              </a:cxn>
              <a:cxn ang="0">
                <a:pos x="12" y="22"/>
              </a:cxn>
              <a:cxn ang="0">
                <a:pos x="16" y="29"/>
              </a:cxn>
              <a:cxn ang="0">
                <a:pos x="12" y="28"/>
              </a:cxn>
              <a:cxn ang="0">
                <a:pos x="12" y="28"/>
              </a:cxn>
              <a:cxn ang="0">
                <a:pos x="19" y="36"/>
              </a:cxn>
              <a:cxn ang="0">
                <a:pos x="17" y="36"/>
              </a:cxn>
              <a:cxn ang="0">
                <a:pos x="15" y="36"/>
              </a:cxn>
              <a:cxn ang="0">
                <a:pos x="23" y="42"/>
              </a:cxn>
              <a:cxn ang="0">
                <a:pos x="13" y="46"/>
              </a:cxn>
              <a:cxn ang="0">
                <a:pos x="11" y="46"/>
              </a:cxn>
              <a:cxn ang="0">
                <a:pos x="24" y="49"/>
              </a:cxn>
              <a:cxn ang="0">
                <a:pos x="48" y="25"/>
              </a:cxn>
              <a:cxn ang="0">
                <a:pos x="48" y="24"/>
              </a:cxn>
              <a:cxn ang="0">
                <a:pos x="52" y="20"/>
              </a:cxn>
              <a:cxn ang="0">
                <a:pos x="47" y="21"/>
              </a:cxn>
            </a:cxnLst>
            <a:rect l="0" t="0" r="r" b="b"/>
            <a:pathLst>
              <a:path w="62" h="62">
                <a:moveTo>
                  <a:pt x="62" y="51"/>
                </a:moveTo>
                <a:cubicBezTo>
                  <a:pt x="62" y="57"/>
                  <a:pt x="57" y="62"/>
                  <a:pt x="51" y="62"/>
                </a:cubicBezTo>
                <a:cubicBezTo>
                  <a:pt x="12" y="62"/>
                  <a:pt x="12" y="62"/>
                  <a:pt x="12" y="62"/>
                </a:cubicBezTo>
                <a:cubicBezTo>
                  <a:pt x="6" y="62"/>
                  <a:pt x="0" y="57"/>
                  <a:pt x="0" y="51"/>
                </a:cubicBezTo>
                <a:cubicBezTo>
                  <a:pt x="0" y="12"/>
                  <a:pt x="0" y="12"/>
                  <a:pt x="0" y="12"/>
                </a:cubicBezTo>
                <a:cubicBezTo>
                  <a:pt x="0" y="6"/>
                  <a:pt x="6" y="0"/>
                  <a:pt x="12" y="0"/>
                </a:cubicBezTo>
                <a:cubicBezTo>
                  <a:pt x="51" y="0"/>
                  <a:pt x="51" y="0"/>
                  <a:pt x="51" y="0"/>
                </a:cubicBezTo>
                <a:cubicBezTo>
                  <a:pt x="57" y="0"/>
                  <a:pt x="62" y="6"/>
                  <a:pt x="62" y="12"/>
                </a:cubicBezTo>
                <a:lnTo>
                  <a:pt x="62" y="51"/>
                </a:lnTo>
                <a:close/>
                <a:moveTo>
                  <a:pt x="47" y="21"/>
                </a:moveTo>
                <a:cubicBezTo>
                  <a:pt x="49" y="20"/>
                  <a:pt x="50" y="18"/>
                  <a:pt x="51" y="16"/>
                </a:cubicBezTo>
                <a:cubicBezTo>
                  <a:pt x="49" y="17"/>
                  <a:pt x="47" y="18"/>
                  <a:pt x="45" y="19"/>
                </a:cubicBezTo>
                <a:cubicBezTo>
                  <a:pt x="44" y="17"/>
                  <a:pt x="42" y="16"/>
                  <a:pt x="39" y="16"/>
                </a:cubicBezTo>
                <a:cubicBezTo>
                  <a:pt x="35" y="16"/>
                  <a:pt x="31" y="20"/>
                  <a:pt x="31" y="24"/>
                </a:cubicBezTo>
                <a:cubicBezTo>
                  <a:pt x="31" y="25"/>
                  <a:pt x="31" y="26"/>
                  <a:pt x="31" y="26"/>
                </a:cubicBezTo>
                <a:cubicBezTo>
                  <a:pt x="24" y="26"/>
                  <a:pt x="18" y="23"/>
                  <a:pt x="14" y="17"/>
                </a:cubicBezTo>
                <a:cubicBezTo>
                  <a:pt x="13" y="19"/>
                  <a:pt x="12" y="20"/>
                  <a:pt x="12" y="22"/>
                </a:cubicBezTo>
                <a:cubicBezTo>
                  <a:pt x="12" y="25"/>
                  <a:pt x="14" y="27"/>
                  <a:pt x="16" y="29"/>
                </a:cubicBezTo>
                <a:cubicBezTo>
                  <a:pt x="15" y="29"/>
                  <a:pt x="13" y="28"/>
                  <a:pt x="12" y="28"/>
                </a:cubicBezTo>
                <a:cubicBezTo>
                  <a:pt x="12" y="28"/>
                  <a:pt x="12" y="28"/>
                  <a:pt x="12" y="28"/>
                </a:cubicBezTo>
                <a:cubicBezTo>
                  <a:pt x="12" y="32"/>
                  <a:pt x="15" y="35"/>
                  <a:pt x="19" y="36"/>
                </a:cubicBezTo>
                <a:cubicBezTo>
                  <a:pt x="18" y="36"/>
                  <a:pt x="18" y="36"/>
                  <a:pt x="17" y="36"/>
                </a:cubicBezTo>
                <a:cubicBezTo>
                  <a:pt x="16" y="36"/>
                  <a:pt x="16" y="36"/>
                  <a:pt x="15" y="36"/>
                </a:cubicBezTo>
                <a:cubicBezTo>
                  <a:pt x="16" y="39"/>
                  <a:pt x="20" y="42"/>
                  <a:pt x="23" y="42"/>
                </a:cubicBezTo>
                <a:cubicBezTo>
                  <a:pt x="20" y="44"/>
                  <a:pt x="17" y="46"/>
                  <a:pt x="13" y="46"/>
                </a:cubicBezTo>
                <a:cubicBezTo>
                  <a:pt x="12" y="46"/>
                  <a:pt x="11" y="46"/>
                  <a:pt x="11" y="46"/>
                </a:cubicBezTo>
                <a:cubicBezTo>
                  <a:pt x="14" y="48"/>
                  <a:pt x="19" y="49"/>
                  <a:pt x="24" y="49"/>
                </a:cubicBezTo>
                <a:cubicBezTo>
                  <a:pt x="39" y="49"/>
                  <a:pt x="48" y="36"/>
                  <a:pt x="48" y="25"/>
                </a:cubicBezTo>
                <a:cubicBezTo>
                  <a:pt x="48" y="25"/>
                  <a:pt x="48" y="25"/>
                  <a:pt x="48" y="24"/>
                </a:cubicBezTo>
                <a:cubicBezTo>
                  <a:pt x="49" y="23"/>
                  <a:pt x="51" y="22"/>
                  <a:pt x="52" y="20"/>
                </a:cubicBezTo>
                <a:cubicBezTo>
                  <a:pt x="50" y="20"/>
                  <a:pt x="49" y="21"/>
                  <a:pt x="47" y="21"/>
                </a:cubicBezTo>
                <a:close/>
              </a:path>
            </a:pathLst>
          </a:custGeom>
          <a:solidFill>
            <a:schemeClr val="bg1"/>
          </a:solidFill>
          <a:ln w="9525">
            <a:noFill/>
            <a:round/>
          </a:ln>
        </p:spPr>
        <p:txBody>
          <a:bodyPr wrap="square" lIns="91440" tIns="45720" rIns="91440" bIns="45720" anchor="ctr">
            <a:normAutofit/>
          </a:bodyPr>
          <a:lstStyle/>
          <a:p>
            <a:pPr algn="ctr"/>
            <a:endParaRPr dirty="0">
              <a:solidFill>
                <a:schemeClr val="bg1"/>
              </a:solidFill>
              <a:latin typeface="仓耳玄三M W05" panose="02020400000000000000" pitchFamily="18" charset="-122"/>
            </a:endParaRPr>
          </a:p>
        </p:txBody>
      </p:sp>
      <p:sp>
        <p:nvSpPr>
          <p:cNvPr id="11" name="îSľide"/>
          <p:cNvSpPr/>
          <p:nvPr/>
        </p:nvSpPr>
        <p:spPr bwMode="auto">
          <a:xfrm>
            <a:off x="9269248" y="2734154"/>
            <a:ext cx="686440" cy="645045"/>
          </a:xfrm>
          <a:custGeom>
            <a:avLst/>
            <a:gdLst/>
            <a:ahLst/>
            <a:cxnLst>
              <a:cxn ang="0">
                <a:pos x="62" y="51"/>
              </a:cxn>
              <a:cxn ang="0">
                <a:pos x="51" y="62"/>
              </a:cxn>
              <a:cxn ang="0">
                <a:pos x="12" y="62"/>
              </a:cxn>
              <a:cxn ang="0">
                <a:pos x="0" y="51"/>
              </a:cxn>
              <a:cxn ang="0">
                <a:pos x="0" y="12"/>
              </a:cxn>
              <a:cxn ang="0">
                <a:pos x="12" y="0"/>
              </a:cxn>
              <a:cxn ang="0">
                <a:pos x="51" y="0"/>
              </a:cxn>
              <a:cxn ang="0">
                <a:pos x="62" y="12"/>
              </a:cxn>
              <a:cxn ang="0">
                <a:pos x="62" y="51"/>
              </a:cxn>
              <a:cxn ang="0">
                <a:pos x="15" y="11"/>
              </a:cxn>
              <a:cxn ang="0">
                <a:pos x="9" y="16"/>
              </a:cxn>
              <a:cxn ang="0">
                <a:pos x="15" y="20"/>
              </a:cxn>
              <a:cxn ang="0">
                <a:pos x="15" y="20"/>
              </a:cxn>
              <a:cxn ang="0">
                <a:pos x="20" y="16"/>
              </a:cxn>
              <a:cxn ang="0">
                <a:pos x="15" y="11"/>
              </a:cxn>
              <a:cxn ang="0">
                <a:pos x="19" y="52"/>
              </a:cxn>
              <a:cxn ang="0">
                <a:pos x="19" y="24"/>
              </a:cxn>
              <a:cxn ang="0">
                <a:pos x="10" y="24"/>
              </a:cxn>
              <a:cxn ang="0">
                <a:pos x="10" y="52"/>
              </a:cxn>
              <a:cxn ang="0">
                <a:pos x="19" y="52"/>
              </a:cxn>
              <a:cxn ang="0">
                <a:pos x="53" y="52"/>
              </a:cxn>
              <a:cxn ang="0">
                <a:pos x="53" y="36"/>
              </a:cxn>
              <a:cxn ang="0">
                <a:pos x="42" y="24"/>
              </a:cxn>
              <a:cxn ang="0">
                <a:pos x="34" y="28"/>
              </a:cxn>
              <a:cxn ang="0">
                <a:pos x="34" y="28"/>
              </a:cxn>
              <a:cxn ang="0">
                <a:pos x="34" y="24"/>
              </a:cxn>
              <a:cxn ang="0">
                <a:pos x="24" y="24"/>
              </a:cxn>
              <a:cxn ang="0">
                <a:pos x="24" y="52"/>
              </a:cxn>
              <a:cxn ang="0">
                <a:pos x="34" y="52"/>
              </a:cxn>
              <a:cxn ang="0">
                <a:pos x="34" y="37"/>
              </a:cxn>
              <a:cxn ang="0">
                <a:pos x="34" y="34"/>
              </a:cxn>
              <a:cxn ang="0">
                <a:pos x="39" y="31"/>
              </a:cxn>
              <a:cxn ang="0">
                <a:pos x="43" y="37"/>
              </a:cxn>
              <a:cxn ang="0">
                <a:pos x="43" y="52"/>
              </a:cxn>
              <a:cxn ang="0">
                <a:pos x="53" y="52"/>
              </a:cxn>
            </a:cxnLst>
            <a:rect l="0" t="0" r="r" b="b"/>
            <a:pathLst>
              <a:path w="62" h="62">
                <a:moveTo>
                  <a:pt x="62" y="51"/>
                </a:moveTo>
                <a:cubicBezTo>
                  <a:pt x="62" y="57"/>
                  <a:pt x="57" y="62"/>
                  <a:pt x="51" y="62"/>
                </a:cubicBezTo>
                <a:cubicBezTo>
                  <a:pt x="12" y="62"/>
                  <a:pt x="12" y="62"/>
                  <a:pt x="12" y="62"/>
                </a:cubicBezTo>
                <a:cubicBezTo>
                  <a:pt x="6" y="62"/>
                  <a:pt x="0" y="57"/>
                  <a:pt x="0" y="51"/>
                </a:cubicBezTo>
                <a:cubicBezTo>
                  <a:pt x="0" y="12"/>
                  <a:pt x="0" y="12"/>
                  <a:pt x="0" y="12"/>
                </a:cubicBezTo>
                <a:cubicBezTo>
                  <a:pt x="0" y="6"/>
                  <a:pt x="6" y="0"/>
                  <a:pt x="12" y="0"/>
                </a:cubicBezTo>
                <a:cubicBezTo>
                  <a:pt x="51" y="0"/>
                  <a:pt x="51" y="0"/>
                  <a:pt x="51" y="0"/>
                </a:cubicBezTo>
                <a:cubicBezTo>
                  <a:pt x="57" y="0"/>
                  <a:pt x="62" y="6"/>
                  <a:pt x="62" y="12"/>
                </a:cubicBezTo>
                <a:lnTo>
                  <a:pt x="62" y="51"/>
                </a:lnTo>
                <a:close/>
                <a:moveTo>
                  <a:pt x="15" y="11"/>
                </a:moveTo>
                <a:cubicBezTo>
                  <a:pt x="12" y="11"/>
                  <a:pt x="9" y="13"/>
                  <a:pt x="9" y="16"/>
                </a:cubicBezTo>
                <a:cubicBezTo>
                  <a:pt x="9" y="18"/>
                  <a:pt x="11" y="20"/>
                  <a:pt x="15" y="20"/>
                </a:cubicBezTo>
                <a:cubicBezTo>
                  <a:pt x="15" y="20"/>
                  <a:pt x="15" y="20"/>
                  <a:pt x="15" y="20"/>
                </a:cubicBezTo>
                <a:cubicBezTo>
                  <a:pt x="18" y="20"/>
                  <a:pt x="20" y="18"/>
                  <a:pt x="20" y="16"/>
                </a:cubicBezTo>
                <a:cubicBezTo>
                  <a:pt x="20" y="13"/>
                  <a:pt x="18" y="11"/>
                  <a:pt x="15" y="11"/>
                </a:cubicBezTo>
                <a:close/>
                <a:moveTo>
                  <a:pt x="19" y="52"/>
                </a:moveTo>
                <a:cubicBezTo>
                  <a:pt x="19" y="24"/>
                  <a:pt x="19" y="24"/>
                  <a:pt x="19" y="24"/>
                </a:cubicBezTo>
                <a:cubicBezTo>
                  <a:pt x="10" y="24"/>
                  <a:pt x="10" y="24"/>
                  <a:pt x="10" y="24"/>
                </a:cubicBezTo>
                <a:cubicBezTo>
                  <a:pt x="10" y="52"/>
                  <a:pt x="10" y="52"/>
                  <a:pt x="10" y="52"/>
                </a:cubicBezTo>
                <a:lnTo>
                  <a:pt x="19" y="52"/>
                </a:lnTo>
                <a:close/>
                <a:moveTo>
                  <a:pt x="53" y="52"/>
                </a:moveTo>
                <a:cubicBezTo>
                  <a:pt x="53" y="36"/>
                  <a:pt x="53" y="36"/>
                  <a:pt x="53" y="36"/>
                </a:cubicBezTo>
                <a:cubicBezTo>
                  <a:pt x="53" y="28"/>
                  <a:pt x="48" y="24"/>
                  <a:pt x="42" y="24"/>
                </a:cubicBezTo>
                <a:cubicBezTo>
                  <a:pt x="37" y="24"/>
                  <a:pt x="35" y="26"/>
                  <a:pt x="34" y="28"/>
                </a:cubicBezTo>
                <a:cubicBezTo>
                  <a:pt x="34" y="28"/>
                  <a:pt x="34" y="28"/>
                  <a:pt x="34" y="28"/>
                </a:cubicBezTo>
                <a:cubicBezTo>
                  <a:pt x="34" y="24"/>
                  <a:pt x="34" y="24"/>
                  <a:pt x="34" y="24"/>
                </a:cubicBezTo>
                <a:cubicBezTo>
                  <a:pt x="24" y="24"/>
                  <a:pt x="24" y="24"/>
                  <a:pt x="24" y="24"/>
                </a:cubicBezTo>
                <a:cubicBezTo>
                  <a:pt x="24" y="24"/>
                  <a:pt x="24" y="27"/>
                  <a:pt x="24" y="52"/>
                </a:cubicBezTo>
                <a:cubicBezTo>
                  <a:pt x="34" y="52"/>
                  <a:pt x="34" y="52"/>
                  <a:pt x="34" y="52"/>
                </a:cubicBezTo>
                <a:cubicBezTo>
                  <a:pt x="34" y="37"/>
                  <a:pt x="34" y="37"/>
                  <a:pt x="34" y="37"/>
                </a:cubicBezTo>
                <a:cubicBezTo>
                  <a:pt x="34" y="36"/>
                  <a:pt x="34" y="35"/>
                  <a:pt x="34" y="34"/>
                </a:cubicBezTo>
                <a:cubicBezTo>
                  <a:pt x="35" y="33"/>
                  <a:pt x="36" y="31"/>
                  <a:pt x="39" y="31"/>
                </a:cubicBezTo>
                <a:cubicBezTo>
                  <a:pt x="42" y="31"/>
                  <a:pt x="43" y="33"/>
                  <a:pt x="43" y="37"/>
                </a:cubicBezTo>
                <a:cubicBezTo>
                  <a:pt x="43" y="52"/>
                  <a:pt x="43" y="52"/>
                  <a:pt x="43" y="52"/>
                </a:cubicBezTo>
                <a:lnTo>
                  <a:pt x="53" y="52"/>
                </a:lnTo>
                <a:close/>
              </a:path>
            </a:pathLst>
          </a:custGeom>
          <a:solidFill>
            <a:schemeClr val="bg1"/>
          </a:solidFill>
          <a:ln w="9525">
            <a:noFill/>
            <a:round/>
          </a:ln>
        </p:spPr>
        <p:txBody>
          <a:bodyPr wrap="square" lIns="91440" tIns="45720" rIns="91440" bIns="45720" anchor="ctr">
            <a:normAutofit/>
          </a:bodyPr>
          <a:lstStyle/>
          <a:p>
            <a:pPr algn="ctr"/>
            <a:endParaRPr dirty="0">
              <a:solidFill>
                <a:schemeClr val="bg1"/>
              </a:solidFill>
              <a:latin typeface="仓耳玄三M W05" panose="02020400000000000000" pitchFamily="18" charset="-122"/>
            </a:endParaRPr>
          </a:p>
        </p:txBody>
      </p:sp>
      <p:sp>
        <p:nvSpPr>
          <p:cNvPr id="12" name="ísliḑé"/>
          <p:cNvSpPr/>
          <p:nvPr/>
        </p:nvSpPr>
        <p:spPr bwMode="auto">
          <a:xfrm>
            <a:off x="6994181" y="3947359"/>
            <a:ext cx="644381" cy="600720"/>
          </a:xfrm>
          <a:custGeom>
            <a:avLst/>
            <a:gdLst/>
            <a:ahLst/>
            <a:cxnLst>
              <a:cxn ang="0">
                <a:pos x="58" y="50"/>
              </a:cxn>
              <a:cxn ang="0">
                <a:pos x="51" y="58"/>
              </a:cxn>
              <a:cxn ang="0">
                <a:pos x="7" y="58"/>
              </a:cxn>
              <a:cxn ang="0">
                <a:pos x="0" y="50"/>
              </a:cxn>
              <a:cxn ang="0">
                <a:pos x="0" y="7"/>
              </a:cxn>
              <a:cxn ang="0">
                <a:pos x="7" y="0"/>
              </a:cxn>
              <a:cxn ang="0">
                <a:pos x="51" y="0"/>
              </a:cxn>
              <a:cxn ang="0">
                <a:pos x="58" y="7"/>
              </a:cxn>
              <a:cxn ang="0">
                <a:pos x="58" y="50"/>
              </a:cxn>
              <a:cxn ang="0">
                <a:pos x="51" y="24"/>
              </a:cxn>
              <a:cxn ang="0">
                <a:pos x="46" y="24"/>
              </a:cxn>
              <a:cxn ang="0">
                <a:pos x="47" y="29"/>
              </a:cxn>
              <a:cxn ang="0">
                <a:pos x="29" y="47"/>
              </a:cxn>
              <a:cxn ang="0">
                <a:pos x="11" y="29"/>
              </a:cxn>
              <a:cxn ang="0">
                <a:pos x="12" y="24"/>
              </a:cxn>
              <a:cxn ang="0">
                <a:pos x="6" y="24"/>
              </a:cxn>
              <a:cxn ang="0">
                <a:pos x="6" y="49"/>
              </a:cxn>
              <a:cxn ang="0">
                <a:pos x="9" y="51"/>
              </a:cxn>
              <a:cxn ang="0">
                <a:pos x="49" y="51"/>
              </a:cxn>
              <a:cxn ang="0">
                <a:pos x="51" y="49"/>
              </a:cxn>
              <a:cxn ang="0">
                <a:pos x="51" y="24"/>
              </a:cxn>
              <a:cxn ang="0">
                <a:pos x="29" y="17"/>
              </a:cxn>
              <a:cxn ang="0">
                <a:pos x="17" y="29"/>
              </a:cxn>
              <a:cxn ang="0">
                <a:pos x="29" y="40"/>
              </a:cxn>
              <a:cxn ang="0">
                <a:pos x="41" y="29"/>
              </a:cxn>
              <a:cxn ang="0">
                <a:pos x="29" y="17"/>
              </a:cxn>
              <a:cxn ang="0">
                <a:pos x="51" y="9"/>
              </a:cxn>
              <a:cxn ang="0">
                <a:pos x="49" y="6"/>
              </a:cxn>
              <a:cxn ang="0">
                <a:pos x="42" y="6"/>
              </a:cxn>
              <a:cxn ang="0">
                <a:pos x="40" y="9"/>
              </a:cxn>
              <a:cxn ang="0">
                <a:pos x="40" y="15"/>
              </a:cxn>
              <a:cxn ang="0">
                <a:pos x="42" y="18"/>
              </a:cxn>
              <a:cxn ang="0">
                <a:pos x="49" y="18"/>
              </a:cxn>
              <a:cxn ang="0">
                <a:pos x="51" y="15"/>
              </a:cxn>
              <a:cxn ang="0">
                <a:pos x="51" y="9"/>
              </a:cxn>
            </a:cxnLst>
            <a:rect l="0" t="0" r="r" b="b"/>
            <a:pathLst>
              <a:path w="58" h="58">
                <a:moveTo>
                  <a:pt x="58" y="50"/>
                </a:moveTo>
                <a:cubicBezTo>
                  <a:pt x="58" y="54"/>
                  <a:pt x="55" y="58"/>
                  <a:pt x="51" y="58"/>
                </a:cubicBezTo>
                <a:cubicBezTo>
                  <a:pt x="7" y="58"/>
                  <a:pt x="7" y="58"/>
                  <a:pt x="7" y="58"/>
                </a:cubicBezTo>
                <a:cubicBezTo>
                  <a:pt x="3" y="58"/>
                  <a:pt x="0" y="54"/>
                  <a:pt x="0" y="50"/>
                </a:cubicBezTo>
                <a:cubicBezTo>
                  <a:pt x="0" y="7"/>
                  <a:pt x="0" y="7"/>
                  <a:pt x="0" y="7"/>
                </a:cubicBezTo>
                <a:cubicBezTo>
                  <a:pt x="0" y="3"/>
                  <a:pt x="3" y="0"/>
                  <a:pt x="7" y="0"/>
                </a:cubicBezTo>
                <a:cubicBezTo>
                  <a:pt x="51" y="0"/>
                  <a:pt x="51" y="0"/>
                  <a:pt x="51" y="0"/>
                </a:cubicBezTo>
                <a:cubicBezTo>
                  <a:pt x="55" y="0"/>
                  <a:pt x="58" y="3"/>
                  <a:pt x="58" y="7"/>
                </a:cubicBezTo>
                <a:lnTo>
                  <a:pt x="58" y="50"/>
                </a:lnTo>
                <a:close/>
                <a:moveTo>
                  <a:pt x="51" y="24"/>
                </a:moveTo>
                <a:cubicBezTo>
                  <a:pt x="46" y="24"/>
                  <a:pt x="46" y="24"/>
                  <a:pt x="46" y="24"/>
                </a:cubicBezTo>
                <a:cubicBezTo>
                  <a:pt x="47" y="26"/>
                  <a:pt x="47" y="27"/>
                  <a:pt x="47" y="29"/>
                </a:cubicBezTo>
                <a:cubicBezTo>
                  <a:pt x="47" y="39"/>
                  <a:pt x="39" y="47"/>
                  <a:pt x="29" y="47"/>
                </a:cubicBezTo>
                <a:cubicBezTo>
                  <a:pt x="19" y="47"/>
                  <a:pt x="11" y="39"/>
                  <a:pt x="11" y="29"/>
                </a:cubicBezTo>
                <a:cubicBezTo>
                  <a:pt x="11" y="27"/>
                  <a:pt x="11" y="26"/>
                  <a:pt x="12" y="24"/>
                </a:cubicBezTo>
                <a:cubicBezTo>
                  <a:pt x="6" y="24"/>
                  <a:pt x="6" y="24"/>
                  <a:pt x="6" y="24"/>
                </a:cubicBezTo>
                <a:cubicBezTo>
                  <a:pt x="6" y="49"/>
                  <a:pt x="6" y="49"/>
                  <a:pt x="6" y="49"/>
                </a:cubicBezTo>
                <a:cubicBezTo>
                  <a:pt x="6" y="50"/>
                  <a:pt x="7" y="51"/>
                  <a:pt x="9" y="51"/>
                </a:cubicBezTo>
                <a:cubicBezTo>
                  <a:pt x="49" y="51"/>
                  <a:pt x="49" y="51"/>
                  <a:pt x="49" y="51"/>
                </a:cubicBezTo>
                <a:cubicBezTo>
                  <a:pt x="50" y="51"/>
                  <a:pt x="51" y="50"/>
                  <a:pt x="51" y="49"/>
                </a:cubicBezTo>
                <a:lnTo>
                  <a:pt x="51" y="24"/>
                </a:lnTo>
                <a:close/>
                <a:moveTo>
                  <a:pt x="29" y="17"/>
                </a:moveTo>
                <a:cubicBezTo>
                  <a:pt x="23" y="17"/>
                  <a:pt x="17" y="22"/>
                  <a:pt x="17" y="29"/>
                </a:cubicBezTo>
                <a:cubicBezTo>
                  <a:pt x="17" y="35"/>
                  <a:pt x="23" y="40"/>
                  <a:pt x="29" y="40"/>
                </a:cubicBezTo>
                <a:cubicBezTo>
                  <a:pt x="35" y="40"/>
                  <a:pt x="41" y="35"/>
                  <a:pt x="41" y="29"/>
                </a:cubicBezTo>
                <a:cubicBezTo>
                  <a:pt x="41" y="22"/>
                  <a:pt x="35" y="17"/>
                  <a:pt x="29" y="17"/>
                </a:cubicBezTo>
                <a:close/>
                <a:moveTo>
                  <a:pt x="51" y="9"/>
                </a:moveTo>
                <a:cubicBezTo>
                  <a:pt x="51" y="7"/>
                  <a:pt x="50" y="6"/>
                  <a:pt x="49" y="6"/>
                </a:cubicBezTo>
                <a:cubicBezTo>
                  <a:pt x="42" y="6"/>
                  <a:pt x="42" y="6"/>
                  <a:pt x="42" y="6"/>
                </a:cubicBezTo>
                <a:cubicBezTo>
                  <a:pt x="41" y="6"/>
                  <a:pt x="40" y="7"/>
                  <a:pt x="40" y="9"/>
                </a:cubicBezTo>
                <a:cubicBezTo>
                  <a:pt x="40" y="15"/>
                  <a:pt x="40" y="15"/>
                  <a:pt x="40" y="15"/>
                </a:cubicBezTo>
                <a:cubicBezTo>
                  <a:pt x="40" y="16"/>
                  <a:pt x="41" y="18"/>
                  <a:pt x="42" y="18"/>
                </a:cubicBezTo>
                <a:cubicBezTo>
                  <a:pt x="49" y="18"/>
                  <a:pt x="49" y="18"/>
                  <a:pt x="49" y="18"/>
                </a:cubicBezTo>
                <a:cubicBezTo>
                  <a:pt x="50" y="18"/>
                  <a:pt x="51" y="16"/>
                  <a:pt x="51" y="15"/>
                </a:cubicBezTo>
                <a:lnTo>
                  <a:pt x="51" y="9"/>
                </a:lnTo>
                <a:close/>
              </a:path>
            </a:pathLst>
          </a:custGeom>
          <a:solidFill>
            <a:schemeClr val="bg1"/>
          </a:solidFill>
          <a:ln w="9525">
            <a:noFill/>
            <a:round/>
          </a:ln>
        </p:spPr>
        <p:txBody>
          <a:bodyPr wrap="square" lIns="91440" tIns="45720" rIns="91440" bIns="45720" anchor="ctr">
            <a:normAutofit/>
          </a:bodyPr>
          <a:lstStyle/>
          <a:p>
            <a:pPr algn="ctr"/>
            <a:endParaRPr dirty="0">
              <a:solidFill>
                <a:schemeClr val="bg1"/>
              </a:solidFill>
              <a:latin typeface="仓耳玄三M W05" panose="02020400000000000000" pitchFamily="18" charset="-122"/>
            </a:endParaRPr>
          </a:p>
        </p:txBody>
      </p:sp>
      <p:sp>
        <p:nvSpPr>
          <p:cNvPr id="13" name="ïṧ1ídé"/>
          <p:cNvSpPr txBox="1"/>
          <p:nvPr/>
        </p:nvSpPr>
        <p:spPr>
          <a:xfrm>
            <a:off x="1989328" y="4710247"/>
            <a:ext cx="1461938" cy="341496"/>
          </a:xfrm>
          <a:prstGeom prst="rect">
            <a:avLst/>
          </a:prstGeom>
          <a:noFill/>
        </p:spPr>
        <p:txBody>
          <a:bodyPr wrap="square" lIns="91440" tIns="45720" rIns="91440" bIns="45720">
            <a:noAutofit/>
          </a:bodyPr>
          <a:lstStyle/>
          <a:p>
            <a:pPr algn="ctr"/>
            <a:r>
              <a:rPr lang="en-US" altLang="zh-CN" sz="1600" b="1" dirty="0">
                <a:solidFill>
                  <a:schemeClr val="bg1"/>
                </a:solidFill>
                <a:latin typeface="仓耳玄三M W05" panose="02020400000000000000" pitchFamily="18" charset="-122"/>
              </a:rPr>
              <a:t>Text</a:t>
            </a:r>
            <a:endParaRPr lang="zh-CN" altLang="en-US" sz="1600" b="1" dirty="0">
              <a:solidFill>
                <a:schemeClr val="bg1"/>
              </a:solidFill>
              <a:latin typeface="仓耳玄三M W05" panose="02020400000000000000" pitchFamily="18" charset="-122"/>
            </a:endParaRPr>
          </a:p>
        </p:txBody>
      </p:sp>
      <p:sp>
        <p:nvSpPr>
          <p:cNvPr id="14" name="íṡlïďe"/>
          <p:cNvSpPr txBox="1"/>
          <p:nvPr/>
        </p:nvSpPr>
        <p:spPr>
          <a:xfrm>
            <a:off x="4282718" y="3464115"/>
            <a:ext cx="1461938" cy="341496"/>
          </a:xfrm>
          <a:prstGeom prst="rect">
            <a:avLst/>
          </a:prstGeom>
          <a:noFill/>
        </p:spPr>
        <p:txBody>
          <a:bodyPr wrap="square" lIns="91440" tIns="45720" rIns="91440" bIns="45720">
            <a:noAutofit/>
          </a:bodyPr>
          <a:lstStyle/>
          <a:p>
            <a:pPr algn="ctr"/>
            <a:r>
              <a:rPr lang="en-US" altLang="zh-CN" sz="1600" b="1" dirty="0">
                <a:solidFill>
                  <a:schemeClr val="bg1"/>
                </a:solidFill>
                <a:latin typeface="仓耳玄三M W05" panose="02020400000000000000" pitchFamily="18" charset="-122"/>
              </a:rPr>
              <a:t>Text</a:t>
            </a:r>
            <a:endParaRPr lang="zh-CN" altLang="en-US" sz="1600" b="1" dirty="0">
              <a:solidFill>
                <a:schemeClr val="bg1"/>
              </a:solidFill>
              <a:latin typeface="仓耳玄三M W05" panose="02020400000000000000" pitchFamily="18" charset="-122"/>
            </a:endParaRPr>
          </a:p>
        </p:txBody>
      </p:sp>
      <p:sp>
        <p:nvSpPr>
          <p:cNvPr id="15" name="ïşľïďe"/>
          <p:cNvSpPr txBox="1"/>
          <p:nvPr/>
        </p:nvSpPr>
        <p:spPr>
          <a:xfrm>
            <a:off x="8853842" y="3473385"/>
            <a:ext cx="1461938" cy="341496"/>
          </a:xfrm>
          <a:prstGeom prst="rect">
            <a:avLst/>
          </a:prstGeom>
          <a:noFill/>
        </p:spPr>
        <p:txBody>
          <a:bodyPr wrap="square" lIns="91440" tIns="45720" rIns="91440" bIns="45720">
            <a:noAutofit/>
          </a:bodyPr>
          <a:lstStyle/>
          <a:p>
            <a:pPr algn="ctr"/>
            <a:r>
              <a:rPr lang="en-US" altLang="zh-CN" sz="1600" b="1" dirty="0">
                <a:solidFill>
                  <a:schemeClr val="bg1"/>
                </a:solidFill>
                <a:latin typeface="仓耳玄三M W05" panose="02020400000000000000" pitchFamily="18" charset="-122"/>
              </a:rPr>
              <a:t>Text</a:t>
            </a:r>
            <a:endParaRPr lang="zh-CN" altLang="en-US" sz="1600" b="1" dirty="0">
              <a:solidFill>
                <a:schemeClr val="bg1"/>
              </a:solidFill>
              <a:latin typeface="仓耳玄三M W05" panose="02020400000000000000" pitchFamily="18" charset="-122"/>
            </a:endParaRPr>
          </a:p>
        </p:txBody>
      </p:sp>
      <p:sp>
        <p:nvSpPr>
          <p:cNvPr id="16" name="ïṣḻídê"/>
          <p:cNvSpPr txBox="1"/>
          <p:nvPr/>
        </p:nvSpPr>
        <p:spPr>
          <a:xfrm>
            <a:off x="6592412" y="4646015"/>
            <a:ext cx="1461938" cy="341496"/>
          </a:xfrm>
          <a:prstGeom prst="rect">
            <a:avLst/>
          </a:prstGeom>
          <a:noFill/>
        </p:spPr>
        <p:txBody>
          <a:bodyPr wrap="square" lIns="91440" tIns="45720" rIns="91440" bIns="45720">
            <a:noAutofit/>
          </a:bodyPr>
          <a:lstStyle/>
          <a:p>
            <a:pPr algn="ctr"/>
            <a:r>
              <a:rPr lang="en-US" altLang="zh-CN" sz="1600" b="1" dirty="0">
                <a:solidFill>
                  <a:schemeClr val="bg1"/>
                </a:solidFill>
                <a:latin typeface="仓耳玄三M W05" panose="02020400000000000000" pitchFamily="18" charset="-122"/>
              </a:rPr>
              <a:t>Text</a:t>
            </a:r>
            <a:endParaRPr lang="zh-CN" altLang="en-US" sz="1600" b="1" dirty="0">
              <a:solidFill>
                <a:schemeClr val="bg1"/>
              </a:solidFill>
              <a:latin typeface="仓耳玄三M W05" panose="02020400000000000000" pitchFamily="18" charset="-122"/>
            </a:endParaRPr>
          </a:p>
        </p:txBody>
      </p:sp>
      <p:sp>
        <p:nvSpPr>
          <p:cNvPr id="17" name="ïşľiḓé"/>
          <p:cNvSpPr/>
          <p:nvPr/>
        </p:nvSpPr>
        <p:spPr>
          <a:xfrm>
            <a:off x="1075188" y="3463050"/>
            <a:ext cx="986238" cy="926765"/>
          </a:xfrm>
          <a:prstGeom prst="ellipse">
            <a:avLst/>
          </a:prstGeom>
          <a:gradFill>
            <a:gsLst>
              <a:gs pos="100000">
                <a:srgbClr val="6EABFF"/>
              </a:gs>
              <a:gs pos="0">
                <a:srgbClr val="F361CE"/>
              </a:gs>
            </a:gsLst>
            <a:lin ang="16200000" scaled="1"/>
          </a:gradFill>
          <a:ln w="381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dirty="0">
              <a:solidFill>
                <a:schemeClr val="bg1"/>
              </a:solidFill>
              <a:latin typeface="仓耳玄三M W05" panose="02020400000000000000" pitchFamily="18" charset="-122"/>
            </a:endParaRPr>
          </a:p>
        </p:txBody>
      </p:sp>
      <p:sp>
        <p:nvSpPr>
          <p:cNvPr id="18" name="ïsļiďè"/>
          <p:cNvSpPr/>
          <p:nvPr/>
        </p:nvSpPr>
        <p:spPr>
          <a:xfrm>
            <a:off x="1173815" y="3555724"/>
            <a:ext cx="788991" cy="74141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dirty="0">
              <a:solidFill>
                <a:schemeClr val="bg1"/>
              </a:solidFill>
              <a:latin typeface="仓耳玄三M W05" panose="02020400000000000000" pitchFamily="18" charset="-122"/>
            </a:endParaRPr>
          </a:p>
        </p:txBody>
      </p:sp>
      <p:sp>
        <p:nvSpPr>
          <p:cNvPr id="19" name="îsļiḓè"/>
          <p:cNvSpPr/>
          <p:nvPr/>
        </p:nvSpPr>
        <p:spPr bwMode="auto">
          <a:xfrm>
            <a:off x="1331723" y="3653135"/>
            <a:ext cx="454512" cy="487219"/>
          </a:xfrm>
          <a:custGeom>
            <a:avLst/>
            <a:gdLst/>
            <a:ahLst/>
            <a:cxnLst>
              <a:cxn ang="0">
                <a:pos x="128" y="0"/>
              </a:cxn>
              <a:cxn ang="0">
                <a:pos x="128" y="82"/>
              </a:cxn>
              <a:cxn ang="0">
                <a:pos x="148" y="109"/>
              </a:cxn>
              <a:cxn ang="0">
                <a:pos x="146" y="84"/>
              </a:cxn>
              <a:cxn ang="0">
                <a:pos x="100" y="86"/>
              </a:cxn>
              <a:cxn ang="0">
                <a:pos x="130" y="106"/>
              </a:cxn>
              <a:cxn ang="0">
                <a:pos x="155" y="113"/>
              </a:cxn>
              <a:cxn ang="0">
                <a:pos x="192" y="151"/>
              </a:cxn>
              <a:cxn ang="0">
                <a:pos x="192" y="76"/>
              </a:cxn>
              <a:cxn ang="0">
                <a:pos x="130" y="190"/>
              </a:cxn>
              <a:cxn ang="0">
                <a:pos x="130" y="115"/>
              </a:cxn>
              <a:cxn ang="0">
                <a:pos x="130" y="190"/>
              </a:cxn>
              <a:cxn ang="0">
                <a:pos x="114" y="193"/>
              </a:cxn>
              <a:cxn ang="0">
                <a:pos x="66" y="280"/>
              </a:cxn>
              <a:cxn ang="0">
                <a:pos x="69" y="281"/>
              </a:cxn>
              <a:cxn ang="0">
                <a:pos x="191" y="281"/>
              </a:cxn>
              <a:cxn ang="0">
                <a:pos x="194" y="280"/>
              </a:cxn>
              <a:cxn ang="0">
                <a:pos x="146" y="193"/>
              </a:cxn>
              <a:cxn ang="0">
                <a:pos x="177" y="154"/>
              </a:cxn>
              <a:cxn ang="0">
                <a:pos x="203" y="241"/>
              </a:cxn>
              <a:cxn ang="0">
                <a:pos x="254" y="242"/>
              </a:cxn>
              <a:cxn ang="0">
                <a:pos x="256" y="241"/>
              </a:cxn>
              <a:cxn ang="0">
                <a:pos x="208" y="154"/>
              </a:cxn>
              <a:cxn ang="0">
                <a:pos x="84" y="145"/>
              </a:cxn>
              <a:cxn ang="0">
                <a:pos x="102" y="114"/>
              </a:cxn>
              <a:cxn ang="0">
                <a:pos x="27" y="114"/>
              </a:cxn>
              <a:cxn ang="0">
                <a:pos x="98" y="186"/>
              </a:cxn>
              <a:cxn ang="0">
                <a:pos x="80" y="154"/>
              </a:cxn>
              <a:cxn ang="0">
                <a:pos x="0" y="202"/>
              </a:cxn>
              <a:cxn ang="0">
                <a:pos x="0" y="242"/>
              </a:cxn>
              <a:cxn ang="0">
                <a:pos x="57" y="253"/>
              </a:cxn>
              <a:cxn ang="0">
                <a:pos x="98" y="186"/>
              </a:cxn>
              <a:cxn ang="0">
                <a:pos x="98" y="186"/>
              </a:cxn>
            </a:cxnLst>
            <a:rect l="0" t="0" r="r" b="b"/>
            <a:pathLst>
              <a:path w="256" h="292">
                <a:moveTo>
                  <a:pt x="87" y="41"/>
                </a:moveTo>
                <a:cubicBezTo>
                  <a:pt x="87" y="18"/>
                  <a:pt x="106" y="0"/>
                  <a:pt x="128" y="0"/>
                </a:cubicBezTo>
                <a:cubicBezTo>
                  <a:pt x="151" y="0"/>
                  <a:pt x="169" y="18"/>
                  <a:pt x="169" y="41"/>
                </a:cubicBezTo>
                <a:cubicBezTo>
                  <a:pt x="169" y="63"/>
                  <a:pt x="151" y="82"/>
                  <a:pt x="128" y="82"/>
                </a:cubicBezTo>
                <a:cubicBezTo>
                  <a:pt x="106" y="82"/>
                  <a:pt x="87" y="63"/>
                  <a:pt x="87" y="41"/>
                </a:cubicBezTo>
                <a:close/>
                <a:moveTo>
                  <a:pt x="148" y="109"/>
                </a:moveTo>
                <a:cubicBezTo>
                  <a:pt x="148" y="101"/>
                  <a:pt x="151" y="92"/>
                  <a:pt x="156" y="86"/>
                </a:cubicBezTo>
                <a:cubicBezTo>
                  <a:pt x="153" y="85"/>
                  <a:pt x="149" y="84"/>
                  <a:pt x="146" y="84"/>
                </a:cubicBezTo>
                <a:cubicBezTo>
                  <a:pt x="111" y="84"/>
                  <a:pt x="111" y="84"/>
                  <a:pt x="111" y="84"/>
                </a:cubicBezTo>
                <a:cubicBezTo>
                  <a:pt x="107" y="84"/>
                  <a:pt x="104" y="85"/>
                  <a:pt x="100" y="86"/>
                </a:cubicBezTo>
                <a:cubicBezTo>
                  <a:pt x="105" y="93"/>
                  <a:pt x="109" y="102"/>
                  <a:pt x="109" y="111"/>
                </a:cubicBezTo>
                <a:cubicBezTo>
                  <a:pt x="115" y="108"/>
                  <a:pt x="122" y="106"/>
                  <a:pt x="130" y="106"/>
                </a:cubicBezTo>
                <a:cubicBezTo>
                  <a:pt x="136" y="106"/>
                  <a:pt x="142" y="107"/>
                  <a:pt x="148" y="109"/>
                </a:cubicBezTo>
                <a:close/>
                <a:moveTo>
                  <a:pt x="155" y="113"/>
                </a:moveTo>
                <a:cubicBezTo>
                  <a:pt x="167" y="121"/>
                  <a:pt x="175" y="133"/>
                  <a:pt x="176" y="148"/>
                </a:cubicBezTo>
                <a:cubicBezTo>
                  <a:pt x="181" y="150"/>
                  <a:pt x="187" y="151"/>
                  <a:pt x="192" y="151"/>
                </a:cubicBezTo>
                <a:cubicBezTo>
                  <a:pt x="213" y="151"/>
                  <a:pt x="230" y="134"/>
                  <a:pt x="230" y="114"/>
                </a:cubicBezTo>
                <a:cubicBezTo>
                  <a:pt x="230" y="93"/>
                  <a:pt x="213" y="76"/>
                  <a:pt x="192" y="76"/>
                </a:cubicBezTo>
                <a:cubicBezTo>
                  <a:pt x="172" y="76"/>
                  <a:pt x="155" y="93"/>
                  <a:pt x="155" y="113"/>
                </a:cubicBezTo>
                <a:close/>
                <a:moveTo>
                  <a:pt x="130" y="190"/>
                </a:moveTo>
                <a:cubicBezTo>
                  <a:pt x="151" y="190"/>
                  <a:pt x="168" y="173"/>
                  <a:pt x="168" y="152"/>
                </a:cubicBezTo>
                <a:cubicBezTo>
                  <a:pt x="168" y="132"/>
                  <a:pt x="151" y="115"/>
                  <a:pt x="130" y="115"/>
                </a:cubicBezTo>
                <a:cubicBezTo>
                  <a:pt x="109" y="115"/>
                  <a:pt x="92" y="132"/>
                  <a:pt x="92" y="152"/>
                </a:cubicBezTo>
                <a:cubicBezTo>
                  <a:pt x="92" y="173"/>
                  <a:pt x="109" y="190"/>
                  <a:pt x="130" y="190"/>
                </a:cubicBezTo>
                <a:close/>
                <a:moveTo>
                  <a:pt x="146" y="193"/>
                </a:moveTo>
                <a:cubicBezTo>
                  <a:pt x="114" y="193"/>
                  <a:pt x="114" y="193"/>
                  <a:pt x="114" y="193"/>
                </a:cubicBezTo>
                <a:cubicBezTo>
                  <a:pt x="88" y="193"/>
                  <a:pt x="66" y="214"/>
                  <a:pt x="66" y="241"/>
                </a:cubicBezTo>
                <a:cubicBezTo>
                  <a:pt x="66" y="280"/>
                  <a:pt x="66" y="280"/>
                  <a:pt x="66" y="280"/>
                </a:cubicBezTo>
                <a:cubicBezTo>
                  <a:pt x="66" y="280"/>
                  <a:pt x="66" y="280"/>
                  <a:pt x="66" y="280"/>
                </a:cubicBezTo>
                <a:cubicBezTo>
                  <a:pt x="69" y="281"/>
                  <a:pt x="69" y="281"/>
                  <a:pt x="69" y="281"/>
                </a:cubicBezTo>
                <a:cubicBezTo>
                  <a:pt x="94" y="289"/>
                  <a:pt x="116" y="292"/>
                  <a:pt x="134" y="292"/>
                </a:cubicBezTo>
                <a:cubicBezTo>
                  <a:pt x="170" y="292"/>
                  <a:pt x="190" y="282"/>
                  <a:pt x="191" y="281"/>
                </a:cubicBezTo>
                <a:cubicBezTo>
                  <a:pt x="194" y="280"/>
                  <a:pt x="194" y="280"/>
                  <a:pt x="194" y="280"/>
                </a:cubicBezTo>
                <a:cubicBezTo>
                  <a:pt x="194" y="280"/>
                  <a:pt x="194" y="280"/>
                  <a:pt x="194" y="280"/>
                </a:cubicBezTo>
                <a:cubicBezTo>
                  <a:pt x="194" y="241"/>
                  <a:pt x="194" y="241"/>
                  <a:pt x="194" y="241"/>
                </a:cubicBezTo>
                <a:cubicBezTo>
                  <a:pt x="194" y="214"/>
                  <a:pt x="173" y="193"/>
                  <a:pt x="146" y="193"/>
                </a:cubicBezTo>
                <a:close/>
                <a:moveTo>
                  <a:pt x="208" y="154"/>
                </a:moveTo>
                <a:cubicBezTo>
                  <a:pt x="177" y="154"/>
                  <a:pt x="177" y="154"/>
                  <a:pt x="177" y="154"/>
                </a:cubicBezTo>
                <a:cubicBezTo>
                  <a:pt x="176" y="167"/>
                  <a:pt x="171" y="178"/>
                  <a:pt x="162" y="186"/>
                </a:cubicBezTo>
                <a:cubicBezTo>
                  <a:pt x="186" y="193"/>
                  <a:pt x="203" y="215"/>
                  <a:pt x="203" y="241"/>
                </a:cubicBezTo>
                <a:cubicBezTo>
                  <a:pt x="203" y="253"/>
                  <a:pt x="203" y="253"/>
                  <a:pt x="203" y="253"/>
                </a:cubicBezTo>
                <a:cubicBezTo>
                  <a:pt x="234" y="252"/>
                  <a:pt x="252" y="243"/>
                  <a:pt x="254" y="242"/>
                </a:cubicBezTo>
                <a:cubicBezTo>
                  <a:pt x="256" y="241"/>
                  <a:pt x="256" y="241"/>
                  <a:pt x="256" y="241"/>
                </a:cubicBezTo>
                <a:cubicBezTo>
                  <a:pt x="256" y="241"/>
                  <a:pt x="256" y="241"/>
                  <a:pt x="256" y="241"/>
                </a:cubicBezTo>
                <a:cubicBezTo>
                  <a:pt x="256" y="202"/>
                  <a:pt x="256" y="202"/>
                  <a:pt x="256" y="202"/>
                </a:cubicBezTo>
                <a:cubicBezTo>
                  <a:pt x="256" y="175"/>
                  <a:pt x="235" y="154"/>
                  <a:pt x="208" y="154"/>
                </a:cubicBezTo>
                <a:close/>
                <a:moveTo>
                  <a:pt x="64" y="151"/>
                </a:moveTo>
                <a:cubicBezTo>
                  <a:pt x="71" y="151"/>
                  <a:pt x="78" y="149"/>
                  <a:pt x="84" y="145"/>
                </a:cubicBezTo>
                <a:cubicBezTo>
                  <a:pt x="86" y="133"/>
                  <a:pt x="92" y="123"/>
                  <a:pt x="102" y="116"/>
                </a:cubicBezTo>
                <a:cubicBezTo>
                  <a:pt x="102" y="115"/>
                  <a:pt x="102" y="114"/>
                  <a:pt x="102" y="114"/>
                </a:cubicBezTo>
                <a:cubicBezTo>
                  <a:pt x="102" y="93"/>
                  <a:pt x="85" y="76"/>
                  <a:pt x="64" y="76"/>
                </a:cubicBezTo>
                <a:cubicBezTo>
                  <a:pt x="43" y="76"/>
                  <a:pt x="27" y="93"/>
                  <a:pt x="27" y="114"/>
                </a:cubicBezTo>
                <a:cubicBezTo>
                  <a:pt x="27" y="134"/>
                  <a:pt x="43" y="151"/>
                  <a:pt x="64" y="151"/>
                </a:cubicBezTo>
                <a:close/>
                <a:moveTo>
                  <a:pt x="98" y="186"/>
                </a:moveTo>
                <a:cubicBezTo>
                  <a:pt x="89" y="178"/>
                  <a:pt x="84" y="167"/>
                  <a:pt x="84" y="154"/>
                </a:cubicBezTo>
                <a:cubicBezTo>
                  <a:pt x="82" y="154"/>
                  <a:pt x="81" y="154"/>
                  <a:pt x="80" y="154"/>
                </a:cubicBezTo>
                <a:cubicBezTo>
                  <a:pt x="48" y="154"/>
                  <a:pt x="48" y="154"/>
                  <a:pt x="48" y="154"/>
                </a:cubicBezTo>
                <a:cubicBezTo>
                  <a:pt x="22" y="154"/>
                  <a:pt x="0" y="175"/>
                  <a:pt x="0" y="202"/>
                </a:cubicBezTo>
                <a:cubicBezTo>
                  <a:pt x="0" y="241"/>
                  <a:pt x="0" y="241"/>
                  <a:pt x="0" y="241"/>
                </a:cubicBezTo>
                <a:cubicBezTo>
                  <a:pt x="0" y="242"/>
                  <a:pt x="0" y="242"/>
                  <a:pt x="0" y="242"/>
                </a:cubicBezTo>
                <a:cubicBezTo>
                  <a:pt x="3" y="242"/>
                  <a:pt x="3" y="242"/>
                  <a:pt x="3" y="242"/>
                </a:cubicBezTo>
                <a:cubicBezTo>
                  <a:pt x="23" y="249"/>
                  <a:pt x="41" y="252"/>
                  <a:pt x="57" y="253"/>
                </a:cubicBezTo>
                <a:cubicBezTo>
                  <a:pt x="57" y="241"/>
                  <a:pt x="57" y="241"/>
                  <a:pt x="57" y="241"/>
                </a:cubicBezTo>
                <a:cubicBezTo>
                  <a:pt x="57" y="215"/>
                  <a:pt x="74" y="193"/>
                  <a:pt x="98" y="186"/>
                </a:cubicBezTo>
                <a:close/>
                <a:moveTo>
                  <a:pt x="98" y="186"/>
                </a:moveTo>
                <a:cubicBezTo>
                  <a:pt x="98" y="186"/>
                  <a:pt x="98" y="186"/>
                  <a:pt x="98" y="186"/>
                </a:cubicBezTo>
              </a:path>
            </a:pathLst>
          </a:custGeom>
          <a:gradFill>
            <a:gsLst>
              <a:gs pos="100000">
                <a:srgbClr val="6EABFF"/>
              </a:gs>
              <a:gs pos="0">
                <a:srgbClr val="F361CE"/>
              </a:gs>
            </a:gsLst>
            <a:lin ang="16200000" scaled="1"/>
          </a:gradFill>
          <a:ln w="9525">
            <a:noFill/>
            <a:round/>
          </a:ln>
        </p:spPr>
        <p:txBody>
          <a:bodyPr wrap="square" lIns="91440" tIns="45720" rIns="91440" bIns="45720" anchor="ctr">
            <a:noAutofit/>
          </a:bodyPr>
          <a:lstStyle/>
          <a:p>
            <a:pPr algn="ctr"/>
            <a:endParaRPr dirty="0">
              <a:solidFill>
                <a:schemeClr val="bg1"/>
              </a:solidFill>
              <a:latin typeface="仓耳玄三M W05" panose="02020400000000000000" pitchFamily="18" charset="-122"/>
            </a:endParaRPr>
          </a:p>
        </p:txBody>
      </p:sp>
      <p:sp>
        <p:nvSpPr>
          <p:cNvPr id="20" name="îŝ1íḋe"/>
          <p:cNvSpPr/>
          <p:nvPr/>
        </p:nvSpPr>
        <p:spPr>
          <a:xfrm>
            <a:off x="4528536" y="1752049"/>
            <a:ext cx="986238" cy="926765"/>
          </a:xfrm>
          <a:prstGeom prst="ellipse">
            <a:avLst/>
          </a:prstGeom>
          <a:gradFill>
            <a:gsLst>
              <a:gs pos="100000">
                <a:srgbClr val="6EABFF"/>
              </a:gs>
              <a:gs pos="0">
                <a:srgbClr val="F361CE"/>
              </a:gs>
            </a:gsLst>
            <a:lin ang="16200000" scaled="1"/>
          </a:gra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dirty="0">
              <a:solidFill>
                <a:schemeClr val="bg1"/>
              </a:solidFill>
              <a:latin typeface="仓耳玄三M W05" panose="02020400000000000000" pitchFamily="18" charset="-122"/>
            </a:endParaRPr>
          </a:p>
        </p:txBody>
      </p:sp>
      <p:sp>
        <p:nvSpPr>
          <p:cNvPr id="21" name="ïṩ1idê"/>
          <p:cNvSpPr/>
          <p:nvPr/>
        </p:nvSpPr>
        <p:spPr>
          <a:xfrm>
            <a:off x="4627159" y="1844725"/>
            <a:ext cx="788990" cy="74141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dirty="0">
              <a:solidFill>
                <a:schemeClr val="bg1"/>
              </a:solidFill>
              <a:latin typeface="仓耳玄三M W05" panose="02020400000000000000" pitchFamily="18" charset="-122"/>
            </a:endParaRPr>
          </a:p>
        </p:txBody>
      </p:sp>
      <p:sp>
        <p:nvSpPr>
          <p:cNvPr id="22" name="îṩḷiḍe"/>
          <p:cNvSpPr/>
          <p:nvPr/>
        </p:nvSpPr>
        <p:spPr bwMode="auto">
          <a:xfrm>
            <a:off x="4774502" y="2002909"/>
            <a:ext cx="511475" cy="451207"/>
          </a:xfrm>
          <a:custGeom>
            <a:avLst/>
            <a:gdLst>
              <a:gd name="connsiteX0" fmla="*/ 0 w 450433"/>
              <a:gd name="connsiteY0" fmla="*/ 125413 h 422857"/>
              <a:gd name="connsiteX1" fmla="*/ 91269 w 450433"/>
              <a:gd name="connsiteY1" fmla="*/ 125413 h 422857"/>
              <a:gd name="connsiteX2" fmla="*/ 91269 w 450433"/>
              <a:gd name="connsiteY2" fmla="*/ 273807 h 422857"/>
              <a:gd name="connsiteX3" fmla="*/ 279715 w 450433"/>
              <a:gd name="connsiteY3" fmla="*/ 273807 h 422857"/>
              <a:gd name="connsiteX4" fmla="*/ 287594 w 450433"/>
              <a:gd name="connsiteY4" fmla="*/ 283656 h 422857"/>
              <a:gd name="connsiteX5" fmla="*/ 287594 w 450433"/>
              <a:gd name="connsiteY5" fmla="*/ 340124 h 422857"/>
              <a:gd name="connsiteX6" fmla="*/ 126069 w 450433"/>
              <a:gd name="connsiteY6" fmla="*/ 340124 h 422857"/>
              <a:gd name="connsiteX7" fmla="*/ 51872 w 450433"/>
              <a:gd name="connsiteY7" fmla="*/ 422857 h 422857"/>
              <a:gd name="connsiteX8" fmla="*/ 51872 w 450433"/>
              <a:gd name="connsiteY8" fmla="*/ 340124 h 422857"/>
              <a:gd name="connsiteX9" fmla="*/ 0 w 450433"/>
              <a:gd name="connsiteY9" fmla="*/ 340124 h 422857"/>
              <a:gd name="connsiteX10" fmla="*/ 114906 w 450433"/>
              <a:gd name="connsiteY10" fmla="*/ 0 h 422857"/>
              <a:gd name="connsiteX11" fmla="*/ 450433 w 450433"/>
              <a:gd name="connsiteY11" fmla="*/ 0 h 422857"/>
              <a:gd name="connsiteX12" fmla="*/ 450433 w 450433"/>
              <a:gd name="connsiteY12" fmla="*/ 250825 h 422857"/>
              <a:gd name="connsiteX13" fmla="*/ 390682 w 450433"/>
              <a:gd name="connsiteY13" fmla="*/ 250825 h 422857"/>
              <a:gd name="connsiteX14" fmla="*/ 390682 w 450433"/>
              <a:gd name="connsiteY14" fmla="*/ 348003 h 422857"/>
              <a:gd name="connsiteX15" fmla="*/ 302696 w 450433"/>
              <a:gd name="connsiteY15" fmla="*/ 250825 h 422857"/>
              <a:gd name="connsiteX16" fmla="*/ 114906 w 450433"/>
              <a:gd name="connsiteY16" fmla="*/ 250825 h 422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50433" h="422857">
                <a:moveTo>
                  <a:pt x="0" y="125413"/>
                </a:moveTo>
                <a:lnTo>
                  <a:pt x="91269" y="125413"/>
                </a:lnTo>
                <a:lnTo>
                  <a:pt x="91269" y="273807"/>
                </a:lnTo>
                <a:lnTo>
                  <a:pt x="279715" y="273807"/>
                </a:lnTo>
                <a:lnTo>
                  <a:pt x="287594" y="283656"/>
                </a:lnTo>
                <a:lnTo>
                  <a:pt x="287594" y="340124"/>
                </a:lnTo>
                <a:lnTo>
                  <a:pt x="126069" y="340124"/>
                </a:lnTo>
                <a:lnTo>
                  <a:pt x="51872" y="422857"/>
                </a:lnTo>
                <a:lnTo>
                  <a:pt x="51872" y="340124"/>
                </a:lnTo>
                <a:lnTo>
                  <a:pt x="0" y="340124"/>
                </a:lnTo>
                <a:close/>
                <a:moveTo>
                  <a:pt x="114906" y="0"/>
                </a:moveTo>
                <a:lnTo>
                  <a:pt x="450433" y="0"/>
                </a:lnTo>
                <a:lnTo>
                  <a:pt x="450433" y="250825"/>
                </a:lnTo>
                <a:lnTo>
                  <a:pt x="390682" y="250825"/>
                </a:lnTo>
                <a:lnTo>
                  <a:pt x="390682" y="348003"/>
                </a:lnTo>
                <a:lnTo>
                  <a:pt x="302696" y="250825"/>
                </a:lnTo>
                <a:lnTo>
                  <a:pt x="114906" y="250825"/>
                </a:lnTo>
                <a:close/>
              </a:path>
            </a:pathLst>
          </a:custGeom>
          <a:gradFill>
            <a:gsLst>
              <a:gs pos="100000">
                <a:srgbClr val="6EABFF"/>
              </a:gs>
              <a:gs pos="0">
                <a:srgbClr val="F361CE"/>
              </a:gs>
            </a:gsLst>
            <a:lin ang="16200000" scaled="1"/>
          </a:gradFill>
          <a:ln w="9525">
            <a:noFill/>
            <a:round/>
          </a:ln>
        </p:spPr>
        <p:txBody>
          <a:bodyPr wrap="square" lIns="91440" tIns="45720" rIns="91440" bIns="45720" anchor="ctr">
            <a:noAutofit/>
          </a:bodyPr>
          <a:lstStyle/>
          <a:p>
            <a:pPr algn="ctr"/>
            <a:endParaRPr dirty="0">
              <a:solidFill>
                <a:schemeClr val="bg1"/>
              </a:solidFill>
              <a:latin typeface="仓耳玄三M W05" panose="02020400000000000000" pitchFamily="18" charset="-122"/>
            </a:endParaRPr>
          </a:p>
        </p:txBody>
      </p:sp>
      <p:sp>
        <p:nvSpPr>
          <p:cNvPr id="23" name="iśļïďê"/>
          <p:cNvSpPr/>
          <p:nvPr/>
        </p:nvSpPr>
        <p:spPr>
          <a:xfrm>
            <a:off x="6823252" y="5131042"/>
            <a:ext cx="986238" cy="926765"/>
          </a:xfrm>
          <a:prstGeom prst="ellipse">
            <a:avLst/>
          </a:prstGeom>
          <a:gradFill>
            <a:gsLst>
              <a:gs pos="100000">
                <a:srgbClr val="6EABFF"/>
              </a:gs>
              <a:gs pos="0">
                <a:srgbClr val="F361CE"/>
              </a:gs>
            </a:gsLst>
            <a:lin ang="16200000" scaled="1"/>
          </a:gradFill>
          <a:ln w="381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dirty="0">
              <a:solidFill>
                <a:schemeClr val="bg1"/>
              </a:solidFill>
              <a:latin typeface="仓耳玄三M W05" panose="02020400000000000000" pitchFamily="18" charset="-122"/>
            </a:endParaRPr>
          </a:p>
        </p:txBody>
      </p:sp>
      <p:sp>
        <p:nvSpPr>
          <p:cNvPr id="24" name="íṧḻïḋê"/>
          <p:cNvSpPr/>
          <p:nvPr/>
        </p:nvSpPr>
        <p:spPr>
          <a:xfrm>
            <a:off x="6921876" y="5223719"/>
            <a:ext cx="788990" cy="74141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dirty="0">
              <a:solidFill>
                <a:schemeClr val="bg1"/>
              </a:solidFill>
              <a:latin typeface="仓耳玄三M W05" panose="02020400000000000000" pitchFamily="18" charset="-122"/>
            </a:endParaRPr>
          </a:p>
        </p:txBody>
      </p:sp>
      <p:sp>
        <p:nvSpPr>
          <p:cNvPr id="25" name="íşḷîḓè"/>
          <p:cNvSpPr/>
          <p:nvPr/>
        </p:nvSpPr>
        <p:spPr bwMode="auto">
          <a:xfrm>
            <a:off x="7086211" y="5425231"/>
            <a:ext cx="493538" cy="350897"/>
          </a:xfrm>
          <a:custGeom>
            <a:avLst/>
            <a:gdLst>
              <a:gd name="connsiteX0" fmla="*/ 124521 w 434637"/>
              <a:gd name="connsiteY0" fmla="*/ 82787 h 328850"/>
              <a:gd name="connsiteX1" fmla="*/ 218807 w 434637"/>
              <a:gd name="connsiteY1" fmla="*/ 217167 h 328850"/>
              <a:gd name="connsiteX2" fmla="*/ 274270 w 434637"/>
              <a:gd name="connsiteY2" fmla="*/ 163975 h 328850"/>
              <a:gd name="connsiteX3" fmla="*/ 385195 w 434637"/>
              <a:gd name="connsiteY3" fmla="*/ 275958 h 328850"/>
              <a:gd name="connsiteX4" fmla="*/ 55192 w 434637"/>
              <a:gd name="connsiteY4" fmla="*/ 275958 h 328850"/>
              <a:gd name="connsiteX5" fmla="*/ 124521 w 434637"/>
              <a:gd name="connsiteY5" fmla="*/ 82787 h 328850"/>
              <a:gd name="connsiteX6" fmla="*/ 340589 w 434637"/>
              <a:gd name="connsiteY6" fmla="*/ 55192 h 328850"/>
              <a:gd name="connsiteX7" fmla="*/ 379445 w 434637"/>
              <a:gd name="connsiteY7" fmla="*/ 97419 h 328850"/>
              <a:gd name="connsiteX8" fmla="*/ 340589 w 434637"/>
              <a:gd name="connsiteY8" fmla="*/ 136830 h 328850"/>
              <a:gd name="connsiteX9" fmla="*/ 298957 w 434637"/>
              <a:gd name="connsiteY9" fmla="*/ 97419 h 328850"/>
              <a:gd name="connsiteX10" fmla="*/ 340589 w 434637"/>
              <a:gd name="connsiteY10" fmla="*/ 55192 h 328850"/>
              <a:gd name="connsiteX11" fmla="*/ 27596 w 434637"/>
              <a:gd name="connsiteY11" fmla="*/ 27596 h 328850"/>
              <a:gd name="connsiteX12" fmla="*/ 27596 w 434637"/>
              <a:gd name="connsiteY12" fmla="*/ 301254 h 328850"/>
              <a:gd name="connsiteX13" fmla="*/ 407041 w 434637"/>
              <a:gd name="connsiteY13" fmla="*/ 301254 h 328850"/>
              <a:gd name="connsiteX14" fmla="*/ 407041 w 434637"/>
              <a:gd name="connsiteY14" fmla="*/ 27596 h 328850"/>
              <a:gd name="connsiteX15" fmla="*/ 0 w 434637"/>
              <a:gd name="connsiteY15" fmla="*/ 0 h 328850"/>
              <a:gd name="connsiteX16" fmla="*/ 434637 w 434637"/>
              <a:gd name="connsiteY16" fmla="*/ 0 h 328850"/>
              <a:gd name="connsiteX17" fmla="*/ 434637 w 434637"/>
              <a:gd name="connsiteY17" fmla="*/ 328850 h 328850"/>
              <a:gd name="connsiteX18" fmla="*/ 0 w 434637"/>
              <a:gd name="connsiteY18" fmla="*/ 328850 h 328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34637" h="328850">
                <a:moveTo>
                  <a:pt x="124521" y="82787"/>
                </a:moveTo>
                <a:cubicBezTo>
                  <a:pt x="166118" y="82787"/>
                  <a:pt x="185530" y="217167"/>
                  <a:pt x="218807" y="217167"/>
                </a:cubicBezTo>
                <a:cubicBezTo>
                  <a:pt x="252085" y="217167"/>
                  <a:pt x="249312" y="163975"/>
                  <a:pt x="274270" y="163975"/>
                </a:cubicBezTo>
                <a:cubicBezTo>
                  <a:pt x="299228" y="163975"/>
                  <a:pt x="385195" y="275958"/>
                  <a:pt x="385195" y="275958"/>
                </a:cubicBezTo>
                <a:cubicBezTo>
                  <a:pt x="385195" y="275958"/>
                  <a:pt x="385195" y="275958"/>
                  <a:pt x="55192" y="275958"/>
                </a:cubicBezTo>
                <a:cubicBezTo>
                  <a:pt x="55192" y="275958"/>
                  <a:pt x="82924" y="82787"/>
                  <a:pt x="124521" y="82787"/>
                </a:cubicBezTo>
                <a:close/>
                <a:moveTo>
                  <a:pt x="340589" y="55192"/>
                </a:moveTo>
                <a:cubicBezTo>
                  <a:pt x="362793" y="55192"/>
                  <a:pt x="379445" y="74897"/>
                  <a:pt x="379445" y="97419"/>
                </a:cubicBezTo>
                <a:cubicBezTo>
                  <a:pt x="379445" y="119940"/>
                  <a:pt x="362793" y="136830"/>
                  <a:pt x="340589" y="136830"/>
                </a:cubicBezTo>
                <a:cubicBezTo>
                  <a:pt x="318385" y="136830"/>
                  <a:pt x="298957" y="119940"/>
                  <a:pt x="298957" y="97419"/>
                </a:cubicBezTo>
                <a:cubicBezTo>
                  <a:pt x="298957" y="74897"/>
                  <a:pt x="318385" y="55192"/>
                  <a:pt x="340589" y="55192"/>
                </a:cubicBezTo>
                <a:close/>
                <a:moveTo>
                  <a:pt x="27596" y="27596"/>
                </a:moveTo>
                <a:lnTo>
                  <a:pt x="27596" y="301254"/>
                </a:lnTo>
                <a:lnTo>
                  <a:pt x="407041" y="301254"/>
                </a:lnTo>
                <a:lnTo>
                  <a:pt x="407041" y="27596"/>
                </a:lnTo>
                <a:close/>
                <a:moveTo>
                  <a:pt x="0" y="0"/>
                </a:moveTo>
                <a:lnTo>
                  <a:pt x="434637" y="0"/>
                </a:lnTo>
                <a:lnTo>
                  <a:pt x="434637" y="328850"/>
                </a:lnTo>
                <a:lnTo>
                  <a:pt x="0" y="328850"/>
                </a:lnTo>
                <a:close/>
              </a:path>
            </a:pathLst>
          </a:custGeom>
          <a:gradFill>
            <a:gsLst>
              <a:gs pos="100000">
                <a:srgbClr val="6EABFF"/>
              </a:gs>
              <a:gs pos="0">
                <a:srgbClr val="F361CE"/>
              </a:gs>
            </a:gsLst>
            <a:lin ang="16200000" scaled="1"/>
          </a:gradFill>
          <a:ln w="9525">
            <a:noFill/>
            <a:round/>
          </a:ln>
        </p:spPr>
        <p:txBody>
          <a:bodyPr wrap="square" lIns="91440" tIns="45720" rIns="91440" bIns="45720" anchor="ctr">
            <a:noAutofit/>
          </a:bodyPr>
          <a:lstStyle/>
          <a:p>
            <a:pPr algn="ctr"/>
            <a:endParaRPr sz="1600" dirty="0">
              <a:solidFill>
                <a:schemeClr val="bg1"/>
              </a:solidFill>
              <a:latin typeface="仓耳玄三M W05" panose="02020400000000000000" pitchFamily="18" charset="-122"/>
            </a:endParaRPr>
          </a:p>
        </p:txBody>
      </p:sp>
      <p:sp>
        <p:nvSpPr>
          <p:cNvPr id="26" name="ïṡḷiḋè"/>
          <p:cNvSpPr/>
          <p:nvPr/>
        </p:nvSpPr>
        <p:spPr>
          <a:xfrm>
            <a:off x="10273995" y="2231448"/>
            <a:ext cx="1011322" cy="950335"/>
          </a:xfrm>
          <a:prstGeom prst="ellipse">
            <a:avLst/>
          </a:prstGeom>
          <a:gradFill>
            <a:gsLst>
              <a:gs pos="100000">
                <a:srgbClr val="6EABFF"/>
              </a:gs>
              <a:gs pos="0">
                <a:srgbClr val="F361CE"/>
              </a:gs>
            </a:gsLst>
            <a:lin ang="16200000" scaled="1"/>
          </a:gra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dirty="0">
              <a:solidFill>
                <a:schemeClr val="bg1"/>
              </a:solidFill>
              <a:latin typeface="仓耳玄三M W05" panose="02020400000000000000" pitchFamily="18" charset="-122"/>
            </a:endParaRPr>
          </a:p>
        </p:txBody>
      </p:sp>
      <p:sp>
        <p:nvSpPr>
          <p:cNvPr id="27" name="íŝḻîḍé"/>
          <p:cNvSpPr/>
          <p:nvPr/>
        </p:nvSpPr>
        <p:spPr>
          <a:xfrm>
            <a:off x="10375126" y="2326481"/>
            <a:ext cx="809058" cy="76026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dirty="0">
              <a:solidFill>
                <a:schemeClr val="bg1"/>
              </a:solidFill>
              <a:latin typeface="仓耳玄三M W05" panose="02020400000000000000" pitchFamily="18" charset="-122"/>
            </a:endParaRPr>
          </a:p>
        </p:txBody>
      </p:sp>
      <p:sp>
        <p:nvSpPr>
          <p:cNvPr id="28" name="îṩļîďé"/>
          <p:cNvSpPr/>
          <p:nvPr/>
        </p:nvSpPr>
        <p:spPr bwMode="auto">
          <a:xfrm>
            <a:off x="10611236" y="2435525"/>
            <a:ext cx="336853" cy="542190"/>
          </a:xfrm>
          <a:custGeom>
            <a:avLst/>
            <a:gdLst>
              <a:gd name="connsiteX0" fmla="*/ 199533 w 296651"/>
              <a:gd name="connsiteY0" fmla="*/ 464320 h 508124"/>
              <a:gd name="connsiteX1" fmla="*/ 188938 w 296651"/>
              <a:gd name="connsiteY1" fmla="*/ 473081 h 508124"/>
              <a:gd name="connsiteX2" fmla="*/ 199533 w 296651"/>
              <a:gd name="connsiteY2" fmla="*/ 483594 h 508124"/>
              <a:gd name="connsiteX3" fmla="*/ 227786 w 296651"/>
              <a:gd name="connsiteY3" fmla="*/ 483594 h 508124"/>
              <a:gd name="connsiteX4" fmla="*/ 238380 w 296651"/>
              <a:gd name="connsiteY4" fmla="*/ 473081 h 508124"/>
              <a:gd name="connsiteX5" fmla="*/ 227786 w 296651"/>
              <a:gd name="connsiteY5" fmla="*/ 464320 h 508124"/>
              <a:gd name="connsiteX6" fmla="*/ 199533 w 296651"/>
              <a:gd name="connsiteY6" fmla="*/ 464320 h 508124"/>
              <a:gd name="connsiteX7" fmla="*/ 68865 w 296651"/>
              <a:gd name="connsiteY7" fmla="*/ 464320 h 508124"/>
              <a:gd name="connsiteX8" fmla="*/ 58271 w 296651"/>
              <a:gd name="connsiteY8" fmla="*/ 473081 h 508124"/>
              <a:gd name="connsiteX9" fmla="*/ 68865 w 296651"/>
              <a:gd name="connsiteY9" fmla="*/ 483594 h 508124"/>
              <a:gd name="connsiteX10" fmla="*/ 97118 w 296651"/>
              <a:gd name="connsiteY10" fmla="*/ 483594 h 508124"/>
              <a:gd name="connsiteX11" fmla="*/ 107713 w 296651"/>
              <a:gd name="connsiteY11" fmla="*/ 473081 h 508124"/>
              <a:gd name="connsiteX12" fmla="*/ 97118 w 296651"/>
              <a:gd name="connsiteY12" fmla="*/ 464320 h 508124"/>
              <a:gd name="connsiteX13" fmla="*/ 68865 w 296651"/>
              <a:gd name="connsiteY13" fmla="*/ 464320 h 508124"/>
              <a:gd name="connsiteX14" fmla="*/ 148325 w 296651"/>
              <a:gd name="connsiteY14" fmla="*/ 457312 h 508124"/>
              <a:gd name="connsiteX15" fmla="*/ 130668 w 296651"/>
              <a:gd name="connsiteY15" fmla="*/ 473081 h 508124"/>
              <a:gd name="connsiteX16" fmla="*/ 148325 w 296651"/>
              <a:gd name="connsiteY16" fmla="*/ 490603 h 508124"/>
              <a:gd name="connsiteX17" fmla="*/ 165983 w 296651"/>
              <a:gd name="connsiteY17" fmla="*/ 473081 h 508124"/>
              <a:gd name="connsiteX18" fmla="*/ 148325 w 296651"/>
              <a:gd name="connsiteY18" fmla="*/ 457312 h 508124"/>
              <a:gd name="connsiteX19" fmla="*/ 38917 w 296651"/>
              <a:gd name="connsiteY19" fmla="*/ 38917 h 508124"/>
              <a:gd name="connsiteX20" fmla="*/ 257734 w 296651"/>
              <a:gd name="connsiteY20" fmla="*/ 38917 h 508124"/>
              <a:gd name="connsiteX21" fmla="*/ 257734 w 296651"/>
              <a:gd name="connsiteY21" fmla="*/ 394310 h 508124"/>
              <a:gd name="connsiteX22" fmla="*/ 210088 w 296651"/>
              <a:gd name="connsiteY22" fmla="*/ 375052 h 508124"/>
              <a:gd name="connsiteX23" fmla="*/ 204794 w 296651"/>
              <a:gd name="connsiteY23" fmla="*/ 371551 h 508124"/>
              <a:gd name="connsiteX24" fmla="*/ 199500 w 296651"/>
              <a:gd name="connsiteY24" fmla="*/ 355795 h 508124"/>
              <a:gd name="connsiteX25" fmla="*/ 194206 w 296651"/>
              <a:gd name="connsiteY25" fmla="*/ 347041 h 508124"/>
              <a:gd name="connsiteX26" fmla="*/ 192442 w 296651"/>
              <a:gd name="connsiteY26" fmla="*/ 343540 h 508124"/>
              <a:gd name="connsiteX27" fmla="*/ 197736 w 296651"/>
              <a:gd name="connsiteY27" fmla="*/ 310276 h 508124"/>
              <a:gd name="connsiteX28" fmla="*/ 199500 w 296651"/>
              <a:gd name="connsiteY28" fmla="*/ 308526 h 508124"/>
              <a:gd name="connsiteX29" fmla="*/ 211853 w 296651"/>
              <a:gd name="connsiteY29" fmla="*/ 277013 h 508124"/>
              <a:gd name="connsiteX30" fmla="*/ 211853 w 296651"/>
              <a:gd name="connsiteY30" fmla="*/ 275262 h 508124"/>
              <a:gd name="connsiteX31" fmla="*/ 213618 w 296651"/>
              <a:gd name="connsiteY31" fmla="*/ 252503 h 508124"/>
              <a:gd name="connsiteX32" fmla="*/ 211853 w 296651"/>
              <a:gd name="connsiteY32" fmla="*/ 250752 h 508124"/>
              <a:gd name="connsiteX33" fmla="*/ 208324 w 296651"/>
              <a:gd name="connsiteY33" fmla="*/ 243750 h 508124"/>
              <a:gd name="connsiteX34" fmla="*/ 208324 w 296651"/>
              <a:gd name="connsiteY34" fmla="*/ 199982 h 508124"/>
              <a:gd name="connsiteX35" fmla="*/ 199500 w 296651"/>
              <a:gd name="connsiteY35" fmla="*/ 178973 h 508124"/>
              <a:gd name="connsiteX36" fmla="*/ 178325 w 296651"/>
              <a:gd name="connsiteY36" fmla="*/ 159716 h 508124"/>
              <a:gd name="connsiteX37" fmla="*/ 176560 w 296651"/>
              <a:gd name="connsiteY37" fmla="*/ 150962 h 508124"/>
              <a:gd name="connsiteX38" fmla="*/ 181854 w 296651"/>
              <a:gd name="connsiteY38" fmla="*/ 147461 h 508124"/>
              <a:gd name="connsiteX39" fmla="*/ 181854 w 296651"/>
              <a:gd name="connsiteY39" fmla="*/ 145710 h 508124"/>
              <a:gd name="connsiteX40" fmla="*/ 174795 w 296651"/>
              <a:gd name="connsiteY40" fmla="*/ 145710 h 508124"/>
              <a:gd name="connsiteX41" fmla="*/ 150090 w 296651"/>
              <a:gd name="connsiteY41" fmla="*/ 149212 h 508124"/>
              <a:gd name="connsiteX42" fmla="*/ 105974 w 296651"/>
              <a:gd name="connsiteY42" fmla="*/ 168469 h 508124"/>
              <a:gd name="connsiteX43" fmla="*/ 90092 w 296651"/>
              <a:gd name="connsiteY43" fmla="*/ 194730 h 508124"/>
              <a:gd name="connsiteX44" fmla="*/ 90092 w 296651"/>
              <a:gd name="connsiteY44" fmla="*/ 213988 h 508124"/>
              <a:gd name="connsiteX45" fmla="*/ 90092 w 296651"/>
              <a:gd name="connsiteY45" fmla="*/ 243750 h 508124"/>
              <a:gd name="connsiteX46" fmla="*/ 88327 w 296651"/>
              <a:gd name="connsiteY46" fmla="*/ 247251 h 508124"/>
              <a:gd name="connsiteX47" fmla="*/ 84798 w 296651"/>
              <a:gd name="connsiteY47" fmla="*/ 256004 h 508124"/>
              <a:gd name="connsiteX48" fmla="*/ 84798 w 296651"/>
              <a:gd name="connsiteY48" fmla="*/ 261257 h 508124"/>
              <a:gd name="connsiteX49" fmla="*/ 90092 w 296651"/>
              <a:gd name="connsiteY49" fmla="*/ 280514 h 508124"/>
              <a:gd name="connsiteX50" fmla="*/ 93621 w 296651"/>
              <a:gd name="connsiteY50" fmla="*/ 294520 h 508124"/>
              <a:gd name="connsiteX51" fmla="*/ 105974 w 296651"/>
              <a:gd name="connsiteY51" fmla="*/ 319030 h 508124"/>
              <a:gd name="connsiteX52" fmla="*/ 107738 w 296651"/>
              <a:gd name="connsiteY52" fmla="*/ 322531 h 508124"/>
              <a:gd name="connsiteX53" fmla="*/ 104209 w 296651"/>
              <a:gd name="connsiteY53" fmla="*/ 343540 h 508124"/>
              <a:gd name="connsiteX54" fmla="*/ 102445 w 296651"/>
              <a:gd name="connsiteY54" fmla="*/ 347041 h 508124"/>
              <a:gd name="connsiteX55" fmla="*/ 95386 w 296651"/>
              <a:gd name="connsiteY55" fmla="*/ 355795 h 508124"/>
              <a:gd name="connsiteX56" fmla="*/ 90092 w 296651"/>
              <a:gd name="connsiteY56" fmla="*/ 369800 h 508124"/>
              <a:gd name="connsiteX57" fmla="*/ 86563 w 296651"/>
              <a:gd name="connsiteY57" fmla="*/ 373302 h 508124"/>
              <a:gd name="connsiteX58" fmla="*/ 61857 w 296651"/>
              <a:gd name="connsiteY58" fmla="*/ 383806 h 508124"/>
              <a:gd name="connsiteX59" fmla="*/ 38917 w 296651"/>
              <a:gd name="connsiteY59" fmla="*/ 394310 h 508124"/>
              <a:gd name="connsiteX60" fmla="*/ 38917 w 296651"/>
              <a:gd name="connsiteY60" fmla="*/ 38917 h 508124"/>
              <a:gd name="connsiteX61" fmla="*/ 24721 w 296651"/>
              <a:gd name="connsiteY61" fmla="*/ 22778 h 508124"/>
              <a:gd name="connsiteX62" fmla="*/ 24721 w 296651"/>
              <a:gd name="connsiteY62" fmla="*/ 445047 h 508124"/>
              <a:gd name="connsiteX63" fmla="*/ 273696 w 296651"/>
              <a:gd name="connsiteY63" fmla="*/ 445047 h 508124"/>
              <a:gd name="connsiteX64" fmla="*/ 273696 w 296651"/>
              <a:gd name="connsiteY64" fmla="*/ 22778 h 508124"/>
              <a:gd name="connsiteX65" fmla="*/ 24721 w 296651"/>
              <a:gd name="connsiteY65" fmla="*/ 22778 h 508124"/>
              <a:gd name="connsiteX66" fmla="*/ 35316 w 296651"/>
              <a:gd name="connsiteY66" fmla="*/ 0 h 508124"/>
              <a:gd name="connsiteX67" fmla="*/ 263101 w 296651"/>
              <a:gd name="connsiteY67" fmla="*/ 0 h 508124"/>
              <a:gd name="connsiteX68" fmla="*/ 296651 w 296651"/>
              <a:gd name="connsiteY68" fmla="*/ 35043 h 508124"/>
              <a:gd name="connsiteX69" fmla="*/ 296651 w 296651"/>
              <a:gd name="connsiteY69" fmla="*/ 473081 h 508124"/>
              <a:gd name="connsiteX70" fmla="*/ 263101 w 296651"/>
              <a:gd name="connsiteY70" fmla="*/ 508124 h 508124"/>
              <a:gd name="connsiteX71" fmla="*/ 35316 w 296651"/>
              <a:gd name="connsiteY71" fmla="*/ 508124 h 508124"/>
              <a:gd name="connsiteX72" fmla="*/ 0 w 296651"/>
              <a:gd name="connsiteY72" fmla="*/ 473081 h 508124"/>
              <a:gd name="connsiteX73" fmla="*/ 0 w 296651"/>
              <a:gd name="connsiteY73" fmla="*/ 35043 h 508124"/>
              <a:gd name="connsiteX74" fmla="*/ 35316 w 296651"/>
              <a:gd name="connsiteY74" fmla="*/ 0 h 5081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296651" h="508124">
                <a:moveTo>
                  <a:pt x="199533" y="464320"/>
                </a:moveTo>
                <a:cubicBezTo>
                  <a:pt x="194236" y="464320"/>
                  <a:pt x="188938" y="467825"/>
                  <a:pt x="188938" y="473081"/>
                </a:cubicBezTo>
                <a:cubicBezTo>
                  <a:pt x="188938" y="478338"/>
                  <a:pt x="194236" y="483594"/>
                  <a:pt x="199533" y="483594"/>
                </a:cubicBezTo>
                <a:cubicBezTo>
                  <a:pt x="199533" y="483594"/>
                  <a:pt x="199533" y="483594"/>
                  <a:pt x="227786" y="483594"/>
                </a:cubicBezTo>
                <a:cubicBezTo>
                  <a:pt x="233083" y="483594"/>
                  <a:pt x="238380" y="478338"/>
                  <a:pt x="238380" y="473081"/>
                </a:cubicBezTo>
                <a:cubicBezTo>
                  <a:pt x="238380" y="467825"/>
                  <a:pt x="233083" y="464320"/>
                  <a:pt x="227786" y="464320"/>
                </a:cubicBezTo>
                <a:cubicBezTo>
                  <a:pt x="227786" y="464320"/>
                  <a:pt x="227786" y="464320"/>
                  <a:pt x="199533" y="464320"/>
                </a:cubicBezTo>
                <a:close/>
                <a:moveTo>
                  <a:pt x="68865" y="464320"/>
                </a:moveTo>
                <a:cubicBezTo>
                  <a:pt x="63568" y="464320"/>
                  <a:pt x="58271" y="467825"/>
                  <a:pt x="58271" y="473081"/>
                </a:cubicBezTo>
                <a:cubicBezTo>
                  <a:pt x="58271" y="478338"/>
                  <a:pt x="63568" y="483594"/>
                  <a:pt x="68865" y="483594"/>
                </a:cubicBezTo>
                <a:cubicBezTo>
                  <a:pt x="68865" y="483594"/>
                  <a:pt x="68865" y="483594"/>
                  <a:pt x="97118" y="483594"/>
                </a:cubicBezTo>
                <a:cubicBezTo>
                  <a:pt x="102415" y="483594"/>
                  <a:pt x="107713" y="478338"/>
                  <a:pt x="107713" y="473081"/>
                </a:cubicBezTo>
                <a:cubicBezTo>
                  <a:pt x="107713" y="467825"/>
                  <a:pt x="102415" y="464320"/>
                  <a:pt x="97118" y="464320"/>
                </a:cubicBezTo>
                <a:cubicBezTo>
                  <a:pt x="97118" y="464320"/>
                  <a:pt x="97118" y="464320"/>
                  <a:pt x="68865" y="464320"/>
                </a:cubicBezTo>
                <a:close/>
                <a:moveTo>
                  <a:pt x="148325" y="457312"/>
                </a:moveTo>
                <a:cubicBezTo>
                  <a:pt x="139497" y="457312"/>
                  <a:pt x="130668" y="464320"/>
                  <a:pt x="130668" y="473081"/>
                </a:cubicBezTo>
                <a:cubicBezTo>
                  <a:pt x="130668" y="483594"/>
                  <a:pt x="139497" y="490603"/>
                  <a:pt x="148325" y="490603"/>
                </a:cubicBezTo>
                <a:cubicBezTo>
                  <a:pt x="158920" y="490603"/>
                  <a:pt x="165983" y="483594"/>
                  <a:pt x="165983" y="473081"/>
                </a:cubicBezTo>
                <a:cubicBezTo>
                  <a:pt x="165983" y="464320"/>
                  <a:pt x="158920" y="457312"/>
                  <a:pt x="148325" y="457312"/>
                </a:cubicBezTo>
                <a:close/>
                <a:moveTo>
                  <a:pt x="38917" y="38917"/>
                </a:moveTo>
                <a:cubicBezTo>
                  <a:pt x="38917" y="38917"/>
                  <a:pt x="38917" y="38917"/>
                  <a:pt x="257734" y="38917"/>
                </a:cubicBezTo>
                <a:cubicBezTo>
                  <a:pt x="257734" y="38917"/>
                  <a:pt x="257734" y="38917"/>
                  <a:pt x="257734" y="394310"/>
                </a:cubicBezTo>
                <a:cubicBezTo>
                  <a:pt x="241852" y="387307"/>
                  <a:pt x="225970" y="380305"/>
                  <a:pt x="210088" y="375052"/>
                </a:cubicBezTo>
                <a:cubicBezTo>
                  <a:pt x="208324" y="373302"/>
                  <a:pt x="206559" y="373302"/>
                  <a:pt x="204794" y="371551"/>
                </a:cubicBezTo>
                <a:cubicBezTo>
                  <a:pt x="203030" y="366299"/>
                  <a:pt x="201265" y="361047"/>
                  <a:pt x="199500" y="355795"/>
                </a:cubicBezTo>
                <a:cubicBezTo>
                  <a:pt x="199500" y="352293"/>
                  <a:pt x="197736" y="348792"/>
                  <a:pt x="194206" y="347041"/>
                </a:cubicBezTo>
                <a:cubicBezTo>
                  <a:pt x="192442" y="347041"/>
                  <a:pt x="192442" y="345290"/>
                  <a:pt x="192442" y="343540"/>
                </a:cubicBezTo>
                <a:cubicBezTo>
                  <a:pt x="192442" y="333035"/>
                  <a:pt x="188913" y="319030"/>
                  <a:pt x="197736" y="310276"/>
                </a:cubicBezTo>
                <a:cubicBezTo>
                  <a:pt x="199500" y="308526"/>
                  <a:pt x="199500" y="308526"/>
                  <a:pt x="199500" y="308526"/>
                </a:cubicBezTo>
                <a:cubicBezTo>
                  <a:pt x="203030" y="298021"/>
                  <a:pt x="204794" y="285766"/>
                  <a:pt x="211853" y="277013"/>
                </a:cubicBezTo>
                <a:cubicBezTo>
                  <a:pt x="211853" y="275262"/>
                  <a:pt x="211853" y="275262"/>
                  <a:pt x="211853" y="275262"/>
                </a:cubicBezTo>
                <a:cubicBezTo>
                  <a:pt x="211853" y="268259"/>
                  <a:pt x="213618" y="261257"/>
                  <a:pt x="213618" y="252503"/>
                </a:cubicBezTo>
                <a:cubicBezTo>
                  <a:pt x="213618" y="252503"/>
                  <a:pt x="213618" y="250752"/>
                  <a:pt x="211853" y="250752"/>
                </a:cubicBezTo>
                <a:cubicBezTo>
                  <a:pt x="208324" y="249002"/>
                  <a:pt x="208324" y="245500"/>
                  <a:pt x="208324" y="243750"/>
                </a:cubicBezTo>
                <a:cubicBezTo>
                  <a:pt x="208324" y="229744"/>
                  <a:pt x="208324" y="213988"/>
                  <a:pt x="208324" y="199982"/>
                </a:cubicBezTo>
                <a:cubicBezTo>
                  <a:pt x="208324" y="191228"/>
                  <a:pt x="206559" y="184226"/>
                  <a:pt x="199500" y="178973"/>
                </a:cubicBezTo>
                <a:cubicBezTo>
                  <a:pt x="192442" y="171971"/>
                  <a:pt x="185383" y="164968"/>
                  <a:pt x="178325" y="159716"/>
                </a:cubicBezTo>
                <a:cubicBezTo>
                  <a:pt x="174795" y="156214"/>
                  <a:pt x="174795" y="154464"/>
                  <a:pt x="176560" y="150962"/>
                </a:cubicBezTo>
                <a:cubicBezTo>
                  <a:pt x="178325" y="149212"/>
                  <a:pt x="180089" y="147461"/>
                  <a:pt x="181854" y="147461"/>
                </a:cubicBezTo>
                <a:cubicBezTo>
                  <a:pt x="181854" y="145710"/>
                  <a:pt x="181854" y="145710"/>
                  <a:pt x="181854" y="145710"/>
                </a:cubicBezTo>
                <a:cubicBezTo>
                  <a:pt x="178325" y="145710"/>
                  <a:pt x="176560" y="145710"/>
                  <a:pt x="174795" y="145710"/>
                </a:cubicBezTo>
                <a:cubicBezTo>
                  <a:pt x="165972" y="147461"/>
                  <a:pt x="158913" y="147461"/>
                  <a:pt x="150090" y="149212"/>
                </a:cubicBezTo>
                <a:cubicBezTo>
                  <a:pt x="134208" y="152713"/>
                  <a:pt x="120091" y="157965"/>
                  <a:pt x="105974" y="168469"/>
                </a:cubicBezTo>
                <a:cubicBezTo>
                  <a:pt x="98915" y="175472"/>
                  <a:pt x="91857" y="184226"/>
                  <a:pt x="90092" y="194730"/>
                </a:cubicBezTo>
                <a:cubicBezTo>
                  <a:pt x="90092" y="201733"/>
                  <a:pt x="90092" y="206985"/>
                  <a:pt x="90092" y="213988"/>
                </a:cubicBezTo>
                <a:cubicBezTo>
                  <a:pt x="90092" y="222741"/>
                  <a:pt x="90092" y="233245"/>
                  <a:pt x="90092" y="243750"/>
                </a:cubicBezTo>
                <a:cubicBezTo>
                  <a:pt x="90092" y="245500"/>
                  <a:pt x="88327" y="247251"/>
                  <a:pt x="88327" y="247251"/>
                </a:cubicBezTo>
                <a:cubicBezTo>
                  <a:pt x="83033" y="249002"/>
                  <a:pt x="83033" y="252503"/>
                  <a:pt x="84798" y="256004"/>
                </a:cubicBezTo>
                <a:cubicBezTo>
                  <a:pt x="84798" y="257755"/>
                  <a:pt x="84798" y="259506"/>
                  <a:pt x="84798" y="261257"/>
                </a:cubicBezTo>
                <a:cubicBezTo>
                  <a:pt x="86563" y="268259"/>
                  <a:pt x="88327" y="275262"/>
                  <a:pt x="90092" y="280514"/>
                </a:cubicBezTo>
                <a:cubicBezTo>
                  <a:pt x="90092" y="285766"/>
                  <a:pt x="93621" y="289268"/>
                  <a:pt x="93621" y="294520"/>
                </a:cubicBezTo>
                <a:cubicBezTo>
                  <a:pt x="95386" y="303274"/>
                  <a:pt x="98915" y="312027"/>
                  <a:pt x="105974" y="319030"/>
                </a:cubicBezTo>
                <a:cubicBezTo>
                  <a:pt x="105974" y="319030"/>
                  <a:pt x="107738" y="320781"/>
                  <a:pt x="107738" y="322531"/>
                </a:cubicBezTo>
                <a:cubicBezTo>
                  <a:pt x="105974" y="329534"/>
                  <a:pt x="105974" y="336537"/>
                  <a:pt x="104209" y="343540"/>
                </a:cubicBezTo>
                <a:cubicBezTo>
                  <a:pt x="104209" y="345290"/>
                  <a:pt x="102445" y="347041"/>
                  <a:pt x="102445" y="347041"/>
                </a:cubicBezTo>
                <a:cubicBezTo>
                  <a:pt x="97151" y="348792"/>
                  <a:pt x="97151" y="352293"/>
                  <a:pt x="95386" y="355795"/>
                </a:cubicBezTo>
                <a:cubicBezTo>
                  <a:pt x="93621" y="361047"/>
                  <a:pt x="91857" y="366299"/>
                  <a:pt x="90092" y="369800"/>
                </a:cubicBezTo>
                <a:cubicBezTo>
                  <a:pt x="90092" y="371551"/>
                  <a:pt x="88327" y="373302"/>
                  <a:pt x="86563" y="373302"/>
                </a:cubicBezTo>
                <a:cubicBezTo>
                  <a:pt x="77739" y="378554"/>
                  <a:pt x="68916" y="380305"/>
                  <a:pt x="61857" y="383806"/>
                </a:cubicBezTo>
                <a:cubicBezTo>
                  <a:pt x="53034" y="387307"/>
                  <a:pt x="45976" y="390809"/>
                  <a:pt x="38917" y="394310"/>
                </a:cubicBezTo>
                <a:cubicBezTo>
                  <a:pt x="38917" y="394310"/>
                  <a:pt x="38917" y="394310"/>
                  <a:pt x="38917" y="38917"/>
                </a:cubicBezTo>
                <a:close/>
                <a:moveTo>
                  <a:pt x="24721" y="22778"/>
                </a:moveTo>
                <a:cubicBezTo>
                  <a:pt x="24721" y="22778"/>
                  <a:pt x="24721" y="22778"/>
                  <a:pt x="24721" y="445047"/>
                </a:cubicBezTo>
                <a:cubicBezTo>
                  <a:pt x="24721" y="445047"/>
                  <a:pt x="24721" y="445047"/>
                  <a:pt x="273696" y="445047"/>
                </a:cubicBezTo>
                <a:lnTo>
                  <a:pt x="273696" y="22778"/>
                </a:lnTo>
                <a:cubicBezTo>
                  <a:pt x="273696" y="22778"/>
                  <a:pt x="273696" y="22778"/>
                  <a:pt x="24721" y="22778"/>
                </a:cubicBezTo>
                <a:close/>
                <a:moveTo>
                  <a:pt x="35316" y="0"/>
                </a:moveTo>
                <a:cubicBezTo>
                  <a:pt x="35316" y="0"/>
                  <a:pt x="35316" y="0"/>
                  <a:pt x="263101" y="0"/>
                </a:cubicBezTo>
                <a:cubicBezTo>
                  <a:pt x="280759" y="0"/>
                  <a:pt x="296651" y="15769"/>
                  <a:pt x="296651" y="35043"/>
                </a:cubicBezTo>
                <a:cubicBezTo>
                  <a:pt x="296651" y="35043"/>
                  <a:pt x="296651" y="35043"/>
                  <a:pt x="296651" y="473081"/>
                </a:cubicBezTo>
                <a:cubicBezTo>
                  <a:pt x="296651" y="492355"/>
                  <a:pt x="280759" y="508124"/>
                  <a:pt x="263101" y="508124"/>
                </a:cubicBezTo>
                <a:cubicBezTo>
                  <a:pt x="263101" y="508124"/>
                  <a:pt x="263101" y="508124"/>
                  <a:pt x="35316" y="508124"/>
                </a:cubicBezTo>
                <a:cubicBezTo>
                  <a:pt x="15892" y="508124"/>
                  <a:pt x="0" y="492355"/>
                  <a:pt x="0" y="473081"/>
                </a:cubicBezTo>
                <a:cubicBezTo>
                  <a:pt x="0" y="473081"/>
                  <a:pt x="0" y="473081"/>
                  <a:pt x="0" y="35043"/>
                </a:cubicBezTo>
                <a:cubicBezTo>
                  <a:pt x="0" y="15769"/>
                  <a:pt x="15892" y="0"/>
                  <a:pt x="35316" y="0"/>
                </a:cubicBezTo>
                <a:close/>
              </a:path>
            </a:pathLst>
          </a:custGeom>
          <a:gradFill>
            <a:gsLst>
              <a:gs pos="100000">
                <a:srgbClr val="6EABFF"/>
              </a:gs>
              <a:gs pos="0">
                <a:srgbClr val="F361CE"/>
              </a:gs>
            </a:gsLst>
            <a:lin ang="16200000" scaled="1"/>
          </a:gradFill>
          <a:ln w="9525">
            <a:noFill/>
            <a:round/>
          </a:ln>
        </p:spPr>
        <p:txBody>
          <a:bodyPr wrap="square" lIns="91440" tIns="45720" rIns="91440" bIns="45720" anchor="ctr">
            <a:normAutofit/>
          </a:bodyPr>
          <a:lstStyle/>
          <a:p>
            <a:pPr algn="ctr"/>
            <a:endParaRPr dirty="0">
              <a:solidFill>
                <a:schemeClr val="bg1"/>
              </a:solidFill>
              <a:latin typeface="仓耳玄三M W05" panose="02020400000000000000" pitchFamily="18" charset="-122"/>
            </a:endParaRPr>
          </a:p>
        </p:txBody>
      </p:sp>
      <p:sp>
        <p:nvSpPr>
          <p:cNvPr id="29" name="ïṧḷíďé"/>
          <p:cNvSpPr txBox="1"/>
          <p:nvPr/>
        </p:nvSpPr>
        <p:spPr>
          <a:xfrm>
            <a:off x="1810809" y="2093525"/>
            <a:ext cx="1906063" cy="409533"/>
          </a:xfrm>
          <a:prstGeom prst="rect">
            <a:avLst/>
          </a:prstGeom>
        </p:spPr>
        <p:txBody>
          <a:bodyPr wrap="square" lIns="91440" tIns="45720" rIns="91440" bIns="45720" anchor="ctr" anchorCtr="1">
            <a:noAutofit/>
          </a:bodyPr>
          <a:lstStyle/>
          <a:p>
            <a:pPr algn="ctr">
              <a:spcBef>
                <a:spcPct val="0"/>
              </a:spcBef>
            </a:pPr>
            <a:r>
              <a:rPr lang="zh-CN" altLang="en-US" sz="2000" b="1" dirty="0">
                <a:solidFill>
                  <a:schemeClr val="bg1"/>
                </a:solidFill>
                <a:latin typeface="仓耳玄三M W05" panose="02020400000000000000" pitchFamily="18" charset="-122"/>
              </a:rPr>
              <a:t>添加标题</a:t>
            </a:r>
            <a:endParaRPr lang="zh-CN" altLang="en-US" sz="2000" b="1" dirty="0">
              <a:solidFill>
                <a:schemeClr val="bg1"/>
              </a:solidFill>
              <a:latin typeface="仓耳玄三M W05" panose="02020400000000000000" pitchFamily="18" charset="-122"/>
            </a:endParaRPr>
          </a:p>
        </p:txBody>
      </p:sp>
      <p:sp>
        <p:nvSpPr>
          <p:cNvPr id="30" name="íšlíḓe"/>
          <p:cNvSpPr txBox="1"/>
          <p:nvPr/>
        </p:nvSpPr>
        <p:spPr>
          <a:xfrm>
            <a:off x="1810809" y="2503057"/>
            <a:ext cx="1906063" cy="492616"/>
          </a:xfrm>
          <a:prstGeom prst="rect">
            <a:avLst/>
          </a:prstGeom>
        </p:spPr>
        <p:txBody>
          <a:bodyPr wrap="square" lIns="91440" tIns="45720" rIns="91440" bIns="45720" anchor="ctr" anchorCtr="1">
            <a:normAutofit/>
          </a:bodyPr>
          <a:lstStyle/>
          <a:p>
            <a:pPr lvl="0" defTabSz="914400">
              <a:lnSpc>
                <a:spcPct val="120000"/>
              </a:lnSpc>
              <a:spcBef>
                <a:spcPct val="0"/>
              </a:spcBef>
              <a:defRPr/>
            </a:pPr>
            <a:r>
              <a:rPr lang="en-US" altLang="zh-CN" sz="1000" dirty="0">
                <a:solidFill>
                  <a:schemeClr val="bg1"/>
                </a:solidFill>
                <a:latin typeface="仓耳玄三M W05" panose="02020400000000000000" pitchFamily="18" charset="-122"/>
              </a:rPr>
              <a:t>Copy paste fonts. Choose the only option to retain text.</a:t>
            </a:r>
            <a:r>
              <a:rPr lang="zh-CN" altLang="en-US" sz="1000" dirty="0">
                <a:solidFill>
                  <a:schemeClr val="bg1"/>
                </a:solidFill>
                <a:latin typeface="仓耳玄三M W05" panose="02020400000000000000" pitchFamily="18" charset="-122"/>
              </a:rPr>
              <a:t> </a:t>
            </a:r>
            <a:endParaRPr lang="zh-CN" altLang="en-US" sz="1000" dirty="0">
              <a:solidFill>
                <a:schemeClr val="bg1"/>
              </a:solidFill>
              <a:latin typeface="仓耳玄三M W05" panose="02020400000000000000" pitchFamily="18" charset="-122"/>
            </a:endParaRPr>
          </a:p>
        </p:txBody>
      </p:sp>
      <p:sp>
        <p:nvSpPr>
          <p:cNvPr id="31" name="iSḷíḍe"/>
          <p:cNvSpPr txBox="1"/>
          <p:nvPr/>
        </p:nvSpPr>
        <p:spPr>
          <a:xfrm>
            <a:off x="6375458" y="2093525"/>
            <a:ext cx="1906063" cy="409533"/>
          </a:xfrm>
          <a:prstGeom prst="rect">
            <a:avLst/>
          </a:prstGeom>
        </p:spPr>
        <p:txBody>
          <a:bodyPr wrap="square" lIns="91440" tIns="45720" rIns="91440" bIns="45720" anchor="ctr" anchorCtr="1">
            <a:noAutofit/>
          </a:bodyPr>
          <a:lstStyle/>
          <a:p>
            <a:pPr algn="ctr">
              <a:spcBef>
                <a:spcPct val="0"/>
              </a:spcBef>
            </a:pPr>
            <a:r>
              <a:rPr lang="zh-CN" altLang="en-US" sz="2000" b="1" dirty="0">
                <a:solidFill>
                  <a:schemeClr val="bg1"/>
                </a:solidFill>
                <a:latin typeface="仓耳玄三M W05" panose="02020400000000000000" pitchFamily="18" charset="-122"/>
              </a:rPr>
              <a:t>添加标题</a:t>
            </a:r>
            <a:endParaRPr lang="zh-CN" altLang="en-US" sz="2000" b="1" dirty="0">
              <a:solidFill>
                <a:schemeClr val="bg1"/>
              </a:solidFill>
              <a:latin typeface="仓耳玄三M W05" panose="02020400000000000000" pitchFamily="18" charset="-122"/>
            </a:endParaRPr>
          </a:p>
        </p:txBody>
      </p:sp>
      <p:sp>
        <p:nvSpPr>
          <p:cNvPr id="32" name="íš1iḍè"/>
          <p:cNvSpPr txBox="1"/>
          <p:nvPr/>
        </p:nvSpPr>
        <p:spPr>
          <a:xfrm>
            <a:off x="6375458" y="2503057"/>
            <a:ext cx="1906063" cy="492616"/>
          </a:xfrm>
          <a:prstGeom prst="rect">
            <a:avLst/>
          </a:prstGeom>
        </p:spPr>
        <p:txBody>
          <a:bodyPr wrap="square" lIns="91440" tIns="45720" rIns="91440" bIns="45720" anchor="ctr" anchorCtr="1">
            <a:normAutofit/>
          </a:bodyPr>
          <a:lstStyle/>
          <a:p>
            <a:pPr lvl="0" defTabSz="914400">
              <a:lnSpc>
                <a:spcPct val="120000"/>
              </a:lnSpc>
              <a:spcBef>
                <a:spcPct val="0"/>
              </a:spcBef>
              <a:defRPr/>
            </a:pPr>
            <a:r>
              <a:rPr lang="en-US" altLang="zh-CN" sz="1000" dirty="0">
                <a:solidFill>
                  <a:schemeClr val="bg1"/>
                </a:solidFill>
                <a:latin typeface="仓耳玄三M W05" panose="02020400000000000000" pitchFamily="18" charset="-122"/>
              </a:rPr>
              <a:t>Copy paste fonts. Choose the only option to retain text.</a:t>
            </a:r>
            <a:r>
              <a:rPr lang="zh-CN" altLang="en-US" sz="1000" dirty="0">
                <a:solidFill>
                  <a:schemeClr val="bg1"/>
                </a:solidFill>
                <a:latin typeface="仓耳玄三M W05" panose="02020400000000000000" pitchFamily="18" charset="-122"/>
              </a:rPr>
              <a:t> </a:t>
            </a:r>
            <a:endParaRPr lang="zh-CN" altLang="en-US" sz="1000" dirty="0">
              <a:solidFill>
                <a:schemeClr val="bg1"/>
              </a:solidFill>
              <a:latin typeface="仓耳玄三M W05" panose="02020400000000000000" pitchFamily="18" charset="-122"/>
            </a:endParaRPr>
          </a:p>
        </p:txBody>
      </p:sp>
      <p:sp>
        <p:nvSpPr>
          <p:cNvPr id="33" name="ïŝľíḋê"/>
          <p:cNvSpPr txBox="1"/>
          <p:nvPr/>
        </p:nvSpPr>
        <p:spPr>
          <a:xfrm>
            <a:off x="4114463" y="4597835"/>
            <a:ext cx="1906063" cy="409533"/>
          </a:xfrm>
          <a:prstGeom prst="rect">
            <a:avLst/>
          </a:prstGeom>
        </p:spPr>
        <p:txBody>
          <a:bodyPr wrap="square" lIns="91440" tIns="45720" rIns="91440" bIns="45720" anchor="ctr" anchorCtr="1">
            <a:noAutofit/>
          </a:bodyPr>
          <a:lstStyle/>
          <a:p>
            <a:pPr algn="ctr">
              <a:spcBef>
                <a:spcPct val="0"/>
              </a:spcBef>
            </a:pPr>
            <a:r>
              <a:rPr lang="zh-CN" altLang="en-US" sz="2000" b="1" dirty="0">
                <a:solidFill>
                  <a:schemeClr val="bg1"/>
                </a:solidFill>
                <a:latin typeface="仓耳玄三M W05" panose="02020400000000000000" pitchFamily="18" charset="-122"/>
              </a:rPr>
              <a:t>添加标题</a:t>
            </a:r>
            <a:endParaRPr lang="zh-CN" altLang="en-US" sz="2000" b="1" dirty="0">
              <a:solidFill>
                <a:schemeClr val="bg1"/>
              </a:solidFill>
              <a:latin typeface="仓耳玄三M W05" panose="02020400000000000000" pitchFamily="18" charset="-122"/>
            </a:endParaRPr>
          </a:p>
        </p:txBody>
      </p:sp>
      <p:sp>
        <p:nvSpPr>
          <p:cNvPr id="34" name="išḻíḓê"/>
          <p:cNvSpPr txBox="1"/>
          <p:nvPr/>
        </p:nvSpPr>
        <p:spPr>
          <a:xfrm>
            <a:off x="4114463" y="5007367"/>
            <a:ext cx="1906063" cy="492616"/>
          </a:xfrm>
          <a:prstGeom prst="rect">
            <a:avLst/>
          </a:prstGeom>
        </p:spPr>
        <p:txBody>
          <a:bodyPr wrap="square" lIns="91440" tIns="45720" rIns="91440" bIns="45720" anchor="ctr" anchorCtr="1">
            <a:normAutofit/>
          </a:bodyPr>
          <a:lstStyle/>
          <a:p>
            <a:pPr lvl="0" defTabSz="914400">
              <a:lnSpc>
                <a:spcPct val="120000"/>
              </a:lnSpc>
              <a:spcBef>
                <a:spcPct val="0"/>
              </a:spcBef>
              <a:defRPr/>
            </a:pPr>
            <a:r>
              <a:rPr lang="en-US" altLang="zh-CN" sz="1000" dirty="0">
                <a:solidFill>
                  <a:schemeClr val="bg1"/>
                </a:solidFill>
                <a:latin typeface="仓耳玄三M W05" panose="02020400000000000000" pitchFamily="18" charset="-122"/>
              </a:rPr>
              <a:t>Copy paste fonts. Choose the only option to retain text.</a:t>
            </a:r>
            <a:r>
              <a:rPr lang="zh-CN" altLang="en-US" sz="1000" dirty="0">
                <a:solidFill>
                  <a:schemeClr val="bg1"/>
                </a:solidFill>
                <a:latin typeface="仓耳玄三M W05" panose="02020400000000000000" pitchFamily="18" charset="-122"/>
              </a:rPr>
              <a:t> </a:t>
            </a:r>
            <a:endParaRPr lang="zh-CN" altLang="en-US" sz="1000" dirty="0">
              <a:solidFill>
                <a:schemeClr val="bg1"/>
              </a:solidFill>
              <a:latin typeface="仓耳玄三M W05" panose="02020400000000000000" pitchFamily="18" charset="-122"/>
            </a:endParaRPr>
          </a:p>
        </p:txBody>
      </p:sp>
      <p:sp>
        <p:nvSpPr>
          <p:cNvPr id="35" name="îṩľiďè"/>
          <p:cNvSpPr txBox="1"/>
          <p:nvPr/>
        </p:nvSpPr>
        <p:spPr>
          <a:xfrm>
            <a:off x="8705172" y="4597835"/>
            <a:ext cx="1906063" cy="409533"/>
          </a:xfrm>
          <a:prstGeom prst="rect">
            <a:avLst/>
          </a:prstGeom>
        </p:spPr>
        <p:txBody>
          <a:bodyPr wrap="square" lIns="91440" tIns="45720" rIns="91440" bIns="45720" anchor="ctr" anchorCtr="1">
            <a:noAutofit/>
          </a:bodyPr>
          <a:lstStyle/>
          <a:p>
            <a:pPr algn="ctr">
              <a:spcBef>
                <a:spcPct val="0"/>
              </a:spcBef>
            </a:pPr>
            <a:r>
              <a:rPr lang="zh-CN" altLang="en-US" sz="2000" b="1" dirty="0">
                <a:solidFill>
                  <a:schemeClr val="bg1"/>
                </a:solidFill>
                <a:latin typeface="仓耳玄三M W05" panose="02020400000000000000" pitchFamily="18" charset="-122"/>
              </a:rPr>
              <a:t>添加标题</a:t>
            </a:r>
            <a:endParaRPr lang="zh-CN" altLang="en-US" sz="2000" b="1" dirty="0">
              <a:solidFill>
                <a:schemeClr val="bg1"/>
              </a:solidFill>
              <a:latin typeface="仓耳玄三M W05" panose="02020400000000000000" pitchFamily="18" charset="-122"/>
            </a:endParaRPr>
          </a:p>
        </p:txBody>
      </p:sp>
      <p:sp>
        <p:nvSpPr>
          <p:cNvPr id="36" name="iS1ïḑè"/>
          <p:cNvSpPr txBox="1"/>
          <p:nvPr/>
        </p:nvSpPr>
        <p:spPr>
          <a:xfrm>
            <a:off x="8705172" y="5007367"/>
            <a:ext cx="1906063" cy="492616"/>
          </a:xfrm>
          <a:prstGeom prst="rect">
            <a:avLst/>
          </a:prstGeom>
        </p:spPr>
        <p:txBody>
          <a:bodyPr wrap="square" lIns="91440" tIns="45720" rIns="91440" bIns="45720" anchor="ctr" anchorCtr="1">
            <a:normAutofit/>
          </a:bodyPr>
          <a:lstStyle/>
          <a:p>
            <a:pPr lvl="0" defTabSz="914400">
              <a:lnSpc>
                <a:spcPct val="120000"/>
              </a:lnSpc>
              <a:spcBef>
                <a:spcPct val="0"/>
              </a:spcBef>
              <a:defRPr/>
            </a:pPr>
            <a:r>
              <a:rPr lang="en-US" altLang="zh-CN" sz="1000" dirty="0">
                <a:solidFill>
                  <a:schemeClr val="bg1"/>
                </a:solidFill>
                <a:latin typeface="仓耳玄三M W05" panose="02020400000000000000" pitchFamily="18" charset="-122"/>
              </a:rPr>
              <a:t>Copy paste fonts. Choose the only option to retain text.</a:t>
            </a:r>
            <a:r>
              <a:rPr lang="zh-CN" altLang="en-US" sz="1000" dirty="0">
                <a:solidFill>
                  <a:schemeClr val="bg1"/>
                </a:solidFill>
                <a:latin typeface="仓耳玄三M W05" panose="02020400000000000000" pitchFamily="18" charset="-122"/>
              </a:rPr>
              <a:t> </a:t>
            </a:r>
            <a:endParaRPr lang="zh-CN" altLang="en-US" sz="1000" dirty="0">
              <a:solidFill>
                <a:schemeClr val="bg1"/>
              </a:solidFill>
              <a:latin typeface="仓耳玄三M W05" panose="02020400000000000000" pitchFamily="18"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0-#ppt_w/2"/>
                                          </p:val>
                                        </p:tav>
                                        <p:tav tm="100000">
                                          <p:val>
                                            <p:strVal val="#ppt_x"/>
                                          </p:val>
                                        </p:tav>
                                      </p:tavLst>
                                    </p:anim>
                                    <p:anim calcmode="lin" valueType="num">
                                      <p:cBhvr additive="base">
                                        <p:cTn id="8" dur="10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1000" fill="hold"/>
                                        <p:tgtEl>
                                          <p:spTgt spid="6"/>
                                        </p:tgtEl>
                                        <p:attrNameLst>
                                          <p:attrName>ppt_x</p:attrName>
                                        </p:attrNameLst>
                                      </p:cBhvr>
                                      <p:tavLst>
                                        <p:tav tm="0">
                                          <p:val>
                                            <p:strVal val="0-#ppt_w/2"/>
                                          </p:val>
                                        </p:tav>
                                        <p:tav tm="100000">
                                          <p:val>
                                            <p:strVal val="#ppt_x"/>
                                          </p:val>
                                        </p:tav>
                                      </p:tavLst>
                                    </p:anim>
                                    <p:anim calcmode="lin" valueType="num">
                                      <p:cBhvr additive="base">
                                        <p:cTn id="12" dur="10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1000" fill="hold"/>
                                        <p:tgtEl>
                                          <p:spTgt spid="7"/>
                                        </p:tgtEl>
                                        <p:attrNameLst>
                                          <p:attrName>ppt_x</p:attrName>
                                        </p:attrNameLst>
                                      </p:cBhvr>
                                      <p:tavLst>
                                        <p:tav tm="0">
                                          <p:val>
                                            <p:strVal val="0-#ppt_w/2"/>
                                          </p:val>
                                        </p:tav>
                                        <p:tav tm="100000">
                                          <p:val>
                                            <p:strVal val="#ppt_x"/>
                                          </p:val>
                                        </p:tav>
                                      </p:tavLst>
                                    </p:anim>
                                    <p:anim calcmode="lin" valueType="num">
                                      <p:cBhvr additive="base">
                                        <p:cTn id="16" dur="1000" fill="hold"/>
                                        <p:tgtEl>
                                          <p:spTgt spid="7"/>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1000" fill="hold"/>
                                        <p:tgtEl>
                                          <p:spTgt spid="8"/>
                                        </p:tgtEl>
                                        <p:attrNameLst>
                                          <p:attrName>ppt_x</p:attrName>
                                        </p:attrNameLst>
                                      </p:cBhvr>
                                      <p:tavLst>
                                        <p:tav tm="0">
                                          <p:val>
                                            <p:strVal val="0-#ppt_w/2"/>
                                          </p:val>
                                        </p:tav>
                                        <p:tav tm="100000">
                                          <p:val>
                                            <p:strVal val="#ppt_x"/>
                                          </p:val>
                                        </p:tav>
                                      </p:tavLst>
                                    </p:anim>
                                    <p:anim calcmode="lin" valueType="num">
                                      <p:cBhvr additive="base">
                                        <p:cTn id="20" dur="1000" fill="hold"/>
                                        <p:tgtEl>
                                          <p:spTgt spid="8"/>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1000" fill="hold"/>
                                        <p:tgtEl>
                                          <p:spTgt spid="9"/>
                                        </p:tgtEl>
                                        <p:attrNameLst>
                                          <p:attrName>ppt_x</p:attrName>
                                        </p:attrNameLst>
                                      </p:cBhvr>
                                      <p:tavLst>
                                        <p:tav tm="0">
                                          <p:val>
                                            <p:strVal val="0-#ppt_w/2"/>
                                          </p:val>
                                        </p:tav>
                                        <p:tav tm="100000">
                                          <p:val>
                                            <p:strVal val="#ppt_x"/>
                                          </p:val>
                                        </p:tav>
                                      </p:tavLst>
                                    </p:anim>
                                    <p:anim calcmode="lin" valueType="num">
                                      <p:cBhvr additive="base">
                                        <p:cTn id="24" dur="1000" fill="hold"/>
                                        <p:tgtEl>
                                          <p:spTgt spid="9"/>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additive="base">
                                        <p:cTn id="27" dur="1000" fill="hold"/>
                                        <p:tgtEl>
                                          <p:spTgt spid="10"/>
                                        </p:tgtEl>
                                        <p:attrNameLst>
                                          <p:attrName>ppt_x</p:attrName>
                                        </p:attrNameLst>
                                      </p:cBhvr>
                                      <p:tavLst>
                                        <p:tav tm="0">
                                          <p:val>
                                            <p:strVal val="0-#ppt_w/2"/>
                                          </p:val>
                                        </p:tav>
                                        <p:tav tm="100000">
                                          <p:val>
                                            <p:strVal val="#ppt_x"/>
                                          </p:val>
                                        </p:tav>
                                      </p:tavLst>
                                    </p:anim>
                                    <p:anim calcmode="lin" valueType="num">
                                      <p:cBhvr additive="base">
                                        <p:cTn id="28" dur="1000" fill="hold"/>
                                        <p:tgtEl>
                                          <p:spTgt spid="10"/>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1000" fill="hold"/>
                                        <p:tgtEl>
                                          <p:spTgt spid="11"/>
                                        </p:tgtEl>
                                        <p:attrNameLst>
                                          <p:attrName>ppt_x</p:attrName>
                                        </p:attrNameLst>
                                      </p:cBhvr>
                                      <p:tavLst>
                                        <p:tav tm="0">
                                          <p:val>
                                            <p:strVal val="0-#ppt_w/2"/>
                                          </p:val>
                                        </p:tav>
                                        <p:tav tm="100000">
                                          <p:val>
                                            <p:strVal val="#ppt_x"/>
                                          </p:val>
                                        </p:tav>
                                      </p:tavLst>
                                    </p:anim>
                                    <p:anim calcmode="lin" valueType="num">
                                      <p:cBhvr additive="base">
                                        <p:cTn id="32" dur="1000" fill="hold"/>
                                        <p:tgtEl>
                                          <p:spTgt spid="11"/>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12"/>
                                        </p:tgtEl>
                                        <p:attrNameLst>
                                          <p:attrName>style.visibility</p:attrName>
                                        </p:attrNameLst>
                                      </p:cBhvr>
                                      <p:to>
                                        <p:strVal val="visible"/>
                                      </p:to>
                                    </p:set>
                                    <p:anim calcmode="lin" valueType="num">
                                      <p:cBhvr additive="base">
                                        <p:cTn id="35" dur="1000" fill="hold"/>
                                        <p:tgtEl>
                                          <p:spTgt spid="12"/>
                                        </p:tgtEl>
                                        <p:attrNameLst>
                                          <p:attrName>ppt_x</p:attrName>
                                        </p:attrNameLst>
                                      </p:cBhvr>
                                      <p:tavLst>
                                        <p:tav tm="0">
                                          <p:val>
                                            <p:strVal val="0-#ppt_w/2"/>
                                          </p:val>
                                        </p:tav>
                                        <p:tav tm="100000">
                                          <p:val>
                                            <p:strVal val="#ppt_x"/>
                                          </p:val>
                                        </p:tav>
                                      </p:tavLst>
                                    </p:anim>
                                    <p:anim calcmode="lin" valueType="num">
                                      <p:cBhvr additive="base">
                                        <p:cTn id="36" dur="1000" fill="hold"/>
                                        <p:tgtEl>
                                          <p:spTgt spid="12"/>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0"/>
                                  </p:stCondLst>
                                  <p:childTnLst>
                                    <p:set>
                                      <p:cBhvr>
                                        <p:cTn id="38" dur="1" fill="hold">
                                          <p:stCondLst>
                                            <p:cond delay="0"/>
                                          </p:stCondLst>
                                        </p:cTn>
                                        <p:tgtEl>
                                          <p:spTgt spid="13"/>
                                        </p:tgtEl>
                                        <p:attrNameLst>
                                          <p:attrName>style.visibility</p:attrName>
                                        </p:attrNameLst>
                                      </p:cBhvr>
                                      <p:to>
                                        <p:strVal val="visible"/>
                                      </p:to>
                                    </p:set>
                                    <p:anim calcmode="lin" valueType="num">
                                      <p:cBhvr additive="base">
                                        <p:cTn id="39" dur="1000" fill="hold"/>
                                        <p:tgtEl>
                                          <p:spTgt spid="13"/>
                                        </p:tgtEl>
                                        <p:attrNameLst>
                                          <p:attrName>ppt_x</p:attrName>
                                        </p:attrNameLst>
                                      </p:cBhvr>
                                      <p:tavLst>
                                        <p:tav tm="0">
                                          <p:val>
                                            <p:strVal val="0-#ppt_w/2"/>
                                          </p:val>
                                        </p:tav>
                                        <p:tav tm="100000">
                                          <p:val>
                                            <p:strVal val="#ppt_x"/>
                                          </p:val>
                                        </p:tav>
                                      </p:tavLst>
                                    </p:anim>
                                    <p:anim calcmode="lin" valueType="num">
                                      <p:cBhvr additive="base">
                                        <p:cTn id="40" dur="1000" fill="hold"/>
                                        <p:tgtEl>
                                          <p:spTgt spid="13"/>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stCondLst>
                                    <p:cond delay="0"/>
                                  </p:stCondLst>
                                  <p:childTnLst>
                                    <p:set>
                                      <p:cBhvr>
                                        <p:cTn id="42" dur="1" fill="hold">
                                          <p:stCondLst>
                                            <p:cond delay="0"/>
                                          </p:stCondLst>
                                        </p:cTn>
                                        <p:tgtEl>
                                          <p:spTgt spid="14"/>
                                        </p:tgtEl>
                                        <p:attrNameLst>
                                          <p:attrName>style.visibility</p:attrName>
                                        </p:attrNameLst>
                                      </p:cBhvr>
                                      <p:to>
                                        <p:strVal val="visible"/>
                                      </p:to>
                                    </p:set>
                                    <p:anim calcmode="lin" valueType="num">
                                      <p:cBhvr additive="base">
                                        <p:cTn id="43" dur="1000" fill="hold"/>
                                        <p:tgtEl>
                                          <p:spTgt spid="14"/>
                                        </p:tgtEl>
                                        <p:attrNameLst>
                                          <p:attrName>ppt_x</p:attrName>
                                        </p:attrNameLst>
                                      </p:cBhvr>
                                      <p:tavLst>
                                        <p:tav tm="0">
                                          <p:val>
                                            <p:strVal val="0-#ppt_w/2"/>
                                          </p:val>
                                        </p:tav>
                                        <p:tav tm="100000">
                                          <p:val>
                                            <p:strVal val="#ppt_x"/>
                                          </p:val>
                                        </p:tav>
                                      </p:tavLst>
                                    </p:anim>
                                    <p:anim calcmode="lin" valueType="num">
                                      <p:cBhvr additive="base">
                                        <p:cTn id="44" dur="1000" fill="hold"/>
                                        <p:tgtEl>
                                          <p:spTgt spid="14"/>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0"/>
                                  </p:stCondLst>
                                  <p:childTnLst>
                                    <p:set>
                                      <p:cBhvr>
                                        <p:cTn id="46" dur="1" fill="hold">
                                          <p:stCondLst>
                                            <p:cond delay="0"/>
                                          </p:stCondLst>
                                        </p:cTn>
                                        <p:tgtEl>
                                          <p:spTgt spid="15"/>
                                        </p:tgtEl>
                                        <p:attrNameLst>
                                          <p:attrName>style.visibility</p:attrName>
                                        </p:attrNameLst>
                                      </p:cBhvr>
                                      <p:to>
                                        <p:strVal val="visible"/>
                                      </p:to>
                                    </p:set>
                                    <p:anim calcmode="lin" valueType="num">
                                      <p:cBhvr additive="base">
                                        <p:cTn id="47" dur="1000" fill="hold"/>
                                        <p:tgtEl>
                                          <p:spTgt spid="15"/>
                                        </p:tgtEl>
                                        <p:attrNameLst>
                                          <p:attrName>ppt_x</p:attrName>
                                        </p:attrNameLst>
                                      </p:cBhvr>
                                      <p:tavLst>
                                        <p:tav tm="0">
                                          <p:val>
                                            <p:strVal val="0-#ppt_w/2"/>
                                          </p:val>
                                        </p:tav>
                                        <p:tav tm="100000">
                                          <p:val>
                                            <p:strVal val="#ppt_x"/>
                                          </p:val>
                                        </p:tav>
                                      </p:tavLst>
                                    </p:anim>
                                    <p:anim calcmode="lin" valueType="num">
                                      <p:cBhvr additive="base">
                                        <p:cTn id="48" dur="1000" fill="hold"/>
                                        <p:tgtEl>
                                          <p:spTgt spid="15"/>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0"/>
                                  </p:stCondLst>
                                  <p:childTnLst>
                                    <p:set>
                                      <p:cBhvr>
                                        <p:cTn id="50" dur="1" fill="hold">
                                          <p:stCondLst>
                                            <p:cond delay="0"/>
                                          </p:stCondLst>
                                        </p:cTn>
                                        <p:tgtEl>
                                          <p:spTgt spid="16"/>
                                        </p:tgtEl>
                                        <p:attrNameLst>
                                          <p:attrName>style.visibility</p:attrName>
                                        </p:attrNameLst>
                                      </p:cBhvr>
                                      <p:to>
                                        <p:strVal val="visible"/>
                                      </p:to>
                                    </p:set>
                                    <p:anim calcmode="lin" valueType="num">
                                      <p:cBhvr additive="base">
                                        <p:cTn id="51" dur="1000" fill="hold"/>
                                        <p:tgtEl>
                                          <p:spTgt spid="16"/>
                                        </p:tgtEl>
                                        <p:attrNameLst>
                                          <p:attrName>ppt_x</p:attrName>
                                        </p:attrNameLst>
                                      </p:cBhvr>
                                      <p:tavLst>
                                        <p:tav tm="0">
                                          <p:val>
                                            <p:strVal val="0-#ppt_w/2"/>
                                          </p:val>
                                        </p:tav>
                                        <p:tav tm="100000">
                                          <p:val>
                                            <p:strVal val="#ppt_x"/>
                                          </p:val>
                                        </p:tav>
                                      </p:tavLst>
                                    </p:anim>
                                    <p:anim calcmode="lin" valueType="num">
                                      <p:cBhvr additive="base">
                                        <p:cTn id="52" dur="1000" fill="hold"/>
                                        <p:tgtEl>
                                          <p:spTgt spid="16"/>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stCondLst>
                                    <p:cond delay="0"/>
                                  </p:stCondLst>
                                  <p:childTnLst>
                                    <p:set>
                                      <p:cBhvr>
                                        <p:cTn id="54" dur="1" fill="hold">
                                          <p:stCondLst>
                                            <p:cond delay="0"/>
                                          </p:stCondLst>
                                        </p:cTn>
                                        <p:tgtEl>
                                          <p:spTgt spid="17"/>
                                        </p:tgtEl>
                                        <p:attrNameLst>
                                          <p:attrName>style.visibility</p:attrName>
                                        </p:attrNameLst>
                                      </p:cBhvr>
                                      <p:to>
                                        <p:strVal val="visible"/>
                                      </p:to>
                                    </p:set>
                                    <p:anim calcmode="lin" valueType="num">
                                      <p:cBhvr additive="base">
                                        <p:cTn id="55" dur="1000" fill="hold"/>
                                        <p:tgtEl>
                                          <p:spTgt spid="17"/>
                                        </p:tgtEl>
                                        <p:attrNameLst>
                                          <p:attrName>ppt_x</p:attrName>
                                        </p:attrNameLst>
                                      </p:cBhvr>
                                      <p:tavLst>
                                        <p:tav tm="0">
                                          <p:val>
                                            <p:strVal val="0-#ppt_w/2"/>
                                          </p:val>
                                        </p:tav>
                                        <p:tav tm="100000">
                                          <p:val>
                                            <p:strVal val="#ppt_x"/>
                                          </p:val>
                                        </p:tav>
                                      </p:tavLst>
                                    </p:anim>
                                    <p:anim calcmode="lin" valueType="num">
                                      <p:cBhvr additive="base">
                                        <p:cTn id="56" dur="1000" fill="hold"/>
                                        <p:tgtEl>
                                          <p:spTgt spid="17"/>
                                        </p:tgtEl>
                                        <p:attrNameLst>
                                          <p:attrName>ppt_y</p:attrName>
                                        </p:attrNameLst>
                                      </p:cBhvr>
                                      <p:tavLst>
                                        <p:tav tm="0">
                                          <p:val>
                                            <p:strVal val="#ppt_y"/>
                                          </p:val>
                                        </p:tav>
                                        <p:tav tm="100000">
                                          <p:val>
                                            <p:strVal val="#ppt_y"/>
                                          </p:val>
                                        </p:tav>
                                      </p:tavLst>
                                    </p:anim>
                                  </p:childTnLst>
                                </p:cTn>
                              </p:par>
                              <p:par>
                                <p:cTn id="57" presetID="2" presetClass="entr" presetSubtype="8" fill="hold" grpId="0" nodeType="withEffect">
                                  <p:stCondLst>
                                    <p:cond delay="0"/>
                                  </p:stCondLst>
                                  <p:childTnLst>
                                    <p:set>
                                      <p:cBhvr>
                                        <p:cTn id="58" dur="1" fill="hold">
                                          <p:stCondLst>
                                            <p:cond delay="0"/>
                                          </p:stCondLst>
                                        </p:cTn>
                                        <p:tgtEl>
                                          <p:spTgt spid="18"/>
                                        </p:tgtEl>
                                        <p:attrNameLst>
                                          <p:attrName>style.visibility</p:attrName>
                                        </p:attrNameLst>
                                      </p:cBhvr>
                                      <p:to>
                                        <p:strVal val="visible"/>
                                      </p:to>
                                    </p:set>
                                    <p:anim calcmode="lin" valueType="num">
                                      <p:cBhvr additive="base">
                                        <p:cTn id="59" dur="1000" fill="hold"/>
                                        <p:tgtEl>
                                          <p:spTgt spid="18"/>
                                        </p:tgtEl>
                                        <p:attrNameLst>
                                          <p:attrName>ppt_x</p:attrName>
                                        </p:attrNameLst>
                                      </p:cBhvr>
                                      <p:tavLst>
                                        <p:tav tm="0">
                                          <p:val>
                                            <p:strVal val="0-#ppt_w/2"/>
                                          </p:val>
                                        </p:tav>
                                        <p:tav tm="100000">
                                          <p:val>
                                            <p:strVal val="#ppt_x"/>
                                          </p:val>
                                        </p:tav>
                                      </p:tavLst>
                                    </p:anim>
                                    <p:anim calcmode="lin" valueType="num">
                                      <p:cBhvr additive="base">
                                        <p:cTn id="60" dur="1000" fill="hold"/>
                                        <p:tgtEl>
                                          <p:spTgt spid="18"/>
                                        </p:tgtEl>
                                        <p:attrNameLst>
                                          <p:attrName>ppt_y</p:attrName>
                                        </p:attrNameLst>
                                      </p:cBhvr>
                                      <p:tavLst>
                                        <p:tav tm="0">
                                          <p:val>
                                            <p:strVal val="#ppt_y"/>
                                          </p:val>
                                        </p:tav>
                                        <p:tav tm="100000">
                                          <p:val>
                                            <p:strVal val="#ppt_y"/>
                                          </p:val>
                                        </p:tav>
                                      </p:tavLst>
                                    </p:anim>
                                  </p:childTnLst>
                                </p:cTn>
                              </p:par>
                              <p:par>
                                <p:cTn id="61" presetID="2" presetClass="entr" presetSubtype="8" fill="hold" grpId="0" nodeType="withEffect">
                                  <p:stCondLst>
                                    <p:cond delay="0"/>
                                  </p:stCondLst>
                                  <p:childTnLst>
                                    <p:set>
                                      <p:cBhvr>
                                        <p:cTn id="62" dur="1" fill="hold">
                                          <p:stCondLst>
                                            <p:cond delay="0"/>
                                          </p:stCondLst>
                                        </p:cTn>
                                        <p:tgtEl>
                                          <p:spTgt spid="19"/>
                                        </p:tgtEl>
                                        <p:attrNameLst>
                                          <p:attrName>style.visibility</p:attrName>
                                        </p:attrNameLst>
                                      </p:cBhvr>
                                      <p:to>
                                        <p:strVal val="visible"/>
                                      </p:to>
                                    </p:set>
                                    <p:anim calcmode="lin" valueType="num">
                                      <p:cBhvr additive="base">
                                        <p:cTn id="63" dur="1000" fill="hold"/>
                                        <p:tgtEl>
                                          <p:spTgt spid="19"/>
                                        </p:tgtEl>
                                        <p:attrNameLst>
                                          <p:attrName>ppt_x</p:attrName>
                                        </p:attrNameLst>
                                      </p:cBhvr>
                                      <p:tavLst>
                                        <p:tav tm="0">
                                          <p:val>
                                            <p:strVal val="0-#ppt_w/2"/>
                                          </p:val>
                                        </p:tav>
                                        <p:tav tm="100000">
                                          <p:val>
                                            <p:strVal val="#ppt_x"/>
                                          </p:val>
                                        </p:tav>
                                      </p:tavLst>
                                    </p:anim>
                                    <p:anim calcmode="lin" valueType="num">
                                      <p:cBhvr additive="base">
                                        <p:cTn id="64" dur="1000" fill="hold"/>
                                        <p:tgtEl>
                                          <p:spTgt spid="19"/>
                                        </p:tgtEl>
                                        <p:attrNameLst>
                                          <p:attrName>ppt_y</p:attrName>
                                        </p:attrNameLst>
                                      </p:cBhvr>
                                      <p:tavLst>
                                        <p:tav tm="0">
                                          <p:val>
                                            <p:strVal val="#ppt_y"/>
                                          </p:val>
                                        </p:tav>
                                        <p:tav tm="100000">
                                          <p:val>
                                            <p:strVal val="#ppt_y"/>
                                          </p:val>
                                        </p:tav>
                                      </p:tavLst>
                                    </p:anim>
                                  </p:childTnLst>
                                </p:cTn>
                              </p:par>
                              <p:par>
                                <p:cTn id="65" presetID="2" presetClass="entr" presetSubtype="8" fill="hold" grpId="0" nodeType="withEffect">
                                  <p:stCondLst>
                                    <p:cond delay="0"/>
                                  </p:stCondLst>
                                  <p:childTnLst>
                                    <p:set>
                                      <p:cBhvr>
                                        <p:cTn id="66" dur="1" fill="hold">
                                          <p:stCondLst>
                                            <p:cond delay="0"/>
                                          </p:stCondLst>
                                        </p:cTn>
                                        <p:tgtEl>
                                          <p:spTgt spid="20"/>
                                        </p:tgtEl>
                                        <p:attrNameLst>
                                          <p:attrName>style.visibility</p:attrName>
                                        </p:attrNameLst>
                                      </p:cBhvr>
                                      <p:to>
                                        <p:strVal val="visible"/>
                                      </p:to>
                                    </p:set>
                                    <p:anim calcmode="lin" valueType="num">
                                      <p:cBhvr additive="base">
                                        <p:cTn id="67" dur="1000" fill="hold"/>
                                        <p:tgtEl>
                                          <p:spTgt spid="20"/>
                                        </p:tgtEl>
                                        <p:attrNameLst>
                                          <p:attrName>ppt_x</p:attrName>
                                        </p:attrNameLst>
                                      </p:cBhvr>
                                      <p:tavLst>
                                        <p:tav tm="0">
                                          <p:val>
                                            <p:strVal val="0-#ppt_w/2"/>
                                          </p:val>
                                        </p:tav>
                                        <p:tav tm="100000">
                                          <p:val>
                                            <p:strVal val="#ppt_x"/>
                                          </p:val>
                                        </p:tav>
                                      </p:tavLst>
                                    </p:anim>
                                    <p:anim calcmode="lin" valueType="num">
                                      <p:cBhvr additive="base">
                                        <p:cTn id="68" dur="1000" fill="hold"/>
                                        <p:tgtEl>
                                          <p:spTgt spid="20"/>
                                        </p:tgtEl>
                                        <p:attrNameLst>
                                          <p:attrName>ppt_y</p:attrName>
                                        </p:attrNameLst>
                                      </p:cBhvr>
                                      <p:tavLst>
                                        <p:tav tm="0">
                                          <p:val>
                                            <p:strVal val="#ppt_y"/>
                                          </p:val>
                                        </p:tav>
                                        <p:tav tm="100000">
                                          <p:val>
                                            <p:strVal val="#ppt_y"/>
                                          </p:val>
                                        </p:tav>
                                      </p:tavLst>
                                    </p:anim>
                                  </p:childTnLst>
                                </p:cTn>
                              </p:par>
                              <p:par>
                                <p:cTn id="69" presetID="2" presetClass="entr" presetSubtype="8" fill="hold" grpId="0" nodeType="withEffect">
                                  <p:stCondLst>
                                    <p:cond delay="0"/>
                                  </p:stCondLst>
                                  <p:childTnLst>
                                    <p:set>
                                      <p:cBhvr>
                                        <p:cTn id="70" dur="1" fill="hold">
                                          <p:stCondLst>
                                            <p:cond delay="0"/>
                                          </p:stCondLst>
                                        </p:cTn>
                                        <p:tgtEl>
                                          <p:spTgt spid="21"/>
                                        </p:tgtEl>
                                        <p:attrNameLst>
                                          <p:attrName>style.visibility</p:attrName>
                                        </p:attrNameLst>
                                      </p:cBhvr>
                                      <p:to>
                                        <p:strVal val="visible"/>
                                      </p:to>
                                    </p:set>
                                    <p:anim calcmode="lin" valueType="num">
                                      <p:cBhvr additive="base">
                                        <p:cTn id="71" dur="1000" fill="hold"/>
                                        <p:tgtEl>
                                          <p:spTgt spid="21"/>
                                        </p:tgtEl>
                                        <p:attrNameLst>
                                          <p:attrName>ppt_x</p:attrName>
                                        </p:attrNameLst>
                                      </p:cBhvr>
                                      <p:tavLst>
                                        <p:tav tm="0">
                                          <p:val>
                                            <p:strVal val="0-#ppt_w/2"/>
                                          </p:val>
                                        </p:tav>
                                        <p:tav tm="100000">
                                          <p:val>
                                            <p:strVal val="#ppt_x"/>
                                          </p:val>
                                        </p:tav>
                                      </p:tavLst>
                                    </p:anim>
                                    <p:anim calcmode="lin" valueType="num">
                                      <p:cBhvr additive="base">
                                        <p:cTn id="72" dur="1000" fill="hold"/>
                                        <p:tgtEl>
                                          <p:spTgt spid="21"/>
                                        </p:tgtEl>
                                        <p:attrNameLst>
                                          <p:attrName>ppt_y</p:attrName>
                                        </p:attrNameLst>
                                      </p:cBhvr>
                                      <p:tavLst>
                                        <p:tav tm="0">
                                          <p:val>
                                            <p:strVal val="#ppt_y"/>
                                          </p:val>
                                        </p:tav>
                                        <p:tav tm="100000">
                                          <p:val>
                                            <p:strVal val="#ppt_y"/>
                                          </p:val>
                                        </p:tav>
                                      </p:tavLst>
                                    </p:anim>
                                  </p:childTnLst>
                                </p:cTn>
                              </p:par>
                              <p:par>
                                <p:cTn id="73" presetID="2" presetClass="entr" presetSubtype="8" fill="hold" grpId="0" nodeType="withEffect">
                                  <p:stCondLst>
                                    <p:cond delay="0"/>
                                  </p:stCondLst>
                                  <p:childTnLst>
                                    <p:set>
                                      <p:cBhvr>
                                        <p:cTn id="74" dur="1" fill="hold">
                                          <p:stCondLst>
                                            <p:cond delay="0"/>
                                          </p:stCondLst>
                                        </p:cTn>
                                        <p:tgtEl>
                                          <p:spTgt spid="22"/>
                                        </p:tgtEl>
                                        <p:attrNameLst>
                                          <p:attrName>style.visibility</p:attrName>
                                        </p:attrNameLst>
                                      </p:cBhvr>
                                      <p:to>
                                        <p:strVal val="visible"/>
                                      </p:to>
                                    </p:set>
                                    <p:anim calcmode="lin" valueType="num">
                                      <p:cBhvr additive="base">
                                        <p:cTn id="75" dur="1000" fill="hold"/>
                                        <p:tgtEl>
                                          <p:spTgt spid="22"/>
                                        </p:tgtEl>
                                        <p:attrNameLst>
                                          <p:attrName>ppt_x</p:attrName>
                                        </p:attrNameLst>
                                      </p:cBhvr>
                                      <p:tavLst>
                                        <p:tav tm="0">
                                          <p:val>
                                            <p:strVal val="0-#ppt_w/2"/>
                                          </p:val>
                                        </p:tav>
                                        <p:tav tm="100000">
                                          <p:val>
                                            <p:strVal val="#ppt_x"/>
                                          </p:val>
                                        </p:tav>
                                      </p:tavLst>
                                    </p:anim>
                                    <p:anim calcmode="lin" valueType="num">
                                      <p:cBhvr additive="base">
                                        <p:cTn id="76" dur="1000" fill="hold"/>
                                        <p:tgtEl>
                                          <p:spTgt spid="22"/>
                                        </p:tgtEl>
                                        <p:attrNameLst>
                                          <p:attrName>ppt_y</p:attrName>
                                        </p:attrNameLst>
                                      </p:cBhvr>
                                      <p:tavLst>
                                        <p:tav tm="0">
                                          <p:val>
                                            <p:strVal val="#ppt_y"/>
                                          </p:val>
                                        </p:tav>
                                        <p:tav tm="100000">
                                          <p:val>
                                            <p:strVal val="#ppt_y"/>
                                          </p:val>
                                        </p:tav>
                                      </p:tavLst>
                                    </p:anim>
                                  </p:childTnLst>
                                </p:cTn>
                              </p:par>
                              <p:par>
                                <p:cTn id="77" presetID="2" presetClass="entr" presetSubtype="8" fill="hold" grpId="0" nodeType="withEffect">
                                  <p:stCondLst>
                                    <p:cond delay="0"/>
                                  </p:stCondLst>
                                  <p:childTnLst>
                                    <p:set>
                                      <p:cBhvr>
                                        <p:cTn id="78" dur="1" fill="hold">
                                          <p:stCondLst>
                                            <p:cond delay="0"/>
                                          </p:stCondLst>
                                        </p:cTn>
                                        <p:tgtEl>
                                          <p:spTgt spid="23"/>
                                        </p:tgtEl>
                                        <p:attrNameLst>
                                          <p:attrName>style.visibility</p:attrName>
                                        </p:attrNameLst>
                                      </p:cBhvr>
                                      <p:to>
                                        <p:strVal val="visible"/>
                                      </p:to>
                                    </p:set>
                                    <p:anim calcmode="lin" valueType="num">
                                      <p:cBhvr additive="base">
                                        <p:cTn id="79" dur="1000" fill="hold"/>
                                        <p:tgtEl>
                                          <p:spTgt spid="23"/>
                                        </p:tgtEl>
                                        <p:attrNameLst>
                                          <p:attrName>ppt_x</p:attrName>
                                        </p:attrNameLst>
                                      </p:cBhvr>
                                      <p:tavLst>
                                        <p:tav tm="0">
                                          <p:val>
                                            <p:strVal val="0-#ppt_w/2"/>
                                          </p:val>
                                        </p:tav>
                                        <p:tav tm="100000">
                                          <p:val>
                                            <p:strVal val="#ppt_x"/>
                                          </p:val>
                                        </p:tav>
                                      </p:tavLst>
                                    </p:anim>
                                    <p:anim calcmode="lin" valueType="num">
                                      <p:cBhvr additive="base">
                                        <p:cTn id="80" dur="1000" fill="hold"/>
                                        <p:tgtEl>
                                          <p:spTgt spid="23"/>
                                        </p:tgtEl>
                                        <p:attrNameLst>
                                          <p:attrName>ppt_y</p:attrName>
                                        </p:attrNameLst>
                                      </p:cBhvr>
                                      <p:tavLst>
                                        <p:tav tm="0">
                                          <p:val>
                                            <p:strVal val="#ppt_y"/>
                                          </p:val>
                                        </p:tav>
                                        <p:tav tm="100000">
                                          <p:val>
                                            <p:strVal val="#ppt_y"/>
                                          </p:val>
                                        </p:tav>
                                      </p:tavLst>
                                    </p:anim>
                                  </p:childTnLst>
                                </p:cTn>
                              </p:par>
                              <p:par>
                                <p:cTn id="81" presetID="2" presetClass="entr" presetSubtype="8" fill="hold" grpId="0" nodeType="withEffect">
                                  <p:stCondLst>
                                    <p:cond delay="0"/>
                                  </p:stCondLst>
                                  <p:childTnLst>
                                    <p:set>
                                      <p:cBhvr>
                                        <p:cTn id="82" dur="1" fill="hold">
                                          <p:stCondLst>
                                            <p:cond delay="0"/>
                                          </p:stCondLst>
                                        </p:cTn>
                                        <p:tgtEl>
                                          <p:spTgt spid="24"/>
                                        </p:tgtEl>
                                        <p:attrNameLst>
                                          <p:attrName>style.visibility</p:attrName>
                                        </p:attrNameLst>
                                      </p:cBhvr>
                                      <p:to>
                                        <p:strVal val="visible"/>
                                      </p:to>
                                    </p:set>
                                    <p:anim calcmode="lin" valueType="num">
                                      <p:cBhvr additive="base">
                                        <p:cTn id="83" dur="1000" fill="hold"/>
                                        <p:tgtEl>
                                          <p:spTgt spid="24"/>
                                        </p:tgtEl>
                                        <p:attrNameLst>
                                          <p:attrName>ppt_x</p:attrName>
                                        </p:attrNameLst>
                                      </p:cBhvr>
                                      <p:tavLst>
                                        <p:tav tm="0">
                                          <p:val>
                                            <p:strVal val="0-#ppt_w/2"/>
                                          </p:val>
                                        </p:tav>
                                        <p:tav tm="100000">
                                          <p:val>
                                            <p:strVal val="#ppt_x"/>
                                          </p:val>
                                        </p:tav>
                                      </p:tavLst>
                                    </p:anim>
                                    <p:anim calcmode="lin" valueType="num">
                                      <p:cBhvr additive="base">
                                        <p:cTn id="84" dur="1000" fill="hold"/>
                                        <p:tgtEl>
                                          <p:spTgt spid="24"/>
                                        </p:tgtEl>
                                        <p:attrNameLst>
                                          <p:attrName>ppt_y</p:attrName>
                                        </p:attrNameLst>
                                      </p:cBhvr>
                                      <p:tavLst>
                                        <p:tav tm="0">
                                          <p:val>
                                            <p:strVal val="#ppt_y"/>
                                          </p:val>
                                        </p:tav>
                                        <p:tav tm="100000">
                                          <p:val>
                                            <p:strVal val="#ppt_y"/>
                                          </p:val>
                                        </p:tav>
                                      </p:tavLst>
                                    </p:anim>
                                  </p:childTnLst>
                                </p:cTn>
                              </p:par>
                              <p:par>
                                <p:cTn id="85" presetID="2" presetClass="entr" presetSubtype="8" fill="hold" grpId="0" nodeType="withEffect">
                                  <p:stCondLst>
                                    <p:cond delay="0"/>
                                  </p:stCondLst>
                                  <p:childTnLst>
                                    <p:set>
                                      <p:cBhvr>
                                        <p:cTn id="86" dur="1" fill="hold">
                                          <p:stCondLst>
                                            <p:cond delay="0"/>
                                          </p:stCondLst>
                                        </p:cTn>
                                        <p:tgtEl>
                                          <p:spTgt spid="25"/>
                                        </p:tgtEl>
                                        <p:attrNameLst>
                                          <p:attrName>style.visibility</p:attrName>
                                        </p:attrNameLst>
                                      </p:cBhvr>
                                      <p:to>
                                        <p:strVal val="visible"/>
                                      </p:to>
                                    </p:set>
                                    <p:anim calcmode="lin" valueType="num">
                                      <p:cBhvr additive="base">
                                        <p:cTn id="87" dur="1000" fill="hold"/>
                                        <p:tgtEl>
                                          <p:spTgt spid="25"/>
                                        </p:tgtEl>
                                        <p:attrNameLst>
                                          <p:attrName>ppt_x</p:attrName>
                                        </p:attrNameLst>
                                      </p:cBhvr>
                                      <p:tavLst>
                                        <p:tav tm="0">
                                          <p:val>
                                            <p:strVal val="0-#ppt_w/2"/>
                                          </p:val>
                                        </p:tav>
                                        <p:tav tm="100000">
                                          <p:val>
                                            <p:strVal val="#ppt_x"/>
                                          </p:val>
                                        </p:tav>
                                      </p:tavLst>
                                    </p:anim>
                                    <p:anim calcmode="lin" valueType="num">
                                      <p:cBhvr additive="base">
                                        <p:cTn id="88" dur="1000" fill="hold"/>
                                        <p:tgtEl>
                                          <p:spTgt spid="25"/>
                                        </p:tgtEl>
                                        <p:attrNameLst>
                                          <p:attrName>ppt_y</p:attrName>
                                        </p:attrNameLst>
                                      </p:cBhvr>
                                      <p:tavLst>
                                        <p:tav tm="0">
                                          <p:val>
                                            <p:strVal val="#ppt_y"/>
                                          </p:val>
                                        </p:tav>
                                        <p:tav tm="100000">
                                          <p:val>
                                            <p:strVal val="#ppt_y"/>
                                          </p:val>
                                        </p:tav>
                                      </p:tavLst>
                                    </p:anim>
                                  </p:childTnLst>
                                </p:cTn>
                              </p:par>
                              <p:par>
                                <p:cTn id="89" presetID="2" presetClass="entr" presetSubtype="8" fill="hold" grpId="0" nodeType="withEffect">
                                  <p:stCondLst>
                                    <p:cond delay="0"/>
                                  </p:stCondLst>
                                  <p:childTnLst>
                                    <p:set>
                                      <p:cBhvr>
                                        <p:cTn id="90" dur="1" fill="hold">
                                          <p:stCondLst>
                                            <p:cond delay="0"/>
                                          </p:stCondLst>
                                        </p:cTn>
                                        <p:tgtEl>
                                          <p:spTgt spid="26"/>
                                        </p:tgtEl>
                                        <p:attrNameLst>
                                          <p:attrName>style.visibility</p:attrName>
                                        </p:attrNameLst>
                                      </p:cBhvr>
                                      <p:to>
                                        <p:strVal val="visible"/>
                                      </p:to>
                                    </p:set>
                                    <p:anim calcmode="lin" valueType="num">
                                      <p:cBhvr additive="base">
                                        <p:cTn id="91" dur="1000" fill="hold"/>
                                        <p:tgtEl>
                                          <p:spTgt spid="26"/>
                                        </p:tgtEl>
                                        <p:attrNameLst>
                                          <p:attrName>ppt_x</p:attrName>
                                        </p:attrNameLst>
                                      </p:cBhvr>
                                      <p:tavLst>
                                        <p:tav tm="0">
                                          <p:val>
                                            <p:strVal val="0-#ppt_w/2"/>
                                          </p:val>
                                        </p:tav>
                                        <p:tav tm="100000">
                                          <p:val>
                                            <p:strVal val="#ppt_x"/>
                                          </p:val>
                                        </p:tav>
                                      </p:tavLst>
                                    </p:anim>
                                    <p:anim calcmode="lin" valueType="num">
                                      <p:cBhvr additive="base">
                                        <p:cTn id="92" dur="1000" fill="hold"/>
                                        <p:tgtEl>
                                          <p:spTgt spid="26"/>
                                        </p:tgtEl>
                                        <p:attrNameLst>
                                          <p:attrName>ppt_y</p:attrName>
                                        </p:attrNameLst>
                                      </p:cBhvr>
                                      <p:tavLst>
                                        <p:tav tm="0">
                                          <p:val>
                                            <p:strVal val="#ppt_y"/>
                                          </p:val>
                                        </p:tav>
                                        <p:tav tm="100000">
                                          <p:val>
                                            <p:strVal val="#ppt_y"/>
                                          </p:val>
                                        </p:tav>
                                      </p:tavLst>
                                    </p:anim>
                                  </p:childTnLst>
                                </p:cTn>
                              </p:par>
                              <p:par>
                                <p:cTn id="93" presetID="2" presetClass="entr" presetSubtype="8" fill="hold" grpId="0" nodeType="withEffect">
                                  <p:stCondLst>
                                    <p:cond delay="0"/>
                                  </p:stCondLst>
                                  <p:childTnLst>
                                    <p:set>
                                      <p:cBhvr>
                                        <p:cTn id="94" dur="1" fill="hold">
                                          <p:stCondLst>
                                            <p:cond delay="0"/>
                                          </p:stCondLst>
                                        </p:cTn>
                                        <p:tgtEl>
                                          <p:spTgt spid="27"/>
                                        </p:tgtEl>
                                        <p:attrNameLst>
                                          <p:attrName>style.visibility</p:attrName>
                                        </p:attrNameLst>
                                      </p:cBhvr>
                                      <p:to>
                                        <p:strVal val="visible"/>
                                      </p:to>
                                    </p:set>
                                    <p:anim calcmode="lin" valueType="num">
                                      <p:cBhvr additive="base">
                                        <p:cTn id="95" dur="1000" fill="hold"/>
                                        <p:tgtEl>
                                          <p:spTgt spid="27"/>
                                        </p:tgtEl>
                                        <p:attrNameLst>
                                          <p:attrName>ppt_x</p:attrName>
                                        </p:attrNameLst>
                                      </p:cBhvr>
                                      <p:tavLst>
                                        <p:tav tm="0">
                                          <p:val>
                                            <p:strVal val="0-#ppt_w/2"/>
                                          </p:val>
                                        </p:tav>
                                        <p:tav tm="100000">
                                          <p:val>
                                            <p:strVal val="#ppt_x"/>
                                          </p:val>
                                        </p:tav>
                                      </p:tavLst>
                                    </p:anim>
                                    <p:anim calcmode="lin" valueType="num">
                                      <p:cBhvr additive="base">
                                        <p:cTn id="96" dur="1000" fill="hold"/>
                                        <p:tgtEl>
                                          <p:spTgt spid="27"/>
                                        </p:tgtEl>
                                        <p:attrNameLst>
                                          <p:attrName>ppt_y</p:attrName>
                                        </p:attrNameLst>
                                      </p:cBhvr>
                                      <p:tavLst>
                                        <p:tav tm="0">
                                          <p:val>
                                            <p:strVal val="#ppt_y"/>
                                          </p:val>
                                        </p:tav>
                                        <p:tav tm="100000">
                                          <p:val>
                                            <p:strVal val="#ppt_y"/>
                                          </p:val>
                                        </p:tav>
                                      </p:tavLst>
                                    </p:anim>
                                  </p:childTnLst>
                                </p:cTn>
                              </p:par>
                              <p:par>
                                <p:cTn id="97" presetID="2" presetClass="entr" presetSubtype="8" fill="hold" grpId="0" nodeType="withEffect">
                                  <p:stCondLst>
                                    <p:cond delay="0"/>
                                  </p:stCondLst>
                                  <p:childTnLst>
                                    <p:set>
                                      <p:cBhvr>
                                        <p:cTn id="98" dur="1" fill="hold">
                                          <p:stCondLst>
                                            <p:cond delay="0"/>
                                          </p:stCondLst>
                                        </p:cTn>
                                        <p:tgtEl>
                                          <p:spTgt spid="28"/>
                                        </p:tgtEl>
                                        <p:attrNameLst>
                                          <p:attrName>style.visibility</p:attrName>
                                        </p:attrNameLst>
                                      </p:cBhvr>
                                      <p:to>
                                        <p:strVal val="visible"/>
                                      </p:to>
                                    </p:set>
                                    <p:anim calcmode="lin" valueType="num">
                                      <p:cBhvr additive="base">
                                        <p:cTn id="99" dur="1000" fill="hold"/>
                                        <p:tgtEl>
                                          <p:spTgt spid="28"/>
                                        </p:tgtEl>
                                        <p:attrNameLst>
                                          <p:attrName>ppt_x</p:attrName>
                                        </p:attrNameLst>
                                      </p:cBhvr>
                                      <p:tavLst>
                                        <p:tav tm="0">
                                          <p:val>
                                            <p:strVal val="0-#ppt_w/2"/>
                                          </p:val>
                                        </p:tav>
                                        <p:tav tm="100000">
                                          <p:val>
                                            <p:strVal val="#ppt_x"/>
                                          </p:val>
                                        </p:tav>
                                      </p:tavLst>
                                    </p:anim>
                                    <p:anim calcmode="lin" valueType="num">
                                      <p:cBhvr additive="base">
                                        <p:cTn id="100" dur="1000" fill="hold"/>
                                        <p:tgtEl>
                                          <p:spTgt spid="28"/>
                                        </p:tgtEl>
                                        <p:attrNameLst>
                                          <p:attrName>ppt_y</p:attrName>
                                        </p:attrNameLst>
                                      </p:cBhvr>
                                      <p:tavLst>
                                        <p:tav tm="0">
                                          <p:val>
                                            <p:strVal val="#ppt_y"/>
                                          </p:val>
                                        </p:tav>
                                        <p:tav tm="100000">
                                          <p:val>
                                            <p:strVal val="#ppt_y"/>
                                          </p:val>
                                        </p:tav>
                                      </p:tavLst>
                                    </p:anim>
                                  </p:childTnLst>
                                </p:cTn>
                              </p:par>
                              <p:par>
                                <p:cTn id="101" presetID="2" presetClass="entr" presetSubtype="8" fill="hold" grpId="0" nodeType="withEffect">
                                  <p:stCondLst>
                                    <p:cond delay="0"/>
                                  </p:stCondLst>
                                  <p:childTnLst>
                                    <p:set>
                                      <p:cBhvr>
                                        <p:cTn id="102" dur="1" fill="hold">
                                          <p:stCondLst>
                                            <p:cond delay="0"/>
                                          </p:stCondLst>
                                        </p:cTn>
                                        <p:tgtEl>
                                          <p:spTgt spid="29"/>
                                        </p:tgtEl>
                                        <p:attrNameLst>
                                          <p:attrName>style.visibility</p:attrName>
                                        </p:attrNameLst>
                                      </p:cBhvr>
                                      <p:to>
                                        <p:strVal val="visible"/>
                                      </p:to>
                                    </p:set>
                                    <p:anim calcmode="lin" valueType="num">
                                      <p:cBhvr additive="base">
                                        <p:cTn id="103" dur="1000" fill="hold"/>
                                        <p:tgtEl>
                                          <p:spTgt spid="29"/>
                                        </p:tgtEl>
                                        <p:attrNameLst>
                                          <p:attrName>ppt_x</p:attrName>
                                        </p:attrNameLst>
                                      </p:cBhvr>
                                      <p:tavLst>
                                        <p:tav tm="0">
                                          <p:val>
                                            <p:strVal val="0-#ppt_w/2"/>
                                          </p:val>
                                        </p:tav>
                                        <p:tav tm="100000">
                                          <p:val>
                                            <p:strVal val="#ppt_x"/>
                                          </p:val>
                                        </p:tav>
                                      </p:tavLst>
                                    </p:anim>
                                    <p:anim calcmode="lin" valueType="num">
                                      <p:cBhvr additive="base">
                                        <p:cTn id="104" dur="1000" fill="hold"/>
                                        <p:tgtEl>
                                          <p:spTgt spid="29"/>
                                        </p:tgtEl>
                                        <p:attrNameLst>
                                          <p:attrName>ppt_y</p:attrName>
                                        </p:attrNameLst>
                                      </p:cBhvr>
                                      <p:tavLst>
                                        <p:tav tm="0">
                                          <p:val>
                                            <p:strVal val="#ppt_y"/>
                                          </p:val>
                                        </p:tav>
                                        <p:tav tm="100000">
                                          <p:val>
                                            <p:strVal val="#ppt_y"/>
                                          </p:val>
                                        </p:tav>
                                      </p:tavLst>
                                    </p:anim>
                                  </p:childTnLst>
                                </p:cTn>
                              </p:par>
                              <p:par>
                                <p:cTn id="105" presetID="2" presetClass="entr" presetSubtype="8" fill="hold" grpId="0" nodeType="withEffect">
                                  <p:stCondLst>
                                    <p:cond delay="0"/>
                                  </p:stCondLst>
                                  <p:childTnLst>
                                    <p:set>
                                      <p:cBhvr>
                                        <p:cTn id="106" dur="1" fill="hold">
                                          <p:stCondLst>
                                            <p:cond delay="0"/>
                                          </p:stCondLst>
                                        </p:cTn>
                                        <p:tgtEl>
                                          <p:spTgt spid="30"/>
                                        </p:tgtEl>
                                        <p:attrNameLst>
                                          <p:attrName>style.visibility</p:attrName>
                                        </p:attrNameLst>
                                      </p:cBhvr>
                                      <p:to>
                                        <p:strVal val="visible"/>
                                      </p:to>
                                    </p:set>
                                    <p:anim calcmode="lin" valueType="num">
                                      <p:cBhvr additive="base">
                                        <p:cTn id="107" dur="1000" fill="hold"/>
                                        <p:tgtEl>
                                          <p:spTgt spid="30"/>
                                        </p:tgtEl>
                                        <p:attrNameLst>
                                          <p:attrName>ppt_x</p:attrName>
                                        </p:attrNameLst>
                                      </p:cBhvr>
                                      <p:tavLst>
                                        <p:tav tm="0">
                                          <p:val>
                                            <p:strVal val="0-#ppt_w/2"/>
                                          </p:val>
                                        </p:tav>
                                        <p:tav tm="100000">
                                          <p:val>
                                            <p:strVal val="#ppt_x"/>
                                          </p:val>
                                        </p:tav>
                                      </p:tavLst>
                                    </p:anim>
                                    <p:anim calcmode="lin" valueType="num">
                                      <p:cBhvr additive="base">
                                        <p:cTn id="108" dur="1000" fill="hold"/>
                                        <p:tgtEl>
                                          <p:spTgt spid="30"/>
                                        </p:tgtEl>
                                        <p:attrNameLst>
                                          <p:attrName>ppt_y</p:attrName>
                                        </p:attrNameLst>
                                      </p:cBhvr>
                                      <p:tavLst>
                                        <p:tav tm="0">
                                          <p:val>
                                            <p:strVal val="#ppt_y"/>
                                          </p:val>
                                        </p:tav>
                                        <p:tav tm="100000">
                                          <p:val>
                                            <p:strVal val="#ppt_y"/>
                                          </p:val>
                                        </p:tav>
                                      </p:tavLst>
                                    </p:anim>
                                  </p:childTnLst>
                                </p:cTn>
                              </p:par>
                              <p:par>
                                <p:cTn id="109" presetID="2" presetClass="entr" presetSubtype="8" fill="hold" grpId="0" nodeType="withEffect">
                                  <p:stCondLst>
                                    <p:cond delay="0"/>
                                  </p:stCondLst>
                                  <p:childTnLst>
                                    <p:set>
                                      <p:cBhvr>
                                        <p:cTn id="110" dur="1" fill="hold">
                                          <p:stCondLst>
                                            <p:cond delay="0"/>
                                          </p:stCondLst>
                                        </p:cTn>
                                        <p:tgtEl>
                                          <p:spTgt spid="31"/>
                                        </p:tgtEl>
                                        <p:attrNameLst>
                                          <p:attrName>style.visibility</p:attrName>
                                        </p:attrNameLst>
                                      </p:cBhvr>
                                      <p:to>
                                        <p:strVal val="visible"/>
                                      </p:to>
                                    </p:set>
                                    <p:anim calcmode="lin" valueType="num">
                                      <p:cBhvr additive="base">
                                        <p:cTn id="111" dur="1000" fill="hold"/>
                                        <p:tgtEl>
                                          <p:spTgt spid="31"/>
                                        </p:tgtEl>
                                        <p:attrNameLst>
                                          <p:attrName>ppt_x</p:attrName>
                                        </p:attrNameLst>
                                      </p:cBhvr>
                                      <p:tavLst>
                                        <p:tav tm="0">
                                          <p:val>
                                            <p:strVal val="0-#ppt_w/2"/>
                                          </p:val>
                                        </p:tav>
                                        <p:tav tm="100000">
                                          <p:val>
                                            <p:strVal val="#ppt_x"/>
                                          </p:val>
                                        </p:tav>
                                      </p:tavLst>
                                    </p:anim>
                                    <p:anim calcmode="lin" valueType="num">
                                      <p:cBhvr additive="base">
                                        <p:cTn id="112" dur="1000" fill="hold"/>
                                        <p:tgtEl>
                                          <p:spTgt spid="31"/>
                                        </p:tgtEl>
                                        <p:attrNameLst>
                                          <p:attrName>ppt_y</p:attrName>
                                        </p:attrNameLst>
                                      </p:cBhvr>
                                      <p:tavLst>
                                        <p:tav tm="0">
                                          <p:val>
                                            <p:strVal val="#ppt_y"/>
                                          </p:val>
                                        </p:tav>
                                        <p:tav tm="100000">
                                          <p:val>
                                            <p:strVal val="#ppt_y"/>
                                          </p:val>
                                        </p:tav>
                                      </p:tavLst>
                                    </p:anim>
                                  </p:childTnLst>
                                </p:cTn>
                              </p:par>
                              <p:par>
                                <p:cTn id="113" presetID="2" presetClass="entr" presetSubtype="8" fill="hold" grpId="0" nodeType="withEffect">
                                  <p:stCondLst>
                                    <p:cond delay="0"/>
                                  </p:stCondLst>
                                  <p:childTnLst>
                                    <p:set>
                                      <p:cBhvr>
                                        <p:cTn id="114" dur="1" fill="hold">
                                          <p:stCondLst>
                                            <p:cond delay="0"/>
                                          </p:stCondLst>
                                        </p:cTn>
                                        <p:tgtEl>
                                          <p:spTgt spid="32"/>
                                        </p:tgtEl>
                                        <p:attrNameLst>
                                          <p:attrName>style.visibility</p:attrName>
                                        </p:attrNameLst>
                                      </p:cBhvr>
                                      <p:to>
                                        <p:strVal val="visible"/>
                                      </p:to>
                                    </p:set>
                                    <p:anim calcmode="lin" valueType="num">
                                      <p:cBhvr additive="base">
                                        <p:cTn id="115" dur="1000" fill="hold"/>
                                        <p:tgtEl>
                                          <p:spTgt spid="32"/>
                                        </p:tgtEl>
                                        <p:attrNameLst>
                                          <p:attrName>ppt_x</p:attrName>
                                        </p:attrNameLst>
                                      </p:cBhvr>
                                      <p:tavLst>
                                        <p:tav tm="0">
                                          <p:val>
                                            <p:strVal val="0-#ppt_w/2"/>
                                          </p:val>
                                        </p:tav>
                                        <p:tav tm="100000">
                                          <p:val>
                                            <p:strVal val="#ppt_x"/>
                                          </p:val>
                                        </p:tav>
                                      </p:tavLst>
                                    </p:anim>
                                    <p:anim calcmode="lin" valueType="num">
                                      <p:cBhvr additive="base">
                                        <p:cTn id="116" dur="1000" fill="hold"/>
                                        <p:tgtEl>
                                          <p:spTgt spid="32"/>
                                        </p:tgtEl>
                                        <p:attrNameLst>
                                          <p:attrName>ppt_y</p:attrName>
                                        </p:attrNameLst>
                                      </p:cBhvr>
                                      <p:tavLst>
                                        <p:tav tm="0">
                                          <p:val>
                                            <p:strVal val="#ppt_y"/>
                                          </p:val>
                                        </p:tav>
                                        <p:tav tm="100000">
                                          <p:val>
                                            <p:strVal val="#ppt_y"/>
                                          </p:val>
                                        </p:tav>
                                      </p:tavLst>
                                    </p:anim>
                                  </p:childTnLst>
                                </p:cTn>
                              </p:par>
                              <p:par>
                                <p:cTn id="117" presetID="2" presetClass="entr" presetSubtype="8" fill="hold" grpId="0" nodeType="withEffect">
                                  <p:stCondLst>
                                    <p:cond delay="0"/>
                                  </p:stCondLst>
                                  <p:childTnLst>
                                    <p:set>
                                      <p:cBhvr>
                                        <p:cTn id="118" dur="1" fill="hold">
                                          <p:stCondLst>
                                            <p:cond delay="0"/>
                                          </p:stCondLst>
                                        </p:cTn>
                                        <p:tgtEl>
                                          <p:spTgt spid="33"/>
                                        </p:tgtEl>
                                        <p:attrNameLst>
                                          <p:attrName>style.visibility</p:attrName>
                                        </p:attrNameLst>
                                      </p:cBhvr>
                                      <p:to>
                                        <p:strVal val="visible"/>
                                      </p:to>
                                    </p:set>
                                    <p:anim calcmode="lin" valueType="num">
                                      <p:cBhvr additive="base">
                                        <p:cTn id="119" dur="1000" fill="hold"/>
                                        <p:tgtEl>
                                          <p:spTgt spid="33"/>
                                        </p:tgtEl>
                                        <p:attrNameLst>
                                          <p:attrName>ppt_x</p:attrName>
                                        </p:attrNameLst>
                                      </p:cBhvr>
                                      <p:tavLst>
                                        <p:tav tm="0">
                                          <p:val>
                                            <p:strVal val="0-#ppt_w/2"/>
                                          </p:val>
                                        </p:tav>
                                        <p:tav tm="100000">
                                          <p:val>
                                            <p:strVal val="#ppt_x"/>
                                          </p:val>
                                        </p:tav>
                                      </p:tavLst>
                                    </p:anim>
                                    <p:anim calcmode="lin" valueType="num">
                                      <p:cBhvr additive="base">
                                        <p:cTn id="120" dur="1000" fill="hold"/>
                                        <p:tgtEl>
                                          <p:spTgt spid="33"/>
                                        </p:tgtEl>
                                        <p:attrNameLst>
                                          <p:attrName>ppt_y</p:attrName>
                                        </p:attrNameLst>
                                      </p:cBhvr>
                                      <p:tavLst>
                                        <p:tav tm="0">
                                          <p:val>
                                            <p:strVal val="#ppt_y"/>
                                          </p:val>
                                        </p:tav>
                                        <p:tav tm="100000">
                                          <p:val>
                                            <p:strVal val="#ppt_y"/>
                                          </p:val>
                                        </p:tav>
                                      </p:tavLst>
                                    </p:anim>
                                  </p:childTnLst>
                                </p:cTn>
                              </p:par>
                              <p:par>
                                <p:cTn id="121" presetID="2" presetClass="entr" presetSubtype="8" fill="hold" grpId="0" nodeType="withEffect">
                                  <p:stCondLst>
                                    <p:cond delay="0"/>
                                  </p:stCondLst>
                                  <p:childTnLst>
                                    <p:set>
                                      <p:cBhvr>
                                        <p:cTn id="122" dur="1" fill="hold">
                                          <p:stCondLst>
                                            <p:cond delay="0"/>
                                          </p:stCondLst>
                                        </p:cTn>
                                        <p:tgtEl>
                                          <p:spTgt spid="34"/>
                                        </p:tgtEl>
                                        <p:attrNameLst>
                                          <p:attrName>style.visibility</p:attrName>
                                        </p:attrNameLst>
                                      </p:cBhvr>
                                      <p:to>
                                        <p:strVal val="visible"/>
                                      </p:to>
                                    </p:set>
                                    <p:anim calcmode="lin" valueType="num">
                                      <p:cBhvr additive="base">
                                        <p:cTn id="123" dur="1000" fill="hold"/>
                                        <p:tgtEl>
                                          <p:spTgt spid="34"/>
                                        </p:tgtEl>
                                        <p:attrNameLst>
                                          <p:attrName>ppt_x</p:attrName>
                                        </p:attrNameLst>
                                      </p:cBhvr>
                                      <p:tavLst>
                                        <p:tav tm="0">
                                          <p:val>
                                            <p:strVal val="0-#ppt_w/2"/>
                                          </p:val>
                                        </p:tav>
                                        <p:tav tm="100000">
                                          <p:val>
                                            <p:strVal val="#ppt_x"/>
                                          </p:val>
                                        </p:tav>
                                      </p:tavLst>
                                    </p:anim>
                                    <p:anim calcmode="lin" valueType="num">
                                      <p:cBhvr additive="base">
                                        <p:cTn id="124" dur="1000" fill="hold"/>
                                        <p:tgtEl>
                                          <p:spTgt spid="34"/>
                                        </p:tgtEl>
                                        <p:attrNameLst>
                                          <p:attrName>ppt_y</p:attrName>
                                        </p:attrNameLst>
                                      </p:cBhvr>
                                      <p:tavLst>
                                        <p:tav tm="0">
                                          <p:val>
                                            <p:strVal val="#ppt_y"/>
                                          </p:val>
                                        </p:tav>
                                        <p:tav tm="100000">
                                          <p:val>
                                            <p:strVal val="#ppt_y"/>
                                          </p:val>
                                        </p:tav>
                                      </p:tavLst>
                                    </p:anim>
                                  </p:childTnLst>
                                </p:cTn>
                              </p:par>
                              <p:par>
                                <p:cTn id="125" presetID="2" presetClass="entr" presetSubtype="8" fill="hold" grpId="0" nodeType="withEffect">
                                  <p:stCondLst>
                                    <p:cond delay="0"/>
                                  </p:stCondLst>
                                  <p:childTnLst>
                                    <p:set>
                                      <p:cBhvr>
                                        <p:cTn id="126" dur="1" fill="hold">
                                          <p:stCondLst>
                                            <p:cond delay="0"/>
                                          </p:stCondLst>
                                        </p:cTn>
                                        <p:tgtEl>
                                          <p:spTgt spid="35"/>
                                        </p:tgtEl>
                                        <p:attrNameLst>
                                          <p:attrName>style.visibility</p:attrName>
                                        </p:attrNameLst>
                                      </p:cBhvr>
                                      <p:to>
                                        <p:strVal val="visible"/>
                                      </p:to>
                                    </p:set>
                                    <p:anim calcmode="lin" valueType="num">
                                      <p:cBhvr additive="base">
                                        <p:cTn id="127" dur="1000" fill="hold"/>
                                        <p:tgtEl>
                                          <p:spTgt spid="35"/>
                                        </p:tgtEl>
                                        <p:attrNameLst>
                                          <p:attrName>ppt_x</p:attrName>
                                        </p:attrNameLst>
                                      </p:cBhvr>
                                      <p:tavLst>
                                        <p:tav tm="0">
                                          <p:val>
                                            <p:strVal val="0-#ppt_w/2"/>
                                          </p:val>
                                        </p:tav>
                                        <p:tav tm="100000">
                                          <p:val>
                                            <p:strVal val="#ppt_x"/>
                                          </p:val>
                                        </p:tav>
                                      </p:tavLst>
                                    </p:anim>
                                    <p:anim calcmode="lin" valueType="num">
                                      <p:cBhvr additive="base">
                                        <p:cTn id="128" dur="1000" fill="hold"/>
                                        <p:tgtEl>
                                          <p:spTgt spid="35"/>
                                        </p:tgtEl>
                                        <p:attrNameLst>
                                          <p:attrName>ppt_y</p:attrName>
                                        </p:attrNameLst>
                                      </p:cBhvr>
                                      <p:tavLst>
                                        <p:tav tm="0">
                                          <p:val>
                                            <p:strVal val="#ppt_y"/>
                                          </p:val>
                                        </p:tav>
                                        <p:tav tm="100000">
                                          <p:val>
                                            <p:strVal val="#ppt_y"/>
                                          </p:val>
                                        </p:tav>
                                      </p:tavLst>
                                    </p:anim>
                                  </p:childTnLst>
                                </p:cTn>
                              </p:par>
                              <p:par>
                                <p:cTn id="129" presetID="2" presetClass="entr" presetSubtype="8" fill="hold" grpId="0" nodeType="withEffect">
                                  <p:stCondLst>
                                    <p:cond delay="0"/>
                                  </p:stCondLst>
                                  <p:childTnLst>
                                    <p:set>
                                      <p:cBhvr>
                                        <p:cTn id="130" dur="1" fill="hold">
                                          <p:stCondLst>
                                            <p:cond delay="0"/>
                                          </p:stCondLst>
                                        </p:cTn>
                                        <p:tgtEl>
                                          <p:spTgt spid="36"/>
                                        </p:tgtEl>
                                        <p:attrNameLst>
                                          <p:attrName>style.visibility</p:attrName>
                                        </p:attrNameLst>
                                      </p:cBhvr>
                                      <p:to>
                                        <p:strVal val="visible"/>
                                      </p:to>
                                    </p:set>
                                    <p:anim calcmode="lin" valueType="num">
                                      <p:cBhvr additive="base">
                                        <p:cTn id="131" dur="1000" fill="hold"/>
                                        <p:tgtEl>
                                          <p:spTgt spid="36"/>
                                        </p:tgtEl>
                                        <p:attrNameLst>
                                          <p:attrName>ppt_x</p:attrName>
                                        </p:attrNameLst>
                                      </p:cBhvr>
                                      <p:tavLst>
                                        <p:tav tm="0">
                                          <p:val>
                                            <p:strVal val="0-#ppt_w/2"/>
                                          </p:val>
                                        </p:tav>
                                        <p:tav tm="100000">
                                          <p:val>
                                            <p:strVal val="#ppt_x"/>
                                          </p:val>
                                        </p:tav>
                                      </p:tavLst>
                                    </p:anim>
                                    <p:anim calcmode="lin" valueType="num">
                                      <p:cBhvr additive="base">
                                        <p:cTn id="132" dur="1000" fill="hold"/>
                                        <p:tgtEl>
                                          <p:spTgt spid="3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p:bldP spid="14" grpId="0"/>
      <p:bldP spid="15" grpId="0"/>
      <p:bldP spid="16" grpId="0"/>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p:bldP spid="30" grpId="0"/>
      <p:bldP spid="31" grpId="0"/>
      <p:bldP spid="32" grpId="0"/>
      <p:bldP spid="33" grpId="0"/>
      <p:bldP spid="34" grpId="0"/>
      <p:bldP spid="35" grpId="0"/>
      <p:bldP spid="3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cstate="print">
            <a:extLst>
              <a:ext uri="{28A0092B-C50C-407E-A947-70E740481C1C}">
                <a14:useLocalDpi xmlns:a14="http://schemas.microsoft.com/office/drawing/2010/main" val="0"/>
              </a:ext>
            </a:extLst>
          </a:blip>
          <a:srcRect l="6916" t="-275" r="4423" b="275"/>
          <a:stretch>
            <a:fillRect/>
          </a:stretch>
        </p:blipFill>
        <p:spPr>
          <a:xfrm>
            <a:off x="0" y="-18934"/>
            <a:ext cx="12192000" cy="6876934"/>
          </a:xfrm>
          <a:prstGeom prst="rect">
            <a:avLst/>
          </a:prstGeom>
        </p:spPr>
      </p:pic>
      <p:pic>
        <p:nvPicPr>
          <p:cNvPr id="5" name="图片 4"/>
          <p:cNvPicPr>
            <a:picLocks noChangeAspect="1"/>
          </p:cNvPicPr>
          <p:nvPr/>
        </p:nvPicPr>
        <p:blipFill rotWithShape="1">
          <a:blip r:embed="rId2" cstate="print">
            <a:extLst>
              <a:ext uri="{28A0092B-C50C-407E-A947-70E740481C1C}">
                <a14:useLocalDpi xmlns:a14="http://schemas.microsoft.com/office/drawing/2010/main" val="0"/>
              </a:ext>
            </a:extLst>
          </a:blip>
          <a:srcRect l="28956" t="44637" r="28892" b="26128"/>
          <a:stretch>
            <a:fillRect/>
          </a:stretch>
        </p:blipFill>
        <p:spPr>
          <a:xfrm>
            <a:off x="3489637" y="4629872"/>
            <a:ext cx="5838099" cy="2024927"/>
          </a:xfrm>
          <a:prstGeom prst="rect">
            <a:avLst/>
          </a:prstGeom>
        </p:spPr>
      </p:pic>
      <p:pic>
        <p:nvPicPr>
          <p:cNvPr id="9" name="图片 8"/>
          <p:cNvPicPr>
            <a:picLocks noChangeAspect="1"/>
          </p:cNvPicPr>
          <p:nvPr/>
        </p:nvPicPr>
        <p:blipFill rotWithShape="1">
          <a:blip r:embed="rId3" cstate="print">
            <a:extLst>
              <a:ext uri="{28A0092B-C50C-407E-A947-70E740481C1C}">
                <a14:useLocalDpi xmlns:a14="http://schemas.microsoft.com/office/drawing/2010/main" val="0"/>
              </a:ext>
            </a:extLst>
          </a:blip>
          <a:srcRect l="3751" t="28524" r="7886" b="43459"/>
          <a:stretch>
            <a:fillRect/>
          </a:stretch>
        </p:blipFill>
        <p:spPr>
          <a:xfrm>
            <a:off x="2311442" y="957810"/>
            <a:ext cx="7292969" cy="3468861"/>
          </a:xfrm>
          <a:prstGeom prst="rect">
            <a:avLst/>
          </a:prstGeom>
        </p:spPr>
      </p:pic>
      <p:sp>
        <p:nvSpPr>
          <p:cNvPr id="6" name="文本框 5"/>
          <p:cNvSpPr txBox="1"/>
          <p:nvPr/>
        </p:nvSpPr>
        <p:spPr>
          <a:xfrm>
            <a:off x="3741420" y="4269370"/>
            <a:ext cx="4709160" cy="646331"/>
          </a:xfrm>
          <a:prstGeom prst="rect">
            <a:avLst/>
          </a:prstGeom>
          <a:noFill/>
        </p:spPr>
        <p:txBody>
          <a:bodyPr wrap="square" rtlCol="0">
            <a:spAutoFit/>
          </a:bodyPr>
          <a:lstStyle/>
          <a:p>
            <a:pPr algn="dist"/>
            <a:r>
              <a:rPr lang="zh-CN" altLang="en-US" sz="3600" dirty="0">
                <a:solidFill>
                  <a:schemeClr val="bg1"/>
                </a:solidFill>
                <a:latin typeface="仓耳玄三M W05" panose="02020400000000000000" pitchFamily="18" charset="-122"/>
                <a:ea typeface="仓耳玄三M W05" panose="02020400000000000000" pitchFamily="18" charset="-122"/>
              </a:rPr>
              <a:t>谢谢大家的参与</a:t>
            </a:r>
            <a:endParaRPr lang="zh-CN" altLang="en-US" sz="3600" dirty="0">
              <a:solidFill>
                <a:schemeClr val="bg1"/>
              </a:solidFill>
              <a:latin typeface="仓耳玄三M W05" panose="02020400000000000000" pitchFamily="18" charset="-122"/>
              <a:ea typeface="仓耳玄三M W05" panose="02020400000000000000" pitchFamily="18" charset="-122"/>
            </a:endParaRPr>
          </a:p>
        </p:txBody>
      </p:sp>
      <p:sp>
        <p:nvSpPr>
          <p:cNvPr id="7" name="文本框 6"/>
          <p:cNvSpPr txBox="1"/>
          <p:nvPr/>
        </p:nvSpPr>
        <p:spPr>
          <a:xfrm>
            <a:off x="4992689" y="5403415"/>
            <a:ext cx="2831994" cy="398780"/>
          </a:xfrm>
          <a:prstGeom prst="rect">
            <a:avLst/>
          </a:prstGeom>
          <a:noFill/>
        </p:spPr>
        <p:txBody>
          <a:bodyPr wrap="square" rtlCol="0">
            <a:spAutoFit/>
          </a:bodyPr>
          <a:lstStyle/>
          <a:p>
            <a:pPr algn="dist"/>
            <a:r>
              <a:rPr lang="en-US" altLang="zh-CN" sz="2000" dirty="0" smtClean="0">
                <a:solidFill>
                  <a:schemeClr val="bg1"/>
                </a:solidFill>
                <a:latin typeface="仓耳玄三M W05" panose="02020400000000000000" pitchFamily="18" charset="-122"/>
                <a:ea typeface="仓耳玄三M W05" panose="02020400000000000000" pitchFamily="18" charset="-122"/>
              </a:rPr>
              <a:t>20XX.06.18</a:t>
            </a:r>
            <a:endParaRPr lang="zh-CN" altLang="en-US" sz="2000" dirty="0">
              <a:solidFill>
                <a:schemeClr val="bg1"/>
              </a:solidFill>
              <a:latin typeface="仓耳玄三M W05" panose="02020400000000000000" pitchFamily="18" charset="-122"/>
              <a:ea typeface="仓耳玄三M W05" panose="02020400000000000000" pitchFamily="18"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left)">
                                      <p:cBhvr>
                                        <p:cTn id="19" dur="500"/>
                                        <p:tgtEl>
                                          <p:spTgt spid="6"/>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wipe(left)">
                                      <p:cBhvr>
                                        <p:cTn id="2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tags/tag1.xml><?xml version="1.0" encoding="utf-8"?>
<p:tagLst xmlns:p="http://schemas.openxmlformats.org/presentationml/2006/main">
  <p:tag name="ISPRING_PRESENTATION_TITLE" val="PowerPoint 演示文稿"/>
</p:tagLst>
</file>

<file path=ppt/theme/theme1.xml><?xml version="1.0" encoding="utf-8"?>
<a:theme xmlns:a="http://schemas.openxmlformats.org/drawingml/2006/main" name="Office Theme">
  <a:themeElements>
    <a:clrScheme name="自定义 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79646"/>
      </a:hlink>
      <a:folHlink>
        <a:srgbClr val="F79646"/>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4458</Words>
  <Application>WPS 演示</Application>
  <PresentationFormat>宽屏</PresentationFormat>
  <Paragraphs>390</Paragraphs>
  <Slides>25</Slides>
  <Notes>0</Notes>
  <HiddenSlides>0</HiddenSlides>
  <MMClips>1</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25</vt:i4>
      </vt:variant>
    </vt:vector>
  </HeadingPairs>
  <TitlesOfParts>
    <vt:vector size="39" baseType="lpstr">
      <vt:lpstr>Arial</vt:lpstr>
      <vt:lpstr>宋体</vt:lpstr>
      <vt:lpstr>Wingdings</vt:lpstr>
      <vt:lpstr>仓耳玄三M W05</vt:lpstr>
      <vt:lpstr>等线</vt:lpstr>
      <vt:lpstr>Segoe UI Light</vt:lpstr>
      <vt:lpstr>汉仪秦川飞影W</vt:lpstr>
      <vt:lpstr>851tegakizatsu</vt:lpstr>
      <vt:lpstr>Arial Nova</vt:lpstr>
      <vt:lpstr>Agency FB</vt:lpstr>
      <vt:lpstr>微软雅黑</vt:lpstr>
      <vt:lpstr>Arial Unicode MS</vt:lpstr>
      <vt:lpstr>Calibri</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拉普耶鲁</cp:lastModifiedBy>
  <cp:revision>1</cp:revision>
  <dcterms:created xsi:type="dcterms:W3CDTF">2020-09-26T09:35:11Z</dcterms:created>
  <dcterms:modified xsi:type="dcterms:W3CDTF">2020-09-26T09:35:13Z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2052-11.1.0.9999</vt:lpwstr>
  </property>
</Properties>
</file>