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9" r:id="rId3"/>
    <p:sldId id="283"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2539"/>
    <a:srgbClr val="FBE5E8"/>
    <a:srgbClr val="FCCFD6"/>
    <a:srgbClr val="E93B00"/>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850" autoAdjust="0"/>
  </p:normalViewPr>
  <p:slideViewPr>
    <p:cSldViewPr snapToGrid="0">
      <p:cViewPr>
        <p:scale>
          <a:sx n="60" d="100"/>
          <a:sy n="60" d="100"/>
        </p:scale>
        <p:origin x="252"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CCFD6"/>
        </a:solidFill>
        <a:effectLst/>
      </p:bgPr>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jpe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hdphoto1.wdp"/><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4.jpeg"/><Relationship Id="rId1"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6.png"/><Relationship Id="rId1"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6.png"/><Relationship Id="rId1"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1.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3412" r="36403"/>
          <a:stretch>
            <a:fillRect/>
          </a:stretch>
        </p:blipFill>
        <p:spPr>
          <a:xfrm>
            <a:off x="0" y="0"/>
            <a:ext cx="12192000" cy="6858000"/>
          </a:xfrm>
          <a:prstGeom prst="rect">
            <a:avLst/>
          </a:prstGeom>
        </p:spPr>
      </p:pic>
      <p:sp>
        <p:nvSpPr>
          <p:cNvPr id="4" name="文本框 3"/>
          <p:cNvSpPr txBox="1"/>
          <p:nvPr/>
        </p:nvSpPr>
        <p:spPr>
          <a:xfrm>
            <a:off x="6096001" y="2228671"/>
            <a:ext cx="4801314" cy="1200329"/>
          </a:xfrm>
          <a:prstGeom prst="rect">
            <a:avLst/>
          </a:prstGeom>
          <a:noFill/>
        </p:spPr>
        <p:txBody>
          <a:bodyPr wrap="none" rtlCol="0">
            <a:spAutoFit/>
          </a:bodyPr>
          <a:lstStyle/>
          <a:p>
            <a:pPr algn="ct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情人节快乐</a:t>
            </a:r>
            <a:endPar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endParaRPr>
          </a:p>
        </p:txBody>
      </p:sp>
      <p:grpSp>
        <p:nvGrpSpPr>
          <p:cNvPr id="9" name="组合 8"/>
          <p:cNvGrpSpPr/>
          <p:nvPr/>
        </p:nvGrpSpPr>
        <p:grpSpPr>
          <a:xfrm>
            <a:off x="5618779" y="3429000"/>
            <a:ext cx="5755758" cy="69110"/>
            <a:chOff x="5411972" y="3545958"/>
            <a:chExt cx="5755758" cy="69110"/>
          </a:xfrm>
        </p:grpSpPr>
        <p:cxnSp>
          <p:nvCxnSpPr>
            <p:cNvPr id="6" name="直接连接符 5"/>
            <p:cNvCxnSpPr/>
            <p:nvPr/>
          </p:nvCxnSpPr>
          <p:spPr>
            <a:xfrm>
              <a:off x="5411972" y="3580513"/>
              <a:ext cx="2732568"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8255296" y="3545958"/>
              <a:ext cx="69110" cy="69110"/>
            </a:xfrm>
            <a:prstGeom prst="ellipse">
              <a:avLst/>
            </a:prstGeom>
            <a:solidFill>
              <a:srgbClr val="962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8435162" y="3580513"/>
              <a:ext cx="2732568"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5921272" y="3584574"/>
            <a:ext cx="5214569" cy="461665"/>
          </a:xfrm>
          <a:prstGeom prst="rect">
            <a:avLst/>
          </a:prstGeom>
        </p:spPr>
        <p:txBody>
          <a:bodyPr wrap="none">
            <a:spAutoFit/>
          </a:bodyPr>
          <a:lstStyle/>
          <a:p>
            <a:pPr algn="ctr"/>
            <a:r>
              <a:rPr lang="en-US" altLang="zh-CN" sz="2400" i="1" spc="600" dirty="0">
                <a:solidFill>
                  <a:srgbClr val="FBE5E8"/>
                </a:solidFill>
                <a:latin typeface="Segoe UI" panose="020B0502040204020203" pitchFamily="34" charset="0"/>
                <a:cs typeface="Segoe UI" panose="020B0502040204020203" pitchFamily="34" charset="0"/>
              </a:rPr>
              <a:t>HAPPY VALENTINE'S DAY</a:t>
            </a:r>
            <a:endParaRPr lang="zh-CN" altLang="en-US" sz="2400" i="1" spc="600" dirty="0">
              <a:solidFill>
                <a:srgbClr val="FBE5E8"/>
              </a:solidFill>
              <a:latin typeface="Segoe UI" panose="020B0502040204020203" pitchFamily="34" charset="0"/>
              <a:cs typeface="Segoe UI" panose="020B0502040204020203"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rden Cho - Baby It's You">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5892800" y="3225800"/>
            <a:ext cx="406400" cy="406400"/>
          </a:xfrm>
          <a:prstGeom prst="rect">
            <a:avLst/>
          </a:prstGeom>
        </p:spPr>
      </p:pic>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l="3412" r="36403"/>
          <a:stretch>
            <a:fillRect/>
          </a:stretch>
        </p:blipFill>
        <p:spPr>
          <a:xfrm>
            <a:off x="0" y="0"/>
            <a:ext cx="12192000" cy="6858000"/>
          </a:xfrm>
          <a:prstGeom prst="rect">
            <a:avLst/>
          </a:prstGeom>
        </p:spPr>
      </p:pic>
      <p:sp>
        <p:nvSpPr>
          <p:cNvPr id="4" name="文本框 3"/>
          <p:cNvSpPr txBox="1"/>
          <p:nvPr/>
        </p:nvSpPr>
        <p:spPr>
          <a:xfrm>
            <a:off x="6096001" y="2228671"/>
            <a:ext cx="4801314" cy="1200329"/>
          </a:xfrm>
          <a:prstGeom prst="rect">
            <a:avLst/>
          </a:prstGeom>
          <a:noFill/>
        </p:spPr>
        <p:txBody>
          <a:bodyPr wrap="none" rtlCol="0">
            <a:spAutoFit/>
          </a:bodyPr>
          <a:lstStyle/>
          <a:p>
            <a:pPr algn="ct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情人节快乐</a:t>
            </a:r>
            <a:endPar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endParaRPr>
          </a:p>
        </p:txBody>
      </p:sp>
      <p:grpSp>
        <p:nvGrpSpPr>
          <p:cNvPr id="9" name="组合 8"/>
          <p:cNvGrpSpPr/>
          <p:nvPr/>
        </p:nvGrpSpPr>
        <p:grpSpPr>
          <a:xfrm>
            <a:off x="5618779" y="3429000"/>
            <a:ext cx="5755758" cy="69110"/>
            <a:chOff x="5411972" y="3545958"/>
            <a:chExt cx="5755758" cy="69110"/>
          </a:xfrm>
        </p:grpSpPr>
        <p:cxnSp>
          <p:nvCxnSpPr>
            <p:cNvPr id="6" name="直接连接符 5"/>
            <p:cNvCxnSpPr/>
            <p:nvPr/>
          </p:nvCxnSpPr>
          <p:spPr>
            <a:xfrm>
              <a:off x="5411972" y="3580513"/>
              <a:ext cx="2732568"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8255296" y="3545958"/>
              <a:ext cx="69110" cy="69110"/>
            </a:xfrm>
            <a:prstGeom prst="ellipse">
              <a:avLst/>
            </a:prstGeom>
            <a:solidFill>
              <a:srgbClr val="962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8435162" y="3580513"/>
              <a:ext cx="2732568"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5921272" y="3584574"/>
            <a:ext cx="5214569" cy="461665"/>
          </a:xfrm>
          <a:prstGeom prst="rect">
            <a:avLst/>
          </a:prstGeom>
        </p:spPr>
        <p:txBody>
          <a:bodyPr wrap="none">
            <a:spAutoFit/>
          </a:bodyPr>
          <a:lstStyle/>
          <a:p>
            <a:pPr algn="ctr"/>
            <a:r>
              <a:rPr lang="en-US" altLang="zh-CN" sz="2400" i="1" spc="600" dirty="0">
                <a:solidFill>
                  <a:srgbClr val="FBE5E8"/>
                </a:solidFill>
                <a:latin typeface="Segoe UI" panose="020B0502040204020203" pitchFamily="34" charset="0"/>
                <a:cs typeface="Segoe UI" panose="020B0502040204020203" pitchFamily="34" charset="0"/>
              </a:rPr>
              <a:t>HAPPY VALENTINE'S DAY</a:t>
            </a:r>
            <a:endParaRPr lang="zh-CN" altLang="en-US" sz="2400" i="1" spc="600" dirty="0">
              <a:solidFill>
                <a:srgbClr val="FBE5E8"/>
              </a:solidFill>
              <a:latin typeface="Segoe UI" panose="020B0502040204020203" pitchFamily="34" charset="0"/>
              <a:cs typeface="Segoe U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2"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1500" fill="hold"/>
                                        <p:tgtEl>
                                          <p:spTgt spid="4"/>
                                        </p:tgtEl>
                                        <p:attrNameLst>
                                          <p:attrName>ppt_x</p:attrName>
                                        </p:attrNameLst>
                                      </p:cBhvr>
                                      <p:tavLst>
                                        <p:tav tm="0">
                                          <p:val>
                                            <p:strVal val="1+#ppt_w/2"/>
                                          </p:val>
                                        </p:tav>
                                        <p:tav tm="100000">
                                          <p:val>
                                            <p:strVal val="#ppt_x"/>
                                          </p:val>
                                        </p:tav>
                                      </p:tavLst>
                                    </p:anim>
                                    <p:anim calcmode="lin" valueType="num">
                                      <p:cBhvr additive="base">
                                        <p:cTn id="11" dur="1500" fill="hold"/>
                                        <p:tgtEl>
                                          <p:spTgt spid="4"/>
                                        </p:tgtEl>
                                        <p:attrNameLst>
                                          <p:attrName>ppt_y</p:attrName>
                                        </p:attrNameLst>
                                      </p:cBhvr>
                                      <p:tavLst>
                                        <p:tav tm="0">
                                          <p:val>
                                            <p:strVal val="#ppt_y"/>
                                          </p:val>
                                        </p:tav>
                                        <p:tav tm="100000">
                                          <p:val>
                                            <p:strVal val="#ppt_y"/>
                                          </p:val>
                                        </p:tav>
                                      </p:tavLst>
                                    </p:anim>
                                  </p:childTnLst>
                                </p:cTn>
                              </p:par>
                              <p:par>
                                <p:cTn id="12" presetID="22" presetClass="entr" presetSubtype="8" fill="hold" nodeType="withEffect">
                                  <p:stCondLst>
                                    <p:cond delay="75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1000"/>
                                        <p:tgtEl>
                                          <p:spTgt spid="9"/>
                                        </p:tgtEl>
                                      </p:cBhvr>
                                    </p:animEffect>
                                  </p:childTnLst>
                                </p:cTn>
                              </p:par>
                              <p:par>
                                <p:cTn id="15" presetID="42" presetClass="entr" presetSubtype="0" fill="hold" grpId="0" nodeType="withEffect">
                                  <p:stCondLst>
                                    <p:cond delay="125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0" repeatCount="indefinite" fill="remove" display="0">
                  <p:stCondLst>
                    <p:cond delay="indefinite"/>
                  </p:stCondLst>
                  <p:endCondLst>
                    <p:cond evt="onStopAudio" delay="0">
                      <p:tgtEl>
                        <p:sldTgt/>
                      </p:tgtEl>
                    </p:cond>
                  </p:endCondLst>
                </p:cTn>
                <p:tgtEl>
                  <p:spTgt spid="2"/>
                </p:tgtEl>
              </p:cMediaNode>
            </p:audio>
          </p:childTnLst>
        </p:cTn>
      </p:par>
    </p:tnLst>
    <p:bldLst>
      <p:bldP spid="4"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33711" r="6750"/>
          <a:stretch>
            <a:fillRect/>
          </a:stretch>
        </p:blipFill>
        <p:spPr>
          <a:xfrm>
            <a:off x="0" y="0"/>
            <a:ext cx="12192000" cy="6932428"/>
          </a:xfrm>
          <a:prstGeom prst="rect">
            <a:avLst/>
          </a:prstGeom>
        </p:spPr>
      </p:pic>
      <p:sp>
        <p:nvSpPr>
          <p:cNvPr id="4" name="文本框 3"/>
          <p:cNvSpPr txBox="1"/>
          <p:nvPr/>
        </p:nvSpPr>
        <p:spPr>
          <a:xfrm>
            <a:off x="6373870" y="5237682"/>
            <a:ext cx="3820277" cy="830997"/>
          </a:xfrm>
          <a:prstGeom prst="rect">
            <a:avLst/>
          </a:prstGeom>
          <a:noFill/>
        </p:spPr>
        <p:txBody>
          <a:bodyPr wrap="none" rtlCol="0">
            <a:spAutoFit/>
          </a:bodyPr>
          <a:lstStyle/>
          <a:p>
            <a:pPr algn="ctr"/>
            <a:r>
              <a:rPr lang="en-US" altLang="zh-CN" sz="4800" i="1" spc="-150" dirty="0">
                <a:solidFill>
                  <a:schemeClr val="tx1">
                    <a:lumMod val="75000"/>
                    <a:lumOff val="25000"/>
                  </a:schemeClr>
                </a:solidFill>
                <a:latin typeface="汉仪铸字美心体W" panose="00000500000000000000" pitchFamily="2" charset="-122"/>
                <a:ea typeface="汉仪铸字美心体W" panose="00000500000000000000" pitchFamily="2" charset="-122"/>
              </a:rPr>
              <a:t>CONTENTS</a:t>
            </a:r>
            <a:endParaRPr lang="zh-CN" altLang="en-US" sz="4800" i="1" spc="-150" dirty="0">
              <a:solidFill>
                <a:schemeClr val="tx1">
                  <a:lumMod val="75000"/>
                  <a:lumOff val="25000"/>
                </a:schemeClr>
              </a:solidFill>
              <a:latin typeface="汉仪铸字美心体W" panose="00000500000000000000" pitchFamily="2" charset="-122"/>
              <a:ea typeface="汉仪铸字美心体W" panose="00000500000000000000" pitchFamily="2" charset="-122"/>
            </a:endParaRPr>
          </a:p>
        </p:txBody>
      </p:sp>
      <p:cxnSp>
        <p:nvCxnSpPr>
          <p:cNvPr id="7" name="直接连接符 6"/>
          <p:cNvCxnSpPr/>
          <p:nvPr/>
        </p:nvCxnSpPr>
        <p:spPr>
          <a:xfrm>
            <a:off x="6517757" y="6004881"/>
            <a:ext cx="3655124"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1222742" y="2404384"/>
            <a:ext cx="2236510" cy="1380805"/>
            <a:chOff x="2020186" y="2402138"/>
            <a:chExt cx="2236510" cy="1380805"/>
          </a:xfrm>
        </p:grpSpPr>
        <p:sp>
          <p:nvSpPr>
            <p:cNvPr id="5" name="椭圆 4"/>
            <p:cNvSpPr/>
            <p:nvPr/>
          </p:nvSpPr>
          <p:spPr>
            <a:xfrm>
              <a:off x="2856678" y="2402138"/>
              <a:ext cx="563526" cy="563526"/>
            </a:xfrm>
            <a:prstGeom prst="ellipse">
              <a:avLst/>
            </a:prstGeom>
            <a:solidFill>
              <a:srgbClr val="962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BE5E8"/>
                  </a:solidFill>
                  <a:latin typeface="Segoe UI" panose="020B0502040204020203" pitchFamily="34" charset="0"/>
                  <a:cs typeface="Segoe UI" panose="020B0502040204020203" pitchFamily="34" charset="0"/>
                </a:rPr>
                <a:t>1</a:t>
              </a:r>
              <a:endParaRPr lang="zh-CN" altLang="en-US" sz="2400" b="1" dirty="0">
                <a:solidFill>
                  <a:srgbClr val="FBE5E8"/>
                </a:solidFill>
                <a:latin typeface="Segoe UI" panose="020B0502040204020203" pitchFamily="34" charset="0"/>
                <a:cs typeface="Segoe UI" panose="020B0502040204020203" pitchFamily="34" charset="0"/>
              </a:endParaRPr>
            </a:p>
          </p:txBody>
        </p:sp>
        <p:sp>
          <p:nvSpPr>
            <p:cNvPr id="8" name="文本框 7"/>
            <p:cNvSpPr txBox="1"/>
            <p:nvPr/>
          </p:nvSpPr>
          <p:spPr>
            <a:xfrm>
              <a:off x="2020186" y="3075057"/>
              <a:ext cx="2236510" cy="707886"/>
            </a:xfrm>
            <a:prstGeom prst="rect">
              <a:avLst/>
            </a:prstGeom>
            <a:noFill/>
          </p:spPr>
          <p:txBody>
            <a:bodyPr wrap="none" rtlCol="0">
              <a:spAutoFit/>
            </a:bodyPr>
            <a:lstStyle/>
            <a:p>
              <a:pPr algn="ctr"/>
              <a:r>
                <a:rPr lang="zh-CN" altLang="en-US" sz="40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心跳回忆</a:t>
              </a:r>
              <a:endParaRPr lang="zh-CN" altLang="en-US" sz="4000" i="1" dirty="0">
                <a:solidFill>
                  <a:schemeClr val="tx1">
                    <a:lumMod val="75000"/>
                    <a:lumOff val="25000"/>
                  </a:schemeClr>
                </a:solidFill>
                <a:latin typeface="汉仪铸字美心体W" panose="00000500000000000000" pitchFamily="2" charset="-122"/>
                <a:ea typeface="汉仪铸字美心体W" panose="00000500000000000000" pitchFamily="2" charset="-122"/>
              </a:endParaRPr>
            </a:p>
          </p:txBody>
        </p:sp>
      </p:grpSp>
      <p:grpSp>
        <p:nvGrpSpPr>
          <p:cNvPr id="20" name="组合 19"/>
          <p:cNvGrpSpPr/>
          <p:nvPr/>
        </p:nvGrpSpPr>
        <p:grpSpPr>
          <a:xfrm>
            <a:off x="3726077" y="2404384"/>
            <a:ext cx="2236510" cy="1380805"/>
            <a:chOff x="2020189" y="2402138"/>
            <a:chExt cx="2236510" cy="1380805"/>
          </a:xfrm>
        </p:grpSpPr>
        <p:sp>
          <p:nvSpPr>
            <p:cNvPr id="21" name="椭圆 20"/>
            <p:cNvSpPr/>
            <p:nvPr/>
          </p:nvSpPr>
          <p:spPr>
            <a:xfrm>
              <a:off x="2856678" y="2402138"/>
              <a:ext cx="563526" cy="563526"/>
            </a:xfrm>
            <a:prstGeom prst="ellipse">
              <a:avLst/>
            </a:prstGeom>
            <a:solidFill>
              <a:srgbClr val="962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BE5E8"/>
                  </a:solidFill>
                  <a:latin typeface="Segoe UI" panose="020B0502040204020203" pitchFamily="34" charset="0"/>
                  <a:cs typeface="Segoe UI" panose="020B0502040204020203" pitchFamily="34" charset="0"/>
                </a:rPr>
                <a:t>2</a:t>
              </a:r>
              <a:endParaRPr lang="zh-CN" altLang="en-US" sz="2400" b="1" dirty="0">
                <a:solidFill>
                  <a:srgbClr val="FBE5E8"/>
                </a:solidFill>
                <a:latin typeface="Segoe UI" panose="020B0502040204020203" pitchFamily="34" charset="0"/>
                <a:cs typeface="Segoe UI" panose="020B0502040204020203" pitchFamily="34" charset="0"/>
              </a:endParaRPr>
            </a:p>
          </p:txBody>
        </p:sp>
        <p:sp>
          <p:nvSpPr>
            <p:cNvPr id="22" name="文本框 21"/>
            <p:cNvSpPr txBox="1"/>
            <p:nvPr/>
          </p:nvSpPr>
          <p:spPr>
            <a:xfrm>
              <a:off x="2020189" y="3075057"/>
              <a:ext cx="2236510" cy="707886"/>
            </a:xfrm>
            <a:prstGeom prst="rect">
              <a:avLst/>
            </a:prstGeom>
            <a:noFill/>
          </p:spPr>
          <p:txBody>
            <a:bodyPr wrap="none" rtlCol="0">
              <a:spAutoFit/>
            </a:bodyPr>
            <a:lstStyle/>
            <a:p>
              <a:pPr algn="ctr"/>
              <a:r>
                <a:rPr lang="zh-CN" altLang="en-US" sz="40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告白气球</a:t>
              </a:r>
              <a:endParaRPr lang="zh-CN" altLang="en-US" sz="4000" i="1" dirty="0">
                <a:solidFill>
                  <a:schemeClr val="tx1">
                    <a:lumMod val="75000"/>
                    <a:lumOff val="25000"/>
                  </a:schemeClr>
                </a:solidFill>
                <a:latin typeface="汉仪铸字美心体W" panose="00000500000000000000" pitchFamily="2" charset="-122"/>
                <a:ea typeface="汉仪铸字美心体W" panose="00000500000000000000" pitchFamily="2" charset="-122"/>
              </a:endParaRPr>
            </a:p>
          </p:txBody>
        </p:sp>
      </p:grpSp>
      <p:grpSp>
        <p:nvGrpSpPr>
          <p:cNvPr id="23" name="组合 22"/>
          <p:cNvGrpSpPr/>
          <p:nvPr/>
        </p:nvGrpSpPr>
        <p:grpSpPr>
          <a:xfrm>
            <a:off x="6229412" y="2404384"/>
            <a:ext cx="2236510" cy="1380805"/>
            <a:chOff x="2020193" y="2402138"/>
            <a:chExt cx="2236510" cy="1380805"/>
          </a:xfrm>
        </p:grpSpPr>
        <p:sp>
          <p:nvSpPr>
            <p:cNvPr id="24" name="椭圆 23"/>
            <p:cNvSpPr/>
            <p:nvPr/>
          </p:nvSpPr>
          <p:spPr>
            <a:xfrm>
              <a:off x="2856678" y="2402138"/>
              <a:ext cx="563526" cy="563526"/>
            </a:xfrm>
            <a:prstGeom prst="ellipse">
              <a:avLst/>
            </a:prstGeom>
            <a:solidFill>
              <a:srgbClr val="962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BE5E8"/>
                  </a:solidFill>
                  <a:latin typeface="Segoe UI" panose="020B0502040204020203" pitchFamily="34" charset="0"/>
                  <a:cs typeface="Segoe UI" panose="020B0502040204020203" pitchFamily="34" charset="0"/>
                </a:rPr>
                <a:t>3</a:t>
              </a:r>
              <a:endParaRPr lang="zh-CN" altLang="en-US" sz="2400" b="1" dirty="0">
                <a:solidFill>
                  <a:srgbClr val="FBE5E8"/>
                </a:solidFill>
                <a:latin typeface="Segoe UI" panose="020B0502040204020203" pitchFamily="34" charset="0"/>
                <a:cs typeface="Segoe UI" panose="020B0502040204020203" pitchFamily="34" charset="0"/>
              </a:endParaRPr>
            </a:p>
          </p:txBody>
        </p:sp>
        <p:sp>
          <p:nvSpPr>
            <p:cNvPr id="25" name="文本框 24"/>
            <p:cNvSpPr txBox="1"/>
            <p:nvPr/>
          </p:nvSpPr>
          <p:spPr>
            <a:xfrm>
              <a:off x="2020193" y="3075057"/>
              <a:ext cx="2236510" cy="707886"/>
            </a:xfrm>
            <a:prstGeom prst="rect">
              <a:avLst/>
            </a:prstGeom>
            <a:noFill/>
          </p:spPr>
          <p:txBody>
            <a:bodyPr wrap="none" rtlCol="0">
              <a:spAutoFit/>
            </a:bodyPr>
            <a:lstStyle/>
            <a:p>
              <a:pPr algn="ctr"/>
              <a:r>
                <a:rPr lang="zh-CN" altLang="en-US" sz="40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爱的箴言</a:t>
              </a:r>
              <a:endParaRPr lang="zh-CN" altLang="en-US" sz="4000" i="1" dirty="0">
                <a:solidFill>
                  <a:schemeClr val="tx1">
                    <a:lumMod val="75000"/>
                    <a:lumOff val="25000"/>
                  </a:schemeClr>
                </a:solidFill>
                <a:latin typeface="汉仪铸字美心体W" panose="00000500000000000000" pitchFamily="2" charset="-122"/>
                <a:ea typeface="汉仪铸字美心体W" panose="00000500000000000000" pitchFamily="2" charset="-122"/>
              </a:endParaRPr>
            </a:p>
          </p:txBody>
        </p:sp>
      </p:grpSp>
      <p:grpSp>
        <p:nvGrpSpPr>
          <p:cNvPr id="26" name="组合 25"/>
          <p:cNvGrpSpPr/>
          <p:nvPr/>
        </p:nvGrpSpPr>
        <p:grpSpPr>
          <a:xfrm>
            <a:off x="8732748" y="2404384"/>
            <a:ext cx="2236510" cy="1380805"/>
            <a:chOff x="2020195" y="2402138"/>
            <a:chExt cx="2236510" cy="1380805"/>
          </a:xfrm>
        </p:grpSpPr>
        <p:sp>
          <p:nvSpPr>
            <p:cNvPr id="27" name="椭圆 26"/>
            <p:cNvSpPr/>
            <p:nvPr/>
          </p:nvSpPr>
          <p:spPr>
            <a:xfrm>
              <a:off x="2856678" y="2402138"/>
              <a:ext cx="563526" cy="563526"/>
            </a:xfrm>
            <a:prstGeom prst="ellipse">
              <a:avLst/>
            </a:prstGeom>
            <a:solidFill>
              <a:srgbClr val="962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BE5E8"/>
                  </a:solidFill>
                  <a:latin typeface="Segoe UI" panose="020B0502040204020203" pitchFamily="34" charset="0"/>
                  <a:cs typeface="Segoe UI" panose="020B0502040204020203" pitchFamily="34" charset="0"/>
                </a:rPr>
                <a:t>4</a:t>
              </a:r>
              <a:endParaRPr lang="zh-CN" altLang="en-US" sz="2400" b="1" dirty="0">
                <a:solidFill>
                  <a:srgbClr val="FBE5E8"/>
                </a:solidFill>
                <a:latin typeface="Segoe UI" panose="020B0502040204020203" pitchFamily="34" charset="0"/>
                <a:cs typeface="Segoe UI" panose="020B0502040204020203" pitchFamily="34" charset="0"/>
              </a:endParaRPr>
            </a:p>
          </p:txBody>
        </p:sp>
        <p:sp>
          <p:nvSpPr>
            <p:cNvPr id="28" name="文本框 27"/>
            <p:cNvSpPr txBox="1"/>
            <p:nvPr/>
          </p:nvSpPr>
          <p:spPr>
            <a:xfrm>
              <a:off x="2020195" y="3075057"/>
              <a:ext cx="2236510" cy="707886"/>
            </a:xfrm>
            <a:prstGeom prst="rect">
              <a:avLst/>
            </a:prstGeom>
            <a:noFill/>
          </p:spPr>
          <p:txBody>
            <a:bodyPr wrap="none" rtlCol="0">
              <a:spAutoFit/>
            </a:bodyPr>
            <a:lstStyle/>
            <a:p>
              <a:pPr algn="ctr"/>
              <a:r>
                <a:rPr lang="zh-CN" altLang="en-US" sz="40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天长地久</a:t>
              </a:r>
              <a:endParaRPr lang="zh-CN" altLang="en-US" sz="4000" i="1" dirty="0">
                <a:solidFill>
                  <a:schemeClr val="tx1">
                    <a:lumMod val="75000"/>
                    <a:lumOff val="25000"/>
                  </a:schemeClr>
                </a:solidFill>
                <a:latin typeface="汉仪铸字美心体W" panose="00000500000000000000" pitchFamily="2" charset="-122"/>
                <a:ea typeface="汉仪铸字美心体W" panose="00000500000000000000" pitchFamily="2" charset="-122"/>
              </a:endParaRPr>
            </a:p>
          </p:txBody>
        </p:sp>
      </p:grpSp>
    </p:spTree>
  </p:cSld>
  <p:clrMapOvr>
    <a:masterClrMapping/>
  </p:clrMapOvr>
  <p:transition spd="slow" advClick="0"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1000"/>
                                        <p:tgtEl>
                                          <p:spTgt spid="7"/>
                                        </p:tgtEl>
                                      </p:cBhvr>
                                    </p:animEffect>
                                  </p:childTnLst>
                                </p:cTn>
                              </p:par>
                              <p:par>
                                <p:cTn id="8" presetID="2" presetClass="entr" presetSubtype="2"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1000" fill="hold"/>
                                        <p:tgtEl>
                                          <p:spTgt spid="4"/>
                                        </p:tgtEl>
                                        <p:attrNameLst>
                                          <p:attrName>ppt_x</p:attrName>
                                        </p:attrNameLst>
                                      </p:cBhvr>
                                      <p:tavLst>
                                        <p:tav tm="0">
                                          <p:val>
                                            <p:strVal val="1+#ppt_w/2"/>
                                          </p:val>
                                        </p:tav>
                                        <p:tav tm="100000">
                                          <p:val>
                                            <p:strVal val="#ppt_x"/>
                                          </p:val>
                                        </p:tav>
                                      </p:tavLst>
                                    </p:anim>
                                    <p:anim calcmode="lin" valueType="num">
                                      <p:cBhvr additive="base">
                                        <p:cTn id="11" dur="1000" fill="hold"/>
                                        <p:tgtEl>
                                          <p:spTgt spid="4"/>
                                        </p:tgtEl>
                                        <p:attrNameLst>
                                          <p:attrName>ppt_y</p:attrName>
                                        </p:attrNameLst>
                                      </p:cBhvr>
                                      <p:tavLst>
                                        <p:tav tm="0">
                                          <p:val>
                                            <p:strVal val="#ppt_y"/>
                                          </p:val>
                                        </p:tav>
                                        <p:tav tm="100000">
                                          <p:val>
                                            <p:strVal val="#ppt_y"/>
                                          </p:val>
                                        </p:tav>
                                      </p:tavLst>
                                    </p:anim>
                                  </p:childTnLst>
                                </p:cTn>
                              </p:par>
                              <p:par>
                                <p:cTn id="12" presetID="42" presetClass="entr" presetSubtype="0" fill="hold" nodeType="withEffect">
                                  <p:stCondLst>
                                    <p:cond delay="100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150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20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250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3360" r="36455"/>
          <a:stretch>
            <a:fillRect/>
          </a:stretch>
        </p:blipFill>
        <p:spPr>
          <a:xfrm flipH="1">
            <a:off x="-2" y="0"/>
            <a:ext cx="12192001" cy="6858000"/>
          </a:xfrm>
          <a:prstGeom prst="rect">
            <a:avLst/>
          </a:prstGeom>
        </p:spPr>
      </p:pic>
      <p:sp>
        <p:nvSpPr>
          <p:cNvPr id="5" name="文本框 4"/>
          <p:cNvSpPr txBox="1"/>
          <p:nvPr/>
        </p:nvSpPr>
        <p:spPr>
          <a:xfrm>
            <a:off x="1229434" y="2260570"/>
            <a:ext cx="4709944" cy="1200329"/>
          </a:xfrm>
          <a:prstGeom prst="rect">
            <a:avLst/>
          </a:prstGeom>
          <a:noFill/>
        </p:spPr>
        <p:txBody>
          <a:bodyPr wrap="none" rtlCol="0">
            <a:spAutoFit/>
          </a:bodyPr>
          <a:lstStyle/>
          <a:p>
            <a:pPr algn="ct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心</a:t>
            </a:r>
            <a:r>
              <a:rPr lang="en-US" altLang="zh-CN" sz="7200" i="1" dirty="0">
                <a:solidFill>
                  <a:srgbClr val="962539"/>
                </a:solidFill>
                <a:latin typeface="汉仪铸字美心体W" panose="00000500000000000000" pitchFamily="2" charset="-122"/>
                <a:ea typeface="汉仪铸字美心体W" panose="00000500000000000000" pitchFamily="2" charset="-122"/>
              </a:rPr>
              <a:t>·</a:t>
            </a: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跳</a:t>
            </a:r>
            <a:r>
              <a:rPr lang="en-US" altLang="zh-CN" sz="7200" i="1" dirty="0">
                <a:solidFill>
                  <a:srgbClr val="962539"/>
                </a:solidFill>
                <a:latin typeface="汉仪铸字美心体W" panose="00000500000000000000" pitchFamily="2" charset="-122"/>
                <a:ea typeface="汉仪铸字美心体W" panose="00000500000000000000" pitchFamily="2" charset="-122"/>
              </a:rPr>
              <a:t>·</a:t>
            </a: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回</a:t>
            </a:r>
            <a:r>
              <a:rPr lang="en-US" altLang="zh-CN" sz="7200" i="1" dirty="0">
                <a:solidFill>
                  <a:srgbClr val="962539"/>
                </a:solidFill>
                <a:latin typeface="汉仪铸字美心体W" panose="00000500000000000000" pitchFamily="2" charset="-122"/>
                <a:ea typeface="汉仪铸字美心体W" panose="00000500000000000000" pitchFamily="2" charset="-122"/>
              </a:rPr>
              <a:t>·</a:t>
            </a: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忆</a:t>
            </a:r>
            <a:endPar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endParaRPr>
          </a:p>
        </p:txBody>
      </p:sp>
      <p:grpSp>
        <p:nvGrpSpPr>
          <p:cNvPr id="6" name="组合 5"/>
          <p:cNvGrpSpPr/>
          <p:nvPr/>
        </p:nvGrpSpPr>
        <p:grpSpPr>
          <a:xfrm>
            <a:off x="706523" y="3439633"/>
            <a:ext cx="5755758" cy="69110"/>
            <a:chOff x="5411972" y="3545958"/>
            <a:chExt cx="5755758" cy="69110"/>
          </a:xfrm>
        </p:grpSpPr>
        <p:cxnSp>
          <p:nvCxnSpPr>
            <p:cNvPr id="7" name="直接连接符 6"/>
            <p:cNvCxnSpPr/>
            <p:nvPr/>
          </p:nvCxnSpPr>
          <p:spPr>
            <a:xfrm>
              <a:off x="5411972" y="3580513"/>
              <a:ext cx="2732568"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8255296" y="3545958"/>
              <a:ext cx="69110" cy="69110"/>
            </a:xfrm>
            <a:prstGeom prst="ellipse">
              <a:avLst/>
            </a:prstGeom>
            <a:solidFill>
              <a:srgbClr val="962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8435162" y="3580513"/>
              <a:ext cx="2732568"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1105971" y="3616473"/>
            <a:ext cx="5084469" cy="461665"/>
          </a:xfrm>
          <a:prstGeom prst="rect">
            <a:avLst/>
          </a:prstGeom>
        </p:spPr>
        <p:txBody>
          <a:bodyPr wrap="none">
            <a:spAutoFit/>
          </a:bodyPr>
          <a:lstStyle/>
          <a:p>
            <a:pPr algn="ctr"/>
            <a:r>
              <a:rPr lang="en-US" altLang="zh-CN" sz="2400" i="1" spc="1200" dirty="0">
                <a:solidFill>
                  <a:srgbClr val="FBE5E8"/>
                </a:solidFill>
                <a:latin typeface="Segoe UI" panose="020B0502040204020203" pitchFamily="34" charset="0"/>
                <a:cs typeface="Segoe UI" panose="020B0502040204020203" pitchFamily="34" charset="0"/>
              </a:rPr>
              <a:t>THE CHAPTER ONE</a:t>
            </a:r>
            <a:endParaRPr lang="zh-CN" altLang="en-US" sz="2400" i="1" spc="1200" dirty="0">
              <a:solidFill>
                <a:srgbClr val="FBE5E8"/>
              </a:solidFill>
              <a:latin typeface="Segoe UI" panose="020B0502040204020203" pitchFamily="34" charset="0"/>
              <a:cs typeface="Segoe UI" panose="020B0502040204020203"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ageCurlDouble"/>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500"/>
                                        <p:tgtEl>
                                          <p:spTgt spid="5"/>
                                        </p:tgtEl>
                                      </p:cBhvr>
                                    </p:animEffect>
                                  </p:childTnLst>
                                </p:cTn>
                              </p:par>
                              <p:par>
                                <p:cTn id="8" presetID="22" presetClass="entr" presetSubtype="2" fill="hold" nodeType="withEffect">
                                  <p:stCondLst>
                                    <p:cond delay="75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1000"/>
                                        <p:tgtEl>
                                          <p:spTgt spid="6"/>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4646428"/>
            <a:ext cx="12192000" cy="797442"/>
          </a:xfrm>
          <a:prstGeom prst="rect">
            <a:avLst/>
          </a:prstGeom>
          <a:solidFill>
            <a:srgbClr val="FB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9678" b="14086"/>
          <a:stretch>
            <a:fillRect/>
          </a:stretch>
        </p:blipFill>
        <p:spPr>
          <a:xfrm>
            <a:off x="0" y="1665"/>
            <a:ext cx="12192000" cy="6856335"/>
          </a:xfrm>
          <a:prstGeom prst="rect">
            <a:avLst/>
          </a:prstGeom>
        </p:spPr>
      </p:pic>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6" name="矩形 5"/>
          <p:cNvSpPr/>
          <p:nvPr/>
        </p:nvSpPr>
        <p:spPr>
          <a:xfrm>
            <a:off x="2020185" y="3939363"/>
            <a:ext cx="8151630" cy="2144177"/>
          </a:xfrm>
          <a:prstGeom prst="rect">
            <a:avLst/>
          </a:prstGeom>
        </p:spPr>
        <p:txBody>
          <a:bodyPr wrap="square">
            <a:spAutoFit/>
          </a:bodyPr>
          <a:lstStyle/>
          <a:p>
            <a:pPr algn="just">
              <a:lnSpc>
                <a:spcPts val="3200"/>
              </a:lnSpc>
            </a:pPr>
            <a:r>
              <a:rPr lang="zh-CN" altLang="en-US" sz="2200" dirty="0">
                <a:solidFill>
                  <a:schemeClr val="tx1">
                    <a:lumMod val="75000"/>
                    <a:lumOff val="25000"/>
                  </a:schemeClr>
                </a:solidFill>
                <a:latin typeface="微软雅黑" panose="020B0503020204020204" pitchFamily="34" charset="-122"/>
                <a:ea typeface="微软雅黑" panose="020B0503020204020204" pitchFamily="34" charset="-122"/>
              </a:rPr>
              <a:t>情人节又叫圣瓦伦丁节或圣华伦泰节，即每年的</a:t>
            </a:r>
            <a:r>
              <a:rPr lang="en-US" altLang="zh-CN" sz="22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22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2200" dirty="0">
                <a:solidFill>
                  <a:schemeClr val="tx1">
                    <a:lumMod val="75000"/>
                    <a:lumOff val="25000"/>
                  </a:schemeClr>
                </a:solidFill>
                <a:latin typeface="微软雅黑" panose="020B0503020204020204" pitchFamily="34" charset="-122"/>
                <a:ea typeface="微软雅黑" panose="020B0503020204020204" pitchFamily="34" charset="-122"/>
              </a:rPr>
              <a:t>14</a:t>
            </a:r>
            <a:r>
              <a:rPr lang="zh-CN" altLang="en-US" sz="2200" dirty="0">
                <a:solidFill>
                  <a:schemeClr val="tx1">
                    <a:lumMod val="75000"/>
                    <a:lumOff val="25000"/>
                  </a:schemeClr>
                </a:solidFill>
                <a:latin typeface="微软雅黑" panose="020B0503020204020204" pitchFamily="34" charset="-122"/>
                <a:ea typeface="微软雅黑" panose="020B0503020204020204" pitchFamily="34" charset="-122"/>
              </a:rPr>
              <a:t>日，是西方国家的传统节日之一。这是一个关于爱、浪漫以及花、巧克力、贺卡的节日 男女在这一天互送礼物用以表达爱意或友好。情人节的晚餐约会通常代表了情侣关系的发展关键。现已成为欧美各国青年人喜爱的节日，其他国家也已开始流行。</a:t>
            </a:r>
            <a:endParaRPr lang="zh-CN" altLang="en-US" sz="2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1500"/>
                                        <p:tgtEl>
                                          <p:spTgt spid="12"/>
                                        </p:tgtEl>
                                      </p:cBhvr>
                                    </p:animEffect>
                                  </p:childTnLst>
                                </p:cTn>
                              </p:par>
                              <p:par>
                                <p:cTn id="8" presetID="47" presetClass="entr" presetSubtype="0"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500"/>
                                        <p:tgtEl>
                                          <p:spTgt spid="6"/>
                                        </p:tgtEl>
                                      </p:cBhvr>
                                    </p:animEffect>
                                    <p:anim calcmode="lin" valueType="num">
                                      <p:cBhvr>
                                        <p:cTn id="11" dur="1500" fill="hold"/>
                                        <p:tgtEl>
                                          <p:spTgt spid="6"/>
                                        </p:tgtEl>
                                        <p:attrNameLst>
                                          <p:attrName>ppt_x</p:attrName>
                                        </p:attrNameLst>
                                      </p:cBhvr>
                                      <p:tavLst>
                                        <p:tav tm="0">
                                          <p:val>
                                            <p:strVal val="#ppt_x"/>
                                          </p:val>
                                        </p:tav>
                                        <p:tav tm="100000">
                                          <p:val>
                                            <p:strVal val="#ppt_x"/>
                                          </p:val>
                                        </p:tav>
                                      </p:tavLst>
                                    </p:anim>
                                    <p:anim calcmode="lin" valueType="num">
                                      <p:cBhvr>
                                        <p:cTn id="12" dur="1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2036135"/>
            <a:ext cx="5465135" cy="3072809"/>
          </a:xfrm>
          <a:prstGeom prst="rect">
            <a:avLst/>
          </a:prstGeom>
          <a:solidFill>
            <a:srgbClr val="FB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464141" y="2624138"/>
            <a:ext cx="3544186" cy="1896801"/>
          </a:xfrm>
          <a:prstGeom prst="rect">
            <a:avLst/>
          </a:prstGeom>
          <a:noFill/>
        </p:spPr>
        <p:txBody>
          <a:bodyPr wrap="square">
            <a:spAutoFit/>
          </a:bodyPr>
          <a:lstStyle/>
          <a:p>
            <a:pPr algn="just">
              <a:lnSpc>
                <a:spcPts val="36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无论事隔多年我也心跳</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36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最后和你虽如我那所料</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36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先挑引我的人爱得比我少</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36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然后见面更少</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350395" y="908298"/>
            <a:ext cx="5041402" cy="5041402"/>
          </a:xfrm>
          <a:prstGeom prst="rect">
            <a:avLst/>
          </a:prstGeom>
        </p:spPr>
      </p:pic>
      <p:cxnSp>
        <p:nvCxnSpPr>
          <p:cNvPr id="9" name="直接连接符 8"/>
          <p:cNvCxnSpPr/>
          <p:nvPr/>
        </p:nvCxnSpPr>
        <p:spPr>
          <a:xfrm>
            <a:off x="1169581" y="2683674"/>
            <a:ext cx="0" cy="1788372"/>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3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500"/>
                                        <p:tgtEl>
                                          <p:spTgt spid="7"/>
                                        </p:tgtEl>
                                      </p:cBhvr>
                                    </p:animEffect>
                                  </p:childTnLst>
                                </p:cTn>
                              </p:par>
                              <p:par>
                                <p:cTn id="8" presetID="22" presetClass="entr" presetSubtype="4" fill="hold" nodeType="withEffect">
                                  <p:stCondLst>
                                    <p:cond delay="75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1000"/>
                                        <p:tgtEl>
                                          <p:spTgt spid="9"/>
                                        </p:tgtEl>
                                      </p:cBhvr>
                                    </p:animEffect>
                                  </p:childTnLst>
                                </p:cTn>
                              </p:par>
                              <p:par>
                                <p:cTn id="11" presetID="10" presetClass="entr" presetSubtype="0" fill="hold" grpId="0" nodeType="withEffect">
                                  <p:stCondLst>
                                    <p:cond delay="125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7882287" y="-1"/>
            <a:ext cx="0" cy="6858000"/>
          </a:xfrm>
          <a:prstGeom prst="line">
            <a:avLst/>
          </a:prstGeom>
          <a:ln w="63500">
            <a:solidFill>
              <a:srgbClr val="962539"/>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063041" y="-1"/>
            <a:ext cx="0" cy="6858000"/>
          </a:xfrm>
          <a:prstGeom prst="line">
            <a:avLst/>
          </a:prstGeom>
          <a:ln w="63500">
            <a:solidFill>
              <a:srgbClr val="962539"/>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8243795" y="-1"/>
            <a:ext cx="0" cy="6858000"/>
          </a:xfrm>
          <a:prstGeom prst="line">
            <a:avLst/>
          </a:prstGeom>
          <a:ln w="63500">
            <a:solidFill>
              <a:srgbClr val="962539"/>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8424549" y="-1"/>
            <a:ext cx="0" cy="6858000"/>
          </a:xfrm>
          <a:prstGeom prst="line">
            <a:avLst/>
          </a:prstGeom>
          <a:ln w="63500">
            <a:solidFill>
              <a:srgbClr val="962539"/>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605303" y="-1"/>
            <a:ext cx="0" cy="6858000"/>
          </a:xfrm>
          <a:prstGeom prst="line">
            <a:avLst/>
          </a:prstGeom>
          <a:ln w="63500">
            <a:solidFill>
              <a:srgbClr val="962539"/>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786057" y="-1"/>
            <a:ext cx="0" cy="6858000"/>
          </a:xfrm>
          <a:prstGeom prst="line">
            <a:avLst/>
          </a:prstGeom>
          <a:ln w="63500">
            <a:solidFill>
              <a:srgbClr val="96253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966810" y="-1"/>
            <a:ext cx="0" cy="6858000"/>
          </a:xfrm>
          <a:prstGeom prst="line">
            <a:avLst/>
          </a:prstGeom>
          <a:ln w="63500">
            <a:solidFill>
              <a:srgbClr val="962539"/>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6726865" y="2036135"/>
            <a:ext cx="5465135" cy="3072809"/>
          </a:xfrm>
          <a:prstGeom prst="rect">
            <a:avLst/>
          </a:prstGeom>
          <a:solidFill>
            <a:srgbClr val="FB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94652" y="1358181"/>
            <a:ext cx="5054021" cy="4141637"/>
          </a:xfrm>
          <a:prstGeom prst="rect">
            <a:avLst/>
          </a:prstGeom>
        </p:spPr>
      </p:pic>
      <p:sp>
        <p:nvSpPr>
          <p:cNvPr id="6" name="矩形 5"/>
          <p:cNvSpPr/>
          <p:nvPr/>
        </p:nvSpPr>
        <p:spPr>
          <a:xfrm>
            <a:off x="7258494" y="2833875"/>
            <a:ext cx="3310270" cy="1477328"/>
          </a:xfrm>
          <a:prstGeom prst="rect">
            <a:avLst/>
          </a:prstGeom>
          <a:noFill/>
        </p:spPr>
        <p:txBody>
          <a:bodyPr wrap="square">
            <a:spAutoFit/>
          </a:bodyPr>
          <a:lstStyle/>
          <a:p>
            <a:pPr algn="just">
              <a:lnSpc>
                <a:spcPts val="36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让我多谢你那几秒</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36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往后和每位也差些少</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36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彷佛我的心 如不见了</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3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1500"/>
                                        <p:tgtEl>
                                          <p:spTgt spid="3"/>
                                        </p:tgtEl>
                                      </p:cBhvr>
                                    </p:animEffect>
                                  </p:childTnLst>
                                </p:cTn>
                              </p:par>
                              <p:par>
                                <p:cTn id="8" presetID="22" presetClass="entr" presetSubtype="1" fill="hold"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1000"/>
                                        <p:tgtEl>
                                          <p:spTgt spid="8"/>
                                        </p:tgtEl>
                                      </p:cBhvr>
                                    </p:animEffect>
                                  </p:childTnLst>
                                </p:cTn>
                              </p:par>
                              <p:par>
                                <p:cTn id="11" presetID="22" presetClass="entr" presetSubtype="1" fill="hold" nodeType="withEffect">
                                  <p:stCondLst>
                                    <p:cond delay="75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1000"/>
                                        <p:tgtEl>
                                          <p:spTgt spid="9"/>
                                        </p:tgtEl>
                                      </p:cBhvr>
                                    </p:animEffect>
                                  </p:childTnLst>
                                </p:cTn>
                              </p:par>
                              <p:par>
                                <p:cTn id="14" presetID="22" presetClass="entr" presetSubtype="1" fill="hold" nodeType="withEffect">
                                  <p:stCondLst>
                                    <p:cond delay="75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1000"/>
                                        <p:tgtEl>
                                          <p:spTgt spid="10"/>
                                        </p:tgtEl>
                                      </p:cBhvr>
                                    </p:animEffect>
                                  </p:childTnLst>
                                </p:cTn>
                              </p:par>
                              <p:par>
                                <p:cTn id="17" presetID="22" presetClass="entr" presetSubtype="1" fill="hold" nodeType="withEffect">
                                  <p:stCondLst>
                                    <p:cond delay="75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1000"/>
                                        <p:tgtEl>
                                          <p:spTgt spid="11"/>
                                        </p:tgtEl>
                                      </p:cBhvr>
                                    </p:animEffect>
                                  </p:childTnLst>
                                </p:cTn>
                              </p:par>
                              <p:par>
                                <p:cTn id="20" presetID="22" presetClass="entr" presetSubtype="1" fill="hold" nodeType="withEffect">
                                  <p:stCondLst>
                                    <p:cond delay="75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1000"/>
                                        <p:tgtEl>
                                          <p:spTgt spid="12"/>
                                        </p:tgtEl>
                                      </p:cBhvr>
                                    </p:animEffect>
                                  </p:childTnLst>
                                </p:cTn>
                              </p:par>
                              <p:par>
                                <p:cTn id="23" presetID="22" presetClass="entr" presetSubtype="1" fill="hold" nodeType="withEffect">
                                  <p:stCondLst>
                                    <p:cond delay="750"/>
                                  </p:stCondLst>
                                  <p:childTnLst>
                                    <p:set>
                                      <p:cBhvr>
                                        <p:cTn id="24" dur="1" fill="hold">
                                          <p:stCondLst>
                                            <p:cond delay="0"/>
                                          </p:stCondLst>
                                        </p:cTn>
                                        <p:tgtEl>
                                          <p:spTgt spid="13"/>
                                        </p:tgtEl>
                                        <p:attrNameLst>
                                          <p:attrName>style.visibility</p:attrName>
                                        </p:attrNameLst>
                                      </p:cBhvr>
                                      <p:to>
                                        <p:strVal val="visible"/>
                                      </p:to>
                                    </p:set>
                                    <p:animEffect transition="in" filter="wipe(up)">
                                      <p:cBhvr>
                                        <p:cTn id="25" dur="1000"/>
                                        <p:tgtEl>
                                          <p:spTgt spid="13"/>
                                        </p:tgtEl>
                                      </p:cBhvr>
                                    </p:animEffect>
                                  </p:childTnLst>
                                </p:cTn>
                              </p:par>
                              <p:par>
                                <p:cTn id="26" presetID="22" presetClass="entr" presetSubtype="1" fill="hold" nodeType="withEffect">
                                  <p:stCondLst>
                                    <p:cond delay="75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1000"/>
                                        <p:tgtEl>
                                          <p:spTgt spid="14"/>
                                        </p:tgtEl>
                                      </p:cBhvr>
                                    </p:animEffect>
                                  </p:childTnLst>
                                </p:cTn>
                              </p:par>
                              <p:par>
                                <p:cTn id="29" presetID="2" presetClass="entr" presetSubtype="2" fill="hold" grpId="0" nodeType="withEffect">
                                  <p:stCondLst>
                                    <p:cond delay="75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1000" fill="hold"/>
                                        <p:tgtEl>
                                          <p:spTgt spid="6"/>
                                        </p:tgtEl>
                                        <p:attrNameLst>
                                          <p:attrName>ppt_x</p:attrName>
                                        </p:attrNameLst>
                                      </p:cBhvr>
                                      <p:tavLst>
                                        <p:tav tm="0">
                                          <p:val>
                                            <p:strVal val="1+#ppt_w/2"/>
                                          </p:val>
                                        </p:tav>
                                        <p:tav tm="100000">
                                          <p:val>
                                            <p:strVal val="#ppt_x"/>
                                          </p:val>
                                        </p:tav>
                                      </p:tavLst>
                                    </p:anim>
                                    <p:anim calcmode="lin" valueType="num">
                                      <p:cBhvr additive="base">
                                        <p:cTn id="32"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021169" y="1719193"/>
            <a:ext cx="2923954" cy="3717331"/>
            <a:chOff x="1246667" y="1512478"/>
            <a:chExt cx="2923954" cy="3717331"/>
          </a:xfrm>
        </p:grpSpPr>
        <p:pic>
          <p:nvPicPr>
            <p:cNvPr id="4" name="图片 3"/>
            <p:cNvPicPr>
              <a:picLocks noChangeAspect="1"/>
            </p:cNvPicPr>
            <p:nvPr/>
          </p:nvPicPr>
          <p:blipFill>
            <a:blip r:embed="rId1">
              <a:extLst>
                <a:ext uri="{BEBA8EAE-BF5A-486C-A8C5-ECC9F3942E4B}">
                  <a14:imgProps xmlns:a14="http://schemas.microsoft.com/office/drawing/2010/main">
                    <a14:imgLayer r:embed="rId2">
                      <a14:imgEffect>
                        <a14:colorTemperature colorTemp="8800"/>
                      </a14:imgEffect>
                    </a14:imgLayer>
                  </a14:imgProps>
                </a:ext>
                <a:ext uri="{28A0092B-C50C-407E-A947-70E740481C1C}">
                  <a14:useLocalDpi xmlns:a14="http://schemas.microsoft.com/office/drawing/2010/main" val="0"/>
                </a:ext>
              </a:extLst>
            </a:blip>
            <a:stretch>
              <a:fillRect/>
            </a:stretch>
          </p:blipFill>
          <p:spPr>
            <a:xfrm>
              <a:off x="2078665" y="1512478"/>
              <a:ext cx="1259958" cy="1259958"/>
            </a:xfrm>
            <a:prstGeom prst="rect">
              <a:avLst/>
            </a:prstGeom>
          </p:spPr>
        </p:pic>
        <p:sp>
          <p:nvSpPr>
            <p:cNvPr id="5" name="文本框 4"/>
            <p:cNvSpPr txBox="1"/>
            <p:nvPr/>
          </p:nvSpPr>
          <p:spPr>
            <a:xfrm>
              <a:off x="1590389" y="2854842"/>
              <a:ext cx="2236510" cy="707886"/>
            </a:xfrm>
            <a:prstGeom prst="rect">
              <a:avLst/>
            </a:prstGeom>
            <a:noFill/>
          </p:spPr>
          <p:txBody>
            <a:bodyPr wrap="none" rtlCol="0">
              <a:spAutoFit/>
            </a:bodyPr>
            <a:lstStyle/>
            <a:p>
              <a:pPr algn="ctr"/>
              <a:r>
                <a:rPr lang="zh-CN" altLang="en-US" sz="4000" dirty="0">
                  <a:solidFill>
                    <a:schemeClr val="tx1">
                      <a:lumMod val="75000"/>
                      <a:lumOff val="25000"/>
                    </a:schemeClr>
                  </a:solidFill>
                  <a:latin typeface="汉仪铸字美心体W" panose="00000500000000000000" pitchFamily="2" charset="-122"/>
                  <a:ea typeface="汉仪铸字美心体W" panose="00000500000000000000" pitchFamily="2" charset="-122"/>
                </a:rPr>
                <a:t>心跳回忆</a:t>
              </a:r>
              <a:endParaRPr lang="zh-CN" altLang="en-US" sz="4000" dirty="0">
                <a:solidFill>
                  <a:schemeClr val="tx1">
                    <a:lumMod val="75000"/>
                    <a:lumOff val="25000"/>
                  </a:schemeClr>
                </a:solidFill>
                <a:latin typeface="汉仪铸字美心体W" panose="00000500000000000000" pitchFamily="2" charset="-122"/>
                <a:ea typeface="汉仪铸字美心体W" panose="00000500000000000000" pitchFamily="2" charset="-122"/>
              </a:endParaRPr>
            </a:p>
          </p:txBody>
        </p:sp>
        <p:cxnSp>
          <p:nvCxnSpPr>
            <p:cNvPr id="7" name="直接连接符 6"/>
            <p:cNvCxnSpPr/>
            <p:nvPr/>
          </p:nvCxnSpPr>
          <p:spPr>
            <a:xfrm>
              <a:off x="1246667" y="3657604"/>
              <a:ext cx="2923954"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278564" y="3752481"/>
              <a:ext cx="2869083" cy="1477328"/>
            </a:xfrm>
            <a:prstGeom prst="rect">
              <a:avLst/>
            </a:prstGeom>
            <a:noFill/>
          </p:spPr>
          <p:txBody>
            <a:bodyPr wrap="square">
              <a:spAutoFit/>
            </a:bodyPr>
            <a:lstStyle/>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634024" y="1719193"/>
            <a:ext cx="2923954" cy="3717331"/>
            <a:chOff x="1246667" y="1512478"/>
            <a:chExt cx="2923954" cy="3717331"/>
          </a:xfrm>
        </p:grpSpPr>
        <p:pic>
          <p:nvPicPr>
            <p:cNvPr id="11" name="图片 10"/>
            <p:cNvPicPr>
              <a:picLocks noChangeAspect="1"/>
            </p:cNvPicPr>
            <p:nvPr/>
          </p:nvPicPr>
          <p:blipFill>
            <a:blip r:embed="rId1">
              <a:extLst>
                <a:ext uri="{BEBA8EAE-BF5A-486C-A8C5-ECC9F3942E4B}">
                  <a14:imgProps xmlns:a14="http://schemas.microsoft.com/office/drawing/2010/main">
                    <a14:imgLayer r:embed="rId2">
                      <a14:imgEffect>
                        <a14:colorTemperature colorTemp="8800"/>
                      </a14:imgEffect>
                    </a14:imgLayer>
                  </a14:imgProps>
                </a:ext>
                <a:ext uri="{28A0092B-C50C-407E-A947-70E740481C1C}">
                  <a14:useLocalDpi xmlns:a14="http://schemas.microsoft.com/office/drawing/2010/main" val="0"/>
                </a:ext>
              </a:extLst>
            </a:blip>
            <a:stretch>
              <a:fillRect/>
            </a:stretch>
          </p:blipFill>
          <p:spPr>
            <a:xfrm>
              <a:off x="2078665" y="1512478"/>
              <a:ext cx="1259958" cy="1259958"/>
            </a:xfrm>
            <a:prstGeom prst="rect">
              <a:avLst/>
            </a:prstGeom>
          </p:spPr>
        </p:pic>
        <p:sp>
          <p:nvSpPr>
            <p:cNvPr id="12" name="文本框 11"/>
            <p:cNvSpPr txBox="1"/>
            <p:nvPr/>
          </p:nvSpPr>
          <p:spPr>
            <a:xfrm>
              <a:off x="1590389" y="2854842"/>
              <a:ext cx="2236510" cy="707886"/>
            </a:xfrm>
            <a:prstGeom prst="rect">
              <a:avLst/>
            </a:prstGeom>
            <a:noFill/>
          </p:spPr>
          <p:txBody>
            <a:bodyPr wrap="none" rtlCol="0">
              <a:spAutoFit/>
            </a:bodyPr>
            <a:lstStyle/>
            <a:p>
              <a:pPr algn="ctr"/>
              <a:r>
                <a:rPr lang="zh-CN" altLang="en-US" sz="4000" dirty="0">
                  <a:solidFill>
                    <a:schemeClr val="tx1">
                      <a:lumMod val="75000"/>
                      <a:lumOff val="25000"/>
                    </a:schemeClr>
                  </a:solidFill>
                  <a:latin typeface="汉仪铸字美心体W" panose="00000500000000000000" pitchFamily="2" charset="-122"/>
                  <a:ea typeface="汉仪铸字美心体W" panose="00000500000000000000" pitchFamily="2" charset="-122"/>
                </a:rPr>
                <a:t>心跳回忆</a:t>
              </a:r>
              <a:endParaRPr lang="zh-CN" altLang="en-US" sz="4000" dirty="0">
                <a:solidFill>
                  <a:schemeClr val="tx1">
                    <a:lumMod val="75000"/>
                    <a:lumOff val="25000"/>
                  </a:schemeClr>
                </a:solidFill>
                <a:latin typeface="汉仪铸字美心体W" panose="00000500000000000000" pitchFamily="2" charset="-122"/>
                <a:ea typeface="汉仪铸字美心体W" panose="00000500000000000000" pitchFamily="2" charset="-122"/>
              </a:endParaRPr>
            </a:p>
          </p:txBody>
        </p:sp>
        <p:cxnSp>
          <p:nvCxnSpPr>
            <p:cNvPr id="13" name="直接连接符 12"/>
            <p:cNvCxnSpPr/>
            <p:nvPr/>
          </p:nvCxnSpPr>
          <p:spPr>
            <a:xfrm>
              <a:off x="1246667" y="3657604"/>
              <a:ext cx="2923954"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278564" y="3752481"/>
              <a:ext cx="2869083" cy="1477328"/>
            </a:xfrm>
            <a:prstGeom prst="rect">
              <a:avLst/>
            </a:prstGeom>
            <a:noFill/>
          </p:spPr>
          <p:txBody>
            <a:bodyPr wrap="square">
              <a:spAutoFit/>
            </a:bodyPr>
            <a:lstStyle/>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8246878" y="1719193"/>
            <a:ext cx="2923954" cy="3717331"/>
            <a:chOff x="1246667" y="1512478"/>
            <a:chExt cx="2923954" cy="3717331"/>
          </a:xfrm>
        </p:grpSpPr>
        <p:pic>
          <p:nvPicPr>
            <p:cNvPr id="16" name="图片 15"/>
            <p:cNvPicPr>
              <a:picLocks noChangeAspect="1"/>
            </p:cNvPicPr>
            <p:nvPr/>
          </p:nvPicPr>
          <p:blipFill>
            <a:blip r:embed="rId1">
              <a:extLst>
                <a:ext uri="{BEBA8EAE-BF5A-486C-A8C5-ECC9F3942E4B}">
                  <a14:imgProps xmlns:a14="http://schemas.microsoft.com/office/drawing/2010/main">
                    <a14:imgLayer r:embed="rId2">
                      <a14:imgEffect>
                        <a14:colorTemperature colorTemp="8800"/>
                      </a14:imgEffect>
                    </a14:imgLayer>
                  </a14:imgProps>
                </a:ext>
                <a:ext uri="{28A0092B-C50C-407E-A947-70E740481C1C}">
                  <a14:useLocalDpi xmlns:a14="http://schemas.microsoft.com/office/drawing/2010/main" val="0"/>
                </a:ext>
              </a:extLst>
            </a:blip>
            <a:stretch>
              <a:fillRect/>
            </a:stretch>
          </p:blipFill>
          <p:spPr>
            <a:xfrm>
              <a:off x="2078665" y="1512478"/>
              <a:ext cx="1259958" cy="1259958"/>
            </a:xfrm>
            <a:prstGeom prst="rect">
              <a:avLst/>
            </a:prstGeom>
          </p:spPr>
        </p:pic>
        <p:sp>
          <p:nvSpPr>
            <p:cNvPr id="17" name="文本框 16"/>
            <p:cNvSpPr txBox="1"/>
            <p:nvPr/>
          </p:nvSpPr>
          <p:spPr>
            <a:xfrm>
              <a:off x="1590389" y="2854842"/>
              <a:ext cx="2236510" cy="707886"/>
            </a:xfrm>
            <a:prstGeom prst="rect">
              <a:avLst/>
            </a:prstGeom>
            <a:noFill/>
          </p:spPr>
          <p:txBody>
            <a:bodyPr wrap="none" rtlCol="0">
              <a:spAutoFit/>
            </a:bodyPr>
            <a:lstStyle/>
            <a:p>
              <a:pPr algn="ctr"/>
              <a:r>
                <a:rPr lang="zh-CN" altLang="en-US" sz="4000" dirty="0">
                  <a:solidFill>
                    <a:schemeClr val="tx1">
                      <a:lumMod val="75000"/>
                      <a:lumOff val="25000"/>
                    </a:schemeClr>
                  </a:solidFill>
                  <a:latin typeface="汉仪铸字美心体W" panose="00000500000000000000" pitchFamily="2" charset="-122"/>
                  <a:ea typeface="汉仪铸字美心体W" panose="00000500000000000000" pitchFamily="2" charset="-122"/>
                </a:rPr>
                <a:t>心跳回忆</a:t>
              </a:r>
              <a:endParaRPr lang="zh-CN" altLang="en-US" sz="4000" dirty="0">
                <a:solidFill>
                  <a:schemeClr val="tx1">
                    <a:lumMod val="75000"/>
                    <a:lumOff val="25000"/>
                  </a:schemeClr>
                </a:solidFill>
                <a:latin typeface="汉仪铸字美心体W" panose="00000500000000000000" pitchFamily="2" charset="-122"/>
                <a:ea typeface="汉仪铸字美心体W" panose="00000500000000000000" pitchFamily="2" charset="-122"/>
              </a:endParaRPr>
            </a:p>
          </p:txBody>
        </p:sp>
        <p:cxnSp>
          <p:nvCxnSpPr>
            <p:cNvPr id="18" name="直接连接符 17"/>
            <p:cNvCxnSpPr/>
            <p:nvPr/>
          </p:nvCxnSpPr>
          <p:spPr>
            <a:xfrm>
              <a:off x="1246667" y="3657604"/>
              <a:ext cx="2923954"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278564" y="3752481"/>
              <a:ext cx="2869083" cy="1477328"/>
            </a:xfrm>
            <a:prstGeom prst="rect">
              <a:avLst/>
            </a:prstGeom>
            <a:noFill/>
          </p:spPr>
          <p:txBody>
            <a:bodyPr wrap="square">
              <a:spAutoFit/>
            </a:bodyPr>
            <a:lstStyle/>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3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387065"/>
            <a:ext cx="12192000" cy="4018999"/>
          </a:xfrm>
          <a:prstGeom prst="rect">
            <a:avLst/>
          </a:prstGeom>
        </p:spPr>
      </p:pic>
      <p:sp>
        <p:nvSpPr>
          <p:cNvPr id="7" name="矩形 6"/>
          <p:cNvSpPr/>
          <p:nvPr/>
        </p:nvSpPr>
        <p:spPr>
          <a:xfrm>
            <a:off x="0" y="595423"/>
            <a:ext cx="12192000" cy="1220170"/>
          </a:xfrm>
          <a:prstGeom prst="rect">
            <a:avLst/>
          </a:prstGeom>
          <a:solidFill>
            <a:srgbClr val="FB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371820" y="756762"/>
            <a:ext cx="9356209" cy="871521"/>
          </a:xfrm>
          <a:prstGeom prst="rect">
            <a:avLst/>
          </a:prstGeom>
          <a:noFill/>
        </p:spPr>
        <p:txBody>
          <a:bodyPr wrap="square">
            <a:spAutoFit/>
          </a:bodyPr>
          <a:lstStyle/>
          <a:p>
            <a:pPr algn="ct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点击输入内容点击输入内容点击输入内容点击输入内容点击输入内容点击输入内容</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点击输入内容点击输入内容点击输入内容点击输入内容点击输入内容点击输入内容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椭圆 8"/>
          <p:cNvSpPr/>
          <p:nvPr/>
        </p:nvSpPr>
        <p:spPr>
          <a:xfrm>
            <a:off x="1063255" y="1125764"/>
            <a:ext cx="159488" cy="159488"/>
          </a:xfrm>
          <a:prstGeom prst="ellipse">
            <a:avLst/>
          </a:prstGeom>
          <a:solidFill>
            <a:srgbClr val="962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0877106" y="1125764"/>
            <a:ext cx="159488" cy="159488"/>
          </a:xfrm>
          <a:prstGeom prst="ellipse">
            <a:avLst/>
          </a:prstGeom>
          <a:solidFill>
            <a:srgbClr val="962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75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3360" r="36455"/>
          <a:stretch>
            <a:fillRect/>
          </a:stretch>
        </p:blipFill>
        <p:spPr>
          <a:xfrm flipH="1">
            <a:off x="-2" y="0"/>
            <a:ext cx="12192001" cy="6858000"/>
          </a:xfrm>
          <a:prstGeom prst="rect">
            <a:avLst/>
          </a:prstGeom>
        </p:spPr>
      </p:pic>
      <p:sp>
        <p:nvSpPr>
          <p:cNvPr id="5" name="文本框 4"/>
          <p:cNvSpPr txBox="1"/>
          <p:nvPr/>
        </p:nvSpPr>
        <p:spPr>
          <a:xfrm>
            <a:off x="1229437" y="2260570"/>
            <a:ext cx="4709943" cy="1200329"/>
          </a:xfrm>
          <a:prstGeom prst="rect">
            <a:avLst/>
          </a:prstGeom>
          <a:noFill/>
        </p:spPr>
        <p:txBody>
          <a:bodyPr wrap="none" rtlCol="0">
            <a:spAutoFit/>
          </a:bodyPr>
          <a:lstStyle/>
          <a:p>
            <a:pPr algn="ct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告</a:t>
            </a:r>
            <a:r>
              <a:rPr lang="en-US" altLang="zh-CN" sz="7200" i="1" dirty="0">
                <a:solidFill>
                  <a:srgbClr val="962539"/>
                </a:solidFill>
                <a:latin typeface="汉仪铸字美心体W" panose="00000500000000000000" pitchFamily="2" charset="-122"/>
                <a:ea typeface="汉仪铸字美心体W" panose="00000500000000000000" pitchFamily="2" charset="-122"/>
              </a:rPr>
              <a:t>·</a:t>
            </a: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白</a:t>
            </a:r>
            <a:r>
              <a:rPr lang="en-US" altLang="zh-CN" sz="7200" i="1" dirty="0">
                <a:solidFill>
                  <a:srgbClr val="962539"/>
                </a:solidFill>
                <a:latin typeface="汉仪铸字美心体W" panose="00000500000000000000" pitchFamily="2" charset="-122"/>
                <a:ea typeface="汉仪铸字美心体W" panose="00000500000000000000" pitchFamily="2" charset="-122"/>
              </a:rPr>
              <a:t>·</a:t>
            </a: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气</a:t>
            </a:r>
            <a:r>
              <a:rPr lang="en-US" altLang="zh-CN" sz="7200" i="1" dirty="0">
                <a:solidFill>
                  <a:srgbClr val="962539"/>
                </a:solidFill>
                <a:latin typeface="汉仪铸字美心体W" panose="00000500000000000000" pitchFamily="2" charset="-122"/>
                <a:ea typeface="汉仪铸字美心体W" panose="00000500000000000000" pitchFamily="2" charset="-122"/>
              </a:rPr>
              <a:t>·</a:t>
            </a: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球</a:t>
            </a:r>
            <a:endPar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endParaRPr>
          </a:p>
        </p:txBody>
      </p:sp>
      <p:grpSp>
        <p:nvGrpSpPr>
          <p:cNvPr id="6" name="组合 5"/>
          <p:cNvGrpSpPr/>
          <p:nvPr/>
        </p:nvGrpSpPr>
        <p:grpSpPr>
          <a:xfrm>
            <a:off x="706523" y="3439633"/>
            <a:ext cx="5755758" cy="69110"/>
            <a:chOff x="5411972" y="3545958"/>
            <a:chExt cx="5755758" cy="69110"/>
          </a:xfrm>
        </p:grpSpPr>
        <p:cxnSp>
          <p:nvCxnSpPr>
            <p:cNvPr id="7" name="直接连接符 6"/>
            <p:cNvCxnSpPr/>
            <p:nvPr/>
          </p:nvCxnSpPr>
          <p:spPr>
            <a:xfrm>
              <a:off x="5411972" y="3580513"/>
              <a:ext cx="2732568"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8255296" y="3545958"/>
              <a:ext cx="69110" cy="69110"/>
            </a:xfrm>
            <a:prstGeom prst="ellipse">
              <a:avLst/>
            </a:prstGeom>
            <a:solidFill>
              <a:srgbClr val="962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8435162" y="3580513"/>
              <a:ext cx="2732568"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1073495" y="3616473"/>
            <a:ext cx="5149423" cy="461665"/>
          </a:xfrm>
          <a:prstGeom prst="rect">
            <a:avLst/>
          </a:prstGeom>
        </p:spPr>
        <p:txBody>
          <a:bodyPr wrap="none">
            <a:spAutoFit/>
          </a:bodyPr>
          <a:lstStyle/>
          <a:p>
            <a:pPr algn="ctr"/>
            <a:r>
              <a:rPr lang="en-US" altLang="zh-CN" sz="2400" i="1" spc="1200" dirty="0">
                <a:solidFill>
                  <a:srgbClr val="FBE5E8"/>
                </a:solidFill>
                <a:latin typeface="Segoe UI" panose="020B0502040204020203" pitchFamily="34" charset="0"/>
                <a:cs typeface="Segoe UI" panose="020B0502040204020203" pitchFamily="34" charset="0"/>
              </a:rPr>
              <a:t>THE CHAPTER TWO</a:t>
            </a:r>
            <a:endParaRPr lang="zh-CN" altLang="en-US" sz="2400" i="1" spc="1200" dirty="0">
              <a:solidFill>
                <a:srgbClr val="FBE5E8"/>
              </a:solidFill>
              <a:latin typeface="Segoe UI" panose="020B0502040204020203" pitchFamily="34" charset="0"/>
              <a:cs typeface="Segoe UI" panose="020B0502040204020203"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ageCurlDouble"/>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500"/>
                                        <p:tgtEl>
                                          <p:spTgt spid="5"/>
                                        </p:tgtEl>
                                      </p:cBhvr>
                                    </p:animEffect>
                                  </p:childTnLst>
                                </p:cTn>
                              </p:par>
                              <p:par>
                                <p:cTn id="8" presetID="22" presetClass="entr" presetSubtype="2" fill="hold" nodeType="withEffect">
                                  <p:stCondLst>
                                    <p:cond delay="75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1000"/>
                                        <p:tgtEl>
                                          <p:spTgt spid="6"/>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338622" y="986574"/>
            <a:ext cx="5422605" cy="5427124"/>
          </a:xfrm>
          <a:prstGeom prst="rect">
            <a:avLst/>
          </a:prstGeom>
        </p:spPr>
      </p:pic>
      <p:sp>
        <p:nvSpPr>
          <p:cNvPr id="12" name="矩形 11"/>
          <p:cNvSpPr/>
          <p:nvPr/>
        </p:nvSpPr>
        <p:spPr>
          <a:xfrm>
            <a:off x="1350778" y="4655410"/>
            <a:ext cx="3253120" cy="1015663"/>
          </a:xfrm>
          <a:prstGeom prst="rect">
            <a:avLst/>
          </a:prstGeom>
          <a:noFill/>
        </p:spPr>
        <p:txBody>
          <a:bodyPr wrap="square">
            <a:spAutoFit/>
          </a:bodyPr>
          <a:lstStyle/>
          <a:p>
            <a:pP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7588104" y="4653760"/>
            <a:ext cx="3253120" cy="961289"/>
          </a:xfrm>
          <a:prstGeom prst="rect">
            <a:avLst/>
          </a:prstGeom>
          <a:noFill/>
        </p:spPr>
        <p:txBody>
          <a:bodyPr wrap="square">
            <a:spAutoFit/>
          </a:bodyPr>
          <a:lstStyle/>
          <a:p>
            <a:pPr algn="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716591" y="2684473"/>
            <a:ext cx="2260747" cy="1015663"/>
          </a:xfrm>
          <a:prstGeom prst="rect">
            <a:avLst/>
          </a:prstGeom>
          <a:noFill/>
        </p:spPr>
        <p:txBody>
          <a:bodyPr wrap="square">
            <a:spAutoFit/>
          </a:bodyPr>
          <a:lstStyle/>
          <a:p>
            <a:pP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9122511" y="2738847"/>
            <a:ext cx="2260747" cy="961289"/>
          </a:xfrm>
          <a:prstGeom prst="rect">
            <a:avLst/>
          </a:prstGeom>
          <a:noFill/>
        </p:spPr>
        <p:txBody>
          <a:bodyPr wrap="square">
            <a:spAutoFit/>
          </a:bodyPr>
          <a:lstStyle/>
          <a:p>
            <a:pPr algn="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350778" y="1093771"/>
            <a:ext cx="2260747" cy="1015663"/>
          </a:xfrm>
          <a:prstGeom prst="rect">
            <a:avLst/>
          </a:prstGeom>
          <a:noFill/>
        </p:spPr>
        <p:txBody>
          <a:bodyPr wrap="square">
            <a:spAutoFit/>
          </a:bodyPr>
          <a:lstStyle/>
          <a:p>
            <a:pP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8580477" y="1093771"/>
            <a:ext cx="2260747" cy="961289"/>
          </a:xfrm>
          <a:prstGeom prst="rect">
            <a:avLst/>
          </a:prstGeom>
          <a:noFill/>
        </p:spPr>
        <p:txBody>
          <a:bodyPr wrap="square">
            <a:spAutoFit/>
          </a:bodyPr>
          <a:lstStyle/>
          <a:p>
            <a:pPr algn="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0-#ppt_w/2"/>
                                          </p:val>
                                        </p:tav>
                                        <p:tav tm="100000">
                                          <p:val>
                                            <p:strVal val="#ppt_x"/>
                                          </p:val>
                                        </p:tav>
                                      </p:tavLst>
                                    </p:anim>
                                    <p:anim calcmode="lin" valueType="num">
                                      <p:cBhvr additive="base">
                                        <p:cTn id="12" dur="1000" fill="hold"/>
                                        <p:tgtEl>
                                          <p:spTgt spid="13"/>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75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75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15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150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538484" y="0"/>
            <a:ext cx="4653516" cy="6857999"/>
          </a:xfrm>
          <a:prstGeom prst="rect">
            <a:avLst/>
          </a:prstGeom>
          <a:solidFill>
            <a:srgbClr val="FB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302256" y="2552467"/>
            <a:ext cx="3125972" cy="1646733"/>
          </a:xfrm>
          <a:prstGeom prst="rect">
            <a:avLst/>
          </a:prstGeom>
          <a:noFill/>
        </p:spPr>
        <p:txBody>
          <a:bodyPr wrap="square">
            <a:spAutoFit/>
          </a:bodyPr>
          <a:lstStyle/>
          <a:p>
            <a:pPr algn="just">
              <a:lnSpc>
                <a:spcPts val="42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塞纳河畔 左岸的咖啡</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42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我手一杯 品尝你的美</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42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留下唇印的嘴</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7538484" y="542261"/>
            <a:ext cx="4653516" cy="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538484" y="743571"/>
            <a:ext cx="4653516" cy="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538484" y="944881"/>
            <a:ext cx="4653516" cy="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7538484" y="1146191"/>
            <a:ext cx="4653516" cy="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538484" y="1347501"/>
            <a:ext cx="4653516" cy="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7538484" y="1548812"/>
            <a:ext cx="4653516" cy="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7538484" y="4957605"/>
            <a:ext cx="4653516" cy="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538484" y="5158915"/>
            <a:ext cx="4653516" cy="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538484" y="5360225"/>
            <a:ext cx="4653516" cy="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538484" y="5561535"/>
            <a:ext cx="4653516" cy="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538484" y="5762845"/>
            <a:ext cx="4653516" cy="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7538484" y="5964156"/>
            <a:ext cx="4653516" cy="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rotWithShape="1">
          <a:blip r:embed="rId1">
            <a:extLst>
              <a:ext uri="{28A0092B-C50C-407E-A947-70E740481C1C}">
                <a14:useLocalDpi xmlns:a14="http://schemas.microsoft.com/office/drawing/2010/main" val="0"/>
              </a:ext>
            </a:extLst>
          </a:blip>
          <a:srcRect b="5452"/>
          <a:stretch>
            <a:fillRect/>
          </a:stretch>
        </p:blipFill>
        <p:spPr>
          <a:xfrm>
            <a:off x="919453" y="944881"/>
            <a:ext cx="5261610" cy="5913119"/>
          </a:xfrm>
          <a:prstGeom prst="rect">
            <a:avLst/>
          </a:prstGeom>
        </p:spPr>
      </p:pic>
    </p:spTree>
  </p:cSld>
  <p:clrMapOvr>
    <a:masterClrMapping/>
  </p:clrMapOvr>
  <p:transition spd="slow" advClick="0"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1000"/>
                                        <p:tgtEl>
                                          <p:spTgt spid="6"/>
                                        </p:tgtEl>
                                      </p:cBhvr>
                                    </p:animEffect>
                                  </p:childTnLst>
                                </p:cTn>
                              </p:par>
                              <p:par>
                                <p:cTn id="8" presetID="22" presetClass="entr" presetSubtype="2"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1000"/>
                                        <p:tgtEl>
                                          <p:spTgt spid="7"/>
                                        </p:tgtEl>
                                      </p:cBhvr>
                                    </p:animEffect>
                                  </p:childTnLst>
                                </p:cTn>
                              </p:par>
                              <p:par>
                                <p:cTn id="11" presetID="22" presetClass="entr" presetSubtype="2"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right)">
                                      <p:cBhvr>
                                        <p:cTn id="13" dur="1000"/>
                                        <p:tgtEl>
                                          <p:spTgt spid="8"/>
                                        </p:tgtEl>
                                      </p:cBhvr>
                                    </p:animEffect>
                                  </p:childTnLst>
                                </p:cTn>
                              </p:par>
                              <p:par>
                                <p:cTn id="14" presetID="22" presetClass="entr" presetSubtype="2"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1000"/>
                                        <p:tgtEl>
                                          <p:spTgt spid="9"/>
                                        </p:tgtEl>
                                      </p:cBhvr>
                                    </p:animEffect>
                                  </p:childTnLst>
                                </p:cTn>
                              </p:par>
                              <p:par>
                                <p:cTn id="17" presetID="22" presetClass="entr" presetSubtype="2"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1000"/>
                                        <p:tgtEl>
                                          <p:spTgt spid="10"/>
                                        </p:tgtEl>
                                      </p:cBhvr>
                                    </p:animEffect>
                                  </p:childTnLst>
                                </p:cTn>
                              </p:par>
                              <p:par>
                                <p:cTn id="20" presetID="22" presetClass="entr" presetSubtype="2"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1000"/>
                                        <p:tgtEl>
                                          <p:spTgt spid="11"/>
                                        </p:tgtEl>
                                      </p:cBhvr>
                                    </p:animEffect>
                                  </p:childTnLst>
                                </p:cTn>
                              </p:par>
                              <p:par>
                                <p:cTn id="23" presetID="22" presetClass="entr" presetSubtype="8"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1000"/>
                                        <p:tgtEl>
                                          <p:spTgt spid="14"/>
                                        </p:tgtEl>
                                      </p:cBhvr>
                                    </p:animEffect>
                                  </p:childTnLst>
                                </p:cTn>
                              </p:par>
                              <p:par>
                                <p:cTn id="26" presetID="22" presetClass="entr" presetSubtype="8"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1000"/>
                                        <p:tgtEl>
                                          <p:spTgt spid="15"/>
                                        </p:tgtEl>
                                      </p:cBhvr>
                                    </p:animEffect>
                                  </p:childTnLst>
                                </p:cTn>
                              </p:par>
                              <p:par>
                                <p:cTn id="29" presetID="22" presetClass="entr" presetSubtype="8"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1000"/>
                                        <p:tgtEl>
                                          <p:spTgt spid="16"/>
                                        </p:tgtEl>
                                      </p:cBhvr>
                                    </p:animEffect>
                                  </p:childTnLst>
                                </p:cTn>
                              </p:par>
                              <p:par>
                                <p:cTn id="32" presetID="22" presetClass="entr" presetSubtype="8"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1000"/>
                                        <p:tgtEl>
                                          <p:spTgt spid="17"/>
                                        </p:tgtEl>
                                      </p:cBhvr>
                                    </p:animEffect>
                                  </p:childTnLst>
                                </p:cTn>
                              </p:par>
                              <p:par>
                                <p:cTn id="35" presetID="22" presetClass="entr" presetSubtype="8"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1000"/>
                                        <p:tgtEl>
                                          <p:spTgt spid="18"/>
                                        </p:tgtEl>
                                      </p:cBhvr>
                                    </p:animEffect>
                                  </p:childTnLst>
                                </p:cTn>
                              </p:par>
                              <p:par>
                                <p:cTn id="38" presetID="22" presetClass="entr" presetSubtype="8"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1000"/>
                                        <p:tgtEl>
                                          <p:spTgt spid="19"/>
                                        </p:tgtEl>
                                      </p:cBhvr>
                                    </p:animEffect>
                                  </p:childTnLst>
                                </p:cTn>
                              </p:par>
                              <p:par>
                                <p:cTn id="41" presetID="2" presetClass="entr" presetSubtype="2" fill="hold" grpId="0" nodeType="withEffect">
                                  <p:stCondLst>
                                    <p:cond delay="75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1000" fill="hold"/>
                                        <p:tgtEl>
                                          <p:spTgt spid="4"/>
                                        </p:tgtEl>
                                        <p:attrNameLst>
                                          <p:attrName>ppt_x</p:attrName>
                                        </p:attrNameLst>
                                      </p:cBhvr>
                                      <p:tavLst>
                                        <p:tav tm="0">
                                          <p:val>
                                            <p:strVal val="1+#ppt_w/2"/>
                                          </p:val>
                                        </p:tav>
                                        <p:tav tm="100000">
                                          <p:val>
                                            <p:strVal val="#ppt_x"/>
                                          </p:val>
                                        </p:tav>
                                      </p:tavLst>
                                    </p:anim>
                                    <p:anim calcmode="lin" valueType="num">
                                      <p:cBhvr additive="base">
                                        <p:cTn id="44"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892595"/>
            <a:ext cx="4784651" cy="3072809"/>
          </a:xfrm>
          <a:prstGeom prst="rect">
            <a:avLst/>
          </a:prstGeom>
          <a:solidFill>
            <a:srgbClr val="FB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187303" y="2574919"/>
            <a:ext cx="3048000" cy="1708160"/>
          </a:xfrm>
          <a:prstGeom prst="rect">
            <a:avLst/>
          </a:prstGeom>
          <a:noFill/>
        </p:spPr>
        <p:txBody>
          <a:bodyPr wrap="square">
            <a:spAutoFit/>
          </a:bodyPr>
          <a:lstStyle/>
          <a:p>
            <a:pPr algn="just">
              <a:lnSpc>
                <a:spcPts val="42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花店玫瑰 名字写错谁</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42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告白气球 风吹到对街</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42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微笑在天上飞</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b="5163"/>
          <a:stretch>
            <a:fillRect/>
          </a:stretch>
        </p:blipFill>
        <p:spPr>
          <a:xfrm>
            <a:off x="5862083" y="359245"/>
            <a:ext cx="5142614" cy="6498756"/>
          </a:xfrm>
          <a:prstGeom prst="rect">
            <a:avLst/>
          </a:prstGeom>
        </p:spPr>
      </p:pic>
      <p:cxnSp>
        <p:nvCxnSpPr>
          <p:cNvPr id="9" name="直接连接符 8"/>
          <p:cNvCxnSpPr/>
          <p:nvPr/>
        </p:nvCxnSpPr>
        <p:spPr>
          <a:xfrm>
            <a:off x="0" y="1637414"/>
            <a:ext cx="4784651" cy="0"/>
          </a:xfrm>
          <a:prstGeom prst="line">
            <a:avLst/>
          </a:prstGeom>
          <a:ln w="127000">
            <a:solidFill>
              <a:srgbClr val="FBE5E8"/>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0" y="5220586"/>
            <a:ext cx="4784651" cy="0"/>
          </a:xfrm>
          <a:prstGeom prst="line">
            <a:avLst/>
          </a:prstGeom>
          <a:ln w="127000">
            <a:solidFill>
              <a:srgbClr val="FBE5E8"/>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3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22" presetClass="entr" presetSubtype="2"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1000"/>
                                        <p:tgtEl>
                                          <p:spTgt spid="9"/>
                                        </p:tgtEl>
                                      </p:cBhvr>
                                    </p:animEffect>
                                  </p:childTnLst>
                                </p:cTn>
                              </p:par>
                              <p:par>
                                <p:cTn id="11" presetID="22" presetClass="entr" presetSubtype="2"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right)">
                                      <p:cBhvr>
                                        <p:cTn id="13" dur="1000"/>
                                        <p:tgtEl>
                                          <p:spTgt spid="11"/>
                                        </p:tgtEl>
                                      </p:cBhvr>
                                    </p:animEffect>
                                  </p:childTnLst>
                                </p:cTn>
                              </p:par>
                              <p:par>
                                <p:cTn id="14" presetID="47" presetClass="entr" presetSubtype="0" fill="hold" grpId="0" nodeType="withEffect">
                                  <p:stCondLst>
                                    <p:cond delay="75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38623" y="2902694"/>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2690046"/>
            <a:ext cx="12192000" cy="797442"/>
          </a:xfrm>
          <a:prstGeom prst="rect">
            <a:avLst/>
          </a:prstGeom>
          <a:solidFill>
            <a:srgbClr val="FB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963101" y="2204935"/>
            <a:ext cx="2869083" cy="3751846"/>
            <a:chOff x="1161573" y="2034808"/>
            <a:chExt cx="2869083" cy="3751846"/>
          </a:xfrm>
        </p:grpSpPr>
        <p:sp>
          <p:nvSpPr>
            <p:cNvPr id="6" name="椭圆 5"/>
            <p:cNvSpPr/>
            <p:nvPr/>
          </p:nvSpPr>
          <p:spPr>
            <a:xfrm>
              <a:off x="1761461" y="2083985"/>
              <a:ext cx="1669311" cy="1669311"/>
            </a:xfrm>
            <a:prstGeom prst="ellipse">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12284" y="2034808"/>
              <a:ext cx="1767663" cy="1767663"/>
            </a:xfrm>
            <a:prstGeom prst="rect">
              <a:avLst/>
            </a:prstGeom>
          </p:spPr>
        </p:pic>
        <p:sp>
          <p:nvSpPr>
            <p:cNvPr id="7" name="矩形 6"/>
            <p:cNvSpPr/>
            <p:nvPr/>
          </p:nvSpPr>
          <p:spPr>
            <a:xfrm>
              <a:off x="1161573" y="3847662"/>
              <a:ext cx="2869083" cy="1938992"/>
            </a:xfrm>
            <a:prstGeom prst="rect">
              <a:avLst/>
            </a:prstGeom>
            <a:noFill/>
          </p:spPr>
          <p:txBody>
            <a:bodyPr wrap="square">
              <a:spAutoFit/>
            </a:bodyPr>
            <a:lstStyle/>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661459" y="2204935"/>
            <a:ext cx="2869083" cy="3751846"/>
            <a:chOff x="1161573" y="2034808"/>
            <a:chExt cx="2869083" cy="3751846"/>
          </a:xfrm>
        </p:grpSpPr>
        <p:sp>
          <p:nvSpPr>
            <p:cNvPr id="10" name="椭圆 9"/>
            <p:cNvSpPr/>
            <p:nvPr/>
          </p:nvSpPr>
          <p:spPr>
            <a:xfrm>
              <a:off x="1761461" y="2083985"/>
              <a:ext cx="1669311" cy="1669311"/>
            </a:xfrm>
            <a:prstGeom prst="ellipse">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12284" y="2034808"/>
              <a:ext cx="1767663" cy="1767663"/>
            </a:xfrm>
            <a:prstGeom prst="rect">
              <a:avLst/>
            </a:prstGeom>
          </p:spPr>
        </p:pic>
        <p:sp>
          <p:nvSpPr>
            <p:cNvPr id="12" name="矩形 11"/>
            <p:cNvSpPr/>
            <p:nvPr/>
          </p:nvSpPr>
          <p:spPr>
            <a:xfrm>
              <a:off x="1161573" y="3847662"/>
              <a:ext cx="2869083" cy="1938992"/>
            </a:xfrm>
            <a:prstGeom prst="rect">
              <a:avLst/>
            </a:prstGeom>
            <a:noFill/>
          </p:spPr>
          <p:txBody>
            <a:bodyPr wrap="square">
              <a:spAutoFit/>
            </a:bodyPr>
            <a:lstStyle/>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8359817" y="2204935"/>
            <a:ext cx="2869083" cy="3751846"/>
            <a:chOff x="1161573" y="2034808"/>
            <a:chExt cx="2869083" cy="3751846"/>
          </a:xfrm>
        </p:grpSpPr>
        <p:sp>
          <p:nvSpPr>
            <p:cNvPr id="14" name="椭圆 13"/>
            <p:cNvSpPr/>
            <p:nvPr/>
          </p:nvSpPr>
          <p:spPr>
            <a:xfrm>
              <a:off x="1761461" y="2083985"/>
              <a:ext cx="1669311" cy="1669311"/>
            </a:xfrm>
            <a:prstGeom prst="ellipse">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12284" y="2034808"/>
              <a:ext cx="1767663" cy="1767663"/>
            </a:xfrm>
            <a:prstGeom prst="rect">
              <a:avLst/>
            </a:prstGeom>
          </p:spPr>
        </p:pic>
        <p:sp>
          <p:nvSpPr>
            <p:cNvPr id="16" name="矩形 15"/>
            <p:cNvSpPr/>
            <p:nvPr/>
          </p:nvSpPr>
          <p:spPr>
            <a:xfrm>
              <a:off x="1161573" y="3847662"/>
              <a:ext cx="2869083" cy="1938992"/>
            </a:xfrm>
            <a:prstGeom prst="rect">
              <a:avLst/>
            </a:prstGeom>
            <a:noFill/>
          </p:spPr>
          <p:txBody>
            <a:bodyPr wrap="square">
              <a:spAutoFit/>
            </a:bodyPr>
            <a:lstStyle/>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8" name="文本框 17"/>
          <p:cNvSpPr txBox="1"/>
          <p:nvPr/>
        </p:nvSpPr>
        <p:spPr>
          <a:xfrm>
            <a:off x="4541728" y="1006483"/>
            <a:ext cx="3108544" cy="923330"/>
          </a:xfrm>
          <a:prstGeom prst="rect">
            <a:avLst/>
          </a:prstGeom>
          <a:noFill/>
        </p:spPr>
        <p:txBody>
          <a:bodyPr wrap="none" rtlCol="0">
            <a:spAutoFit/>
          </a:bodyPr>
          <a:lstStyle/>
          <a:p>
            <a:pPr algn="ctr"/>
            <a:r>
              <a:rPr lang="zh-CN" altLang="en-US" sz="5400" spc="300" dirty="0">
                <a:solidFill>
                  <a:srgbClr val="E93B00"/>
                </a:solidFill>
                <a:latin typeface="汉仪铸字美心体W" panose="00000500000000000000" pitchFamily="2" charset="-122"/>
                <a:ea typeface="汉仪铸字美心体W" panose="00000500000000000000" pitchFamily="2" charset="-122"/>
              </a:rPr>
              <a:t>告白气球</a:t>
            </a:r>
            <a:endParaRPr lang="zh-CN" altLang="en-US" sz="5400" spc="300" dirty="0">
              <a:solidFill>
                <a:srgbClr val="E93B00"/>
              </a:solidFill>
              <a:latin typeface="汉仪铸字美心体W" panose="00000500000000000000" pitchFamily="2" charset="-122"/>
              <a:ea typeface="汉仪铸字美心体W" panose="00000500000000000000" pitchFamily="2" charset="-122"/>
            </a:endParaRPr>
          </a:p>
        </p:txBody>
      </p:sp>
      <p:sp>
        <p:nvSpPr>
          <p:cNvPr id="19" name="椭圆 18"/>
          <p:cNvSpPr/>
          <p:nvPr/>
        </p:nvSpPr>
        <p:spPr>
          <a:xfrm>
            <a:off x="4157330" y="1356506"/>
            <a:ext cx="223284" cy="223284"/>
          </a:xfrm>
          <a:prstGeom prst="ellipse">
            <a:avLst/>
          </a:prstGeom>
          <a:solidFill>
            <a:srgbClr val="FB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7811386" y="1356506"/>
            <a:ext cx="223284" cy="223284"/>
          </a:xfrm>
          <a:prstGeom prst="ellipse">
            <a:avLst/>
          </a:prstGeom>
          <a:solidFill>
            <a:srgbClr val="FB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3000">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1+#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000" fill="hold"/>
                                        <p:tgtEl>
                                          <p:spTgt spid="20"/>
                                        </p:tgtEl>
                                        <p:attrNameLst>
                                          <p:attrName>ppt_x</p:attrName>
                                        </p:attrNameLst>
                                      </p:cBhvr>
                                      <p:tavLst>
                                        <p:tav tm="0">
                                          <p:val>
                                            <p:strVal val="0-#ppt_w/2"/>
                                          </p:val>
                                        </p:tav>
                                        <p:tav tm="100000">
                                          <p:val>
                                            <p:strVal val="#ppt_x"/>
                                          </p:val>
                                        </p:tav>
                                      </p:tavLst>
                                    </p:anim>
                                    <p:anim calcmode="lin" valueType="num">
                                      <p:cBhvr additive="base">
                                        <p:cTn id="12" dur="1000" fill="hold"/>
                                        <p:tgtEl>
                                          <p:spTgt spid="20"/>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75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par>
                                <p:cTn id="16" presetID="47" presetClass="entr" presetSubtype="0" fill="hold" nodeType="withEffect">
                                  <p:stCondLst>
                                    <p:cond delay="15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20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250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5625"/>
          <a:stretch>
            <a:fillRect/>
          </a:stretch>
        </p:blipFill>
        <p:spPr>
          <a:xfrm>
            <a:off x="0" y="0"/>
            <a:ext cx="12192000" cy="6858000"/>
          </a:xfrm>
          <a:prstGeom prst="rect">
            <a:avLst/>
          </a:prstGeom>
        </p:spPr>
      </p:pic>
      <p:sp>
        <p:nvSpPr>
          <p:cNvPr id="5" name="矩形 4"/>
          <p:cNvSpPr/>
          <p:nvPr/>
        </p:nvSpPr>
        <p:spPr>
          <a:xfrm>
            <a:off x="0" y="1834117"/>
            <a:ext cx="12192000" cy="3189767"/>
          </a:xfrm>
          <a:prstGeom prst="rect">
            <a:avLst/>
          </a:prstGeom>
          <a:solidFill>
            <a:srgbClr val="FBE5E8">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665228" y="2772955"/>
            <a:ext cx="6861544" cy="1312090"/>
          </a:xfrm>
          <a:prstGeom prst="rect">
            <a:avLst/>
          </a:prstGeom>
          <a:noFill/>
        </p:spPr>
        <p:txBody>
          <a:bodyPr wrap="square">
            <a:spAutoFit/>
          </a:bodyPr>
          <a:lstStyle/>
          <a:p>
            <a:pPr algn="ctr">
              <a:lnSpc>
                <a:spcPts val="5000"/>
              </a:lnSpc>
            </a:pPr>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rPr>
              <a:t>亲爱的 爱上你 从那天起 甜蜜很轻易</a:t>
            </a:r>
            <a:endPar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5000"/>
              </a:lnSpc>
            </a:pPr>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rPr>
              <a:t>亲爱的 别任性 你的眼睛 再说我愿意</a:t>
            </a:r>
            <a:endPar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300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53" presetClass="entr" presetSubtype="16" fill="hold" grpId="0" nodeType="withEffect">
                                  <p:stCondLst>
                                    <p:cond delay="750"/>
                                  </p:stCondLst>
                                  <p:childTnLst>
                                    <p:set>
                                      <p:cBhvr>
                                        <p:cTn id="9" dur="1" fill="hold">
                                          <p:stCondLst>
                                            <p:cond delay="0"/>
                                          </p:stCondLst>
                                        </p:cTn>
                                        <p:tgtEl>
                                          <p:spTgt spid="6"/>
                                        </p:tgtEl>
                                        <p:attrNameLst>
                                          <p:attrName>style.visibility</p:attrName>
                                        </p:attrNameLst>
                                      </p:cBhvr>
                                      <p:to>
                                        <p:strVal val="visible"/>
                                      </p:to>
                                    </p:set>
                                    <p:anim calcmode="lin" valueType="num">
                                      <p:cBhvr>
                                        <p:cTn id="10" dur="1000" fill="hold"/>
                                        <p:tgtEl>
                                          <p:spTgt spid="6"/>
                                        </p:tgtEl>
                                        <p:attrNameLst>
                                          <p:attrName>ppt_w</p:attrName>
                                        </p:attrNameLst>
                                      </p:cBhvr>
                                      <p:tavLst>
                                        <p:tav tm="0">
                                          <p:val>
                                            <p:fltVal val="0"/>
                                          </p:val>
                                        </p:tav>
                                        <p:tav tm="100000">
                                          <p:val>
                                            <p:strVal val="#ppt_w"/>
                                          </p:val>
                                        </p:tav>
                                      </p:tavLst>
                                    </p:anim>
                                    <p:anim calcmode="lin" valueType="num">
                                      <p:cBhvr>
                                        <p:cTn id="11" dur="1000" fill="hold"/>
                                        <p:tgtEl>
                                          <p:spTgt spid="6"/>
                                        </p:tgtEl>
                                        <p:attrNameLst>
                                          <p:attrName>ppt_h</p:attrName>
                                        </p:attrNameLst>
                                      </p:cBhvr>
                                      <p:tavLst>
                                        <p:tav tm="0">
                                          <p:val>
                                            <p:fltVal val="0"/>
                                          </p:val>
                                        </p:tav>
                                        <p:tav tm="100000">
                                          <p:val>
                                            <p:strVal val="#ppt_h"/>
                                          </p:val>
                                        </p:tav>
                                      </p:tavLst>
                                    </p:anim>
                                    <p:animEffect transition="in" filter="fade">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3360" r="36455"/>
          <a:stretch>
            <a:fillRect/>
          </a:stretch>
        </p:blipFill>
        <p:spPr>
          <a:xfrm flipH="1">
            <a:off x="-2" y="0"/>
            <a:ext cx="12192001" cy="6858000"/>
          </a:xfrm>
          <a:prstGeom prst="rect">
            <a:avLst/>
          </a:prstGeom>
        </p:spPr>
      </p:pic>
      <p:sp>
        <p:nvSpPr>
          <p:cNvPr id="5" name="文本框 4"/>
          <p:cNvSpPr txBox="1"/>
          <p:nvPr/>
        </p:nvSpPr>
        <p:spPr>
          <a:xfrm>
            <a:off x="1229438" y="2260570"/>
            <a:ext cx="4709944" cy="1200329"/>
          </a:xfrm>
          <a:prstGeom prst="rect">
            <a:avLst/>
          </a:prstGeom>
          <a:noFill/>
        </p:spPr>
        <p:txBody>
          <a:bodyPr wrap="none" rtlCol="0">
            <a:spAutoFit/>
          </a:bodyPr>
          <a:lstStyle/>
          <a:p>
            <a:pPr algn="ct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爱</a:t>
            </a:r>
            <a:r>
              <a:rPr lang="en-US" altLang="zh-CN" sz="7200" i="1" dirty="0">
                <a:solidFill>
                  <a:srgbClr val="962539"/>
                </a:solidFill>
                <a:latin typeface="汉仪铸字美心体W" panose="00000500000000000000" pitchFamily="2" charset="-122"/>
                <a:ea typeface="汉仪铸字美心体W" panose="00000500000000000000" pitchFamily="2" charset="-122"/>
              </a:rPr>
              <a:t>·</a:t>
            </a: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的</a:t>
            </a:r>
            <a:r>
              <a:rPr lang="en-US" altLang="zh-CN" sz="7200" i="1" dirty="0">
                <a:solidFill>
                  <a:srgbClr val="962539"/>
                </a:solidFill>
                <a:latin typeface="汉仪铸字美心体W" panose="00000500000000000000" pitchFamily="2" charset="-122"/>
                <a:ea typeface="汉仪铸字美心体W" panose="00000500000000000000" pitchFamily="2" charset="-122"/>
              </a:rPr>
              <a:t>·</a:t>
            </a: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箴</a:t>
            </a:r>
            <a:r>
              <a:rPr lang="en-US" altLang="zh-CN" sz="7200" i="1" dirty="0">
                <a:solidFill>
                  <a:srgbClr val="962539"/>
                </a:solidFill>
                <a:latin typeface="汉仪铸字美心体W" panose="00000500000000000000" pitchFamily="2" charset="-122"/>
                <a:ea typeface="汉仪铸字美心体W" panose="00000500000000000000" pitchFamily="2" charset="-122"/>
              </a:rPr>
              <a:t>·</a:t>
            </a: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言</a:t>
            </a:r>
            <a:endPar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endParaRPr>
          </a:p>
        </p:txBody>
      </p:sp>
      <p:grpSp>
        <p:nvGrpSpPr>
          <p:cNvPr id="6" name="组合 5"/>
          <p:cNvGrpSpPr/>
          <p:nvPr/>
        </p:nvGrpSpPr>
        <p:grpSpPr>
          <a:xfrm>
            <a:off x="706523" y="3439633"/>
            <a:ext cx="5755758" cy="69110"/>
            <a:chOff x="5411972" y="3545958"/>
            <a:chExt cx="5755758" cy="69110"/>
          </a:xfrm>
        </p:grpSpPr>
        <p:cxnSp>
          <p:nvCxnSpPr>
            <p:cNvPr id="7" name="直接连接符 6"/>
            <p:cNvCxnSpPr/>
            <p:nvPr/>
          </p:nvCxnSpPr>
          <p:spPr>
            <a:xfrm>
              <a:off x="5411972" y="3580513"/>
              <a:ext cx="2732568"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8255296" y="3545958"/>
              <a:ext cx="69110" cy="69110"/>
            </a:xfrm>
            <a:prstGeom prst="ellipse">
              <a:avLst/>
            </a:prstGeom>
            <a:solidFill>
              <a:srgbClr val="962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8435162" y="3580513"/>
              <a:ext cx="2732568"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827050" y="3616473"/>
            <a:ext cx="5642315" cy="461665"/>
          </a:xfrm>
          <a:prstGeom prst="rect">
            <a:avLst/>
          </a:prstGeom>
        </p:spPr>
        <p:txBody>
          <a:bodyPr wrap="none">
            <a:spAutoFit/>
          </a:bodyPr>
          <a:lstStyle/>
          <a:p>
            <a:pPr algn="ctr"/>
            <a:r>
              <a:rPr lang="en-US" altLang="zh-CN" sz="2400" i="1" spc="1200" dirty="0">
                <a:solidFill>
                  <a:srgbClr val="FBE5E8"/>
                </a:solidFill>
                <a:latin typeface="Segoe UI" panose="020B0502040204020203" pitchFamily="34" charset="0"/>
                <a:cs typeface="Segoe UI" panose="020B0502040204020203" pitchFamily="34" charset="0"/>
              </a:rPr>
              <a:t>THE CHAPTER THREE</a:t>
            </a:r>
            <a:endParaRPr lang="zh-CN" altLang="en-US" sz="2400" i="1" spc="1200" dirty="0">
              <a:solidFill>
                <a:srgbClr val="FBE5E8"/>
              </a:solidFill>
              <a:latin typeface="Segoe UI" panose="020B0502040204020203" pitchFamily="34" charset="0"/>
              <a:cs typeface="Segoe UI" panose="020B0502040204020203"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ageCurlDouble"/>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500"/>
                                        <p:tgtEl>
                                          <p:spTgt spid="5"/>
                                        </p:tgtEl>
                                      </p:cBhvr>
                                    </p:animEffect>
                                  </p:childTnLst>
                                </p:cTn>
                              </p:par>
                              <p:par>
                                <p:cTn id="8" presetID="22" presetClass="entr" presetSubtype="2" fill="hold" nodeType="withEffect">
                                  <p:stCondLst>
                                    <p:cond delay="75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1000"/>
                                        <p:tgtEl>
                                          <p:spTgt spid="6"/>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6825189" y="1254825"/>
            <a:ext cx="4020940" cy="1015663"/>
            <a:chOff x="6535482" y="1182444"/>
            <a:chExt cx="4020940" cy="1015663"/>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535482" y="1295312"/>
              <a:ext cx="907309" cy="902795"/>
            </a:xfrm>
            <a:prstGeom prst="rect">
              <a:avLst/>
            </a:prstGeom>
          </p:spPr>
        </p:pic>
        <p:sp>
          <p:nvSpPr>
            <p:cNvPr id="7" name="矩形 6"/>
            <p:cNvSpPr/>
            <p:nvPr/>
          </p:nvSpPr>
          <p:spPr>
            <a:xfrm>
              <a:off x="7687339" y="1182444"/>
              <a:ext cx="2869083" cy="1015663"/>
            </a:xfrm>
            <a:prstGeom prst="rect">
              <a:avLst/>
            </a:prstGeom>
            <a:noFill/>
          </p:spPr>
          <p:txBody>
            <a:bodyPr wrap="square">
              <a:spAutoFit/>
            </a:bodyPr>
            <a:lstStyle/>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6825189" y="2926483"/>
            <a:ext cx="4020940" cy="1015663"/>
            <a:chOff x="6535482" y="1182444"/>
            <a:chExt cx="4020940" cy="1015663"/>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535482" y="1295312"/>
              <a:ext cx="907309" cy="902795"/>
            </a:xfrm>
            <a:prstGeom prst="rect">
              <a:avLst/>
            </a:prstGeom>
          </p:spPr>
        </p:pic>
        <p:sp>
          <p:nvSpPr>
            <p:cNvPr id="11" name="矩形 10"/>
            <p:cNvSpPr/>
            <p:nvPr/>
          </p:nvSpPr>
          <p:spPr>
            <a:xfrm>
              <a:off x="7687339" y="1182444"/>
              <a:ext cx="2869083" cy="1015663"/>
            </a:xfrm>
            <a:prstGeom prst="rect">
              <a:avLst/>
            </a:prstGeom>
            <a:noFill/>
          </p:spPr>
          <p:txBody>
            <a:bodyPr wrap="square">
              <a:spAutoFit/>
            </a:bodyPr>
            <a:lstStyle/>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6825189" y="4598140"/>
            <a:ext cx="4020940" cy="1015663"/>
            <a:chOff x="6535482" y="1182444"/>
            <a:chExt cx="4020940" cy="1015663"/>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535482" y="1295312"/>
              <a:ext cx="907309" cy="902795"/>
            </a:xfrm>
            <a:prstGeom prst="rect">
              <a:avLst/>
            </a:prstGeom>
          </p:spPr>
        </p:pic>
        <p:sp>
          <p:nvSpPr>
            <p:cNvPr id="14" name="矩形 13"/>
            <p:cNvSpPr/>
            <p:nvPr/>
          </p:nvSpPr>
          <p:spPr>
            <a:xfrm>
              <a:off x="7687339" y="1182444"/>
              <a:ext cx="2869083" cy="1015663"/>
            </a:xfrm>
            <a:prstGeom prst="rect">
              <a:avLst/>
            </a:prstGeom>
            <a:noFill/>
          </p:spPr>
          <p:txBody>
            <a:bodyPr wrap="square">
              <a:spAutoFit/>
            </a:bodyPr>
            <a:lstStyle/>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36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pic>
        <p:nvPicPr>
          <p:cNvPr id="17" name="图片 16"/>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4155" b="61108"/>
          <a:stretch>
            <a:fillRect/>
          </a:stretch>
        </p:blipFill>
        <p:spPr>
          <a:xfrm>
            <a:off x="626657" y="1801253"/>
            <a:ext cx="5672876" cy="39507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7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8314291" y="1020726"/>
            <a:ext cx="2379606" cy="5103628"/>
          </a:xfrm>
          <a:prstGeom prst="rect">
            <a:avLst/>
          </a:prstGeom>
        </p:spPr>
      </p:pic>
      <p:grpSp>
        <p:nvGrpSpPr>
          <p:cNvPr id="8" name="组合 7"/>
          <p:cNvGrpSpPr/>
          <p:nvPr/>
        </p:nvGrpSpPr>
        <p:grpSpPr>
          <a:xfrm>
            <a:off x="1498103" y="1064668"/>
            <a:ext cx="5403997" cy="871521"/>
            <a:chOff x="2070690" y="1382581"/>
            <a:chExt cx="5403997" cy="871521"/>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0690" y="1487671"/>
              <a:ext cx="766431" cy="766431"/>
            </a:xfrm>
            <a:prstGeom prst="rect">
              <a:avLst/>
            </a:prstGeom>
          </p:spPr>
        </p:pic>
        <p:sp>
          <p:nvSpPr>
            <p:cNvPr id="7" name="矩形 6"/>
            <p:cNvSpPr/>
            <p:nvPr/>
          </p:nvSpPr>
          <p:spPr>
            <a:xfrm>
              <a:off x="3053066" y="1382581"/>
              <a:ext cx="4421621" cy="871521"/>
            </a:xfrm>
            <a:prstGeom prst="rect">
              <a:avLst/>
            </a:prstGeom>
            <a:noFill/>
          </p:spPr>
          <p:txBody>
            <a:bodyPr wrap="square">
              <a:spAutoFit/>
            </a:bodyPr>
            <a:lstStyle/>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498103" y="2350382"/>
            <a:ext cx="5403997" cy="871521"/>
            <a:chOff x="2070690" y="1382581"/>
            <a:chExt cx="5403997" cy="871521"/>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0690" y="1487671"/>
              <a:ext cx="766431" cy="766431"/>
            </a:xfrm>
            <a:prstGeom prst="rect">
              <a:avLst/>
            </a:prstGeom>
          </p:spPr>
        </p:pic>
        <p:sp>
          <p:nvSpPr>
            <p:cNvPr id="11" name="矩形 10"/>
            <p:cNvSpPr/>
            <p:nvPr/>
          </p:nvSpPr>
          <p:spPr>
            <a:xfrm>
              <a:off x="3053066" y="1382581"/>
              <a:ext cx="4421621" cy="871521"/>
            </a:xfrm>
            <a:prstGeom prst="rect">
              <a:avLst/>
            </a:prstGeom>
            <a:noFill/>
          </p:spPr>
          <p:txBody>
            <a:bodyPr wrap="square">
              <a:spAutoFit/>
            </a:bodyPr>
            <a:lstStyle/>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498103" y="3636096"/>
            <a:ext cx="5403997" cy="871521"/>
            <a:chOff x="2070690" y="1382581"/>
            <a:chExt cx="5403997" cy="871521"/>
          </a:xfrm>
        </p:grpSpPr>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0690" y="1487671"/>
              <a:ext cx="766431" cy="766431"/>
            </a:xfrm>
            <a:prstGeom prst="rect">
              <a:avLst/>
            </a:prstGeom>
          </p:spPr>
        </p:pic>
        <p:sp>
          <p:nvSpPr>
            <p:cNvPr id="14" name="矩形 13"/>
            <p:cNvSpPr/>
            <p:nvPr/>
          </p:nvSpPr>
          <p:spPr>
            <a:xfrm>
              <a:off x="3053066" y="1382581"/>
              <a:ext cx="4421621" cy="871521"/>
            </a:xfrm>
            <a:prstGeom prst="rect">
              <a:avLst/>
            </a:prstGeom>
            <a:noFill/>
          </p:spPr>
          <p:txBody>
            <a:bodyPr wrap="square">
              <a:spAutoFit/>
            </a:bodyPr>
            <a:lstStyle/>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1498103" y="4921811"/>
            <a:ext cx="5403997" cy="871521"/>
            <a:chOff x="2070690" y="1382581"/>
            <a:chExt cx="5403997" cy="871521"/>
          </a:xfrm>
        </p:grpSpPr>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0690" y="1487671"/>
              <a:ext cx="766431" cy="766431"/>
            </a:xfrm>
            <a:prstGeom prst="rect">
              <a:avLst/>
            </a:prstGeom>
          </p:spPr>
        </p:pic>
        <p:sp>
          <p:nvSpPr>
            <p:cNvPr id="17" name="矩形 16"/>
            <p:cNvSpPr/>
            <p:nvPr/>
          </p:nvSpPr>
          <p:spPr>
            <a:xfrm>
              <a:off x="3053066" y="1382581"/>
              <a:ext cx="4421621" cy="871521"/>
            </a:xfrm>
            <a:prstGeom prst="rect">
              <a:avLst/>
            </a:prstGeom>
            <a:noFill/>
          </p:spPr>
          <p:txBody>
            <a:bodyPr wrap="square">
              <a:spAutoFit/>
            </a:bodyPr>
            <a:lstStyle/>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22" presetClass="entr" presetSubtype="8" fill="hold" nodeType="withEffect">
                                  <p:stCondLst>
                                    <p:cond delay="75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1000"/>
                                        <p:tgtEl>
                                          <p:spTgt spid="9"/>
                                        </p:tgtEl>
                                      </p:cBhvr>
                                    </p:animEffect>
                                  </p:childTnLst>
                                </p:cTn>
                              </p:par>
                              <p:par>
                                <p:cTn id="11" presetID="22" presetClass="entr" presetSubtype="8" fill="hold" nodeType="withEffect">
                                  <p:stCondLst>
                                    <p:cond delay="150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1000"/>
                                        <p:tgtEl>
                                          <p:spTgt spid="12"/>
                                        </p:tgtEl>
                                      </p:cBhvr>
                                    </p:animEffect>
                                  </p:childTnLst>
                                </p:cTn>
                              </p:par>
                              <p:par>
                                <p:cTn id="14" presetID="22" presetClass="entr" presetSubtype="8" fill="hold" nodeType="withEffect">
                                  <p:stCondLst>
                                    <p:cond delay="2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b="23123"/>
          <a:stretch>
            <a:fillRect/>
          </a:stretch>
        </p:blipFill>
        <p:spPr>
          <a:xfrm>
            <a:off x="4833294" y="1408317"/>
            <a:ext cx="2525411" cy="5449683"/>
          </a:xfrm>
          <a:prstGeom prst="rect">
            <a:avLst/>
          </a:prstGeom>
        </p:spPr>
      </p:pic>
      <p:sp>
        <p:nvSpPr>
          <p:cNvPr id="5" name="矩形 4"/>
          <p:cNvSpPr/>
          <p:nvPr/>
        </p:nvSpPr>
        <p:spPr>
          <a:xfrm>
            <a:off x="1321065" y="1797250"/>
            <a:ext cx="2869083" cy="871521"/>
          </a:xfrm>
          <a:prstGeom prst="rect">
            <a:avLst/>
          </a:prstGeom>
          <a:noFill/>
        </p:spPr>
        <p:txBody>
          <a:bodyPr wrap="square">
            <a:spAutoFit/>
          </a:bodyPr>
          <a:lstStyle/>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321064" y="3152553"/>
            <a:ext cx="2869083" cy="871521"/>
          </a:xfrm>
          <a:prstGeom prst="rect">
            <a:avLst/>
          </a:prstGeom>
          <a:noFill/>
        </p:spPr>
        <p:txBody>
          <a:bodyPr wrap="square">
            <a:spAutoFit/>
          </a:bodyPr>
          <a:lstStyle/>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321063" y="4507856"/>
            <a:ext cx="2869083" cy="871521"/>
          </a:xfrm>
          <a:prstGeom prst="rect">
            <a:avLst/>
          </a:prstGeom>
          <a:noFill/>
        </p:spPr>
        <p:txBody>
          <a:bodyPr wrap="square">
            <a:spAutoFit/>
          </a:bodyPr>
          <a:lstStyle/>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8001851" y="1797250"/>
            <a:ext cx="2869083" cy="913070"/>
          </a:xfrm>
          <a:prstGeom prst="rect">
            <a:avLst/>
          </a:prstGeom>
          <a:noFill/>
        </p:spPr>
        <p:txBody>
          <a:bodyPr wrap="square">
            <a:spAutoFit/>
          </a:bodyPr>
          <a:lstStyle/>
          <a:p>
            <a:pPr algn="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8001850" y="3152553"/>
            <a:ext cx="2869083" cy="871521"/>
          </a:xfrm>
          <a:prstGeom prst="rect">
            <a:avLst/>
          </a:prstGeom>
          <a:noFill/>
        </p:spPr>
        <p:txBody>
          <a:bodyPr wrap="square">
            <a:spAutoFit/>
          </a:bodyPr>
          <a:lstStyle/>
          <a:p>
            <a:pPr algn="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8001849" y="4507856"/>
            <a:ext cx="2869083" cy="871521"/>
          </a:xfrm>
          <a:prstGeom prst="rect">
            <a:avLst/>
          </a:prstGeom>
          <a:noFill/>
        </p:spPr>
        <p:txBody>
          <a:bodyPr wrap="square">
            <a:spAutoFit/>
          </a:bodyPr>
          <a:lstStyle/>
          <a:p>
            <a:pPr algn="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drape"/>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7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1+#ppt_w/2"/>
                                          </p:val>
                                        </p:tav>
                                        <p:tav tm="100000">
                                          <p:val>
                                            <p:strVal val="#ppt_x"/>
                                          </p:val>
                                        </p:tav>
                                      </p:tavLst>
                                    </p:anim>
                                    <p:anim calcmode="lin" valueType="num">
                                      <p:cBhvr additive="base">
                                        <p:cTn id="13" dur="10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75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1+#ppt_w/2"/>
                                          </p:val>
                                        </p:tav>
                                        <p:tav tm="100000">
                                          <p:val>
                                            <p:strVal val="#ppt_x"/>
                                          </p:val>
                                        </p:tav>
                                      </p:tavLst>
                                    </p:anim>
                                    <p:anim calcmode="lin" valueType="num">
                                      <p:cBhvr additive="base">
                                        <p:cTn id="17" dur="10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75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fill="hold"/>
                                        <p:tgtEl>
                                          <p:spTgt spid="7"/>
                                        </p:tgtEl>
                                        <p:attrNameLst>
                                          <p:attrName>ppt_x</p:attrName>
                                        </p:attrNameLst>
                                      </p:cBhvr>
                                      <p:tavLst>
                                        <p:tav tm="0">
                                          <p:val>
                                            <p:strVal val="1+#ppt_w/2"/>
                                          </p:val>
                                        </p:tav>
                                        <p:tav tm="100000">
                                          <p:val>
                                            <p:strVal val="#ppt_x"/>
                                          </p:val>
                                        </p:tav>
                                      </p:tavLst>
                                    </p:anim>
                                    <p:anim calcmode="lin" valueType="num">
                                      <p:cBhvr additive="base">
                                        <p:cTn id="21" dur="100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75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1000" fill="hold"/>
                                        <p:tgtEl>
                                          <p:spTgt spid="8"/>
                                        </p:tgtEl>
                                        <p:attrNameLst>
                                          <p:attrName>ppt_x</p:attrName>
                                        </p:attrNameLst>
                                      </p:cBhvr>
                                      <p:tavLst>
                                        <p:tav tm="0">
                                          <p:val>
                                            <p:strVal val="0-#ppt_w/2"/>
                                          </p:val>
                                        </p:tav>
                                        <p:tav tm="100000">
                                          <p:val>
                                            <p:strVal val="#ppt_x"/>
                                          </p:val>
                                        </p:tav>
                                      </p:tavLst>
                                    </p:anim>
                                    <p:anim calcmode="lin" valueType="num">
                                      <p:cBhvr additive="base">
                                        <p:cTn id="25" dur="1000" fill="hold"/>
                                        <p:tgtEl>
                                          <p:spTgt spid="8"/>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75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0-#ppt_w/2"/>
                                          </p:val>
                                        </p:tav>
                                        <p:tav tm="100000">
                                          <p:val>
                                            <p:strVal val="#ppt_x"/>
                                          </p:val>
                                        </p:tav>
                                      </p:tavLst>
                                    </p:anim>
                                    <p:anim calcmode="lin" valueType="num">
                                      <p:cBhvr additive="base">
                                        <p:cTn id="29" dur="1000" fill="hold"/>
                                        <p:tgtEl>
                                          <p:spTgt spid="9"/>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75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1000" fill="hold"/>
                                        <p:tgtEl>
                                          <p:spTgt spid="10"/>
                                        </p:tgtEl>
                                        <p:attrNameLst>
                                          <p:attrName>ppt_x</p:attrName>
                                        </p:attrNameLst>
                                      </p:cBhvr>
                                      <p:tavLst>
                                        <p:tav tm="0">
                                          <p:val>
                                            <p:strVal val="0-#ppt_w/2"/>
                                          </p:val>
                                        </p:tav>
                                        <p:tav tm="100000">
                                          <p:val>
                                            <p:strVal val="#ppt_x"/>
                                          </p:val>
                                        </p:tav>
                                      </p:tavLst>
                                    </p:anim>
                                    <p:anim calcmode="lin" valueType="num">
                                      <p:cBhvr additive="base">
                                        <p:cTn id="33"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510371"/>
            <a:ext cx="12192000" cy="1499181"/>
          </a:xfrm>
          <a:prstGeom prst="rect">
            <a:avLst/>
          </a:prstGeom>
          <a:solidFill>
            <a:srgbClr val="FB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9353" b="29413"/>
          <a:stretch>
            <a:fillRect/>
          </a:stretch>
        </p:blipFill>
        <p:spPr>
          <a:xfrm flipH="1">
            <a:off x="-1" y="1169581"/>
            <a:ext cx="12192000" cy="5688419"/>
          </a:xfrm>
          <a:prstGeom prst="rect">
            <a:avLst/>
          </a:prstGeom>
        </p:spPr>
      </p:pic>
      <p:sp>
        <p:nvSpPr>
          <p:cNvPr id="6" name="矩形 5"/>
          <p:cNvSpPr/>
          <p:nvPr/>
        </p:nvSpPr>
        <p:spPr>
          <a:xfrm>
            <a:off x="3001925" y="705899"/>
            <a:ext cx="6096000" cy="1108124"/>
          </a:xfrm>
          <a:prstGeom prst="rect">
            <a:avLst/>
          </a:prstGeom>
          <a:noFill/>
        </p:spPr>
        <p:txBody>
          <a:bodyPr wrap="square">
            <a:spAutoFit/>
          </a:bodyPr>
          <a:lstStyle/>
          <a:p>
            <a:pPr algn="ctr">
              <a:lnSpc>
                <a:spcPts val="42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爱是没有人能了解的东西 爱是永恒的旋律</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42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爱是欢笑泪珠飘落的过程 爱曾经是我是你</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2945220" y="861238"/>
            <a:ext cx="0" cy="882502"/>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1+#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75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3360" r="36455"/>
          <a:stretch>
            <a:fillRect/>
          </a:stretch>
        </p:blipFill>
        <p:spPr>
          <a:xfrm flipH="1">
            <a:off x="-2" y="0"/>
            <a:ext cx="12192001" cy="6858000"/>
          </a:xfrm>
          <a:prstGeom prst="rect">
            <a:avLst/>
          </a:prstGeom>
        </p:spPr>
      </p:pic>
      <p:sp>
        <p:nvSpPr>
          <p:cNvPr id="5" name="文本框 4"/>
          <p:cNvSpPr txBox="1"/>
          <p:nvPr/>
        </p:nvSpPr>
        <p:spPr>
          <a:xfrm>
            <a:off x="1229441" y="2260570"/>
            <a:ext cx="4709943" cy="1200329"/>
          </a:xfrm>
          <a:prstGeom prst="rect">
            <a:avLst/>
          </a:prstGeom>
          <a:noFill/>
        </p:spPr>
        <p:txBody>
          <a:bodyPr wrap="none" rtlCol="0">
            <a:spAutoFit/>
          </a:bodyPr>
          <a:lstStyle/>
          <a:p>
            <a:pPr algn="ct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天</a:t>
            </a:r>
            <a:r>
              <a:rPr lang="en-US" altLang="zh-CN" sz="7200" i="1" dirty="0">
                <a:solidFill>
                  <a:srgbClr val="962539"/>
                </a:solidFill>
                <a:latin typeface="汉仪铸字美心体W" panose="00000500000000000000" pitchFamily="2" charset="-122"/>
                <a:ea typeface="汉仪铸字美心体W" panose="00000500000000000000" pitchFamily="2" charset="-122"/>
              </a:rPr>
              <a:t>·</a:t>
            </a: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长</a:t>
            </a:r>
            <a:r>
              <a:rPr lang="en-US" altLang="zh-CN" sz="7200" i="1" dirty="0">
                <a:solidFill>
                  <a:srgbClr val="962539"/>
                </a:solidFill>
                <a:latin typeface="汉仪铸字美心体W" panose="00000500000000000000" pitchFamily="2" charset="-122"/>
                <a:ea typeface="汉仪铸字美心体W" panose="00000500000000000000" pitchFamily="2" charset="-122"/>
              </a:rPr>
              <a:t>·</a:t>
            </a: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地</a:t>
            </a:r>
            <a:r>
              <a:rPr lang="en-US" altLang="zh-CN" sz="7200" i="1" dirty="0">
                <a:solidFill>
                  <a:srgbClr val="962539"/>
                </a:solidFill>
                <a:latin typeface="汉仪铸字美心体W" panose="00000500000000000000" pitchFamily="2" charset="-122"/>
                <a:ea typeface="汉仪铸字美心体W" panose="00000500000000000000" pitchFamily="2" charset="-122"/>
              </a:rPr>
              <a:t>·</a:t>
            </a: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久</a:t>
            </a:r>
            <a:endPar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endParaRPr>
          </a:p>
        </p:txBody>
      </p:sp>
      <p:grpSp>
        <p:nvGrpSpPr>
          <p:cNvPr id="6" name="组合 5"/>
          <p:cNvGrpSpPr/>
          <p:nvPr/>
        </p:nvGrpSpPr>
        <p:grpSpPr>
          <a:xfrm>
            <a:off x="706523" y="3439633"/>
            <a:ext cx="5755758" cy="69110"/>
            <a:chOff x="5411972" y="3545958"/>
            <a:chExt cx="5755758" cy="69110"/>
          </a:xfrm>
        </p:grpSpPr>
        <p:cxnSp>
          <p:nvCxnSpPr>
            <p:cNvPr id="7" name="直接连接符 6"/>
            <p:cNvCxnSpPr/>
            <p:nvPr/>
          </p:nvCxnSpPr>
          <p:spPr>
            <a:xfrm>
              <a:off x="5411972" y="3580513"/>
              <a:ext cx="2732568"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8255296" y="3545958"/>
              <a:ext cx="69110" cy="69110"/>
            </a:xfrm>
            <a:prstGeom prst="ellipse">
              <a:avLst/>
            </a:prstGeom>
            <a:solidFill>
              <a:srgbClr val="962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8435162" y="3580513"/>
              <a:ext cx="2732568"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950483" y="3616473"/>
            <a:ext cx="5395451" cy="461665"/>
          </a:xfrm>
          <a:prstGeom prst="rect">
            <a:avLst/>
          </a:prstGeom>
        </p:spPr>
        <p:txBody>
          <a:bodyPr wrap="none">
            <a:spAutoFit/>
          </a:bodyPr>
          <a:lstStyle/>
          <a:p>
            <a:pPr algn="ctr"/>
            <a:r>
              <a:rPr lang="en-US" altLang="zh-CN" sz="2400" i="1" spc="1200" dirty="0">
                <a:solidFill>
                  <a:srgbClr val="FBE5E8"/>
                </a:solidFill>
                <a:latin typeface="Segoe UI" panose="020B0502040204020203" pitchFamily="34" charset="0"/>
                <a:cs typeface="Segoe UI" panose="020B0502040204020203" pitchFamily="34" charset="0"/>
              </a:rPr>
              <a:t>THE CHAPTER FOUR</a:t>
            </a:r>
            <a:endParaRPr lang="zh-CN" altLang="en-US" sz="2400" i="1" spc="1200" dirty="0">
              <a:solidFill>
                <a:srgbClr val="FBE5E8"/>
              </a:solidFill>
              <a:latin typeface="Segoe UI" panose="020B0502040204020203" pitchFamily="34" charset="0"/>
              <a:cs typeface="Segoe UI" panose="020B0502040204020203"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ageCurlDouble"/>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500"/>
                                        <p:tgtEl>
                                          <p:spTgt spid="5"/>
                                        </p:tgtEl>
                                      </p:cBhvr>
                                    </p:animEffect>
                                  </p:childTnLst>
                                </p:cTn>
                              </p:par>
                              <p:par>
                                <p:cTn id="8" presetID="22" presetClass="entr" presetSubtype="2" fill="hold" nodeType="withEffect">
                                  <p:stCondLst>
                                    <p:cond delay="75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1000"/>
                                        <p:tgtEl>
                                          <p:spTgt spid="6"/>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449633" y="882109"/>
            <a:ext cx="5742367" cy="5742367"/>
          </a:xfrm>
          <a:prstGeom prst="rect">
            <a:avLst/>
          </a:prstGeom>
        </p:spPr>
      </p:pic>
      <p:sp>
        <p:nvSpPr>
          <p:cNvPr id="5" name="矩形 4"/>
          <p:cNvSpPr/>
          <p:nvPr/>
        </p:nvSpPr>
        <p:spPr>
          <a:xfrm>
            <a:off x="0" y="0"/>
            <a:ext cx="5943600" cy="6857999"/>
          </a:xfrm>
          <a:prstGeom prst="rect">
            <a:avLst/>
          </a:prstGeom>
          <a:solidFill>
            <a:srgbClr val="FB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170121" y="-1"/>
            <a:ext cx="0" cy="685800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58672" y="-1"/>
            <a:ext cx="0" cy="685800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47223" y="-1"/>
            <a:ext cx="0" cy="685800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35774" y="-1"/>
            <a:ext cx="0" cy="685800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924325" y="-1"/>
            <a:ext cx="0" cy="685800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12878" y="-1"/>
            <a:ext cx="0" cy="6858000"/>
          </a:xfrm>
          <a:prstGeom prst="line">
            <a:avLst/>
          </a:prstGeom>
          <a:ln w="127000">
            <a:solidFill>
              <a:srgbClr val="FCCFD6"/>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881437" y="1358496"/>
            <a:ext cx="2916499" cy="4141005"/>
          </a:xfrm>
          <a:prstGeom prst="rect">
            <a:avLst/>
          </a:prstGeom>
          <a:noFill/>
        </p:spPr>
        <p:txBody>
          <a:bodyPr wrap="square">
            <a:spAutoFit/>
          </a:bodyPr>
          <a:lstStyle/>
          <a:p>
            <a:pPr algn="ctr">
              <a:lnSpc>
                <a:spcPts val="4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我将真心付给了你 </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4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将悲伤留给我自己</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4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我将青春付给了你 </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4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将岁月留给我自己</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4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我将生命付给了你 </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4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将孤独留给我自己</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4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我将春天付给了你 </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ts val="4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将冬天留给我自己</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par>
                                <p:cTn id="8" presetID="22" presetClass="entr" presetSubtype="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1000"/>
                                        <p:tgtEl>
                                          <p:spTgt spid="8"/>
                                        </p:tgtEl>
                                      </p:cBhvr>
                                    </p:animEffect>
                                  </p:childTnLst>
                                </p:cTn>
                              </p:par>
                              <p:par>
                                <p:cTn id="11" presetID="22" presetClass="entr" presetSubtype="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1000"/>
                                        <p:tgtEl>
                                          <p:spTgt spid="9"/>
                                        </p:tgtEl>
                                      </p:cBhvr>
                                    </p:animEffect>
                                  </p:childTnLst>
                                </p:cTn>
                              </p:par>
                              <p:par>
                                <p:cTn id="14" presetID="22" presetClass="entr" presetSubtype="1"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1000"/>
                                        <p:tgtEl>
                                          <p:spTgt spid="10"/>
                                        </p:tgtEl>
                                      </p:cBhvr>
                                    </p:animEffect>
                                  </p:childTnLst>
                                </p:cTn>
                              </p:par>
                              <p:par>
                                <p:cTn id="17" presetID="22" presetClass="entr" presetSubtype="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1000"/>
                                        <p:tgtEl>
                                          <p:spTgt spid="11"/>
                                        </p:tgtEl>
                                      </p:cBhvr>
                                    </p:animEffect>
                                  </p:childTnLst>
                                </p:cTn>
                              </p:par>
                              <p:par>
                                <p:cTn id="20" presetID="22" presetClass="entr" presetSubtype="1"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1000"/>
                                        <p:tgtEl>
                                          <p:spTgt spid="12"/>
                                        </p:tgtEl>
                                      </p:cBhvr>
                                    </p:animEffect>
                                  </p:childTnLst>
                                </p:cTn>
                              </p:par>
                              <p:par>
                                <p:cTn id="23" presetID="42" presetClass="entr" presetSubtype="0" fill="hold" grpId="0" nodeType="withEffect">
                                  <p:stCondLst>
                                    <p:cond delay="75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5142"/>
          <a:stretch>
            <a:fillRect/>
          </a:stretch>
        </p:blipFill>
        <p:spPr>
          <a:xfrm>
            <a:off x="138226" y="467833"/>
            <a:ext cx="5422605" cy="6390167"/>
          </a:xfrm>
          <a:prstGeom prst="rect">
            <a:avLst/>
          </a:prstGeom>
        </p:spPr>
      </p:pic>
      <p:grpSp>
        <p:nvGrpSpPr>
          <p:cNvPr id="5" name="组合 4"/>
          <p:cNvGrpSpPr/>
          <p:nvPr/>
        </p:nvGrpSpPr>
        <p:grpSpPr>
          <a:xfrm>
            <a:off x="5528934" y="1128466"/>
            <a:ext cx="5403997" cy="871521"/>
            <a:chOff x="2070690" y="1382581"/>
            <a:chExt cx="5403997" cy="871521"/>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0690" y="1487671"/>
              <a:ext cx="766431" cy="766431"/>
            </a:xfrm>
            <a:prstGeom prst="rect">
              <a:avLst/>
            </a:prstGeom>
          </p:spPr>
        </p:pic>
        <p:sp>
          <p:nvSpPr>
            <p:cNvPr id="7" name="矩形 6"/>
            <p:cNvSpPr/>
            <p:nvPr/>
          </p:nvSpPr>
          <p:spPr>
            <a:xfrm>
              <a:off x="3053066" y="1382581"/>
              <a:ext cx="4421621" cy="871521"/>
            </a:xfrm>
            <a:prstGeom prst="rect">
              <a:avLst/>
            </a:prstGeom>
            <a:noFill/>
          </p:spPr>
          <p:txBody>
            <a:bodyPr wrap="square">
              <a:spAutoFit/>
            </a:bodyPr>
            <a:lstStyle/>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5528934" y="2414180"/>
            <a:ext cx="5403997" cy="871521"/>
            <a:chOff x="2070690" y="1382581"/>
            <a:chExt cx="5403997" cy="871521"/>
          </a:xfrm>
        </p:grpSpPr>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0690" y="1487671"/>
              <a:ext cx="766431" cy="766431"/>
            </a:xfrm>
            <a:prstGeom prst="rect">
              <a:avLst/>
            </a:prstGeom>
          </p:spPr>
        </p:pic>
        <p:sp>
          <p:nvSpPr>
            <p:cNvPr id="10" name="矩形 9"/>
            <p:cNvSpPr/>
            <p:nvPr/>
          </p:nvSpPr>
          <p:spPr>
            <a:xfrm>
              <a:off x="3053066" y="1382581"/>
              <a:ext cx="4421621" cy="871521"/>
            </a:xfrm>
            <a:prstGeom prst="rect">
              <a:avLst/>
            </a:prstGeom>
            <a:noFill/>
          </p:spPr>
          <p:txBody>
            <a:bodyPr wrap="square">
              <a:spAutoFit/>
            </a:bodyPr>
            <a:lstStyle/>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5528934" y="3699894"/>
            <a:ext cx="5403997" cy="871521"/>
            <a:chOff x="2070690" y="1382581"/>
            <a:chExt cx="5403997" cy="871521"/>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0690" y="1487671"/>
              <a:ext cx="766431" cy="766431"/>
            </a:xfrm>
            <a:prstGeom prst="rect">
              <a:avLst/>
            </a:prstGeom>
          </p:spPr>
        </p:pic>
        <p:sp>
          <p:nvSpPr>
            <p:cNvPr id="13" name="矩形 12"/>
            <p:cNvSpPr/>
            <p:nvPr/>
          </p:nvSpPr>
          <p:spPr>
            <a:xfrm>
              <a:off x="3053066" y="1382581"/>
              <a:ext cx="4421621" cy="871521"/>
            </a:xfrm>
            <a:prstGeom prst="rect">
              <a:avLst/>
            </a:prstGeom>
            <a:noFill/>
          </p:spPr>
          <p:txBody>
            <a:bodyPr wrap="square">
              <a:spAutoFit/>
            </a:bodyPr>
            <a:lstStyle/>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5528934" y="4985609"/>
            <a:ext cx="5403997" cy="871521"/>
            <a:chOff x="2070690" y="1382581"/>
            <a:chExt cx="5403997" cy="871521"/>
          </a:xfrm>
        </p:grpSpPr>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0690" y="1487671"/>
              <a:ext cx="766431" cy="766431"/>
            </a:xfrm>
            <a:prstGeom prst="rect">
              <a:avLst/>
            </a:prstGeom>
          </p:spPr>
        </p:pic>
        <p:sp>
          <p:nvSpPr>
            <p:cNvPr id="16" name="矩形 15"/>
            <p:cNvSpPr/>
            <p:nvPr/>
          </p:nvSpPr>
          <p:spPr>
            <a:xfrm>
              <a:off x="3053066" y="1382581"/>
              <a:ext cx="4421621" cy="871521"/>
            </a:xfrm>
            <a:prstGeom prst="rect">
              <a:avLst/>
            </a:prstGeom>
            <a:noFill/>
          </p:spPr>
          <p:txBody>
            <a:bodyPr wrap="square">
              <a:spAutoFit/>
            </a:bodyPr>
            <a:lstStyle/>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32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7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1+#ppt_w/2"/>
                                          </p:val>
                                        </p:tav>
                                        <p:tav tm="100000">
                                          <p:val>
                                            <p:strVal val="#ppt_x"/>
                                          </p:val>
                                        </p:tav>
                                      </p:tavLst>
                                    </p:anim>
                                    <p:anim calcmode="lin" valueType="num">
                                      <p:cBhvr additive="base">
                                        <p:cTn id="16" dur="1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2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1+#ppt_w/2"/>
                                          </p:val>
                                        </p:tav>
                                        <p:tav tm="100000">
                                          <p:val>
                                            <p:strVal val="#ppt_x"/>
                                          </p:val>
                                        </p:tav>
                                      </p:tavLst>
                                    </p:anim>
                                    <p:anim calcmode="lin" valueType="num">
                                      <p:cBhvr additive="base">
                                        <p:cTn id="20"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590650" y="2636874"/>
            <a:ext cx="5722943" cy="3630031"/>
          </a:xfrm>
          <a:prstGeom prst="rect">
            <a:avLst/>
          </a:prstGeom>
        </p:spPr>
      </p:pic>
      <p:grpSp>
        <p:nvGrpSpPr>
          <p:cNvPr id="7" name="组合 6"/>
          <p:cNvGrpSpPr/>
          <p:nvPr/>
        </p:nvGrpSpPr>
        <p:grpSpPr>
          <a:xfrm>
            <a:off x="0" y="1063268"/>
            <a:ext cx="6251944" cy="988820"/>
            <a:chOff x="0" y="1041999"/>
            <a:chExt cx="6251944" cy="988820"/>
          </a:xfrm>
        </p:grpSpPr>
        <p:sp>
          <p:nvSpPr>
            <p:cNvPr id="5" name="矩形 4"/>
            <p:cNvSpPr/>
            <p:nvPr/>
          </p:nvSpPr>
          <p:spPr>
            <a:xfrm>
              <a:off x="0" y="1041999"/>
              <a:ext cx="6251944" cy="988820"/>
            </a:xfrm>
            <a:prstGeom prst="rect">
              <a:avLst/>
            </a:prstGeom>
            <a:solidFill>
              <a:srgbClr val="FB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38445" y="1123090"/>
              <a:ext cx="4804393" cy="826637"/>
            </a:xfrm>
            <a:prstGeom prst="rect">
              <a:avLst/>
            </a:prstGeom>
            <a:noFill/>
          </p:spPr>
          <p:txBody>
            <a:bodyPr wrap="square">
              <a:spAutoFit/>
            </a:bodyPr>
            <a:lstStyle/>
            <a:p>
              <a:pPr algn="r">
                <a:lnSpc>
                  <a:spcPts val="3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ts val="3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0" y="2658143"/>
            <a:ext cx="6251944" cy="988820"/>
            <a:chOff x="0" y="1041999"/>
            <a:chExt cx="6251944" cy="988820"/>
          </a:xfrm>
        </p:grpSpPr>
        <p:sp>
          <p:nvSpPr>
            <p:cNvPr id="9" name="矩形 8"/>
            <p:cNvSpPr/>
            <p:nvPr/>
          </p:nvSpPr>
          <p:spPr>
            <a:xfrm>
              <a:off x="0" y="1041999"/>
              <a:ext cx="6251944" cy="988820"/>
            </a:xfrm>
            <a:prstGeom prst="rect">
              <a:avLst/>
            </a:prstGeom>
            <a:solidFill>
              <a:srgbClr val="FB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138445" y="1123090"/>
              <a:ext cx="4804393" cy="826637"/>
            </a:xfrm>
            <a:prstGeom prst="rect">
              <a:avLst/>
            </a:prstGeom>
            <a:noFill/>
          </p:spPr>
          <p:txBody>
            <a:bodyPr wrap="square">
              <a:spAutoFit/>
            </a:bodyPr>
            <a:lstStyle/>
            <a:p>
              <a:pPr algn="r">
                <a:lnSpc>
                  <a:spcPts val="3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ts val="3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0" y="4253018"/>
            <a:ext cx="6251944" cy="988820"/>
            <a:chOff x="0" y="1041999"/>
            <a:chExt cx="6251944" cy="988820"/>
          </a:xfrm>
        </p:grpSpPr>
        <p:sp>
          <p:nvSpPr>
            <p:cNvPr id="12" name="矩形 11"/>
            <p:cNvSpPr/>
            <p:nvPr/>
          </p:nvSpPr>
          <p:spPr>
            <a:xfrm>
              <a:off x="0" y="1041999"/>
              <a:ext cx="6251944" cy="988820"/>
            </a:xfrm>
            <a:prstGeom prst="rect">
              <a:avLst/>
            </a:prstGeom>
            <a:solidFill>
              <a:srgbClr val="FBE5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138445" y="1123090"/>
              <a:ext cx="4804393" cy="826637"/>
            </a:xfrm>
            <a:prstGeom prst="rect">
              <a:avLst/>
            </a:prstGeom>
            <a:noFill/>
          </p:spPr>
          <p:txBody>
            <a:bodyPr wrap="square">
              <a:spAutoFit/>
            </a:bodyPr>
            <a:lstStyle/>
            <a:p>
              <a:pPr algn="r">
                <a:lnSpc>
                  <a:spcPts val="3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ts val="3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点击输入内容点击输入内容点击输入内容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7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ppt_x"/>
                                          </p:val>
                                        </p:tav>
                                        <p:tav tm="100000">
                                          <p:val>
                                            <p:strVal val="#ppt_x"/>
                                          </p:val>
                                        </p:tav>
                                      </p:tavLst>
                                    </p:anim>
                                    <p:anim calcmode="lin" valueType="num">
                                      <p:cBhvr additive="base">
                                        <p:cTn id="16" dur="10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38623" y="2732567"/>
            <a:ext cx="5422605" cy="839973"/>
          </a:xfrm>
          <a:prstGeom prst="rect">
            <a:avLst/>
          </a:prstGeom>
          <a:solidFill>
            <a:srgbClr val="FCCF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7790" r="297" b="8086"/>
          <a:stretch>
            <a:fillRect/>
          </a:stretch>
        </p:blipFill>
        <p:spPr>
          <a:xfrm>
            <a:off x="-1" y="0"/>
            <a:ext cx="12192001" cy="6858000"/>
          </a:xfrm>
          <a:prstGeom prst="rect">
            <a:avLst/>
          </a:prstGeom>
        </p:spPr>
      </p:pic>
      <p:sp>
        <p:nvSpPr>
          <p:cNvPr id="5" name="矩形 4"/>
          <p:cNvSpPr/>
          <p:nvPr/>
        </p:nvSpPr>
        <p:spPr>
          <a:xfrm>
            <a:off x="-1" y="4433777"/>
            <a:ext cx="12192000" cy="2424223"/>
          </a:xfrm>
          <a:prstGeom prst="rect">
            <a:avLst/>
          </a:prstGeom>
          <a:solidFill>
            <a:srgbClr val="FBE5E8">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827372" y="5040818"/>
            <a:ext cx="6537253" cy="1210139"/>
          </a:xfrm>
          <a:prstGeom prst="rect">
            <a:avLst/>
          </a:prstGeom>
          <a:noFill/>
        </p:spPr>
        <p:txBody>
          <a:bodyPr wrap="square">
            <a:spAutoFit/>
          </a:bodyPr>
          <a:lstStyle/>
          <a:p>
            <a:pPr algn="ctr">
              <a:lnSpc>
                <a:spcPts val="4600"/>
              </a:lnSpc>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爱是折磨人的东西却又舍不得这样放弃爱是我唯一的秘密让人心碎却又着迷</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椭圆 6"/>
          <p:cNvSpPr/>
          <p:nvPr/>
        </p:nvSpPr>
        <p:spPr>
          <a:xfrm>
            <a:off x="2169041" y="5518298"/>
            <a:ext cx="244548" cy="244548"/>
          </a:xfrm>
          <a:prstGeom prst="ellipse">
            <a:avLst/>
          </a:prstGeom>
          <a:solidFill>
            <a:srgbClr val="962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9778408" y="5518298"/>
            <a:ext cx="244548" cy="244548"/>
          </a:xfrm>
          <a:prstGeom prst="ellipse">
            <a:avLst/>
          </a:prstGeom>
          <a:solidFill>
            <a:srgbClr val="962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3412" r="36403"/>
          <a:stretch>
            <a:fillRect/>
          </a:stretch>
        </p:blipFill>
        <p:spPr>
          <a:xfrm>
            <a:off x="0" y="0"/>
            <a:ext cx="12192000" cy="6858000"/>
          </a:xfrm>
          <a:prstGeom prst="rect">
            <a:avLst/>
          </a:prstGeom>
        </p:spPr>
      </p:pic>
      <p:sp>
        <p:nvSpPr>
          <p:cNvPr id="4" name="文本框 3"/>
          <p:cNvSpPr txBox="1"/>
          <p:nvPr/>
        </p:nvSpPr>
        <p:spPr>
          <a:xfrm>
            <a:off x="6096002" y="2228671"/>
            <a:ext cx="4801314" cy="1200329"/>
          </a:xfrm>
          <a:prstGeom prst="rect">
            <a:avLst/>
          </a:prstGeom>
          <a:noFill/>
        </p:spPr>
        <p:txBody>
          <a:bodyPr wrap="none" rtlCol="0">
            <a:spAutoFit/>
          </a:bodyPr>
          <a:lstStyle/>
          <a:p>
            <a:pPr algn="ctr"/>
            <a:r>
              <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rPr>
              <a:t>感谢您观看</a:t>
            </a:r>
            <a:endParaRPr lang="zh-CN" altLang="en-US" sz="7200" i="1" dirty="0">
              <a:solidFill>
                <a:schemeClr val="tx1">
                  <a:lumMod val="75000"/>
                  <a:lumOff val="25000"/>
                </a:schemeClr>
              </a:solidFill>
              <a:latin typeface="汉仪铸字美心体W" panose="00000500000000000000" pitchFamily="2" charset="-122"/>
              <a:ea typeface="汉仪铸字美心体W" panose="00000500000000000000" pitchFamily="2" charset="-122"/>
            </a:endParaRPr>
          </a:p>
        </p:txBody>
      </p:sp>
      <p:grpSp>
        <p:nvGrpSpPr>
          <p:cNvPr id="9" name="组合 8"/>
          <p:cNvGrpSpPr/>
          <p:nvPr/>
        </p:nvGrpSpPr>
        <p:grpSpPr>
          <a:xfrm>
            <a:off x="5618779" y="3429000"/>
            <a:ext cx="5755758" cy="69110"/>
            <a:chOff x="5411972" y="3545958"/>
            <a:chExt cx="5755758" cy="69110"/>
          </a:xfrm>
        </p:grpSpPr>
        <p:cxnSp>
          <p:nvCxnSpPr>
            <p:cNvPr id="6" name="直接连接符 5"/>
            <p:cNvCxnSpPr/>
            <p:nvPr/>
          </p:nvCxnSpPr>
          <p:spPr>
            <a:xfrm>
              <a:off x="5411972" y="3580513"/>
              <a:ext cx="2732568"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8255296" y="3545958"/>
              <a:ext cx="69110" cy="69110"/>
            </a:xfrm>
            <a:prstGeom prst="ellipse">
              <a:avLst/>
            </a:prstGeom>
            <a:solidFill>
              <a:srgbClr val="962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8435162" y="3580513"/>
              <a:ext cx="2732568" cy="0"/>
            </a:xfrm>
            <a:prstGeom prst="line">
              <a:avLst/>
            </a:prstGeom>
            <a:ln>
              <a:solidFill>
                <a:srgbClr val="962539"/>
              </a:solidFill>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5921272" y="3584574"/>
            <a:ext cx="5214569" cy="461665"/>
          </a:xfrm>
          <a:prstGeom prst="rect">
            <a:avLst/>
          </a:prstGeom>
        </p:spPr>
        <p:txBody>
          <a:bodyPr wrap="none">
            <a:spAutoFit/>
          </a:bodyPr>
          <a:lstStyle/>
          <a:p>
            <a:pPr algn="ctr"/>
            <a:r>
              <a:rPr lang="en-US" altLang="zh-CN" sz="2400" i="1" spc="600" dirty="0">
                <a:solidFill>
                  <a:srgbClr val="FBE5E8"/>
                </a:solidFill>
                <a:latin typeface="Segoe UI" panose="020B0502040204020203" pitchFamily="34" charset="0"/>
                <a:cs typeface="Segoe UI" panose="020B0502040204020203" pitchFamily="34" charset="0"/>
              </a:rPr>
              <a:t>HAPPY VALENTINE'S DAY</a:t>
            </a:r>
            <a:endParaRPr lang="zh-CN" altLang="en-US" sz="2400" i="1" spc="600" dirty="0">
              <a:solidFill>
                <a:srgbClr val="FBE5E8"/>
              </a:solidFill>
              <a:latin typeface="Segoe UI" panose="020B0502040204020203" pitchFamily="34" charset="0"/>
              <a:cs typeface="Segoe UI" panose="020B0502040204020203"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3000">
        <p15:prstTrans prst="pageCurlDouble" invX="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1+#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75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par>
                                <p:cTn id="12" presetID="42" presetClass="entr" presetSubtype="0" fill="hold" grpId="0" nodeType="withEffect">
                                  <p:stCondLst>
                                    <p:cond delay="125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Lst>
  </p:timing>
</p:sld>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1577</Words>
  <Application>WPS 演示</Application>
  <PresentationFormat>宽屏</PresentationFormat>
  <Paragraphs>198</Paragraphs>
  <Slides>26</Slides>
  <Notes>0</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Arial</vt:lpstr>
      <vt:lpstr>宋体</vt:lpstr>
      <vt:lpstr>Wingdings</vt:lpstr>
      <vt:lpstr>微软雅黑</vt:lpstr>
      <vt:lpstr>汉仪铸字美心体W</vt:lpstr>
      <vt:lpstr>Segoe UI</vt:lpstr>
      <vt:lpstr>Calibri</vt:lpstr>
      <vt:lpstr>Arial Unicode MS</vt:lpstr>
      <vt:lpstr>等线</vt:lpstr>
      <vt:lpstr>Segoe Print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拉普耶鲁</cp:lastModifiedBy>
  <cp:revision>136</cp:revision>
  <dcterms:created xsi:type="dcterms:W3CDTF">2017-08-18T03:02:00Z</dcterms:created>
  <dcterms:modified xsi:type="dcterms:W3CDTF">2018-02-06T05:42:12Z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