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76" r:id="rId3"/>
    <p:sldId id="280" r:id="rId4"/>
    <p:sldId id="257" r:id="rId5"/>
    <p:sldId id="258" r:id="rId6"/>
    <p:sldId id="260" r:id="rId7"/>
    <p:sldId id="261" r:id="rId8"/>
    <p:sldId id="262" r:id="rId9"/>
    <p:sldId id="263" r:id="rId10"/>
    <p:sldId id="287" r:id="rId11"/>
    <p:sldId id="264" r:id="rId12"/>
    <p:sldId id="265" r:id="rId13"/>
    <p:sldId id="266" r:id="rId14"/>
    <p:sldId id="267" r:id="rId15"/>
    <p:sldId id="268" r:id="rId16"/>
    <p:sldId id="269" r:id="rId17"/>
    <p:sldId id="288" r:id="rId18"/>
    <p:sldId id="270" r:id="rId19"/>
    <p:sldId id="271" r:id="rId20"/>
    <p:sldId id="272" r:id="rId21"/>
    <p:sldId id="274" r:id="rId22"/>
    <p:sldId id="275" r:id="rId23"/>
    <p:sldId id="289" r:id="rId24"/>
    <p:sldId id="277" r:id="rId25"/>
    <p:sldId id="279" r:id="rId26"/>
    <p:sldId id="284" r:id="rId27"/>
    <p:sldId id="285" r:id="rId28"/>
    <p:sldId id="286" r:id="rId29"/>
    <p:sldId id="290" r:id="rId30"/>
  </p:sldIdLst>
  <p:sldSz cx="12192000" cy="6858000"/>
  <p:notesSz cx="6858000" cy="9144000"/>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E4DD"/>
    <a:srgbClr val="F58388"/>
    <a:srgbClr val="F4F4F4"/>
    <a:srgbClr val="AB0107"/>
    <a:srgbClr val="F2777D"/>
    <a:srgbClr val="B62127"/>
    <a:srgbClr val="B12125"/>
    <a:srgbClr val="B52026"/>
    <a:srgbClr val="9E0000"/>
    <a:srgbClr val="68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8" autoAdjust="0"/>
    <p:restoredTop sz="94660"/>
  </p:normalViewPr>
  <p:slideViewPr>
    <p:cSldViewPr snapToGrid="0" showGuides="1">
      <p:cViewPr varScale="1">
        <p:scale>
          <a:sx n="92" d="100"/>
          <a:sy n="92" d="100"/>
        </p:scale>
        <p:origin x="450" y="96"/>
      </p:cViewPr>
      <p:guideLst>
        <p:guide orient="horz" pos="2137"/>
        <p:guide pos="3840"/>
      </p:guideLst>
    </p:cSldViewPr>
  </p:slideViewPr>
  <p:notesTextViewPr>
    <p:cViewPr>
      <p:scale>
        <a:sx n="1" d="1"/>
        <a:sy n="1" d="1"/>
      </p:scale>
      <p:origin x="0" y="0"/>
    </p:cViewPr>
  </p:notesTextViewPr>
  <p:sorterViewPr>
    <p:cViewPr>
      <p:scale>
        <a:sx n="47" d="100"/>
        <a:sy n="47"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DE0AB6-82E2-4632-BFA6-B36FABA999D5}" type="datetimeFigureOut">
              <a:rPr lang="zh-CN" altLang="en-US" smtClean="0"/>
              <a:t>2018/10/9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3335E73-E4CB-45E3-B62C-D22DFEB75921}" type="slidenum">
              <a:rPr lang="zh-CN" altLang="en-US" smtClean="0"/>
              <a:t>‹#›</a:t>
            </a:fld>
            <a:endParaRPr lang="zh-CN" altLang="en-US"/>
          </a:p>
        </p:txBody>
      </p:sp>
    </p:spTree>
    <p:extLst>
      <p:ext uri="{BB962C8B-B14F-4D97-AF65-F5344CB8AC3E}">
        <p14:creationId xmlns:p14="http://schemas.microsoft.com/office/powerpoint/2010/main" val="2159773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a:t>
            </a:fld>
            <a:endParaRPr lang="zh-CN" altLang="en-US"/>
          </a:p>
        </p:txBody>
      </p:sp>
    </p:spTree>
    <p:extLst>
      <p:ext uri="{BB962C8B-B14F-4D97-AF65-F5344CB8AC3E}">
        <p14:creationId xmlns:p14="http://schemas.microsoft.com/office/powerpoint/2010/main" val="2836496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a:t>
            </a:fld>
            <a:endParaRPr lang="zh-CN" altLang="en-US"/>
          </a:p>
        </p:txBody>
      </p:sp>
    </p:spTree>
    <p:extLst>
      <p:ext uri="{BB962C8B-B14F-4D97-AF65-F5344CB8AC3E}">
        <p14:creationId xmlns:p14="http://schemas.microsoft.com/office/powerpoint/2010/main" val="3692597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3</a:t>
            </a:fld>
            <a:endParaRPr lang="zh-CN" altLang="en-US"/>
          </a:p>
        </p:txBody>
      </p:sp>
    </p:spTree>
    <p:extLst>
      <p:ext uri="{BB962C8B-B14F-4D97-AF65-F5344CB8AC3E}">
        <p14:creationId xmlns:p14="http://schemas.microsoft.com/office/powerpoint/2010/main" val="30263149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4</a:t>
            </a:fld>
            <a:endParaRPr lang="zh-CN" altLang="en-US"/>
          </a:p>
        </p:txBody>
      </p:sp>
    </p:spTree>
    <p:extLst>
      <p:ext uri="{BB962C8B-B14F-4D97-AF65-F5344CB8AC3E}">
        <p14:creationId xmlns:p14="http://schemas.microsoft.com/office/powerpoint/2010/main" val="30910613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5</a:t>
            </a:fld>
            <a:endParaRPr lang="zh-CN" altLang="en-US"/>
          </a:p>
        </p:txBody>
      </p:sp>
    </p:spTree>
    <p:extLst>
      <p:ext uri="{BB962C8B-B14F-4D97-AF65-F5344CB8AC3E}">
        <p14:creationId xmlns:p14="http://schemas.microsoft.com/office/powerpoint/2010/main" val="3475397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6</a:t>
            </a:fld>
            <a:endParaRPr lang="zh-CN" altLang="en-US"/>
          </a:p>
        </p:txBody>
      </p:sp>
    </p:spTree>
    <p:extLst>
      <p:ext uri="{BB962C8B-B14F-4D97-AF65-F5344CB8AC3E}">
        <p14:creationId xmlns:p14="http://schemas.microsoft.com/office/powerpoint/2010/main" val="3996144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7</a:t>
            </a:fld>
            <a:endParaRPr lang="zh-CN" altLang="en-US"/>
          </a:p>
        </p:txBody>
      </p:sp>
    </p:spTree>
    <p:extLst>
      <p:ext uri="{BB962C8B-B14F-4D97-AF65-F5344CB8AC3E}">
        <p14:creationId xmlns:p14="http://schemas.microsoft.com/office/powerpoint/2010/main" val="23490714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8</a:t>
            </a:fld>
            <a:endParaRPr lang="zh-CN" altLang="en-US"/>
          </a:p>
        </p:txBody>
      </p:sp>
    </p:spTree>
    <p:extLst>
      <p:ext uri="{BB962C8B-B14F-4D97-AF65-F5344CB8AC3E}">
        <p14:creationId xmlns:p14="http://schemas.microsoft.com/office/powerpoint/2010/main" val="2815850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9</a:t>
            </a:fld>
            <a:endParaRPr lang="zh-CN" altLang="en-US"/>
          </a:p>
        </p:txBody>
      </p:sp>
    </p:spTree>
    <p:extLst>
      <p:ext uri="{BB962C8B-B14F-4D97-AF65-F5344CB8AC3E}">
        <p14:creationId xmlns:p14="http://schemas.microsoft.com/office/powerpoint/2010/main" val="35288562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10</a:t>
            </a:fld>
            <a:endParaRPr lang="zh-CN" altLang="en-US"/>
          </a:p>
        </p:txBody>
      </p:sp>
    </p:spTree>
    <p:extLst>
      <p:ext uri="{BB962C8B-B14F-4D97-AF65-F5344CB8AC3E}">
        <p14:creationId xmlns:p14="http://schemas.microsoft.com/office/powerpoint/2010/main" val="3783030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11</a:t>
            </a:fld>
            <a:endParaRPr lang="zh-CN" altLang="en-US"/>
          </a:p>
        </p:txBody>
      </p:sp>
    </p:spTree>
    <p:extLst>
      <p:ext uri="{BB962C8B-B14F-4D97-AF65-F5344CB8AC3E}">
        <p14:creationId xmlns:p14="http://schemas.microsoft.com/office/powerpoint/2010/main" val="35367408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12</a:t>
            </a:fld>
            <a:endParaRPr lang="zh-CN" altLang="en-US"/>
          </a:p>
        </p:txBody>
      </p:sp>
    </p:spTree>
    <p:extLst>
      <p:ext uri="{BB962C8B-B14F-4D97-AF65-F5344CB8AC3E}">
        <p14:creationId xmlns:p14="http://schemas.microsoft.com/office/powerpoint/2010/main" val="13730178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13</a:t>
            </a:fld>
            <a:endParaRPr lang="zh-CN" altLang="en-US"/>
          </a:p>
        </p:txBody>
      </p:sp>
    </p:spTree>
    <p:extLst>
      <p:ext uri="{BB962C8B-B14F-4D97-AF65-F5344CB8AC3E}">
        <p14:creationId xmlns:p14="http://schemas.microsoft.com/office/powerpoint/2010/main" val="2345551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14</a:t>
            </a:fld>
            <a:endParaRPr lang="zh-CN" altLang="en-US"/>
          </a:p>
        </p:txBody>
      </p:sp>
    </p:spTree>
    <p:extLst>
      <p:ext uri="{BB962C8B-B14F-4D97-AF65-F5344CB8AC3E}">
        <p14:creationId xmlns:p14="http://schemas.microsoft.com/office/powerpoint/2010/main" val="3197633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15</a:t>
            </a:fld>
            <a:endParaRPr lang="zh-CN" altLang="en-US"/>
          </a:p>
        </p:txBody>
      </p:sp>
    </p:spTree>
    <p:extLst>
      <p:ext uri="{BB962C8B-B14F-4D97-AF65-F5344CB8AC3E}">
        <p14:creationId xmlns:p14="http://schemas.microsoft.com/office/powerpoint/2010/main" val="38943251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16</a:t>
            </a:fld>
            <a:endParaRPr lang="zh-CN" altLang="en-US"/>
          </a:p>
        </p:txBody>
      </p:sp>
    </p:spTree>
    <p:extLst>
      <p:ext uri="{BB962C8B-B14F-4D97-AF65-F5344CB8AC3E}">
        <p14:creationId xmlns:p14="http://schemas.microsoft.com/office/powerpoint/2010/main" val="1208562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17</a:t>
            </a:fld>
            <a:endParaRPr lang="zh-CN" altLang="en-US"/>
          </a:p>
        </p:txBody>
      </p:sp>
    </p:spTree>
    <p:extLst>
      <p:ext uri="{BB962C8B-B14F-4D97-AF65-F5344CB8AC3E}">
        <p14:creationId xmlns:p14="http://schemas.microsoft.com/office/powerpoint/2010/main" val="24456596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18</a:t>
            </a:fld>
            <a:endParaRPr lang="zh-CN" altLang="en-US"/>
          </a:p>
        </p:txBody>
      </p:sp>
    </p:spTree>
    <p:extLst>
      <p:ext uri="{BB962C8B-B14F-4D97-AF65-F5344CB8AC3E}">
        <p14:creationId xmlns:p14="http://schemas.microsoft.com/office/powerpoint/2010/main" val="41412043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19</a:t>
            </a:fld>
            <a:endParaRPr lang="zh-CN" altLang="en-US"/>
          </a:p>
        </p:txBody>
      </p:sp>
    </p:spTree>
    <p:extLst>
      <p:ext uri="{BB962C8B-B14F-4D97-AF65-F5344CB8AC3E}">
        <p14:creationId xmlns:p14="http://schemas.microsoft.com/office/powerpoint/2010/main" val="13702711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20</a:t>
            </a:fld>
            <a:endParaRPr lang="zh-CN" altLang="en-US"/>
          </a:p>
        </p:txBody>
      </p:sp>
    </p:spTree>
    <p:extLst>
      <p:ext uri="{BB962C8B-B14F-4D97-AF65-F5344CB8AC3E}">
        <p14:creationId xmlns:p14="http://schemas.microsoft.com/office/powerpoint/2010/main" val="3303766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21</a:t>
            </a:fld>
            <a:endParaRPr lang="zh-CN" altLang="en-US"/>
          </a:p>
        </p:txBody>
      </p:sp>
    </p:spTree>
    <p:extLst>
      <p:ext uri="{BB962C8B-B14F-4D97-AF65-F5344CB8AC3E}">
        <p14:creationId xmlns:p14="http://schemas.microsoft.com/office/powerpoint/2010/main" val="31359389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22</a:t>
            </a:fld>
            <a:endParaRPr lang="zh-CN" altLang="en-US"/>
          </a:p>
        </p:txBody>
      </p:sp>
    </p:spTree>
    <p:extLst>
      <p:ext uri="{BB962C8B-B14F-4D97-AF65-F5344CB8AC3E}">
        <p14:creationId xmlns:p14="http://schemas.microsoft.com/office/powerpoint/2010/main" val="33611067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23</a:t>
            </a:fld>
            <a:endParaRPr lang="zh-CN" altLang="en-US"/>
          </a:p>
        </p:txBody>
      </p:sp>
    </p:spTree>
    <p:extLst>
      <p:ext uri="{BB962C8B-B14F-4D97-AF65-F5344CB8AC3E}">
        <p14:creationId xmlns:p14="http://schemas.microsoft.com/office/powerpoint/2010/main" val="116271451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24</a:t>
            </a:fld>
            <a:endParaRPr lang="zh-CN" altLang="en-US"/>
          </a:p>
        </p:txBody>
      </p:sp>
    </p:spTree>
    <p:extLst>
      <p:ext uri="{BB962C8B-B14F-4D97-AF65-F5344CB8AC3E}">
        <p14:creationId xmlns:p14="http://schemas.microsoft.com/office/powerpoint/2010/main" val="32447214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25</a:t>
            </a:fld>
            <a:endParaRPr lang="zh-CN" altLang="en-US"/>
          </a:p>
        </p:txBody>
      </p:sp>
    </p:spTree>
    <p:extLst>
      <p:ext uri="{BB962C8B-B14F-4D97-AF65-F5344CB8AC3E}">
        <p14:creationId xmlns:p14="http://schemas.microsoft.com/office/powerpoint/2010/main" val="38019687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26</a:t>
            </a:fld>
            <a:endParaRPr lang="zh-CN" altLang="en-US"/>
          </a:p>
        </p:txBody>
      </p:sp>
    </p:spTree>
    <p:extLst>
      <p:ext uri="{BB962C8B-B14F-4D97-AF65-F5344CB8AC3E}">
        <p14:creationId xmlns:p14="http://schemas.microsoft.com/office/powerpoint/2010/main" val="5226167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27</a:t>
            </a:fld>
            <a:endParaRPr lang="zh-CN" altLang="en-US"/>
          </a:p>
        </p:txBody>
      </p:sp>
    </p:spTree>
    <p:extLst>
      <p:ext uri="{BB962C8B-B14F-4D97-AF65-F5344CB8AC3E}">
        <p14:creationId xmlns:p14="http://schemas.microsoft.com/office/powerpoint/2010/main" val="28082257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28</a:t>
            </a:fld>
            <a:endParaRPr lang="zh-CN" altLang="en-US"/>
          </a:p>
        </p:txBody>
      </p:sp>
    </p:spTree>
    <p:extLst>
      <p:ext uri="{BB962C8B-B14F-4D97-AF65-F5344CB8AC3E}">
        <p14:creationId xmlns:p14="http://schemas.microsoft.com/office/powerpoint/2010/main" val="1270082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3335E73-E4CB-45E3-B62C-D22DFEB75921}" type="slidenum">
              <a:rPr lang="zh-CN" altLang="en-US" smtClean="0"/>
              <a:t>29</a:t>
            </a:fld>
            <a:endParaRPr lang="zh-CN" altLang="en-US"/>
          </a:p>
        </p:txBody>
      </p:sp>
    </p:spTree>
    <p:extLst>
      <p:ext uri="{BB962C8B-B14F-4D97-AF65-F5344CB8AC3E}">
        <p14:creationId xmlns:p14="http://schemas.microsoft.com/office/powerpoint/2010/main" val="2433719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67310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89629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1FEC7553-AD86-43B3-BEB8-EC82E5535E5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136525"/>
            <a:ext cx="12192000" cy="6858000"/>
          </a:xfrm>
          <a:prstGeom prst="rect">
            <a:avLst/>
          </a:prstGeom>
        </p:spPr>
      </p:pic>
    </p:spTree>
    <p:extLst>
      <p:ext uri="{BB962C8B-B14F-4D97-AF65-F5344CB8AC3E}">
        <p14:creationId xmlns:p14="http://schemas.microsoft.com/office/powerpoint/2010/main" val="3231501217"/>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0.png"/><Relationship Id="rId3" Type="http://schemas.openxmlformats.org/officeDocument/2006/relationships/slideLayout" Target="../slideLayouts/slideLayout1.xml"/><Relationship Id="rId7" Type="http://schemas.openxmlformats.org/officeDocument/2006/relationships/image" Target="../media/image4.png"/><Relationship Id="rId12" Type="http://schemas.openxmlformats.org/officeDocument/2006/relationships/image" Target="../media/image9.png"/><Relationship Id="rId2" Type="http://schemas.microsoft.com/office/2007/relationships/media" Target="../media/media1.mp3"/><Relationship Id="rId16" Type="http://schemas.openxmlformats.org/officeDocument/2006/relationships/image" Target="../media/image13.png"/><Relationship Id="rId1" Type="http://schemas.openxmlformats.org/officeDocument/2006/relationships/audio" Target="NULL" TargetMode="External"/><Relationship Id="rId6" Type="http://schemas.openxmlformats.org/officeDocument/2006/relationships/image" Target="../media/image3.png"/><Relationship Id="rId11" Type="http://schemas.openxmlformats.org/officeDocument/2006/relationships/image" Target="../media/image8.png"/><Relationship Id="rId5" Type="http://schemas.openxmlformats.org/officeDocument/2006/relationships/image" Target="../media/image2.png"/><Relationship Id="rId15" Type="http://schemas.openxmlformats.org/officeDocument/2006/relationships/image" Target="../media/image12.png"/><Relationship Id="rId10" Type="http://schemas.openxmlformats.org/officeDocument/2006/relationships/image" Target="../media/image7.png"/><Relationship Id="rId4" Type="http://schemas.openxmlformats.org/officeDocument/2006/relationships/notesSlide" Target="../notesSlides/notesSlide1.xml"/><Relationship Id="rId9" Type="http://schemas.openxmlformats.org/officeDocument/2006/relationships/image" Target="../media/image6.png"/><Relationship Id="rId1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43.png"/><Relationship Id="rId4" Type="http://schemas.openxmlformats.org/officeDocument/2006/relationships/image" Target="../media/image29.pn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a:stretch>
            <a:fillRect/>
          </a:stretch>
        </p:blipFill>
        <p:spPr>
          <a:xfrm>
            <a:off x="3110845" y="4834"/>
            <a:ext cx="9089956" cy="3983886"/>
          </a:xfrm>
          <a:prstGeom prst="rect">
            <a:avLst/>
          </a:prstGeom>
        </p:spPr>
      </p:pic>
      <p:pic>
        <p:nvPicPr>
          <p:cNvPr id="6" name="图片 5"/>
          <p:cNvPicPr>
            <a:picLocks noChangeAspect="1"/>
          </p:cNvPicPr>
          <p:nvPr/>
        </p:nvPicPr>
        <p:blipFill>
          <a:blip r:embed="rId6"/>
          <a:stretch>
            <a:fillRect/>
          </a:stretch>
        </p:blipFill>
        <p:spPr>
          <a:xfrm>
            <a:off x="6644809" y="339738"/>
            <a:ext cx="5546566" cy="5206146"/>
          </a:xfrm>
          <a:prstGeom prst="rect">
            <a:avLst/>
          </a:prstGeom>
        </p:spPr>
      </p:pic>
      <p:pic>
        <p:nvPicPr>
          <p:cNvPr id="8" name="图片 7"/>
          <p:cNvPicPr>
            <a:picLocks noChangeAspect="1"/>
          </p:cNvPicPr>
          <p:nvPr/>
        </p:nvPicPr>
        <p:blipFill>
          <a:blip r:embed="rId7"/>
          <a:stretch>
            <a:fillRect/>
          </a:stretch>
        </p:blipFill>
        <p:spPr>
          <a:xfrm>
            <a:off x="5460045" y="1042347"/>
            <a:ext cx="1271910" cy="3117075"/>
          </a:xfrm>
          <a:prstGeom prst="rect">
            <a:avLst/>
          </a:prstGeom>
        </p:spPr>
      </p:pic>
      <p:pic>
        <p:nvPicPr>
          <p:cNvPr id="11" name="图片 10"/>
          <p:cNvPicPr>
            <a:picLocks noChangeAspect="1"/>
          </p:cNvPicPr>
          <p:nvPr/>
        </p:nvPicPr>
        <p:blipFill>
          <a:blip r:embed="rId8"/>
          <a:stretch>
            <a:fillRect/>
          </a:stretch>
        </p:blipFill>
        <p:spPr>
          <a:xfrm>
            <a:off x="95124" y="5807434"/>
            <a:ext cx="608261" cy="567213"/>
          </a:xfrm>
          <a:prstGeom prst="rect">
            <a:avLst/>
          </a:prstGeom>
        </p:spPr>
      </p:pic>
      <p:pic>
        <p:nvPicPr>
          <p:cNvPr id="12" name="图片 11"/>
          <p:cNvPicPr>
            <a:picLocks noChangeAspect="1"/>
          </p:cNvPicPr>
          <p:nvPr/>
        </p:nvPicPr>
        <p:blipFill>
          <a:blip r:embed="rId9"/>
          <a:stretch>
            <a:fillRect/>
          </a:stretch>
        </p:blipFill>
        <p:spPr>
          <a:xfrm>
            <a:off x="6635383" y="3696081"/>
            <a:ext cx="568791" cy="463341"/>
          </a:xfrm>
          <a:prstGeom prst="rect">
            <a:avLst/>
          </a:prstGeom>
        </p:spPr>
      </p:pic>
      <p:pic>
        <p:nvPicPr>
          <p:cNvPr id="13" name="图片 12"/>
          <p:cNvPicPr>
            <a:picLocks noChangeAspect="1"/>
          </p:cNvPicPr>
          <p:nvPr/>
        </p:nvPicPr>
        <p:blipFill>
          <a:blip r:embed="rId10"/>
          <a:stretch>
            <a:fillRect/>
          </a:stretch>
        </p:blipFill>
        <p:spPr>
          <a:xfrm>
            <a:off x="0" y="2208745"/>
            <a:ext cx="402179" cy="831170"/>
          </a:xfrm>
          <a:prstGeom prst="rect">
            <a:avLst/>
          </a:prstGeom>
        </p:spPr>
      </p:pic>
      <p:pic>
        <p:nvPicPr>
          <p:cNvPr id="14" name="图片 13"/>
          <p:cNvPicPr>
            <a:picLocks noChangeAspect="1"/>
          </p:cNvPicPr>
          <p:nvPr/>
        </p:nvPicPr>
        <p:blipFill>
          <a:blip r:embed="rId11"/>
          <a:stretch>
            <a:fillRect/>
          </a:stretch>
        </p:blipFill>
        <p:spPr>
          <a:xfrm>
            <a:off x="2244666" y="315918"/>
            <a:ext cx="970714" cy="726429"/>
          </a:xfrm>
          <a:prstGeom prst="rect">
            <a:avLst/>
          </a:prstGeom>
        </p:spPr>
      </p:pic>
      <p:pic>
        <p:nvPicPr>
          <p:cNvPr id="15" name="图片 14"/>
          <p:cNvPicPr>
            <a:picLocks noChangeAspect="1"/>
          </p:cNvPicPr>
          <p:nvPr/>
        </p:nvPicPr>
        <p:blipFill>
          <a:blip r:embed="rId12"/>
          <a:stretch>
            <a:fillRect/>
          </a:stretch>
        </p:blipFill>
        <p:spPr>
          <a:xfrm>
            <a:off x="10442961" y="5413513"/>
            <a:ext cx="764617" cy="754422"/>
          </a:xfrm>
          <a:prstGeom prst="rect">
            <a:avLst/>
          </a:prstGeom>
        </p:spPr>
      </p:pic>
      <p:pic>
        <p:nvPicPr>
          <p:cNvPr id="16" name="图片 15"/>
          <p:cNvPicPr>
            <a:picLocks noChangeAspect="1"/>
          </p:cNvPicPr>
          <p:nvPr/>
        </p:nvPicPr>
        <p:blipFill>
          <a:blip r:embed="rId13"/>
          <a:stretch>
            <a:fillRect/>
          </a:stretch>
        </p:blipFill>
        <p:spPr>
          <a:xfrm>
            <a:off x="11780439" y="3344144"/>
            <a:ext cx="411561" cy="463006"/>
          </a:xfrm>
          <a:prstGeom prst="rect">
            <a:avLst/>
          </a:prstGeom>
        </p:spPr>
      </p:pic>
      <p:pic>
        <p:nvPicPr>
          <p:cNvPr id="17" name="图片 16"/>
          <p:cNvPicPr>
            <a:picLocks noChangeAspect="1"/>
          </p:cNvPicPr>
          <p:nvPr/>
        </p:nvPicPr>
        <p:blipFill>
          <a:blip r:embed="rId14"/>
          <a:stretch>
            <a:fillRect/>
          </a:stretch>
        </p:blipFill>
        <p:spPr>
          <a:xfrm>
            <a:off x="4773086" y="2291389"/>
            <a:ext cx="616372" cy="444499"/>
          </a:xfrm>
          <a:prstGeom prst="rect">
            <a:avLst/>
          </a:prstGeom>
        </p:spPr>
      </p:pic>
      <p:pic>
        <p:nvPicPr>
          <p:cNvPr id="24" name="图片 23"/>
          <p:cNvPicPr>
            <a:picLocks noChangeAspect="1"/>
          </p:cNvPicPr>
          <p:nvPr/>
        </p:nvPicPr>
        <p:blipFill>
          <a:blip r:embed="rId15"/>
          <a:stretch>
            <a:fillRect/>
          </a:stretch>
        </p:blipFill>
        <p:spPr>
          <a:xfrm>
            <a:off x="-625" y="4834"/>
            <a:ext cx="12192000" cy="6858001"/>
          </a:xfrm>
          <a:prstGeom prst="rect">
            <a:avLst/>
          </a:prstGeom>
        </p:spPr>
      </p:pic>
      <p:sp>
        <p:nvSpPr>
          <p:cNvPr id="2" name="文本框 1"/>
          <p:cNvSpPr txBox="1"/>
          <p:nvPr/>
        </p:nvSpPr>
        <p:spPr>
          <a:xfrm>
            <a:off x="703385" y="3344895"/>
            <a:ext cx="5101076" cy="646331"/>
          </a:xfrm>
          <a:prstGeom prst="rect">
            <a:avLst/>
          </a:prstGeom>
          <a:noFill/>
        </p:spPr>
        <p:txBody>
          <a:bodyPr wrap="none" rtlCol="0">
            <a:spAutoFit/>
          </a:bodyPr>
          <a:lstStyle/>
          <a:p>
            <a:r>
              <a:rPr lang="zh-CN" altLang="en-US" sz="3600" dirty="0">
                <a:solidFill>
                  <a:schemeClr val="tx1">
                    <a:lumMod val="75000"/>
                    <a:lumOff val="25000"/>
                  </a:schemeClr>
                </a:solidFill>
                <a:latin typeface="颜简体" panose="020B0503020204020204" pitchFamily="34" charset="2"/>
                <a:ea typeface="颜简体" panose="020B0503020204020204" pitchFamily="34" charset="2"/>
              </a:rPr>
              <a:t>中国风文化动态</a:t>
            </a:r>
            <a:r>
              <a:rPr lang="en-US" altLang="zh-CN" sz="3600" dirty="0" err="1">
                <a:solidFill>
                  <a:schemeClr val="tx1">
                    <a:lumMod val="75000"/>
                    <a:lumOff val="25000"/>
                  </a:schemeClr>
                </a:solidFill>
                <a:latin typeface="颜简体" panose="020B0503020204020204" pitchFamily="34" charset="2"/>
                <a:ea typeface="颜简体" panose="020B0503020204020204" pitchFamily="34" charset="2"/>
              </a:rPr>
              <a:t>ppt</a:t>
            </a:r>
            <a:r>
              <a:rPr lang="zh-CN" altLang="en-US" sz="3600" dirty="0">
                <a:solidFill>
                  <a:schemeClr val="tx1">
                    <a:lumMod val="75000"/>
                    <a:lumOff val="25000"/>
                  </a:schemeClr>
                </a:solidFill>
                <a:latin typeface="颜简体" panose="020B0503020204020204" pitchFamily="34" charset="2"/>
                <a:ea typeface="颜简体" panose="020B0503020204020204" pitchFamily="34" charset="2"/>
              </a:rPr>
              <a:t>模板</a:t>
            </a:r>
            <a:endParaRPr lang="zh-CN" altLang="en-US" sz="3600" dirty="0">
              <a:solidFill>
                <a:schemeClr val="tx1">
                  <a:lumMod val="75000"/>
                  <a:lumOff val="25000"/>
                </a:schemeClr>
              </a:solidFill>
              <a:latin typeface="颜简体" panose="020B0503020204020204" pitchFamily="34" charset="2"/>
              <a:ea typeface="颜简体" panose="020B0503020204020204" pitchFamily="34" charset="2"/>
            </a:endParaRPr>
          </a:p>
        </p:txBody>
      </p:sp>
      <p:sp>
        <p:nvSpPr>
          <p:cNvPr id="4" name="矩形 3"/>
          <p:cNvSpPr/>
          <p:nvPr/>
        </p:nvSpPr>
        <p:spPr>
          <a:xfrm>
            <a:off x="905839" y="4918467"/>
            <a:ext cx="6096000" cy="552011"/>
          </a:xfrm>
          <a:prstGeom prst="rect">
            <a:avLst/>
          </a:prstGeom>
        </p:spPr>
        <p:txBody>
          <a:bodyPr>
            <a:spAutoFit/>
          </a:bodyPr>
          <a:lstStyle/>
          <a:p>
            <a:pPr>
              <a:lnSpc>
                <a:spcPct val="150000"/>
              </a:lnSpc>
            </a:pPr>
            <a:r>
              <a:rPr lang="zh-CN" altLang="en-US" sz="1050">
                <a:solidFill>
                  <a:schemeClr val="bg1">
                    <a:lumMod val="50000"/>
                  </a:schemeClr>
                </a:solidFill>
              </a:rPr>
              <a:t>Please add your text content here, or copy your text, paste it here, and select only the text. Please add your text content here, or copy your text, paste it here, and select only the text.</a:t>
            </a:r>
          </a:p>
        </p:txBody>
      </p:sp>
      <p:pic>
        <p:nvPicPr>
          <p:cNvPr id="10" name="美妙动听中国风配乐">
            <a:hlinkClick r:id="" action="ppaction://media"/>
          </p:cNvPr>
          <p:cNvPicPr>
            <a:picLocks noChangeAspect="1"/>
          </p:cNvPicPr>
          <p:nvPr>
            <a:audioFile r:link="rId1"/>
            <p:extLst>
              <p:ext uri="{DAA4B4D4-6D71-4841-9C94-3DE7FCFB9230}">
                <p14:media xmlns:p14="http://schemas.microsoft.com/office/powerpoint/2010/main" r:embed="rId2">
                  <p14:trim st="3042" end="6578.75"/>
                </p14:media>
              </p:ext>
            </p:extLst>
          </p:nvPr>
        </p:nvPicPr>
        <p:blipFill>
          <a:blip r:embed="rId16"/>
          <a:stretch>
            <a:fillRect/>
          </a:stretch>
        </p:blipFill>
        <p:spPr>
          <a:xfrm>
            <a:off x="10825269" y="-1317162"/>
            <a:ext cx="609600" cy="609600"/>
          </a:xfrm>
          <a:prstGeom prst="rect">
            <a:avLst/>
          </a:prstGeom>
        </p:spPr>
      </p:pic>
    </p:spTree>
    <p:extLst>
      <p:ext uri="{BB962C8B-B14F-4D97-AF65-F5344CB8AC3E}">
        <p14:creationId xmlns:p14="http://schemas.microsoft.com/office/powerpoint/2010/main" val="1259314472"/>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10" presetClass="entr" presetSubtype="0"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750"/>
                                        <p:tgtEl>
                                          <p:spTgt spid="5"/>
                                        </p:tgtEl>
                                      </p:cBhvr>
                                    </p:animEffect>
                                  </p:childTnLst>
                                </p:cTn>
                              </p:par>
                              <p:par>
                                <p:cTn id="11" presetID="35" presetClass="path" presetSubtype="0" decel="100000" fill="hold" nodeType="withEffect">
                                  <p:stCondLst>
                                    <p:cond delay="0"/>
                                  </p:stCondLst>
                                  <p:childTnLst>
                                    <p:animMotion origin="layout" path="M -4.79167E-6 -3.7037E-6 L 0.04493 -3.7037E-6 " pathEditMode="relative" rAng="0" ptsTypes="AA">
                                      <p:cBhvr>
                                        <p:cTn id="12" dur="1250" spd="-100000" fill="hold"/>
                                        <p:tgtEl>
                                          <p:spTgt spid="5"/>
                                        </p:tgtEl>
                                        <p:attrNameLst>
                                          <p:attrName>ppt_x</p:attrName>
                                          <p:attrName>ppt_y</p:attrName>
                                        </p:attrNameLst>
                                      </p:cBhvr>
                                      <p:rCtr x="2240" y="0"/>
                                    </p:animMotion>
                                  </p:childTnLst>
                                </p:cTn>
                              </p:par>
                            </p:childTnLst>
                          </p:cTn>
                        </p:par>
                        <p:par>
                          <p:cTn id="13" fill="hold">
                            <p:stCondLst>
                              <p:cond delay="1250"/>
                            </p:stCondLst>
                            <p:childTnLst>
                              <p:par>
                                <p:cTn id="14" presetID="22" presetClass="entr" presetSubtype="2"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20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50"/>
                                        <p:tgtEl>
                                          <p:spTgt spid="8"/>
                                        </p:tgtEl>
                                      </p:cBhvr>
                                    </p:animEffect>
                                  </p:childTnLst>
                                </p:cTn>
                              </p:par>
                              <p:par>
                                <p:cTn id="20" presetID="35" presetClass="path" presetSubtype="0" decel="100000" fill="hold" nodeType="withEffect">
                                  <p:stCondLst>
                                    <p:cond delay="0"/>
                                  </p:stCondLst>
                                  <p:childTnLst>
                                    <p:animMotion origin="layout" path="M 4.375E-6 7.40741E-7 L -0.04011 7.40741E-7 " pathEditMode="relative" rAng="0" ptsTypes="AA">
                                      <p:cBhvr>
                                        <p:cTn id="21" dur="1250" spd="-100000" fill="hold"/>
                                        <p:tgtEl>
                                          <p:spTgt spid="8"/>
                                        </p:tgtEl>
                                        <p:attrNameLst>
                                          <p:attrName>ppt_x</p:attrName>
                                          <p:attrName>ppt_y</p:attrName>
                                        </p:attrNameLst>
                                      </p:cBhvr>
                                      <p:rCtr x="-2005" y="0"/>
                                    </p:animMotion>
                                  </p:childTnLst>
                                </p:cTn>
                              </p:par>
                              <p:par>
                                <p:cTn id="22" presetID="10"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par>
                                <p:cTn id="25" presetID="10" presetClass="entr" presetSubtype="0" fill="hold"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nodeType="withEffect">
                                  <p:stCondLst>
                                    <p:cond delay="50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750"/>
                                        <p:tgtEl>
                                          <p:spTgt spid="17"/>
                                        </p:tgtEl>
                                      </p:cBhvr>
                                    </p:animEffect>
                                  </p:childTnLst>
                                </p:cTn>
                              </p:par>
                              <p:par>
                                <p:cTn id="31" presetID="35" presetClass="path" presetSubtype="0" decel="100000" fill="hold" nodeType="withEffect">
                                  <p:stCondLst>
                                    <p:cond delay="500"/>
                                  </p:stCondLst>
                                  <p:childTnLst>
                                    <p:animMotion origin="layout" path="M 3.125E-6 4.81481E-6 L -0.00769 -0.18866 " pathEditMode="relative" rAng="0" ptsTypes="AA">
                                      <p:cBhvr>
                                        <p:cTn id="32" dur="1250" spd="-100000" fill="hold"/>
                                        <p:tgtEl>
                                          <p:spTgt spid="17"/>
                                        </p:tgtEl>
                                        <p:attrNameLst>
                                          <p:attrName>ppt_x</p:attrName>
                                          <p:attrName>ppt_y</p:attrName>
                                        </p:attrNameLst>
                                      </p:cBhvr>
                                      <p:rCtr x="-391" y="-9444"/>
                                    </p:animMotion>
                                  </p:childTnLst>
                                </p:cTn>
                              </p:par>
                              <p:par>
                                <p:cTn id="33" presetID="10" presetClass="entr" presetSubtype="0" fill="hold" nodeType="withEffect">
                                  <p:stCondLst>
                                    <p:cond delay="60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750"/>
                                        <p:tgtEl>
                                          <p:spTgt spid="12"/>
                                        </p:tgtEl>
                                      </p:cBhvr>
                                    </p:animEffect>
                                  </p:childTnLst>
                                </p:cTn>
                              </p:par>
                              <p:par>
                                <p:cTn id="36" presetID="35" presetClass="path" presetSubtype="0" decel="100000" fill="hold" nodeType="withEffect">
                                  <p:stCondLst>
                                    <p:cond delay="600"/>
                                  </p:stCondLst>
                                  <p:childTnLst>
                                    <p:animMotion origin="layout" path="M 1.875E-6 4.81481E-6 L 0.06042 -0.28148 " pathEditMode="relative" rAng="0" ptsTypes="AA">
                                      <p:cBhvr>
                                        <p:cTn id="37" dur="1250" spd="-100000" fill="hold"/>
                                        <p:tgtEl>
                                          <p:spTgt spid="12"/>
                                        </p:tgtEl>
                                        <p:attrNameLst>
                                          <p:attrName>ppt_x</p:attrName>
                                          <p:attrName>ppt_y</p:attrName>
                                        </p:attrNameLst>
                                      </p:cBhvr>
                                      <p:rCtr x="3359" y="-11944"/>
                                    </p:animMotion>
                                  </p:childTnLst>
                                </p:cTn>
                              </p:par>
                              <p:par>
                                <p:cTn id="38" presetID="10" presetClass="entr" presetSubtype="0" fill="hold" nodeType="withEffect">
                                  <p:stCondLst>
                                    <p:cond delay="7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750"/>
                                        <p:tgtEl>
                                          <p:spTgt spid="15"/>
                                        </p:tgtEl>
                                      </p:cBhvr>
                                    </p:animEffect>
                                  </p:childTnLst>
                                </p:cTn>
                              </p:par>
                              <p:par>
                                <p:cTn id="41" presetID="35" presetClass="path" presetSubtype="0" decel="100000" fill="hold" nodeType="withEffect">
                                  <p:stCondLst>
                                    <p:cond delay="700"/>
                                  </p:stCondLst>
                                  <p:childTnLst>
                                    <p:animMotion origin="layout" path="M -6.25E-7 -2.96296E-6 L 0.01328 -0.42754 " pathEditMode="relative" rAng="0" ptsTypes="AA">
                                      <p:cBhvr>
                                        <p:cTn id="42" dur="1250" spd="-100000" fill="hold"/>
                                        <p:tgtEl>
                                          <p:spTgt spid="15"/>
                                        </p:tgtEl>
                                        <p:attrNameLst>
                                          <p:attrName>ppt_x</p:attrName>
                                          <p:attrName>ppt_y</p:attrName>
                                        </p:attrNameLst>
                                      </p:cBhvr>
                                      <p:rCtr x="664" y="-21389"/>
                                    </p:animMotion>
                                  </p:childTnLst>
                                </p:cTn>
                              </p:par>
                              <p:par>
                                <p:cTn id="43" presetID="10" presetClass="entr" presetSubtype="0" fill="hold" nodeType="withEffect">
                                  <p:stCondLst>
                                    <p:cond delay="80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750"/>
                                        <p:tgtEl>
                                          <p:spTgt spid="11"/>
                                        </p:tgtEl>
                                      </p:cBhvr>
                                    </p:animEffect>
                                  </p:childTnLst>
                                </p:cTn>
                              </p:par>
                              <p:par>
                                <p:cTn id="46" presetID="35" presetClass="path" presetSubtype="0" decel="100000" fill="hold" nodeType="withEffect">
                                  <p:stCondLst>
                                    <p:cond delay="800"/>
                                  </p:stCondLst>
                                  <p:childTnLst>
                                    <p:animMotion origin="layout" path="M -2.29167E-6 -4.44444E-6 L 0.32005 -0.70486 " pathEditMode="relative" rAng="0" ptsTypes="AA">
                                      <p:cBhvr>
                                        <p:cTn id="47" dur="2000" spd="-100000" fill="hold"/>
                                        <p:tgtEl>
                                          <p:spTgt spid="11"/>
                                        </p:tgtEl>
                                        <p:attrNameLst>
                                          <p:attrName>ppt_x</p:attrName>
                                          <p:attrName>ppt_y</p:attrName>
                                        </p:attrNameLst>
                                      </p:cBhvr>
                                      <p:rCtr x="16003" y="-35255"/>
                                    </p:animMotion>
                                  </p:childTnLst>
                                </p:cTn>
                              </p:par>
                              <p:par>
                                <p:cTn id="48" presetID="10" presetClass="entr" presetSubtype="0" fill="hold" nodeType="withEffect">
                                  <p:stCondLst>
                                    <p:cond delay="50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750"/>
                                        <p:tgtEl>
                                          <p:spTgt spid="14"/>
                                        </p:tgtEl>
                                      </p:cBhvr>
                                    </p:animEffect>
                                  </p:childTnLst>
                                </p:cTn>
                              </p:par>
                              <p:par>
                                <p:cTn id="51" presetID="35" presetClass="path" presetSubtype="0" decel="100000" fill="hold" nodeType="withEffect">
                                  <p:stCondLst>
                                    <p:cond delay="500"/>
                                  </p:stCondLst>
                                  <p:childTnLst>
                                    <p:animMotion origin="layout" path="M 3.125E-6 4.81481E-6 L -0.00769 -0.18866 " pathEditMode="relative" rAng="0" ptsTypes="AA">
                                      <p:cBhvr>
                                        <p:cTn id="52" dur="1250" spd="-100000" fill="hold"/>
                                        <p:tgtEl>
                                          <p:spTgt spid="14"/>
                                        </p:tgtEl>
                                        <p:attrNameLst>
                                          <p:attrName>ppt_x</p:attrName>
                                          <p:attrName>ppt_y</p:attrName>
                                        </p:attrNameLst>
                                      </p:cBhvr>
                                      <p:rCtr x="-391" y="-9444"/>
                                    </p:animMotion>
                                  </p:childTnLst>
                                </p:cTn>
                              </p:par>
                            </p:childTnLst>
                          </p:cTn>
                        </p:par>
                        <p:par>
                          <p:cTn id="53" fill="hold">
                            <p:stCondLst>
                              <p:cond delay="4050"/>
                            </p:stCondLst>
                            <p:childTnLst>
                              <p:par>
                                <p:cTn id="54" presetID="10" presetClass="entr" presetSubtype="0" fill="hold"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fade">
                                      <p:cBhvr>
                                        <p:cTn id="56" dur="500"/>
                                        <p:tgtEl>
                                          <p:spTgt spid="24"/>
                                        </p:tgtEl>
                                      </p:cBhvr>
                                    </p:animEffect>
                                  </p:childTnLst>
                                </p:cTn>
                              </p:par>
                              <p:par>
                                <p:cTn id="57" presetID="26" presetClass="emph" presetSubtype="0" fill="hold" nodeType="withEffect">
                                  <p:stCondLst>
                                    <p:cond delay="0"/>
                                  </p:stCondLst>
                                  <p:childTnLst>
                                    <p:animEffect transition="out" filter="fade">
                                      <p:cBhvr>
                                        <p:cTn id="58" dur="500" tmFilter="0, 0; .2, .5; .8, .5; 1, 0"/>
                                        <p:tgtEl>
                                          <p:spTgt spid="24"/>
                                        </p:tgtEl>
                                      </p:cBhvr>
                                    </p:animEffect>
                                    <p:animScale>
                                      <p:cBhvr>
                                        <p:cTn id="59" dur="250" autoRev="1" fill="hold"/>
                                        <p:tgtEl>
                                          <p:spTgt spid="24"/>
                                        </p:tgtEl>
                                      </p:cBhvr>
                                      <p:by x="105000" y="105000"/>
                                    </p:animScale>
                                  </p:childTnLst>
                                </p:cTn>
                              </p:par>
                            </p:childTnLst>
                          </p:cTn>
                        </p:par>
                        <p:par>
                          <p:cTn id="60" fill="hold">
                            <p:stCondLst>
                              <p:cond delay="4550"/>
                            </p:stCondLst>
                            <p:childTnLst>
                              <p:par>
                                <p:cTn id="61" presetID="50" presetClass="entr" presetSubtype="0" decel="100000" fill="hold" grpId="0" nodeType="afterEffect">
                                  <p:stCondLst>
                                    <p:cond delay="0"/>
                                  </p:stCondLst>
                                  <p:childTnLst>
                                    <p:set>
                                      <p:cBhvr>
                                        <p:cTn id="62" dur="1" fill="hold">
                                          <p:stCondLst>
                                            <p:cond delay="0"/>
                                          </p:stCondLst>
                                        </p:cTn>
                                        <p:tgtEl>
                                          <p:spTgt spid="2"/>
                                        </p:tgtEl>
                                        <p:attrNameLst>
                                          <p:attrName>style.visibility</p:attrName>
                                        </p:attrNameLst>
                                      </p:cBhvr>
                                      <p:to>
                                        <p:strVal val="visible"/>
                                      </p:to>
                                    </p:set>
                                    <p:anim calcmode="lin" valueType="num">
                                      <p:cBhvr>
                                        <p:cTn id="63" dur="1000" fill="hold"/>
                                        <p:tgtEl>
                                          <p:spTgt spid="2"/>
                                        </p:tgtEl>
                                        <p:attrNameLst>
                                          <p:attrName>ppt_w</p:attrName>
                                        </p:attrNameLst>
                                      </p:cBhvr>
                                      <p:tavLst>
                                        <p:tav tm="0">
                                          <p:val>
                                            <p:strVal val="#ppt_w+.3"/>
                                          </p:val>
                                        </p:tav>
                                        <p:tav tm="100000">
                                          <p:val>
                                            <p:strVal val="#ppt_w"/>
                                          </p:val>
                                        </p:tav>
                                      </p:tavLst>
                                    </p:anim>
                                    <p:anim calcmode="lin" valueType="num">
                                      <p:cBhvr>
                                        <p:cTn id="64" dur="1000" fill="hold"/>
                                        <p:tgtEl>
                                          <p:spTgt spid="2"/>
                                        </p:tgtEl>
                                        <p:attrNameLst>
                                          <p:attrName>ppt_h</p:attrName>
                                        </p:attrNameLst>
                                      </p:cBhvr>
                                      <p:tavLst>
                                        <p:tav tm="0">
                                          <p:val>
                                            <p:strVal val="#ppt_h"/>
                                          </p:val>
                                        </p:tav>
                                        <p:tav tm="100000">
                                          <p:val>
                                            <p:strVal val="#ppt_h"/>
                                          </p:val>
                                        </p:tav>
                                      </p:tavLst>
                                    </p:anim>
                                    <p:animEffect transition="in" filter="fade">
                                      <p:cBhvr>
                                        <p:cTn id="65" dur="1000"/>
                                        <p:tgtEl>
                                          <p:spTgt spid="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750"/>
                                        <p:tgtEl>
                                          <p:spTgt spid="4"/>
                                        </p:tgtEl>
                                      </p:cBhvr>
                                    </p:animEffect>
                                  </p:childTnLst>
                                </p:cTn>
                              </p:par>
                              <p:par>
                                <p:cTn id="69" presetID="35" presetClass="path" presetSubtype="0" decel="100000" fill="hold" grpId="1" nodeType="withEffect">
                                  <p:stCondLst>
                                    <p:cond delay="0"/>
                                  </p:stCondLst>
                                  <p:childTnLst>
                                    <p:animMotion origin="layout" path="M -4.375E-6 -4.07407E-6 L 0.04493 -4.07407E-6 " pathEditMode="relative" rAng="0" ptsTypes="AA">
                                      <p:cBhvr>
                                        <p:cTn id="70" dur="1250" spd="-100000" fill="hold"/>
                                        <p:tgtEl>
                                          <p:spTgt spid="4"/>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1" repeatCount="indefinite" fill="hold" display="0">
                  <p:stCondLst>
                    <p:cond delay="indefinite"/>
                  </p:stCondLst>
                  <p:endCondLst>
                    <p:cond evt="onStopAudio" delay="0">
                      <p:tgtEl>
                        <p:sldTgt/>
                      </p:tgtEl>
                    </p:cond>
                  </p:endCondLst>
                </p:cTn>
                <p:tgtEl>
                  <p:spTgt spid="10"/>
                </p:tgtEl>
              </p:cMediaNode>
            </p:audio>
          </p:childTnLst>
        </p:cTn>
      </p:par>
    </p:tnLst>
    <p:bldLst>
      <p:bldP spid="2" grpId="0"/>
      <p:bldP spid="4" grpId="0"/>
      <p:bldP spid="4"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24550" y="0"/>
            <a:ext cx="6267450" cy="4257675"/>
          </a:xfrm>
          <a:prstGeom prst="rect">
            <a:avLst/>
          </a:prstGeom>
        </p:spPr>
      </p:pic>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66" y="3892062"/>
            <a:ext cx="3754353" cy="2965938"/>
          </a:xfrm>
          <a:prstGeom prst="rect">
            <a:avLst/>
          </a:prstGeom>
        </p:spPr>
      </p:pic>
      <p:sp>
        <p:nvSpPr>
          <p:cNvPr id="22" name="文本框 21"/>
          <p:cNvSpPr txBox="1"/>
          <p:nvPr/>
        </p:nvSpPr>
        <p:spPr>
          <a:xfrm>
            <a:off x="5788223" y="2211471"/>
            <a:ext cx="615553" cy="2605842"/>
          </a:xfrm>
          <a:prstGeom prst="rect">
            <a:avLst/>
          </a:prstGeom>
          <a:noFill/>
        </p:spPr>
        <p:txBody>
          <a:bodyPr vert="eaVert" wrap="none" rtlCol="0">
            <a:spAutoFit/>
          </a:bodyPr>
          <a:lstStyle/>
          <a:p>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
        <p:nvSpPr>
          <p:cNvPr id="23" name="文本框 22"/>
          <p:cNvSpPr txBox="1"/>
          <p:nvPr/>
        </p:nvSpPr>
        <p:spPr>
          <a:xfrm>
            <a:off x="4842135" y="2211471"/>
            <a:ext cx="615553" cy="2605842"/>
          </a:xfrm>
          <a:prstGeom prst="rect">
            <a:avLst/>
          </a:prstGeom>
          <a:noFill/>
        </p:spPr>
        <p:txBody>
          <a:bodyPr vert="eaVert" wrap="none" rtlCol="0">
            <a:spAutoFit/>
          </a:bodyPr>
          <a:lstStyle/>
          <a:p>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
        <p:nvSpPr>
          <p:cNvPr id="24" name="文本框 23"/>
          <p:cNvSpPr txBox="1"/>
          <p:nvPr/>
        </p:nvSpPr>
        <p:spPr>
          <a:xfrm>
            <a:off x="3896047" y="2211471"/>
            <a:ext cx="615553" cy="2605842"/>
          </a:xfrm>
          <a:prstGeom prst="rect">
            <a:avLst/>
          </a:prstGeom>
          <a:noFill/>
        </p:spPr>
        <p:txBody>
          <a:bodyPr vert="eaVert" wrap="none" rtlCol="0">
            <a:spAutoFit/>
          </a:bodyPr>
          <a:lstStyle/>
          <a:p>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
        <p:nvSpPr>
          <p:cNvPr id="25" name="文本框 24"/>
          <p:cNvSpPr txBox="1"/>
          <p:nvPr/>
        </p:nvSpPr>
        <p:spPr>
          <a:xfrm>
            <a:off x="2949959" y="2211471"/>
            <a:ext cx="615553" cy="2605842"/>
          </a:xfrm>
          <a:prstGeom prst="rect">
            <a:avLst/>
          </a:prstGeom>
          <a:noFill/>
        </p:spPr>
        <p:txBody>
          <a:bodyPr vert="eaVert" wrap="none" rtlCol="0">
            <a:spAutoFit/>
          </a:bodyPr>
          <a:lstStyle/>
          <a:p>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grpSp>
        <p:nvGrpSpPr>
          <p:cNvPr id="58" name="组合 57"/>
          <p:cNvGrpSpPr/>
          <p:nvPr/>
        </p:nvGrpSpPr>
        <p:grpSpPr>
          <a:xfrm>
            <a:off x="991203" y="840936"/>
            <a:ext cx="877163" cy="926397"/>
            <a:chOff x="7525071" y="5126838"/>
            <a:chExt cx="877163" cy="926397"/>
          </a:xfrm>
        </p:grpSpPr>
        <p:grpSp>
          <p:nvGrpSpPr>
            <p:cNvPr id="42" name="组合 41"/>
            <p:cNvGrpSpPr/>
            <p:nvPr/>
          </p:nvGrpSpPr>
          <p:grpSpPr>
            <a:xfrm>
              <a:off x="7554016" y="5126838"/>
              <a:ext cx="819275" cy="819275"/>
              <a:chOff x="6940062" y="5375031"/>
              <a:chExt cx="914400" cy="914400"/>
            </a:xfrm>
          </p:grpSpPr>
          <p:sp>
            <p:nvSpPr>
              <p:cNvPr id="33" name="矩形 32"/>
              <p:cNvSpPr/>
              <p:nvPr/>
            </p:nvSpPr>
            <p:spPr>
              <a:xfrm>
                <a:off x="6940062" y="5375031"/>
                <a:ext cx="914400" cy="914400"/>
              </a:xfrm>
              <a:prstGeom prst="rect">
                <a:avLst/>
              </a:prstGeom>
              <a:noFill/>
              <a:ln w="6350">
                <a:solidFill>
                  <a:srgbClr val="C00000">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5" name="直接连接符 34"/>
              <p:cNvCxnSpPr>
                <a:stCxn id="33" idx="1"/>
                <a:endCxn id="33" idx="3"/>
              </p:cNvCxnSpPr>
              <p:nvPr/>
            </p:nvCxnSpPr>
            <p:spPr>
              <a:xfrm>
                <a:off x="6940062" y="5832231"/>
                <a:ext cx="914400" cy="0"/>
              </a:xfrm>
              <a:prstGeom prst="line">
                <a:avLst/>
              </a:prstGeom>
              <a:ln>
                <a:solidFill>
                  <a:srgbClr val="C00000">
                    <a:alpha val="45000"/>
                  </a:srgb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a:stCxn id="33" idx="0"/>
                <a:endCxn id="33" idx="2"/>
              </p:cNvCxnSpPr>
              <p:nvPr/>
            </p:nvCxnSpPr>
            <p:spPr>
              <a:xfrm>
                <a:off x="7397262" y="5375031"/>
                <a:ext cx="0" cy="914400"/>
              </a:xfrm>
              <a:prstGeom prst="line">
                <a:avLst/>
              </a:prstGeom>
              <a:ln>
                <a:solidFill>
                  <a:srgbClr val="C00000">
                    <a:alpha val="45000"/>
                  </a:srgb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6940062" y="5375031"/>
                <a:ext cx="914400" cy="914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flipV="1">
                <a:off x="6940062" y="5375031"/>
                <a:ext cx="914400" cy="9144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5" name="文本框 54"/>
            <p:cNvSpPr txBox="1"/>
            <p:nvPr/>
          </p:nvSpPr>
          <p:spPr>
            <a:xfrm>
              <a:off x="7525071" y="5129905"/>
              <a:ext cx="877163" cy="923330"/>
            </a:xfrm>
            <a:prstGeom prst="rect">
              <a:avLst/>
            </a:prstGeom>
            <a:noFill/>
          </p:spPr>
          <p:txBody>
            <a:bodyPr wrap="none" rtlCol="0">
              <a:spAutoFit/>
            </a:bodyPr>
            <a:lstStyle/>
            <a:p>
              <a:r>
                <a:rPr lang="zh-CN" altLang="en-US" sz="5400" dirty="0">
                  <a:solidFill>
                    <a:schemeClr val="tx2"/>
                  </a:solidFill>
                  <a:latin typeface="方正行楷简体" panose="02010601030101010101" pitchFamily="2" charset="-122"/>
                  <a:ea typeface="方正行楷简体" panose="02010601030101010101" pitchFamily="2" charset="-122"/>
                </a:rPr>
                <a:t>目</a:t>
              </a:r>
            </a:p>
          </p:txBody>
        </p:sp>
      </p:grpSp>
      <p:grpSp>
        <p:nvGrpSpPr>
          <p:cNvPr id="59" name="组合 58"/>
          <p:cNvGrpSpPr/>
          <p:nvPr/>
        </p:nvGrpSpPr>
        <p:grpSpPr>
          <a:xfrm>
            <a:off x="1983980" y="840936"/>
            <a:ext cx="877163" cy="926397"/>
            <a:chOff x="8517848" y="5126838"/>
            <a:chExt cx="877163" cy="926397"/>
          </a:xfrm>
        </p:grpSpPr>
        <p:grpSp>
          <p:nvGrpSpPr>
            <p:cNvPr id="43" name="组合 42"/>
            <p:cNvGrpSpPr/>
            <p:nvPr/>
          </p:nvGrpSpPr>
          <p:grpSpPr>
            <a:xfrm>
              <a:off x="8546793" y="5126838"/>
              <a:ext cx="819275" cy="819275"/>
              <a:chOff x="6940062" y="5375031"/>
              <a:chExt cx="914400" cy="914400"/>
            </a:xfrm>
          </p:grpSpPr>
          <p:sp>
            <p:nvSpPr>
              <p:cNvPr id="44" name="矩形 43"/>
              <p:cNvSpPr/>
              <p:nvPr/>
            </p:nvSpPr>
            <p:spPr>
              <a:xfrm>
                <a:off x="6940062" y="5375031"/>
                <a:ext cx="914400" cy="914400"/>
              </a:xfrm>
              <a:prstGeom prst="rect">
                <a:avLst/>
              </a:prstGeom>
              <a:noFill/>
              <a:ln w="6350">
                <a:solidFill>
                  <a:srgbClr val="C00000">
                    <a:alpha val="45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5" name="直接连接符 44"/>
              <p:cNvCxnSpPr>
                <a:stCxn id="44" idx="1"/>
                <a:endCxn id="44" idx="3"/>
              </p:cNvCxnSpPr>
              <p:nvPr/>
            </p:nvCxnSpPr>
            <p:spPr>
              <a:xfrm>
                <a:off x="6940062" y="5832231"/>
                <a:ext cx="914400" cy="0"/>
              </a:xfrm>
              <a:prstGeom prst="line">
                <a:avLst/>
              </a:prstGeom>
              <a:ln>
                <a:solidFill>
                  <a:srgbClr val="C00000">
                    <a:alpha val="45000"/>
                  </a:srgb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a:stCxn id="44" idx="0"/>
                <a:endCxn id="44" idx="2"/>
              </p:cNvCxnSpPr>
              <p:nvPr/>
            </p:nvCxnSpPr>
            <p:spPr>
              <a:xfrm>
                <a:off x="7397262" y="5375031"/>
                <a:ext cx="0" cy="914400"/>
              </a:xfrm>
              <a:prstGeom prst="line">
                <a:avLst/>
              </a:prstGeom>
              <a:ln>
                <a:solidFill>
                  <a:srgbClr val="C00000">
                    <a:alpha val="45000"/>
                  </a:srgb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6940062" y="5375031"/>
                <a:ext cx="914400" cy="91440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6940062" y="5375031"/>
                <a:ext cx="914400" cy="9144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56" name="文本框 55"/>
            <p:cNvSpPr txBox="1"/>
            <p:nvPr/>
          </p:nvSpPr>
          <p:spPr>
            <a:xfrm>
              <a:off x="8517848" y="5129905"/>
              <a:ext cx="877163" cy="923330"/>
            </a:xfrm>
            <a:prstGeom prst="rect">
              <a:avLst/>
            </a:prstGeom>
            <a:noFill/>
          </p:spPr>
          <p:txBody>
            <a:bodyPr wrap="none" rtlCol="0">
              <a:spAutoFit/>
            </a:bodyPr>
            <a:lstStyle/>
            <a:p>
              <a:r>
                <a:rPr lang="zh-CN" altLang="en-US" sz="5400" dirty="0">
                  <a:solidFill>
                    <a:schemeClr val="tx2"/>
                  </a:solidFill>
                  <a:latin typeface="方正行楷简体" panose="02010601030101010101" pitchFamily="2" charset="-122"/>
                  <a:ea typeface="方正行楷简体" panose="02010601030101010101" pitchFamily="2" charset="-122"/>
                </a:rPr>
                <a:t>录</a:t>
              </a:r>
            </a:p>
          </p:txBody>
        </p:sp>
      </p:grpSp>
    </p:spTree>
    <p:extLst>
      <p:ext uri="{BB962C8B-B14F-4D97-AF65-F5344CB8AC3E}">
        <p14:creationId xmlns:p14="http://schemas.microsoft.com/office/powerpoint/2010/main" val="1502680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advTm="0">
        <p15:prstTrans prst="origami"/>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64" presetClass="path" presetSubtype="0" decel="100000" fill="hold" nodeType="withEffect">
                                  <p:stCondLst>
                                    <p:cond delay="0"/>
                                  </p:stCondLst>
                                  <p:childTnLst>
                                    <p:animMotion origin="layout" path="M -3.54167E-6 -1.11111E-6 L -3.54167E-6 -0.08657 " pathEditMode="relative" rAng="0" ptsTypes="AA">
                                      <p:cBhvr>
                                        <p:cTn id="9" dur="1000" spd="-100000" fill="hold"/>
                                        <p:tgtEl>
                                          <p:spTgt spid="19"/>
                                        </p:tgtEl>
                                        <p:attrNameLst>
                                          <p:attrName>ppt_x</p:attrName>
                                          <p:attrName>ppt_y</p:attrName>
                                        </p:attrNameLst>
                                      </p:cBhvr>
                                      <p:rCtr x="0" y="-4329"/>
                                    </p:animMotion>
                                  </p:childTnLst>
                                </p:cTn>
                              </p:par>
                              <p:par>
                                <p:cTn id="10" presetID="10" presetClass="entr" presetSubtype="0" fill="hold" nodeType="withEffect">
                                  <p:stCondLst>
                                    <p:cond delay="750"/>
                                  </p:stCondLst>
                                  <p:childTnLst>
                                    <p:set>
                                      <p:cBhvr>
                                        <p:cTn id="11" dur="1" fill="hold">
                                          <p:stCondLst>
                                            <p:cond delay="0"/>
                                          </p:stCondLst>
                                        </p:cTn>
                                        <p:tgtEl>
                                          <p:spTgt spid="59"/>
                                        </p:tgtEl>
                                        <p:attrNameLst>
                                          <p:attrName>style.visibility</p:attrName>
                                        </p:attrNameLst>
                                      </p:cBhvr>
                                      <p:to>
                                        <p:strVal val="visible"/>
                                      </p:to>
                                    </p:set>
                                    <p:animEffect transition="in" filter="fade">
                                      <p:cBhvr>
                                        <p:cTn id="12" dur="1000"/>
                                        <p:tgtEl>
                                          <p:spTgt spid="59"/>
                                        </p:tgtEl>
                                      </p:cBhvr>
                                    </p:animEffect>
                                  </p:childTnLst>
                                </p:cTn>
                              </p:par>
                              <p:par>
                                <p:cTn id="13" presetID="64" presetClass="path" presetSubtype="0" decel="100000" fill="hold" nodeType="withEffect">
                                  <p:stCondLst>
                                    <p:cond delay="750"/>
                                  </p:stCondLst>
                                  <p:childTnLst>
                                    <p:animMotion origin="layout" path="M 2.08333E-6 3.7037E-6 L 2.08333E-6 0.08865 " pathEditMode="relative" rAng="0" ptsTypes="AA">
                                      <p:cBhvr>
                                        <p:cTn id="14" dur="1000" spd="-100000" fill="hold"/>
                                        <p:tgtEl>
                                          <p:spTgt spid="59"/>
                                        </p:tgtEl>
                                        <p:attrNameLst>
                                          <p:attrName>ppt_x</p:attrName>
                                          <p:attrName>ppt_y</p:attrName>
                                        </p:attrNameLst>
                                      </p:cBhvr>
                                      <p:rCtr x="0" y="4421"/>
                                    </p:animMotion>
                                  </p:childTnLst>
                                </p:cTn>
                              </p:par>
                              <p:par>
                                <p:cTn id="15" presetID="10" presetClass="entr" presetSubtype="0" fill="hold" nodeType="withEffect">
                                  <p:stCondLst>
                                    <p:cond delay="75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750"/>
                                        <p:tgtEl>
                                          <p:spTgt spid="58"/>
                                        </p:tgtEl>
                                      </p:cBhvr>
                                    </p:animEffect>
                                  </p:childTnLst>
                                </p:cTn>
                              </p:par>
                              <p:par>
                                <p:cTn id="18" presetID="35" presetClass="path" presetSubtype="0" decel="100000" fill="hold" nodeType="withEffect">
                                  <p:stCondLst>
                                    <p:cond delay="750"/>
                                  </p:stCondLst>
                                  <p:childTnLst>
                                    <p:animMotion origin="layout" path="M 2.5E-6 3.7037E-6 L -0.04011 3.7037E-6 " pathEditMode="relative" rAng="0" ptsTypes="AA">
                                      <p:cBhvr>
                                        <p:cTn id="19" dur="1250" spd="-100000" fill="hold"/>
                                        <p:tgtEl>
                                          <p:spTgt spid="58"/>
                                        </p:tgtEl>
                                        <p:attrNameLst>
                                          <p:attrName>ppt_x</p:attrName>
                                          <p:attrName>ppt_y</p:attrName>
                                        </p:attrNameLst>
                                      </p:cBhvr>
                                      <p:rCtr x="-2005" y="0"/>
                                    </p:animMotion>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fade">
                                      <p:cBhvr>
                                        <p:cTn id="23" dur="1250"/>
                                        <p:tgtEl>
                                          <p:spTgt spid="3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1000"/>
                                        <p:tgtEl>
                                          <p:spTgt spid="22"/>
                                        </p:tgtEl>
                                      </p:cBhvr>
                                    </p:animEffect>
                                  </p:childTnLst>
                                </p:cTn>
                              </p:par>
                              <p:par>
                                <p:cTn id="27" presetID="64" presetClass="path" presetSubtype="0" decel="100000" fill="hold" grpId="1" nodeType="withEffect">
                                  <p:stCondLst>
                                    <p:cond delay="0"/>
                                  </p:stCondLst>
                                  <p:childTnLst>
                                    <p:animMotion origin="layout" path="M 0 -1.11022E-16 L 0 -0.08657 " pathEditMode="relative" rAng="0" ptsTypes="AA">
                                      <p:cBhvr>
                                        <p:cTn id="28" dur="1000" spd="-100000" fill="hold"/>
                                        <p:tgtEl>
                                          <p:spTgt spid="22"/>
                                        </p:tgtEl>
                                        <p:attrNameLst>
                                          <p:attrName>ppt_x</p:attrName>
                                          <p:attrName>ppt_y</p:attrName>
                                        </p:attrNameLst>
                                      </p:cBhvr>
                                      <p:rCtr x="0" y="-4329"/>
                                    </p:animMotion>
                                  </p:childTnLst>
                                </p:cTn>
                              </p:par>
                              <p:par>
                                <p:cTn id="29" presetID="10" presetClass="entr" presetSubtype="0" fill="hold" grpId="0" nodeType="with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1000"/>
                                        <p:tgtEl>
                                          <p:spTgt spid="23"/>
                                        </p:tgtEl>
                                      </p:cBhvr>
                                    </p:animEffect>
                                  </p:childTnLst>
                                </p:cTn>
                              </p:par>
                              <p:par>
                                <p:cTn id="32" presetID="64" presetClass="path" presetSubtype="0" decel="100000" fill="hold" grpId="1" nodeType="withEffect">
                                  <p:stCondLst>
                                    <p:cond delay="500"/>
                                  </p:stCondLst>
                                  <p:childTnLst>
                                    <p:animMotion origin="layout" path="M 4.16667E-6 -1.11022E-16 L 4.16667E-6 -0.08657 " pathEditMode="relative" rAng="0" ptsTypes="AA">
                                      <p:cBhvr>
                                        <p:cTn id="33" dur="1000" spd="-100000" fill="hold"/>
                                        <p:tgtEl>
                                          <p:spTgt spid="23"/>
                                        </p:tgtEl>
                                        <p:attrNameLst>
                                          <p:attrName>ppt_x</p:attrName>
                                          <p:attrName>ppt_y</p:attrName>
                                        </p:attrNameLst>
                                      </p:cBhvr>
                                      <p:rCtr x="0" y="-4329"/>
                                    </p:animMotion>
                                  </p:childTnLst>
                                </p:cTn>
                              </p:par>
                              <p:par>
                                <p:cTn id="34" presetID="10" presetClass="entr" presetSubtype="0" fill="hold" grpId="0" nodeType="withEffect">
                                  <p:stCondLst>
                                    <p:cond delay="100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childTnLst>
                                </p:cTn>
                              </p:par>
                              <p:par>
                                <p:cTn id="37" presetID="64" presetClass="path" presetSubtype="0" decel="100000" fill="hold" grpId="1" nodeType="withEffect">
                                  <p:stCondLst>
                                    <p:cond delay="1000"/>
                                  </p:stCondLst>
                                  <p:childTnLst>
                                    <p:animMotion origin="layout" path="M -1.66667E-6 -1.11022E-16 L -1.66667E-6 -0.08657 " pathEditMode="relative" rAng="0" ptsTypes="AA">
                                      <p:cBhvr>
                                        <p:cTn id="38" dur="1000" spd="-100000" fill="hold"/>
                                        <p:tgtEl>
                                          <p:spTgt spid="24"/>
                                        </p:tgtEl>
                                        <p:attrNameLst>
                                          <p:attrName>ppt_x</p:attrName>
                                          <p:attrName>ppt_y</p:attrName>
                                        </p:attrNameLst>
                                      </p:cBhvr>
                                      <p:rCtr x="0" y="-4329"/>
                                    </p:animMotion>
                                  </p:childTnLst>
                                </p:cTn>
                              </p:par>
                              <p:par>
                                <p:cTn id="39" presetID="10" presetClass="entr" presetSubtype="0" fill="hold" grpId="0" nodeType="withEffect">
                                  <p:stCondLst>
                                    <p:cond delay="150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1000"/>
                                        <p:tgtEl>
                                          <p:spTgt spid="25"/>
                                        </p:tgtEl>
                                      </p:cBhvr>
                                    </p:animEffect>
                                  </p:childTnLst>
                                </p:cTn>
                              </p:par>
                              <p:par>
                                <p:cTn id="42" presetID="64" presetClass="path" presetSubtype="0" decel="100000" fill="hold" grpId="1" nodeType="withEffect">
                                  <p:stCondLst>
                                    <p:cond delay="1500"/>
                                  </p:stCondLst>
                                  <p:childTnLst>
                                    <p:animMotion origin="layout" path="M 2.5E-6 -1.11022E-16 L 2.5E-6 -0.08657 " pathEditMode="relative" rAng="0" ptsTypes="AA">
                                      <p:cBhvr>
                                        <p:cTn id="43" dur="1000" spd="-100000" fill="hold"/>
                                        <p:tgtEl>
                                          <p:spTgt spid="25"/>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23" grpId="0"/>
      <p:bldP spid="23" grpId="1"/>
      <p:bldP spid="24" grpId="0"/>
      <p:bldP spid="24" grpId="1"/>
      <p:bldP spid="25" grpId="0"/>
      <p:bldP spid="25"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a:extLst>
              <a:ext uri="{FF2B5EF4-FFF2-40B4-BE49-F238E27FC236}">
                <a16:creationId xmlns:a16="http://schemas.microsoft.com/office/drawing/2014/main" xmlns="" id="{B395F85E-DBD1-416C-A0A6-2A35818F3BA1}"/>
              </a:ext>
            </a:extLst>
          </p:cNvPr>
          <p:cNvSpPr/>
          <p:nvPr/>
        </p:nvSpPr>
        <p:spPr>
          <a:xfrm>
            <a:off x="4508301" y="882447"/>
            <a:ext cx="4705747" cy="4732722"/>
          </a:xfrm>
          <a:prstGeom prst="ellipse">
            <a:avLst/>
          </a:prstGeom>
          <a:solidFill>
            <a:srgbClr val="F4F4F4"/>
          </a:solidFill>
          <a:ln>
            <a:solidFill>
              <a:srgbClr val="EC84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0" name="文本框 49">
            <a:extLst>
              <a:ext uri="{FF2B5EF4-FFF2-40B4-BE49-F238E27FC236}">
                <a16:creationId xmlns:a16="http://schemas.microsoft.com/office/drawing/2014/main" xmlns="" id="{81BC980A-646A-4802-A212-0928B5A14C70}"/>
              </a:ext>
            </a:extLst>
          </p:cNvPr>
          <p:cNvSpPr txBox="1"/>
          <p:nvPr/>
        </p:nvSpPr>
        <p:spPr>
          <a:xfrm>
            <a:off x="5956300" y="2587089"/>
            <a:ext cx="1809750" cy="1323439"/>
          </a:xfrm>
          <a:prstGeom prst="rect">
            <a:avLst/>
          </a:prstGeom>
          <a:noFill/>
        </p:spPr>
        <p:txBody>
          <a:bodyPr wrap="square" rtlCol="0">
            <a:spAutoFit/>
          </a:bodyPr>
          <a:lstStyle/>
          <a:p>
            <a:r>
              <a:rPr lang="zh-CN" altLang="en-US" sz="8000" dirty="0">
                <a:latin typeface="柳公权柳体" panose="02000000000000000000" pitchFamily="2" charset="-122"/>
                <a:ea typeface="柳公权柳体" panose="02000000000000000000" pitchFamily="2" charset="-122"/>
              </a:rPr>
              <a:t>壹</a:t>
            </a:r>
          </a:p>
        </p:txBody>
      </p:sp>
      <p:pic>
        <p:nvPicPr>
          <p:cNvPr id="58" name="图片 57">
            <a:extLst>
              <a:ext uri="{FF2B5EF4-FFF2-40B4-BE49-F238E27FC236}">
                <a16:creationId xmlns:a16="http://schemas.microsoft.com/office/drawing/2014/main" xmlns="" id="{5FB990A9-2EB8-435A-A829-B1472C9E44CC}"/>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86"/>
          <a:stretch/>
        </p:blipFill>
        <p:spPr>
          <a:xfrm>
            <a:off x="2884336" y="-584198"/>
            <a:ext cx="4467527" cy="6857998"/>
          </a:xfrm>
          <a:prstGeom prst="rect">
            <a:avLst/>
          </a:prstGeom>
        </p:spPr>
      </p:pic>
    </p:spTree>
    <p:extLst>
      <p:ext uri="{BB962C8B-B14F-4D97-AF65-F5344CB8AC3E}">
        <p14:creationId xmlns:p14="http://schemas.microsoft.com/office/powerpoint/2010/main" val="4048887652"/>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heel(1)">
                                      <p:cBhvr>
                                        <p:cTn id="7" dur="20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fade">
                                      <p:cBhvr>
                                        <p:cTn id="17" dur="1000"/>
                                        <p:tgtEl>
                                          <p:spTgt spid="58"/>
                                        </p:tgtEl>
                                      </p:cBhvr>
                                    </p:animEffect>
                                    <p:anim calcmode="lin" valueType="num">
                                      <p:cBhvr>
                                        <p:cTn id="18" dur="1000" fill="hold"/>
                                        <p:tgtEl>
                                          <p:spTgt spid="58"/>
                                        </p:tgtEl>
                                        <p:attrNameLst>
                                          <p:attrName>ppt_x</p:attrName>
                                        </p:attrNameLst>
                                      </p:cBhvr>
                                      <p:tavLst>
                                        <p:tav tm="0">
                                          <p:val>
                                            <p:strVal val="#ppt_x"/>
                                          </p:val>
                                        </p:tav>
                                        <p:tav tm="100000">
                                          <p:val>
                                            <p:strVal val="#ppt_x"/>
                                          </p:val>
                                        </p:tav>
                                      </p:tavLst>
                                    </p:anim>
                                    <p:anim calcmode="lin" valueType="num">
                                      <p:cBhvr>
                                        <p:cTn id="19"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3912034" y="130179"/>
            <a:ext cx="8175464" cy="8749774"/>
            <a:chOff x="4016536" y="273870"/>
            <a:chExt cx="6681943" cy="7151336"/>
          </a:xfrm>
        </p:grpSpPr>
        <p:pic>
          <p:nvPicPr>
            <p:cNvPr id="13" name="图片 12"/>
            <p:cNvPicPr>
              <a:picLocks noChangeAspect="1"/>
            </p:cNvPicPr>
            <p:nvPr/>
          </p:nvPicPr>
          <p:blipFill>
            <a:blip r:embed="rId3"/>
            <a:stretch>
              <a:fillRect/>
            </a:stretch>
          </p:blipFill>
          <p:spPr>
            <a:xfrm>
              <a:off x="4016536" y="273870"/>
              <a:ext cx="6681943" cy="7151336"/>
            </a:xfrm>
            <a:prstGeom prst="rect">
              <a:avLst/>
            </a:prstGeom>
          </p:spPr>
        </p:pic>
        <p:pic>
          <p:nvPicPr>
            <p:cNvPr id="15" name="图片 14"/>
            <p:cNvPicPr>
              <a:picLocks noChangeAspect="1"/>
            </p:cNvPicPr>
            <p:nvPr/>
          </p:nvPicPr>
          <p:blipFill>
            <a:blip r:embed="rId4">
              <a:duotone>
                <a:schemeClr val="bg2">
                  <a:shade val="45000"/>
                  <a:satMod val="135000"/>
                </a:schemeClr>
                <a:prstClr val="white"/>
              </a:duotone>
            </a:blip>
            <a:stretch>
              <a:fillRect/>
            </a:stretch>
          </p:blipFill>
          <p:spPr>
            <a:xfrm>
              <a:off x="4244320" y="4206241"/>
              <a:ext cx="6226373" cy="2956408"/>
            </a:xfrm>
            <a:prstGeom prst="rect">
              <a:avLst/>
            </a:prstGeom>
          </p:spPr>
        </p:pic>
      </p:grpSp>
      <p:sp>
        <p:nvSpPr>
          <p:cNvPr id="16" name="文本框 15"/>
          <p:cNvSpPr txBox="1"/>
          <p:nvPr/>
        </p:nvSpPr>
        <p:spPr>
          <a:xfrm>
            <a:off x="6918960" y="2757328"/>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
        <p:nvSpPr>
          <p:cNvPr id="18" name="矩形 17"/>
          <p:cNvSpPr/>
          <p:nvPr/>
        </p:nvSpPr>
        <p:spPr>
          <a:xfrm>
            <a:off x="5243724" y="2757328"/>
            <a:ext cx="1396536" cy="2344177"/>
          </a:xfrm>
          <a:prstGeom prst="rect">
            <a:avLst/>
          </a:prstGeom>
        </p:spPr>
        <p:txBody>
          <a:bodyPr vert="eaVert" wrap="square">
            <a:spAutoFit/>
          </a:bodyPr>
          <a:lstStyle/>
          <a:p>
            <a:pPr>
              <a:lnSpc>
                <a:spcPct val="150000"/>
              </a:lnSpc>
            </a:pPr>
            <a:r>
              <a:rPr lang="zh-CN" altLang="en-US" sz="1050">
                <a:solidFill>
                  <a:schemeClr val="bg1">
                    <a:lumMod val="50000"/>
                  </a:schemeClr>
                </a:solidFill>
                <a:latin typeface="+mj-lt"/>
              </a:rPr>
              <a:t>Please add your text content here, or copy your text, paste it here, and select only the text. Please add your text content here, or copy your text, paste it here, and select only the text.</a:t>
            </a:r>
          </a:p>
        </p:txBody>
      </p:sp>
      <p:pic>
        <p:nvPicPr>
          <p:cNvPr id="27" name="图片 26"/>
          <p:cNvPicPr>
            <a:picLocks noChangeAspect="1"/>
          </p:cNvPicPr>
          <p:nvPr/>
        </p:nvPicPr>
        <p:blipFill rotWithShape="1">
          <a:blip r:embed="rId5">
            <a:extLst>
              <a:ext uri="{28A0092B-C50C-407E-A947-70E740481C1C}">
                <a14:useLocalDpi xmlns:a14="http://schemas.microsoft.com/office/drawing/2010/main" val="0"/>
              </a:ext>
            </a:extLst>
          </a:blip>
          <a:srcRect r="45281" b="45648"/>
          <a:stretch/>
        </p:blipFill>
        <p:spPr>
          <a:xfrm>
            <a:off x="292227" y="0"/>
            <a:ext cx="1980710" cy="3670663"/>
          </a:xfrm>
          <a:prstGeom prst="rect">
            <a:avLst/>
          </a:prstGeom>
        </p:spPr>
      </p:pic>
      <p:pic>
        <p:nvPicPr>
          <p:cNvPr id="28" name="图片 27"/>
          <p:cNvPicPr>
            <a:picLocks noChangeAspect="1"/>
          </p:cNvPicPr>
          <p:nvPr/>
        </p:nvPicPr>
        <p:blipFill rotWithShape="1">
          <a:blip r:embed="rId5">
            <a:extLst>
              <a:ext uri="{28A0092B-C50C-407E-A947-70E740481C1C}">
                <a14:useLocalDpi xmlns:a14="http://schemas.microsoft.com/office/drawing/2010/main" val="0"/>
              </a:ext>
            </a:extLst>
          </a:blip>
          <a:srcRect l="14389" t="60929" r="66845" b="26499"/>
          <a:stretch/>
        </p:blipFill>
        <p:spPr>
          <a:xfrm>
            <a:off x="896995" y="4114800"/>
            <a:ext cx="679269" cy="849086"/>
          </a:xfrm>
          <a:prstGeom prst="rect">
            <a:avLst/>
          </a:prstGeom>
        </p:spPr>
      </p:pic>
      <p:pic>
        <p:nvPicPr>
          <p:cNvPr id="29" name="图片 28"/>
          <p:cNvPicPr>
            <a:picLocks noChangeAspect="1"/>
          </p:cNvPicPr>
          <p:nvPr/>
        </p:nvPicPr>
        <p:blipFill rotWithShape="1">
          <a:blip r:embed="rId5">
            <a:extLst>
              <a:ext uri="{28A0092B-C50C-407E-A947-70E740481C1C}">
                <a14:useLocalDpi xmlns:a14="http://schemas.microsoft.com/office/drawing/2010/main" val="0"/>
              </a:ext>
            </a:extLst>
          </a:blip>
          <a:srcRect l="45425" t="63831" r="44470" b="29400"/>
          <a:stretch/>
        </p:blipFill>
        <p:spPr>
          <a:xfrm>
            <a:off x="2299063" y="4310743"/>
            <a:ext cx="365760" cy="457200"/>
          </a:xfrm>
          <a:prstGeom prst="rect">
            <a:avLst/>
          </a:prstGeom>
        </p:spPr>
      </p:pic>
      <p:pic>
        <p:nvPicPr>
          <p:cNvPr id="30" name="图片 29"/>
          <p:cNvPicPr>
            <a:picLocks noChangeAspect="1"/>
          </p:cNvPicPr>
          <p:nvPr/>
        </p:nvPicPr>
        <p:blipFill rotWithShape="1">
          <a:blip r:embed="rId5">
            <a:extLst>
              <a:ext uri="{28A0092B-C50C-407E-A947-70E740481C1C}">
                <a14:useLocalDpi xmlns:a14="http://schemas.microsoft.com/office/drawing/2010/main" val="0"/>
              </a:ext>
            </a:extLst>
          </a:blip>
          <a:srcRect l="75835" t="94099" r="346" b="-675"/>
          <a:stretch/>
        </p:blipFill>
        <p:spPr>
          <a:xfrm>
            <a:off x="2596096" y="6048102"/>
            <a:ext cx="862149" cy="444137"/>
          </a:xfrm>
          <a:prstGeom prst="rect">
            <a:avLst/>
          </a:prstGeom>
        </p:spPr>
      </p:pic>
    </p:spTree>
    <p:extLst>
      <p:ext uri="{BB962C8B-B14F-4D97-AF65-F5344CB8AC3E}">
        <p14:creationId xmlns:p14="http://schemas.microsoft.com/office/powerpoint/2010/main" val="380600953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childTnLst>
                                </p:cTn>
                              </p:par>
                              <p:par>
                                <p:cTn id="8" presetID="64" presetClass="path" presetSubtype="0" decel="100000" fill="hold" nodeType="withEffect">
                                  <p:stCondLst>
                                    <p:cond delay="0"/>
                                  </p:stCondLst>
                                  <p:childTnLst>
                                    <p:animMotion origin="layout" path="M -3.54167E-6 -1.11111E-6 L -3.54167E-6 -0.08657 " pathEditMode="relative" rAng="0" ptsTypes="AA">
                                      <p:cBhvr>
                                        <p:cTn id="9" dur="1000" spd="-100000" fill="hold"/>
                                        <p:tgtEl>
                                          <p:spTgt spid="27"/>
                                        </p:tgtEl>
                                        <p:attrNameLst>
                                          <p:attrName>ppt_x</p:attrName>
                                          <p:attrName>ppt_y</p:attrName>
                                        </p:attrNameLst>
                                      </p:cBhvr>
                                      <p:rCtr x="0" y="-4329"/>
                                    </p:animMotion>
                                  </p:childTnLst>
                                </p:cTn>
                              </p:par>
                              <p:par>
                                <p:cTn id="10" presetID="42" presetClass="entr" presetSubtype="0"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30"/>
                                        </p:tgtEl>
                                        <p:attrNameLst>
                                          <p:attrName>style.visibility</p:attrName>
                                        </p:attrNameLst>
                                      </p:cBhvr>
                                      <p:to>
                                        <p:strVal val="visible"/>
                                      </p:to>
                                    </p:set>
                                    <p:animEffect transition="in" filter="fade">
                                      <p:cBhvr>
                                        <p:cTn id="18" dur="750"/>
                                        <p:tgtEl>
                                          <p:spTgt spid="30"/>
                                        </p:tgtEl>
                                      </p:cBhvr>
                                    </p:animEffect>
                                  </p:childTnLst>
                                </p:cTn>
                              </p:par>
                              <p:par>
                                <p:cTn id="19" presetID="35" presetClass="path" presetSubtype="0" decel="100000" fill="hold" nodeType="withEffect">
                                  <p:stCondLst>
                                    <p:cond delay="0"/>
                                  </p:stCondLst>
                                  <p:childTnLst>
                                    <p:animMotion origin="layout" path="M 2.91667E-6 -1.85185E-6 L -0.12943 -0.45324 " pathEditMode="relative" rAng="0" ptsTypes="AA">
                                      <p:cBhvr>
                                        <p:cTn id="20" dur="1250" spd="-100000" fill="hold"/>
                                        <p:tgtEl>
                                          <p:spTgt spid="30"/>
                                        </p:tgtEl>
                                        <p:attrNameLst>
                                          <p:attrName>ppt_x</p:attrName>
                                          <p:attrName>ppt_y</p:attrName>
                                        </p:attrNameLst>
                                      </p:cBhvr>
                                      <p:rCtr x="-6471" y="-22662"/>
                                    </p:animMotion>
                                  </p:childTnLst>
                                </p:cTn>
                              </p:par>
                              <p:par>
                                <p:cTn id="21" presetID="10" presetClass="entr" presetSubtype="0" fill="hold" nodeType="withEffect">
                                  <p:stCondLst>
                                    <p:cond delay="25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750"/>
                                        <p:tgtEl>
                                          <p:spTgt spid="29"/>
                                        </p:tgtEl>
                                      </p:cBhvr>
                                    </p:animEffect>
                                  </p:childTnLst>
                                </p:cTn>
                              </p:par>
                              <p:par>
                                <p:cTn id="24" presetID="35" presetClass="path" presetSubtype="0" decel="100000" fill="hold" nodeType="withEffect">
                                  <p:stCondLst>
                                    <p:cond delay="250"/>
                                  </p:stCondLst>
                                  <p:childTnLst>
                                    <p:animMotion origin="layout" path="M 4.375E-6 4.44444E-6 L -0.07422 -0.23588 " pathEditMode="relative" rAng="0" ptsTypes="AA">
                                      <p:cBhvr>
                                        <p:cTn id="25" dur="1250" spd="-100000" fill="hold"/>
                                        <p:tgtEl>
                                          <p:spTgt spid="29"/>
                                        </p:tgtEl>
                                        <p:attrNameLst>
                                          <p:attrName>ppt_x</p:attrName>
                                          <p:attrName>ppt_y</p:attrName>
                                        </p:attrNameLst>
                                      </p:cBhvr>
                                      <p:rCtr x="-3711" y="-11806"/>
                                    </p:animMotion>
                                  </p:childTnLst>
                                </p:cTn>
                              </p:par>
                              <p:par>
                                <p:cTn id="26" presetID="10" presetClass="entr" presetSubtype="0" fill="hold" nodeType="withEffect">
                                  <p:stCondLst>
                                    <p:cond delay="5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750"/>
                                        <p:tgtEl>
                                          <p:spTgt spid="28"/>
                                        </p:tgtEl>
                                      </p:cBhvr>
                                    </p:animEffect>
                                  </p:childTnLst>
                                </p:cTn>
                              </p:par>
                              <p:par>
                                <p:cTn id="29" presetID="35" presetClass="path" presetSubtype="0" decel="100000" fill="hold" nodeType="withEffect">
                                  <p:stCondLst>
                                    <p:cond delay="500"/>
                                  </p:stCondLst>
                                  <p:childTnLst>
                                    <p:animMotion origin="layout" path="M -2.29167E-6 4.44444E-6 L 0.00274 -0.19329 " pathEditMode="relative" rAng="0" ptsTypes="AA">
                                      <p:cBhvr>
                                        <p:cTn id="30" dur="1250" spd="-100000" fill="hold"/>
                                        <p:tgtEl>
                                          <p:spTgt spid="28"/>
                                        </p:tgtEl>
                                        <p:attrNameLst>
                                          <p:attrName>ppt_x</p:attrName>
                                          <p:attrName>ppt_y</p:attrName>
                                        </p:attrNameLst>
                                      </p:cBhvr>
                                      <p:rCtr x="130" y="-9676"/>
                                    </p:animMotion>
                                  </p:childTnLst>
                                </p:cTn>
                              </p:par>
                            </p:childTnLst>
                          </p:cTn>
                        </p:par>
                        <p:par>
                          <p:cTn id="31" fill="hold">
                            <p:stCondLst>
                              <p:cond delay="2750"/>
                            </p:stCondLst>
                            <p:childTnLst>
                              <p:par>
                                <p:cTn id="32" presetID="10"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750"/>
                                        <p:tgtEl>
                                          <p:spTgt spid="16"/>
                                        </p:tgtEl>
                                      </p:cBhvr>
                                    </p:animEffect>
                                  </p:childTnLst>
                                </p:cTn>
                              </p:par>
                              <p:par>
                                <p:cTn id="35" presetID="35" presetClass="path" presetSubtype="0" decel="100000" fill="hold" grpId="1" nodeType="withEffect">
                                  <p:stCondLst>
                                    <p:cond delay="0"/>
                                  </p:stCondLst>
                                  <p:childTnLst>
                                    <p:animMotion origin="layout" path="M 2.91667E-6 1.85185E-6 L -0.04011 1.85185E-6 " pathEditMode="relative" rAng="0" ptsTypes="AA">
                                      <p:cBhvr>
                                        <p:cTn id="36" dur="1250" spd="-100000" fill="hold"/>
                                        <p:tgtEl>
                                          <p:spTgt spid="16"/>
                                        </p:tgtEl>
                                        <p:attrNameLst>
                                          <p:attrName>ppt_x</p:attrName>
                                          <p:attrName>ppt_y</p:attrName>
                                        </p:attrNameLst>
                                      </p:cBhvr>
                                      <p:rCtr x="-2005" y="0"/>
                                    </p:animMotion>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750"/>
                                        <p:tgtEl>
                                          <p:spTgt spid="18"/>
                                        </p:tgtEl>
                                      </p:cBhvr>
                                    </p:animEffect>
                                  </p:childTnLst>
                                </p:cTn>
                              </p:par>
                              <p:par>
                                <p:cTn id="40" presetID="35" presetClass="path" presetSubtype="0" decel="100000" fill="hold" grpId="1" nodeType="withEffect">
                                  <p:stCondLst>
                                    <p:cond delay="0"/>
                                  </p:stCondLst>
                                  <p:childTnLst>
                                    <p:animMotion origin="layout" path="M -4.375E-6 -4.07407E-6 L 0.04493 -4.07407E-6 " pathEditMode="relative" rAng="0" ptsTypes="AA">
                                      <p:cBhvr>
                                        <p:cTn id="41" dur="1250" spd="-100000" fill="hold"/>
                                        <p:tgtEl>
                                          <p:spTgt spid="18"/>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8" grpId="0"/>
      <p:bldP spid="18"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2050" y="0"/>
            <a:ext cx="4844198" cy="6858000"/>
          </a:xfrm>
          <a:prstGeom prst="rect">
            <a:avLst/>
          </a:prstGeom>
        </p:spPr>
      </p:pic>
      <p:sp>
        <p:nvSpPr>
          <p:cNvPr id="10" name="矩形 9"/>
          <p:cNvSpPr/>
          <p:nvPr/>
        </p:nvSpPr>
        <p:spPr>
          <a:xfrm>
            <a:off x="1432971" y="2518050"/>
            <a:ext cx="1881284" cy="3118573"/>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pic>
        <p:nvPicPr>
          <p:cNvPr id="13" name="图片 12"/>
          <p:cNvPicPr>
            <a:picLocks noChangeAspect="1"/>
          </p:cNvPicPr>
          <p:nvPr/>
        </p:nvPicPr>
        <p:blipFill rotWithShape="1">
          <a:blip r:embed="rId4">
            <a:extLst>
              <a:ext uri="{28A0092B-C50C-407E-A947-70E740481C1C}">
                <a14:useLocalDpi xmlns:a14="http://schemas.microsoft.com/office/drawing/2010/main" val="0"/>
              </a:ext>
            </a:extLst>
          </a:blip>
          <a:srcRect r="4445" b="47047"/>
          <a:stretch/>
        </p:blipFill>
        <p:spPr>
          <a:xfrm>
            <a:off x="1220255" y="705394"/>
            <a:ext cx="2306716" cy="1597842"/>
          </a:xfrm>
          <a:prstGeom prst="rect">
            <a:avLst/>
          </a:prstGeom>
        </p:spPr>
      </p:pic>
      <p:sp>
        <p:nvSpPr>
          <p:cNvPr id="9" name="文本框 8">
            <a:extLst>
              <a:ext uri="{FF2B5EF4-FFF2-40B4-BE49-F238E27FC236}">
                <a16:creationId xmlns:a16="http://schemas.microsoft.com/office/drawing/2014/main" xmlns="" id="{2D14121B-958C-427A-880E-063DD2C437DA}"/>
              </a:ext>
            </a:extLst>
          </p:cNvPr>
          <p:cNvSpPr txBox="1"/>
          <p:nvPr/>
        </p:nvSpPr>
        <p:spPr>
          <a:xfrm>
            <a:off x="4184055" y="2303236"/>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47189274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750"/>
                                        <p:tgtEl>
                                          <p:spTgt spid="9"/>
                                        </p:tgtEl>
                                      </p:cBhvr>
                                    </p:animEffect>
                                  </p:childTnLst>
                                </p:cTn>
                              </p:par>
                              <p:par>
                                <p:cTn id="19" presetID="35" presetClass="path" presetSubtype="0" decel="100000" fill="hold" grpId="1" nodeType="withEffect">
                                  <p:stCondLst>
                                    <p:cond delay="0"/>
                                  </p:stCondLst>
                                  <p:childTnLst>
                                    <p:animMotion origin="layout" path="M 1.875E-6 -4.44444E-6 L -0.04011 -4.44444E-6 " pathEditMode="relative" rAng="0" ptsTypes="AA">
                                      <p:cBhvr>
                                        <p:cTn id="20" dur="1250" spd="-100000" fill="hold"/>
                                        <p:tgtEl>
                                          <p:spTgt spid="9"/>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9" grpId="0"/>
      <p:bldP spid="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0" y="0"/>
            <a:ext cx="4849511" cy="6858000"/>
          </a:xfrm>
          <a:prstGeom prst="rect">
            <a:avLst/>
          </a:prstGeom>
        </p:spPr>
      </p:pic>
      <p:grpSp>
        <p:nvGrpSpPr>
          <p:cNvPr id="45" name="组合 44">
            <a:extLst>
              <a:ext uri="{FF2B5EF4-FFF2-40B4-BE49-F238E27FC236}">
                <a16:creationId xmlns:a16="http://schemas.microsoft.com/office/drawing/2014/main" xmlns="" id="{6A119AEE-6C21-4789-B324-0C3342FB6156}"/>
              </a:ext>
            </a:extLst>
          </p:cNvPr>
          <p:cNvGrpSpPr/>
          <p:nvPr/>
        </p:nvGrpSpPr>
        <p:grpSpPr>
          <a:xfrm>
            <a:off x="6167486" y="1766125"/>
            <a:ext cx="3416320" cy="3066341"/>
            <a:chOff x="3124478" y="1854799"/>
            <a:chExt cx="2080302" cy="1994516"/>
          </a:xfrm>
        </p:grpSpPr>
        <p:sp>
          <p:nvSpPr>
            <p:cNvPr id="46" name="矩形 45">
              <a:extLst>
                <a:ext uri="{FF2B5EF4-FFF2-40B4-BE49-F238E27FC236}">
                  <a16:creationId xmlns:a16="http://schemas.microsoft.com/office/drawing/2014/main" xmlns="" id="{A6F554BE-116E-4177-9B4D-CB1F0DA246A3}"/>
                </a:ext>
              </a:extLst>
            </p:cNvPr>
            <p:cNvSpPr/>
            <p:nvPr/>
          </p:nvSpPr>
          <p:spPr>
            <a:xfrm>
              <a:off x="3124478" y="1954045"/>
              <a:ext cx="2080302" cy="1895270"/>
            </a:xfrm>
            <a:prstGeom prst="rect">
              <a:avLst/>
            </a:prstGeom>
          </p:spPr>
          <p:txBody>
            <a:bodyPr vert="eaVert" wrap="square">
              <a:spAutoFit/>
            </a:bodyPr>
            <a:lstStyle/>
            <a:p>
              <a:pPr algn="ctr">
                <a:lnSpc>
                  <a:spcPct val="150000"/>
                </a:lnSpc>
              </a:pPr>
              <a:r>
                <a:rPr lang="zh-CN" altLang="en-US" sz="20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有美为鳞族，潜蟠得所从。标奇初韫宝，表智即称龙。大壑长千里，深泉固九重。奋髯云乍起，矫首浪还冲。荀氏传高誉，庄生冀绝踪。仍知流泪在，何幸此相逢。  </a:t>
              </a:r>
            </a:p>
          </p:txBody>
        </p:sp>
        <p:cxnSp>
          <p:nvCxnSpPr>
            <p:cNvPr id="47" name="直接连接符 46">
              <a:extLst>
                <a:ext uri="{FF2B5EF4-FFF2-40B4-BE49-F238E27FC236}">
                  <a16:creationId xmlns:a16="http://schemas.microsoft.com/office/drawing/2014/main" xmlns="" id="{96DEF707-65DB-4AB2-A998-ED19BF472887}"/>
                </a:ext>
              </a:extLst>
            </p:cNvPr>
            <p:cNvCxnSpPr/>
            <p:nvPr/>
          </p:nvCxnSpPr>
          <p:spPr>
            <a:xfrm>
              <a:off x="3428460"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xmlns="" id="{E07645C9-19EE-49BC-AAA4-A13C7DC1DE2F}"/>
                </a:ext>
              </a:extLst>
            </p:cNvPr>
            <p:cNvCxnSpPr/>
            <p:nvPr/>
          </p:nvCxnSpPr>
          <p:spPr>
            <a:xfrm>
              <a:off x="3709063"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xmlns="" id="{73471085-8089-41A7-A47B-DB5DB35785AD}"/>
                </a:ext>
              </a:extLst>
            </p:cNvPr>
            <p:cNvCxnSpPr/>
            <p:nvPr/>
          </p:nvCxnSpPr>
          <p:spPr>
            <a:xfrm>
              <a:off x="3989666"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xmlns="" id="{3104AA47-5883-4EB5-BC0A-DC5EEB8597DD}"/>
                </a:ext>
              </a:extLst>
            </p:cNvPr>
            <p:cNvCxnSpPr/>
            <p:nvPr/>
          </p:nvCxnSpPr>
          <p:spPr>
            <a:xfrm>
              <a:off x="4270269"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a:extLst>
                <a:ext uri="{FF2B5EF4-FFF2-40B4-BE49-F238E27FC236}">
                  <a16:creationId xmlns:a16="http://schemas.microsoft.com/office/drawing/2014/main" xmlns="" id="{9D9911EF-449A-40A0-BAD2-B037A4DBAD63}"/>
                </a:ext>
              </a:extLst>
            </p:cNvPr>
            <p:cNvCxnSpPr/>
            <p:nvPr/>
          </p:nvCxnSpPr>
          <p:spPr>
            <a:xfrm>
              <a:off x="4550872"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a:extLst>
                <a:ext uri="{FF2B5EF4-FFF2-40B4-BE49-F238E27FC236}">
                  <a16:creationId xmlns:a16="http://schemas.microsoft.com/office/drawing/2014/main" xmlns="" id="{9ED04691-8D72-4720-9776-8E4F224E45BE}"/>
                </a:ext>
              </a:extLst>
            </p:cNvPr>
            <p:cNvCxnSpPr/>
            <p:nvPr/>
          </p:nvCxnSpPr>
          <p:spPr>
            <a:xfrm>
              <a:off x="4831475"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53" name="直接连接符 52">
              <a:extLst>
                <a:ext uri="{FF2B5EF4-FFF2-40B4-BE49-F238E27FC236}">
                  <a16:creationId xmlns:a16="http://schemas.microsoft.com/office/drawing/2014/main" xmlns="" id="{406DDA61-5565-4C21-8CD9-41C7C37A8394}"/>
                </a:ext>
              </a:extLst>
            </p:cNvPr>
            <p:cNvCxnSpPr/>
            <p:nvPr/>
          </p:nvCxnSpPr>
          <p:spPr>
            <a:xfrm>
              <a:off x="5112075" y="1854799"/>
              <a:ext cx="0" cy="189527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sp>
        <p:nvSpPr>
          <p:cNvPr id="54" name="矩形 53">
            <a:extLst>
              <a:ext uri="{FF2B5EF4-FFF2-40B4-BE49-F238E27FC236}">
                <a16:creationId xmlns:a16="http://schemas.microsoft.com/office/drawing/2014/main" xmlns="" id="{94528B24-FCB6-497F-812C-C145DDDC0F1F}"/>
              </a:ext>
            </a:extLst>
          </p:cNvPr>
          <p:cNvSpPr/>
          <p:nvPr/>
        </p:nvSpPr>
        <p:spPr>
          <a:xfrm>
            <a:off x="9822831" y="600835"/>
            <a:ext cx="677108" cy="3943891"/>
          </a:xfrm>
          <a:prstGeom prst="rect">
            <a:avLst/>
          </a:prstGeom>
          <a:noFill/>
        </p:spPr>
        <p:txBody>
          <a:bodyPr vert="eaVert" wrap="square" rtlCol="0">
            <a:spAutoFit/>
          </a:bodyPr>
          <a:lstStyle/>
          <a:p>
            <a:pPr algn="ctr"/>
            <a:r>
              <a:rPr lang="en-US" altLang="zh-CN" sz="3200" dirty="0">
                <a:solidFill>
                  <a:srgbClr val="C00000"/>
                </a:solidFill>
                <a:latin typeface="方正吕建德字体" panose="02010600010101010101" pitchFamily="2" charset="-122"/>
                <a:ea typeface="方正吕建德字体" panose="02010600010101010101" pitchFamily="2" charset="-122"/>
              </a:rPr>
              <a:t>【</a:t>
            </a:r>
            <a:r>
              <a:rPr lang="zh-CN" altLang="en-US" sz="3200" dirty="0">
                <a:latin typeface="方正吕建德字体" panose="02010600010101010101" pitchFamily="2" charset="-122"/>
                <a:ea typeface="方正吕建德字体" panose="02010600010101010101" pitchFamily="2" charset="-122"/>
              </a:rPr>
              <a:t>插入标题文字</a:t>
            </a:r>
            <a:r>
              <a:rPr lang="en-US" altLang="zh-CN" sz="3200" dirty="0">
                <a:solidFill>
                  <a:srgbClr val="C00000"/>
                </a:solidFill>
                <a:latin typeface="方正吕建德字体" panose="02010600010101010101" pitchFamily="2" charset="-122"/>
                <a:ea typeface="方正吕建德字体" panose="02010600010101010101" pitchFamily="2" charset="-122"/>
              </a:rPr>
              <a:t>】</a:t>
            </a:r>
            <a:endParaRPr lang="zh-CN" altLang="en-US" sz="3200" dirty="0">
              <a:solidFill>
                <a:srgbClr val="C00000"/>
              </a:solidFill>
              <a:latin typeface="方正吕建德字体" panose="02010600010101010101" pitchFamily="2" charset="-122"/>
              <a:ea typeface="方正吕建德字体" panose="02010600010101010101" pitchFamily="2" charset="-122"/>
            </a:endParaRPr>
          </a:p>
        </p:txBody>
      </p:sp>
    </p:spTree>
    <p:extLst>
      <p:ext uri="{BB962C8B-B14F-4D97-AF65-F5344CB8AC3E}">
        <p14:creationId xmlns:p14="http://schemas.microsoft.com/office/powerpoint/2010/main" val="346844148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par>
                                <p:cTn id="8" presetID="35" presetClass="path" presetSubtype="0" decel="100000" fill="hold" nodeType="withEffect">
                                  <p:stCondLst>
                                    <p:cond delay="0"/>
                                  </p:stCondLst>
                                  <p:childTnLst>
                                    <p:animMotion origin="layout" path="M 4.375E-6 7.40741E-7 L -0.04011 7.40741E-7 " pathEditMode="relative" rAng="0" ptsTypes="AA">
                                      <p:cBhvr>
                                        <p:cTn id="9" dur="1250" spd="-100000" fill="hold"/>
                                        <p:tgtEl>
                                          <p:spTgt spid="7"/>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l="39714" t="-572" r="-191" b="46857"/>
          <a:stretch/>
        </p:blipFill>
        <p:spPr>
          <a:xfrm>
            <a:off x="5618738" y="-619947"/>
            <a:ext cx="6628089" cy="4415246"/>
          </a:xfrm>
          <a:prstGeom prst="rect">
            <a:avLst/>
          </a:prstGeom>
        </p:spPr>
      </p:pic>
      <p:sp>
        <p:nvSpPr>
          <p:cNvPr id="19" name="矩形 18"/>
          <p:cNvSpPr/>
          <p:nvPr/>
        </p:nvSpPr>
        <p:spPr>
          <a:xfrm>
            <a:off x="7119257" y="4658158"/>
            <a:ext cx="4258521" cy="1304203"/>
          </a:xfrm>
          <a:prstGeom prst="rect">
            <a:avLst/>
          </a:prstGeom>
        </p:spPr>
        <p:txBody>
          <a:bodyPr vert="horz"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pic>
        <p:nvPicPr>
          <p:cNvPr id="24" name="图片 2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63911" y="4108268"/>
            <a:ext cx="1528763" cy="2105025"/>
          </a:xfrm>
          <a:prstGeom prst="rect">
            <a:avLst/>
          </a:prstGeom>
        </p:spPr>
      </p:pic>
      <p:sp>
        <p:nvSpPr>
          <p:cNvPr id="8" name="矩形 7"/>
          <p:cNvSpPr/>
          <p:nvPr>
            <p:custDataLst>
              <p:tags r:id="rId1"/>
            </p:custDataLst>
          </p:nvPr>
        </p:nvSpPr>
        <p:spPr>
          <a:xfrm>
            <a:off x="-322729" y="-1102659"/>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a:extLst>
              <a:ext uri="{FF2B5EF4-FFF2-40B4-BE49-F238E27FC236}">
                <a16:creationId xmlns:a16="http://schemas.microsoft.com/office/drawing/2014/main" xmlns="" id="{9D835755-A2D5-43C5-AA8D-922157D17CC3}"/>
              </a:ext>
            </a:extLst>
          </p:cNvPr>
          <p:cNvGrpSpPr/>
          <p:nvPr/>
        </p:nvGrpSpPr>
        <p:grpSpPr>
          <a:xfrm>
            <a:off x="732532" y="4523597"/>
            <a:ext cx="1046440" cy="1438764"/>
            <a:chOff x="3385036" y="2963689"/>
            <a:chExt cx="784894" cy="1079160"/>
          </a:xfrm>
        </p:grpSpPr>
        <p:sp>
          <p:nvSpPr>
            <p:cNvPr id="20" name="矩形 19">
              <a:extLst>
                <a:ext uri="{FF2B5EF4-FFF2-40B4-BE49-F238E27FC236}">
                  <a16:creationId xmlns:a16="http://schemas.microsoft.com/office/drawing/2014/main" xmlns="" id="{8676AA1C-3EA2-442B-919C-8A88D60BA551}"/>
                </a:ext>
              </a:extLst>
            </p:cNvPr>
            <p:cNvSpPr/>
            <p:nvPr/>
          </p:nvSpPr>
          <p:spPr>
            <a:xfrm>
              <a:off x="3385036" y="3015003"/>
              <a:ext cx="784894" cy="1027846"/>
            </a:xfrm>
            <a:prstGeom prst="rect">
              <a:avLst/>
            </a:prstGeom>
          </p:spPr>
          <p:txBody>
            <a:bodyPr vert="eaVert" wrap="square">
              <a:spAutoFit/>
            </a:bodyPr>
            <a:lstStyle/>
            <a:p>
              <a:pPr algn="ctr">
                <a:lnSpc>
                  <a:spcPct val="140000"/>
                </a:lnSpc>
              </a:pPr>
              <a:r>
                <a:rPr lang="zh-CN" altLang="en-US" sz="20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有美为鳞族，潜蟠得所从。</a:t>
              </a:r>
            </a:p>
          </p:txBody>
        </p:sp>
        <p:cxnSp>
          <p:nvCxnSpPr>
            <p:cNvPr id="21" name="直接连接符 20">
              <a:extLst>
                <a:ext uri="{FF2B5EF4-FFF2-40B4-BE49-F238E27FC236}">
                  <a16:creationId xmlns:a16="http://schemas.microsoft.com/office/drawing/2014/main" xmlns="" id="{95C26F2E-E6FF-4C33-8836-4AD6B55AED80}"/>
                </a:ext>
              </a:extLst>
            </p:cNvPr>
            <p:cNvCxnSpPr/>
            <p:nvPr/>
          </p:nvCxnSpPr>
          <p:spPr>
            <a:xfrm>
              <a:off x="3429475"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xmlns="" id="{369A1FF4-76E4-4F36-B41F-3F5B4E3E5A02}"/>
                </a:ext>
              </a:extLst>
            </p:cNvPr>
            <p:cNvCxnSpPr/>
            <p:nvPr/>
          </p:nvCxnSpPr>
          <p:spPr>
            <a:xfrm>
              <a:off x="3721934"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a:extLst>
                <a:ext uri="{FF2B5EF4-FFF2-40B4-BE49-F238E27FC236}">
                  <a16:creationId xmlns:a16="http://schemas.microsoft.com/office/drawing/2014/main" xmlns="" id="{0FEA8CF2-7C09-4ED2-B14D-50B9273FADF3}"/>
                </a:ext>
              </a:extLst>
            </p:cNvPr>
            <p:cNvCxnSpPr/>
            <p:nvPr/>
          </p:nvCxnSpPr>
          <p:spPr>
            <a:xfrm>
              <a:off x="4014393"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30" name="组合 29">
            <a:extLst>
              <a:ext uri="{FF2B5EF4-FFF2-40B4-BE49-F238E27FC236}">
                <a16:creationId xmlns:a16="http://schemas.microsoft.com/office/drawing/2014/main" xmlns="" id="{1510510D-B1F0-4A7F-AF7B-AB5165B4A322}"/>
              </a:ext>
            </a:extLst>
          </p:cNvPr>
          <p:cNvGrpSpPr/>
          <p:nvPr/>
        </p:nvGrpSpPr>
        <p:grpSpPr>
          <a:xfrm>
            <a:off x="2675837" y="3504393"/>
            <a:ext cx="1046440" cy="1438764"/>
            <a:chOff x="3385036" y="2963689"/>
            <a:chExt cx="784894" cy="1079160"/>
          </a:xfrm>
        </p:grpSpPr>
        <p:sp>
          <p:nvSpPr>
            <p:cNvPr id="31" name="矩形 30">
              <a:extLst>
                <a:ext uri="{FF2B5EF4-FFF2-40B4-BE49-F238E27FC236}">
                  <a16:creationId xmlns:a16="http://schemas.microsoft.com/office/drawing/2014/main" xmlns="" id="{CCD76DAC-3B2B-4D60-B3E1-56E65AAFE593}"/>
                </a:ext>
              </a:extLst>
            </p:cNvPr>
            <p:cNvSpPr/>
            <p:nvPr/>
          </p:nvSpPr>
          <p:spPr>
            <a:xfrm>
              <a:off x="3385036" y="3015003"/>
              <a:ext cx="784894" cy="1027846"/>
            </a:xfrm>
            <a:prstGeom prst="rect">
              <a:avLst/>
            </a:prstGeom>
          </p:spPr>
          <p:txBody>
            <a:bodyPr vert="eaVert" wrap="square">
              <a:spAutoFit/>
            </a:bodyPr>
            <a:lstStyle/>
            <a:p>
              <a:pPr algn="ctr">
                <a:lnSpc>
                  <a:spcPct val="140000"/>
                </a:lnSpc>
              </a:pPr>
              <a:r>
                <a:rPr lang="zh-CN" altLang="en-US" sz="20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有美为鳞族，潜蟠得所从。</a:t>
              </a:r>
            </a:p>
          </p:txBody>
        </p:sp>
        <p:cxnSp>
          <p:nvCxnSpPr>
            <p:cNvPr id="32" name="直接连接符 31">
              <a:extLst>
                <a:ext uri="{FF2B5EF4-FFF2-40B4-BE49-F238E27FC236}">
                  <a16:creationId xmlns:a16="http://schemas.microsoft.com/office/drawing/2014/main" xmlns="" id="{30D0DA97-0CA4-4269-A9AC-6BE00C821A72}"/>
                </a:ext>
              </a:extLst>
            </p:cNvPr>
            <p:cNvCxnSpPr/>
            <p:nvPr/>
          </p:nvCxnSpPr>
          <p:spPr>
            <a:xfrm>
              <a:off x="3429475"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a:extLst>
                <a:ext uri="{FF2B5EF4-FFF2-40B4-BE49-F238E27FC236}">
                  <a16:creationId xmlns:a16="http://schemas.microsoft.com/office/drawing/2014/main" xmlns="" id="{730AF54E-B913-4462-B1B2-3F0D9C47DD0A}"/>
                </a:ext>
              </a:extLst>
            </p:cNvPr>
            <p:cNvCxnSpPr/>
            <p:nvPr/>
          </p:nvCxnSpPr>
          <p:spPr>
            <a:xfrm>
              <a:off x="3721934"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34" name="直接连接符 33">
              <a:extLst>
                <a:ext uri="{FF2B5EF4-FFF2-40B4-BE49-F238E27FC236}">
                  <a16:creationId xmlns:a16="http://schemas.microsoft.com/office/drawing/2014/main" xmlns="" id="{C48E871F-7B55-4822-AF2C-A8A45296F432}"/>
                </a:ext>
              </a:extLst>
            </p:cNvPr>
            <p:cNvCxnSpPr/>
            <p:nvPr/>
          </p:nvCxnSpPr>
          <p:spPr>
            <a:xfrm>
              <a:off x="4014393"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grpSp>
        <p:nvGrpSpPr>
          <p:cNvPr id="40" name="组合 39">
            <a:extLst>
              <a:ext uri="{FF2B5EF4-FFF2-40B4-BE49-F238E27FC236}">
                <a16:creationId xmlns:a16="http://schemas.microsoft.com/office/drawing/2014/main" xmlns="" id="{D05F8A0D-6FE5-4DCA-926D-108FC2CF2BAB}"/>
              </a:ext>
            </a:extLst>
          </p:cNvPr>
          <p:cNvGrpSpPr/>
          <p:nvPr/>
        </p:nvGrpSpPr>
        <p:grpSpPr>
          <a:xfrm>
            <a:off x="4796910" y="2853743"/>
            <a:ext cx="1046440" cy="1438764"/>
            <a:chOff x="3385036" y="2963689"/>
            <a:chExt cx="784894" cy="1079160"/>
          </a:xfrm>
        </p:grpSpPr>
        <p:sp>
          <p:nvSpPr>
            <p:cNvPr id="41" name="矩形 40">
              <a:extLst>
                <a:ext uri="{FF2B5EF4-FFF2-40B4-BE49-F238E27FC236}">
                  <a16:creationId xmlns:a16="http://schemas.microsoft.com/office/drawing/2014/main" xmlns="" id="{F612C17C-FF76-4440-8137-B098DF4D4FCB}"/>
                </a:ext>
              </a:extLst>
            </p:cNvPr>
            <p:cNvSpPr/>
            <p:nvPr/>
          </p:nvSpPr>
          <p:spPr>
            <a:xfrm>
              <a:off x="3385036" y="3015003"/>
              <a:ext cx="784894" cy="1027846"/>
            </a:xfrm>
            <a:prstGeom prst="rect">
              <a:avLst/>
            </a:prstGeom>
          </p:spPr>
          <p:txBody>
            <a:bodyPr vert="eaVert" wrap="square">
              <a:spAutoFit/>
            </a:bodyPr>
            <a:lstStyle/>
            <a:p>
              <a:pPr algn="ctr">
                <a:lnSpc>
                  <a:spcPct val="140000"/>
                </a:lnSpc>
              </a:pPr>
              <a:r>
                <a:rPr lang="zh-CN" altLang="en-US" sz="2000" dirty="0">
                  <a:solidFill>
                    <a:schemeClr val="tx1">
                      <a:lumMod val="65000"/>
                      <a:lumOff val="35000"/>
                    </a:schemeClr>
                  </a:solidFill>
                  <a:latin typeface="方正苏新诗柳楷简体" panose="02000000000000000000" pitchFamily="2" charset="-122"/>
                  <a:ea typeface="方正苏新诗柳楷简体" panose="02000000000000000000" pitchFamily="2" charset="-122"/>
                </a:rPr>
                <a:t>有美为鳞族，潜蟠得所从。</a:t>
              </a:r>
            </a:p>
          </p:txBody>
        </p:sp>
        <p:cxnSp>
          <p:nvCxnSpPr>
            <p:cNvPr id="42" name="直接连接符 41">
              <a:extLst>
                <a:ext uri="{FF2B5EF4-FFF2-40B4-BE49-F238E27FC236}">
                  <a16:creationId xmlns:a16="http://schemas.microsoft.com/office/drawing/2014/main" xmlns="" id="{0FC5DC28-C9B0-4F1C-B139-4D2CC9A72DE5}"/>
                </a:ext>
              </a:extLst>
            </p:cNvPr>
            <p:cNvCxnSpPr/>
            <p:nvPr/>
          </p:nvCxnSpPr>
          <p:spPr>
            <a:xfrm>
              <a:off x="3429475"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a:extLst>
                <a:ext uri="{FF2B5EF4-FFF2-40B4-BE49-F238E27FC236}">
                  <a16:creationId xmlns:a16="http://schemas.microsoft.com/office/drawing/2014/main" xmlns="" id="{8F145DB1-7FD8-41FE-B84F-25491937CFE1}"/>
                </a:ext>
              </a:extLst>
            </p:cNvPr>
            <p:cNvCxnSpPr/>
            <p:nvPr/>
          </p:nvCxnSpPr>
          <p:spPr>
            <a:xfrm>
              <a:off x="3721934"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a:extLst>
                <a:ext uri="{FF2B5EF4-FFF2-40B4-BE49-F238E27FC236}">
                  <a16:creationId xmlns:a16="http://schemas.microsoft.com/office/drawing/2014/main" xmlns="" id="{C418ECCA-C737-4F01-9465-D5BB87DF6317}"/>
                </a:ext>
              </a:extLst>
            </p:cNvPr>
            <p:cNvCxnSpPr/>
            <p:nvPr/>
          </p:nvCxnSpPr>
          <p:spPr>
            <a:xfrm>
              <a:off x="4014393" y="2963689"/>
              <a:ext cx="0" cy="9360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pic>
        <p:nvPicPr>
          <p:cNvPr id="45" name="图片 44">
            <a:extLst>
              <a:ext uri="{FF2B5EF4-FFF2-40B4-BE49-F238E27FC236}">
                <a16:creationId xmlns:a16="http://schemas.microsoft.com/office/drawing/2014/main" xmlns="" id="{28AE7A6E-CA83-4BDA-97F4-2ED0F9A56D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549" y="2662625"/>
            <a:ext cx="1561945" cy="1532750"/>
          </a:xfrm>
          <a:prstGeom prst="rect">
            <a:avLst/>
          </a:prstGeom>
        </p:spPr>
      </p:pic>
      <p:pic>
        <p:nvPicPr>
          <p:cNvPr id="46" name="图片 45">
            <a:extLst>
              <a:ext uri="{FF2B5EF4-FFF2-40B4-BE49-F238E27FC236}">
                <a16:creationId xmlns:a16="http://schemas.microsoft.com/office/drawing/2014/main" xmlns="" id="{BA79972D-BC5B-4841-AEFB-8EBFEFCDFA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1364" y="1587676"/>
            <a:ext cx="1561945" cy="1532750"/>
          </a:xfrm>
          <a:prstGeom prst="rect">
            <a:avLst/>
          </a:prstGeom>
        </p:spPr>
      </p:pic>
      <p:pic>
        <p:nvPicPr>
          <p:cNvPr id="47" name="图片 46">
            <a:extLst>
              <a:ext uri="{FF2B5EF4-FFF2-40B4-BE49-F238E27FC236}">
                <a16:creationId xmlns:a16="http://schemas.microsoft.com/office/drawing/2014/main" xmlns="" id="{2D88517E-7035-4392-8DE1-C6D2AE0D20A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33422" y="932957"/>
            <a:ext cx="1561945" cy="1532750"/>
          </a:xfrm>
          <a:prstGeom prst="rect">
            <a:avLst/>
          </a:prstGeom>
        </p:spPr>
      </p:pic>
      <p:sp>
        <p:nvSpPr>
          <p:cNvPr id="48" name="文本框 47">
            <a:extLst>
              <a:ext uri="{FF2B5EF4-FFF2-40B4-BE49-F238E27FC236}">
                <a16:creationId xmlns:a16="http://schemas.microsoft.com/office/drawing/2014/main" xmlns="" id="{469A5A0E-05FD-46C4-B4FD-C8331CF97C8D}"/>
              </a:ext>
            </a:extLst>
          </p:cNvPr>
          <p:cNvSpPr txBox="1"/>
          <p:nvPr/>
        </p:nvSpPr>
        <p:spPr>
          <a:xfrm>
            <a:off x="439939" y="2842686"/>
            <a:ext cx="877163" cy="1172629"/>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创</a:t>
            </a:r>
          </a:p>
        </p:txBody>
      </p:sp>
      <p:sp>
        <p:nvSpPr>
          <p:cNvPr id="49" name="文本框 48">
            <a:extLst>
              <a:ext uri="{FF2B5EF4-FFF2-40B4-BE49-F238E27FC236}">
                <a16:creationId xmlns:a16="http://schemas.microsoft.com/office/drawing/2014/main" xmlns="" id="{0C3AE6B5-8B1E-4AEA-8656-19583E6F9DFA}"/>
              </a:ext>
            </a:extLst>
          </p:cNvPr>
          <p:cNvSpPr txBox="1"/>
          <p:nvPr/>
        </p:nvSpPr>
        <p:spPr>
          <a:xfrm>
            <a:off x="2383755" y="1819995"/>
            <a:ext cx="877163" cy="1068113"/>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意</a:t>
            </a:r>
          </a:p>
        </p:txBody>
      </p:sp>
      <p:sp>
        <p:nvSpPr>
          <p:cNvPr id="50" name="文本框 49">
            <a:extLst>
              <a:ext uri="{FF2B5EF4-FFF2-40B4-BE49-F238E27FC236}">
                <a16:creationId xmlns:a16="http://schemas.microsoft.com/office/drawing/2014/main" xmlns="" id="{B56430E0-11E3-41A0-A084-E13B27B51DA2}"/>
              </a:ext>
            </a:extLst>
          </p:cNvPr>
          <p:cNvSpPr txBox="1"/>
          <p:nvPr/>
        </p:nvSpPr>
        <p:spPr>
          <a:xfrm>
            <a:off x="4575814" y="1165276"/>
            <a:ext cx="877163" cy="1068113"/>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古</a:t>
            </a:r>
          </a:p>
        </p:txBody>
      </p:sp>
    </p:spTree>
    <p:extLst>
      <p:ext uri="{BB962C8B-B14F-4D97-AF65-F5344CB8AC3E}">
        <p14:creationId xmlns:p14="http://schemas.microsoft.com/office/powerpoint/2010/main" val="175501738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childTnLst>
                                </p:cTn>
                              </p:par>
                              <p:par>
                                <p:cTn id="8" presetID="35" presetClass="path" presetSubtype="0" decel="100000" fill="hold" nodeType="withEffect">
                                  <p:stCondLst>
                                    <p:cond delay="0"/>
                                  </p:stCondLst>
                                  <p:childTnLst>
                                    <p:animMotion origin="layout" path="M -2.29167E-6 -1.48148E-6 L 0.04492 -1.48148E-6 " pathEditMode="relative" rAng="0" ptsTypes="AA">
                                      <p:cBhvr>
                                        <p:cTn id="9" dur="1250" spd="-100000" fill="hold"/>
                                        <p:tgtEl>
                                          <p:spTgt spid="14"/>
                                        </p:tgtEl>
                                        <p:attrNameLst>
                                          <p:attrName>ppt_x</p:attrName>
                                          <p:attrName>ppt_y</p:attrName>
                                        </p:attrNameLst>
                                      </p:cBhvr>
                                      <p:rCtr x="2240" y="0"/>
                                    </p:animMotion>
                                  </p:childTnLst>
                                </p:cTn>
                              </p:par>
                              <p:par>
                                <p:cTn id="10" presetID="10" presetClass="entr" presetSubtype="0" fill="hold" nodeType="withEffect">
                                  <p:stCondLst>
                                    <p:cond delay="200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750"/>
                                        <p:tgtEl>
                                          <p:spTgt spid="24"/>
                                        </p:tgtEl>
                                      </p:cBhvr>
                                    </p:animEffect>
                                  </p:childTnLst>
                                </p:cTn>
                              </p:par>
                              <p:par>
                                <p:cTn id="13" presetID="35" presetClass="path" presetSubtype="0" decel="100000" fill="hold" nodeType="withEffect">
                                  <p:stCondLst>
                                    <p:cond delay="2000"/>
                                  </p:stCondLst>
                                  <p:childTnLst>
                                    <p:animMotion origin="layout" path="M -4.375E-6 -4.07407E-6 L 0.04493 -4.07407E-6 " pathEditMode="relative" rAng="0" ptsTypes="AA">
                                      <p:cBhvr>
                                        <p:cTn id="14" dur="1250" spd="-100000" fill="hold"/>
                                        <p:tgtEl>
                                          <p:spTgt spid="24"/>
                                        </p:tgtEl>
                                        <p:attrNameLst>
                                          <p:attrName>ppt_x</p:attrName>
                                          <p:attrName>ppt_y</p:attrName>
                                        </p:attrNameLst>
                                      </p:cBhvr>
                                      <p:rCtr x="2240" y="0"/>
                                    </p:animMotion>
                                  </p:childTnLst>
                                </p:cTn>
                              </p:par>
                              <p:par>
                                <p:cTn id="15" presetID="10" presetClass="entr" presetSubtype="0" fill="hold" grpId="0" nodeType="withEffect">
                                  <p:stCondLst>
                                    <p:cond delay="200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750"/>
                                        <p:tgtEl>
                                          <p:spTgt spid="19"/>
                                        </p:tgtEl>
                                      </p:cBhvr>
                                    </p:animEffect>
                                  </p:childTnLst>
                                </p:cTn>
                              </p:par>
                              <p:par>
                                <p:cTn id="18" presetID="35" presetClass="path" presetSubtype="0" decel="100000" fill="hold" grpId="1" nodeType="withEffect">
                                  <p:stCondLst>
                                    <p:cond delay="2000"/>
                                  </p:stCondLst>
                                  <p:childTnLst>
                                    <p:animMotion origin="layout" path="M 4.375E-6 7.40741E-7 L -0.04011 7.40741E-7 " pathEditMode="relative" rAng="0" ptsTypes="AA">
                                      <p:cBhvr>
                                        <p:cTn id="19" dur="1250" spd="-100000" fill="hold"/>
                                        <p:tgtEl>
                                          <p:spTgt spid="19"/>
                                        </p:tgtEl>
                                        <p:attrNameLst>
                                          <p:attrName>ppt_x</p:attrName>
                                          <p:attrName>ppt_y</p:attrName>
                                        </p:attrNameLst>
                                      </p:cBhvr>
                                      <p:rCtr x="-2005" y="0"/>
                                    </p:animMotion>
                                  </p:childTnLst>
                                </p:cTn>
                              </p:par>
                            </p:childTnLst>
                          </p:cTn>
                        </p:par>
                        <p:par>
                          <p:cTn id="20" fill="hold">
                            <p:stCondLst>
                              <p:cond delay="3250"/>
                            </p:stCondLst>
                            <p:childTnLst>
                              <p:par>
                                <p:cTn id="21" presetID="10"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500"/>
                                        <p:tgtEl>
                                          <p:spTgt spid="8"/>
                                        </p:tgtEl>
                                      </p:cBhvr>
                                    </p:animEffect>
                                  </p:childTnLst>
                                </p:cTn>
                              </p:par>
                            </p:childTnLst>
                          </p:cTn>
                        </p:par>
                        <p:par>
                          <p:cTn id="24" fill="hold">
                            <p:stCondLst>
                              <p:cond delay="4750"/>
                            </p:stCondLst>
                            <p:childTnLst>
                              <p:par>
                                <p:cTn id="25" presetID="49" presetClass="entr" presetSubtype="0" decel="10000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750" fill="hold"/>
                                        <p:tgtEl>
                                          <p:spTgt spid="45"/>
                                        </p:tgtEl>
                                        <p:attrNameLst>
                                          <p:attrName>ppt_w</p:attrName>
                                        </p:attrNameLst>
                                      </p:cBhvr>
                                      <p:tavLst>
                                        <p:tav tm="0">
                                          <p:val>
                                            <p:fltVal val="0"/>
                                          </p:val>
                                        </p:tav>
                                        <p:tav tm="100000">
                                          <p:val>
                                            <p:strVal val="#ppt_w"/>
                                          </p:val>
                                        </p:tav>
                                      </p:tavLst>
                                    </p:anim>
                                    <p:anim calcmode="lin" valueType="num">
                                      <p:cBhvr>
                                        <p:cTn id="28" dur="750" fill="hold"/>
                                        <p:tgtEl>
                                          <p:spTgt spid="45"/>
                                        </p:tgtEl>
                                        <p:attrNameLst>
                                          <p:attrName>ppt_h</p:attrName>
                                        </p:attrNameLst>
                                      </p:cBhvr>
                                      <p:tavLst>
                                        <p:tav tm="0">
                                          <p:val>
                                            <p:fltVal val="0"/>
                                          </p:val>
                                        </p:tav>
                                        <p:tav tm="100000">
                                          <p:val>
                                            <p:strVal val="#ppt_h"/>
                                          </p:val>
                                        </p:tav>
                                      </p:tavLst>
                                    </p:anim>
                                    <p:anim calcmode="lin" valueType="num">
                                      <p:cBhvr>
                                        <p:cTn id="29" dur="750" fill="hold"/>
                                        <p:tgtEl>
                                          <p:spTgt spid="45"/>
                                        </p:tgtEl>
                                        <p:attrNameLst>
                                          <p:attrName>style.rotation</p:attrName>
                                        </p:attrNameLst>
                                      </p:cBhvr>
                                      <p:tavLst>
                                        <p:tav tm="0">
                                          <p:val>
                                            <p:fltVal val="360"/>
                                          </p:val>
                                        </p:tav>
                                        <p:tav tm="100000">
                                          <p:val>
                                            <p:fltVal val="0"/>
                                          </p:val>
                                        </p:tav>
                                      </p:tavLst>
                                    </p:anim>
                                    <p:animEffect transition="in" filter="fade">
                                      <p:cBhvr>
                                        <p:cTn id="30" dur="750"/>
                                        <p:tgtEl>
                                          <p:spTgt spid="4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750"/>
                                        <p:tgtEl>
                                          <p:spTgt spid="48"/>
                                        </p:tgtEl>
                                      </p:cBhvr>
                                    </p:animEffect>
                                  </p:childTnLst>
                                </p:cTn>
                              </p:par>
                            </p:childTnLst>
                          </p:cTn>
                        </p:par>
                        <p:par>
                          <p:cTn id="34" fill="hold">
                            <p:stCondLst>
                              <p:cond delay="5500"/>
                            </p:stCondLst>
                            <p:childTnLst>
                              <p:par>
                                <p:cTn id="35" presetID="49" presetClass="entr" presetSubtype="0" decel="10000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p:cTn id="37" dur="750" fill="hold"/>
                                        <p:tgtEl>
                                          <p:spTgt spid="46"/>
                                        </p:tgtEl>
                                        <p:attrNameLst>
                                          <p:attrName>ppt_w</p:attrName>
                                        </p:attrNameLst>
                                      </p:cBhvr>
                                      <p:tavLst>
                                        <p:tav tm="0">
                                          <p:val>
                                            <p:fltVal val="0"/>
                                          </p:val>
                                        </p:tav>
                                        <p:tav tm="100000">
                                          <p:val>
                                            <p:strVal val="#ppt_w"/>
                                          </p:val>
                                        </p:tav>
                                      </p:tavLst>
                                    </p:anim>
                                    <p:anim calcmode="lin" valueType="num">
                                      <p:cBhvr>
                                        <p:cTn id="38" dur="750" fill="hold"/>
                                        <p:tgtEl>
                                          <p:spTgt spid="46"/>
                                        </p:tgtEl>
                                        <p:attrNameLst>
                                          <p:attrName>ppt_h</p:attrName>
                                        </p:attrNameLst>
                                      </p:cBhvr>
                                      <p:tavLst>
                                        <p:tav tm="0">
                                          <p:val>
                                            <p:fltVal val="0"/>
                                          </p:val>
                                        </p:tav>
                                        <p:tav tm="100000">
                                          <p:val>
                                            <p:strVal val="#ppt_h"/>
                                          </p:val>
                                        </p:tav>
                                      </p:tavLst>
                                    </p:anim>
                                    <p:anim calcmode="lin" valueType="num">
                                      <p:cBhvr>
                                        <p:cTn id="39" dur="750" fill="hold"/>
                                        <p:tgtEl>
                                          <p:spTgt spid="46"/>
                                        </p:tgtEl>
                                        <p:attrNameLst>
                                          <p:attrName>style.rotation</p:attrName>
                                        </p:attrNameLst>
                                      </p:cBhvr>
                                      <p:tavLst>
                                        <p:tav tm="0">
                                          <p:val>
                                            <p:fltVal val="360"/>
                                          </p:val>
                                        </p:tav>
                                        <p:tav tm="100000">
                                          <p:val>
                                            <p:fltVal val="0"/>
                                          </p:val>
                                        </p:tav>
                                      </p:tavLst>
                                    </p:anim>
                                    <p:animEffect transition="in" filter="fade">
                                      <p:cBhvr>
                                        <p:cTn id="40" dur="750"/>
                                        <p:tgtEl>
                                          <p:spTgt spid="4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9"/>
                                        </p:tgtEl>
                                        <p:attrNameLst>
                                          <p:attrName>style.visibility</p:attrName>
                                        </p:attrNameLst>
                                      </p:cBhvr>
                                      <p:to>
                                        <p:strVal val="visible"/>
                                      </p:to>
                                    </p:set>
                                    <p:animEffect transition="in" filter="fade">
                                      <p:cBhvr>
                                        <p:cTn id="43" dur="750"/>
                                        <p:tgtEl>
                                          <p:spTgt spid="49"/>
                                        </p:tgtEl>
                                      </p:cBhvr>
                                    </p:animEffect>
                                  </p:childTnLst>
                                </p:cTn>
                              </p:par>
                            </p:childTnLst>
                          </p:cTn>
                        </p:par>
                        <p:par>
                          <p:cTn id="44" fill="hold">
                            <p:stCondLst>
                              <p:cond delay="6250"/>
                            </p:stCondLst>
                            <p:childTnLst>
                              <p:par>
                                <p:cTn id="45" presetID="49" presetClass="entr" presetSubtype="0" decel="10000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p:cTn id="47" dur="750" fill="hold"/>
                                        <p:tgtEl>
                                          <p:spTgt spid="47"/>
                                        </p:tgtEl>
                                        <p:attrNameLst>
                                          <p:attrName>ppt_w</p:attrName>
                                        </p:attrNameLst>
                                      </p:cBhvr>
                                      <p:tavLst>
                                        <p:tav tm="0">
                                          <p:val>
                                            <p:fltVal val="0"/>
                                          </p:val>
                                        </p:tav>
                                        <p:tav tm="100000">
                                          <p:val>
                                            <p:strVal val="#ppt_w"/>
                                          </p:val>
                                        </p:tav>
                                      </p:tavLst>
                                    </p:anim>
                                    <p:anim calcmode="lin" valueType="num">
                                      <p:cBhvr>
                                        <p:cTn id="48" dur="750" fill="hold"/>
                                        <p:tgtEl>
                                          <p:spTgt spid="47"/>
                                        </p:tgtEl>
                                        <p:attrNameLst>
                                          <p:attrName>ppt_h</p:attrName>
                                        </p:attrNameLst>
                                      </p:cBhvr>
                                      <p:tavLst>
                                        <p:tav tm="0">
                                          <p:val>
                                            <p:fltVal val="0"/>
                                          </p:val>
                                        </p:tav>
                                        <p:tav tm="100000">
                                          <p:val>
                                            <p:strVal val="#ppt_h"/>
                                          </p:val>
                                        </p:tav>
                                      </p:tavLst>
                                    </p:anim>
                                    <p:anim calcmode="lin" valueType="num">
                                      <p:cBhvr>
                                        <p:cTn id="49" dur="750" fill="hold"/>
                                        <p:tgtEl>
                                          <p:spTgt spid="47"/>
                                        </p:tgtEl>
                                        <p:attrNameLst>
                                          <p:attrName>style.rotation</p:attrName>
                                        </p:attrNameLst>
                                      </p:cBhvr>
                                      <p:tavLst>
                                        <p:tav tm="0">
                                          <p:val>
                                            <p:fltVal val="360"/>
                                          </p:val>
                                        </p:tav>
                                        <p:tav tm="100000">
                                          <p:val>
                                            <p:fltVal val="0"/>
                                          </p:val>
                                        </p:tav>
                                      </p:tavLst>
                                    </p:anim>
                                    <p:animEffect transition="in" filter="fade">
                                      <p:cBhvr>
                                        <p:cTn id="50" dur="750"/>
                                        <p:tgtEl>
                                          <p:spTgt spid="4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0"/>
                                        </p:tgtEl>
                                        <p:attrNameLst>
                                          <p:attrName>style.visibility</p:attrName>
                                        </p:attrNameLst>
                                      </p:cBhvr>
                                      <p:to>
                                        <p:strVal val="visible"/>
                                      </p:to>
                                    </p:set>
                                    <p:animEffect transition="in" filter="fade">
                                      <p:cBhvr>
                                        <p:cTn id="53"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8" grpId="0" animBg="1"/>
      <p:bldP spid="48" grpId="0"/>
      <p:bldP spid="49" grpId="0"/>
      <p:bldP spid="5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rotWithShape="1">
          <a:blip r:embed="rId3">
            <a:extLst>
              <a:ext uri="{28A0092B-C50C-407E-A947-70E740481C1C}">
                <a14:useLocalDpi xmlns:a14="http://schemas.microsoft.com/office/drawing/2010/main" val="0"/>
              </a:ext>
            </a:extLst>
          </a:blip>
          <a:srcRect l="7845" t="17524" r="320" b="4000"/>
          <a:stretch/>
        </p:blipFill>
        <p:spPr>
          <a:xfrm>
            <a:off x="3065490" y="0"/>
            <a:ext cx="5553020" cy="6709219"/>
          </a:xfrm>
          <a:prstGeom prst="rect">
            <a:avLst/>
          </a:prstGeom>
        </p:spPr>
      </p:pic>
      <p:sp>
        <p:nvSpPr>
          <p:cNvPr id="16" name="文本框 15">
            <a:extLst>
              <a:ext uri="{FF2B5EF4-FFF2-40B4-BE49-F238E27FC236}">
                <a16:creationId xmlns:a16="http://schemas.microsoft.com/office/drawing/2014/main" xmlns="" id="{79F33BBF-77C8-4B20-88A5-0476EBDF7046}"/>
              </a:ext>
            </a:extLst>
          </p:cNvPr>
          <p:cNvSpPr txBox="1"/>
          <p:nvPr/>
        </p:nvSpPr>
        <p:spPr>
          <a:xfrm>
            <a:off x="1652596" y="1299589"/>
            <a:ext cx="954107" cy="1015663"/>
          </a:xfrm>
          <a:prstGeom prst="rect">
            <a:avLst/>
          </a:prstGeom>
          <a:noFill/>
          <a:ln>
            <a:noFill/>
          </a:ln>
        </p:spPr>
        <p:txBody>
          <a:bodyPr wrap="none" rtlCol="0">
            <a:spAutoFit/>
          </a:bodyPr>
          <a:lstStyle/>
          <a:p>
            <a:r>
              <a:rPr lang="zh-CN" altLang="en-US" sz="6000" dirty="0">
                <a:solidFill>
                  <a:srgbClr val="B62127"/>
                </a:solidFill>
                <a:latin typeface="叶根友特楷简体" panose="02010601030101010101" pitchFamily="2" charset="-122"/>
                <a:ea typeface="叶根友特楷简体" panose="02010601030101010101" pitchFamily="2" charset="-122"/>
              </a:rPr>
              <a:t>壹</a:t>
            </a:r>
          </a:p>
        </p:txBody>
      </p:sp>
      <p:sp>
        <p:nvSpPr>
          <p:cNvPr id="17" name="椭圆 16">
            <a:extLst>
              <a:ext uri="{FF2B5EF4-FFF2-40B4-BE49-F238E27FC236}">
                <a16:creationId xmlns:a16="http://schemas.microsoft.com/office/drawing/2014/main" xmlns="" id="{96356748-9D63-480C-A3D0-35E1D133DD5D}"/>
              </a:ext>
            </a:extLst>
          </p:cNvPr>
          <p:cNvSpPr/>
          <p:nvPr/>
        </p:nvSpPr>
        <p:spPr>
          <a:xfrm>
            <a:off x="1575209" y="1296522"/>
            <a:ext cx="1108879" cy="1108879"/>
          </a:xfrm>
          <a:prstGeom prst="ellipse">
            <a:avLst/>
          </a:prstGeom>
          <a:noFill/>
          <a:ln>
            <a:solidFill>
              <a:srgbClr val="B18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20000"/>
              </a:solidFill>
              <a:latin typeface="叶根友特楷简体" panose="02010601030101010101" pitchFamily="2" charset="-122"/>
              <a:ea typeface="叶根友特楷简体" panose="02010601030101010101" pitchFamily="2" charset="-122"/>
            </a:endParaRPr>
          </a:p>
        </p:txBody>
      </p:sp>
      <p:grpSp>
        <p:nvGrpSpPr>
          <p:cNvPr id="19" name="组合 18">
            <a:extLst>
              <a:ext uri="{FF2B5EF4-FFF2-40B4-BE49-F238E27FC236}">
                <a16:creationId xmlns:a16="http://schemas.microsoft.com/office/drawing/2014/main" xmlns="" id="{6D1C83C4-4419-481E-8303-2FFC92447626}"/>
              </a:ext>
            </a:extLst>
          </p:cNvPr>
          <p:cNvGrpSpPr/>
          <p:nvPr/>
        </p:nvGrpSpPr>
        <p:grpSpPr>
          <a:xfrm>
            <a:off x="9406874" y="1257660"/>
            <a:ext cx="1108879" cy="1108879"/>
            <a:chOff x="1963334" y="2190000"/>
            <a:chExt cx="1108879" cy="1108879"/>
          </a:xfrm>
        </p:grpSpPr>
        <p:sp>
          <p:nvSpPr>
            <p:cNvPr id="21" name="文本框 20">
              <a:extLst>
                <a:ext uri="{FF2B5EF4-FFF2-40B4-BE49-F238E27FC236}">
                  <a16:creationId xmlns:a16="http://schemas.microsoft.com/office/drawing/2014/main" xmlns="" id="{82403423-1762-4008-B4C3-B958189AD42D}"/>
                </a:ext>
              </a:extLst>
            </p:cNvPr>
            <p:cNvSpPr txBox="1"/>
            <p:nvPr/>
          </p:nvSpPr>
          <p:spPr>
            <a:xfrm>
              <a:off x="2040721" y="2193067"/>
              <a:ext cx="954107" cy="1015663"/>
            </a:xfrm>
            <a:prstGeom prst="rect">
              <a:avLst/>
            </a:prstGeom>
            <a:noFill/>
            <a:ln>
              <a:noFill/>
            </a:ln>
          </p:spPr>
          <p:txBody>
            <a:bodyPr wrap="none" rtlCol="0">
              <a:spAutoFit/>
            </a:bodyPr>
            <a:lstStyle/>
            <a:p>
              <a:r>
                <a:rPr lang="zh-CN" altLang="en-US" sz="6000" dirty="0">
                  <a:solidFill>
                    <a:srgbClr val="B12125"/>
                  </a:solidFill>
                  <a:latin typeface="叶根友特楷简体" panose="02010601030101010101" pitchFamily="2" charset="-122"/>
                  <a:ea typeface="叶根友特楷简体" panose="02010601030101010101" pitchFamily="2" charset="-122"/>
                </a:rPr>
                <a:t>贰</a:t>
              </a:r>
            </a:p>
          </p:txBody>
        </p:sp>
        <p:sp>
          <p:nvSpPr>
            <p:cNvPr id="22" name="椭圆 21">
              <a:extLst>
                <a:ext uri="{FF2B5EF4-FFF2-40B4-BE49-F238E27FC236}">
                  <a16:creationId xmlns:a16="http://schemas.microsoft.com/office/drawing/2014/main" xmlns="" id="{E2E3F69A-DCB8-44D9-A7AD-FA7EBB91EEAF}"/>
                </a:ext>
              </a:extLst>
            </p:cNvPr>
            <p:cNvSpPr/>
            <p:nvPr/>
          </p:nvSpPr>
          <p:spPr>
            <a:xfrm>
              <a:off x="1963334" y="2190000"/>
              <a:ext cx="1108879" cy="1108879"/>
            </a:xfrm>
            <a:prstGeom prst="ellipse">
              <a:avLst/>
            </a:prstGeom>
            <a:noFill/>
            <a:ln>
              <a:solidFill>
                <a:srgbClr val="B18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720000"/>
                </a:solidFill>
                <a:latin typeface="叶根友特楷简体" panose="02010601030101010101" pitchFamily="2" charset="-122"/>
                <a:ea typeface="叶根友特楷简体" panose="02010601030101010101" pitchFamily="2" charset="-122"/>
              </a:endParaRPr>
            </a:p>
          </p:txBody>
        </p:sp>
      </p:grpSp>
      <p:sp>
        <p:nvSpPr>
          <p:cNvPr id="20" name="文本框 19">
            <a:extLst>
              <a:ext uri="{FF2B5EF4-FFF2-40B4-BE49-F238E27FC236}">
                <a16:creationId xmlns:a16="http://schemas.microsoft.com/office/drawing/2014/main" xmlns="" id="{3B8787FF-3D7B-45AD-875C-7F0265FC28A3}"/>
              </a:ext>
            </a:extLst>
          </p:cNvPr>
          <p:cNvSpPr txBox="1"/>
          <p:nvPr/>
        </p:nvSpPr>
        <p:spPr>
          <a:xfrm>
            <a:off x="9253428" y="2570542"/>
            <a:ext cx="1384995" cy="3683060"/>
          </a:xfrm>
          <a:prstGeom prst="rect">
            <a:avLst/>
          </a:prstGeom>
          <a:noFill/>
        </p:spPr>
        <p:txBody>
          <a:bodyPr vert="eaVert" wrap="none" rtlCol="0">
            <a:spAutoFit/>
          </a:bodyPr>
          <a:lstStyle>
            <a:defPPr>
              <a:defRPr lang="zh-CN"/>
            </a:defPPr>
            <a:lvl1pPr>
              <a:lnSpc>
                <a:spcPct val="130000"/>
              </a:lnSpc>
              <a:defRPr sz="28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sz="2000" dirty="0"/>
              <a:t>请在此处添加详细描述文</a:t>
            </a:r>
            <a:endParaRPr lang="en-US" altLang="zh-CN" sz="2000" dirty="0"/>
          </a:p>
          <a:p>
            <a:r>
              <a:rPr lang="zh-CN" altLang="en-US" sz="2000" dirty="0"/>
              <a:t>尽量与标题文本语言风格相符合</a:t>
            </a:r>
            <a:endParaRPr lang="en-US" altLang="zh-CN" sz="2000" dirty="0"/>
          </a:p>
          <a:p>
            <a:r>
              <a:rPr lang="zh-CN" altLang="en-US" sz="2000" dirty="0"/>
              <a:t>语言描述尽量简洁生动。</a:t>
            </a:r>
          </a:p>
        </p:txBody>
      </p:sp>
      <p:sp>
        <p:nvSpPr>
          <p:cNvPr id="23" name="文本框 22">
            <a:extLst>
              <a:ext uri="{FF2B5EF4-FFF2-40B4-BE49-F238E27FC236}">
                <a16:creationId xmlns:a16="http://schemas.microsoft.com/office/drawing/2014/main" xmlns="" id="{8E03029A-BDEC-4E00-99DB-3E5429C7D85B}"/>
              </a:ext>
            </a:extLst>
          </p:cNvPr>
          <p:cNvSpPr txBox="1"/>
          <p:nvPr/>
        </p:nvSpPr>
        <p:spPr>
          <a:xfrm>
            <a:off x="1575209" y="2564753"/>
            <a:ext cx="1384995" cy="3683060"/>
          </a:xfrm>
          <a:prstGeom prst="rect">
            <a:avLst/>
          </a:prstGeom>
          <a:noFill/>
        </p:spPr>
        <p:txBody>
          <a:bodyPr vert="eaVert" wrap="none" rtlCol="0">
            <a:spAutoFit/>
          </a:bodyPr>
          <a:lstStyle>
            <a:defPPr>
              <a:defRPr lang="zh-CN"/>
            </a:defPPr>
            <a:lvl1pPr>
              <a:lnSpc>
                <a:spcPct val="130000"/>
              </a:lnSpc>
              <a:defRPr sz="28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sz="2000" dirty="0"/>
              <a:t>请在此处添加详细描述文</a:t>
            </a:r>
            <a:endParaRPr lang="en-US" altLang="zh-CN" sz="2000" dirty="0"/>
          </a:p>
          <a:p>
            <a:r>
              <a:rPr lang="zh-CN" altLang="en-US" sz="2000" dirty="0"/>
              <a:t>尽量与标题文本语言风格相符合</a:t>
            </a:r>
            <a:endParaRPr lang="en-US" altLang="zh-CN" sz="2000" dirty="0"/>
          </a:p>
          <a:p>
            <a:r>
              <a:rPr lang="zh-CN" altLang="en-US" sz="2000" dirty="0"/>
              <a:t>语言描述尽量简洁生动。</a:t>
            </a:r>
          </a:p>
        </p:txBody>
      </p:sp>
    </p:spTree>
    <p:extLst>
      <p:ext uri="{BB962C8B-B14F-4D97-AF65-F5344CB8AC3E}">
        <p14:creationId xmlns:p14="http://schemas.microsoft.com/office/powerpoint/2010/main" val="16755289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a:extLst>
              <a:ext uri="{28A0092B-C50C-407E-A947-70E740481C1C}">
                <a14:useLocalDpi xmlns:a14="http://schemas.microsoft.com/office/drawing/2010/main" val="0"/>
              </a:ext>
            </a:extLst>
          </a:blip>
          <a:srcRect r="16289" b="10899"/>
          <a:stretch/>
        </p:blipFill>
        <p:spPr>
          <a:xfrm>
            <a:off x="-29757" y="190500"/>
            <a:ext cx="4569579" cy="6858000"/>
          </a:xfrm>
          <a:prstGeom prst="rect">
            <a:avLst/>
          </a:prstGeom>
        </p:spPr>
      </p:pic>
      <p:grpSp>
        <p:nvGrpSpPr>
          <p:cNvPr id="10" name="组合 1">
            <a:extLst>
              <a:ext uri="{FF2B5EF4-FFF2-40B4-BE49-F238E27FC236}">
                <a16:creationId xmlns:a16="http://schemas.microsoft.com/office/drawing/2014/main" xmlns="" id="{614DA047-8CCE-4A8E-88F0-F6080B005FB0}"/>
              </a:ext>
            </a:extLst>
          </p:cNvPr>
          <p:cNvGrpSpPr/>
          <p:nvPr/>
        </p:nvGrpSpPr>
        <p:grpSpPr>
          <a:xfrm>
            <a:off x="6096000" y="1455005"/>
            <a:ext cx="707611" cy="3681047"/>
            <a:chOff x="5558267" y="1946031"/>
            <a:chExt cx="707829" cy="3681046"/>
          </a:xfrm>
        </p:grpSpPr>
        <p:cxnSp>
          <p:nvCxnSpPr>
            <p:cNvPr id="11" name="直接连接符 10">
              <a:extLst>
                <a:ext uri="{FF2B5EF4-FFF2-40B4-BE49-F238E27FC236}">
                  <a16:creationId xmlns:a16="http://schemas.microsoft.com/office/drawing/2014/main" xmlns="" id="{FA399D48-E333-46E8-A2AE-FC346E900891}"/>
                </a:ext>
              </a:extLst>
            </p:cNvPr>
            <p:cNvCxnSpPr/>
            <p:nvPr/>
          </p:nvCxnSpPr>
          <p:spPr>
            <a:xfrm>
              <a:off x="5558267" y="1946031"/>
              <a:ext cx="0" cy="2332892"/>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12" name="直接连接符 11">
              <a:extLst>
                <a:ext uri="{FF2B5EF4-FFF2-40B4-BE49-F238E27FC236}">
                  <a16:creationId xmlns:a16="http://schemas.microsoft.com/office/drawing/2014/main" xmlns="" id="{08A9A046-2016-4DCC-B2AC-4293D4497C65}"/>
                </a:ext>
              </a:extLst>
            </p:cNvPr>
            <p:cNvCxnSpPr/>
            <p:nvPr/>
          </p:nvCxnSpPr>
          <p:spPr>
            <a:xfrm>
              <a:off x="6266096" y="1946031"/>
              <a:ext cx="0" cy="3681046"/>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13" name="矩形 12">
            <a:extLst>
              <a:ext uri="{FF2B5EF4-FFF2-40B4-BE49-F238E27FC236}">
                <a16:creationId xmlns:a16="http://schemas.microsoft.com/office/drawing/2014/main" xmlns="" id="{C47BDDD3-B0E5-415E-91F9-1BBCB6451B4F}"/>
              </a:ext>
            </a:extLst>
          </p:cNvPr>
          <p:cNvSpPr/>
          <p:nvPr/>
        </p:nvSpPr>
        <p:spPr>
          <a:xfrm>
            <a:off x="6249670" y="1419586"/>
            <a:ext cx="553941" cy="3477847"/>
          </a:xfrm>
          <a:prstGeom prst="rect">
            <a:avLst/>
          </a:prstGeom>
        </p:spPr>
        <p:txBody>
          <a:bodyPr vert="eaVert" wrap="none" lIns="91412" tIns="45706" rIns="91412" bIns="45706">
            <a:spAutoFit/>
          </a:bodyPr>
          <a:lstStyle/>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请在此处添加详细描述文本，尽量与标题文本语言</a:t>
            </a:r>
            <a:endParaRPr lang="en-US" altLang="zh-CN" sz="1200" dirty="0">
              <a:solidFill>
                <a:schemeClr val="bg1">
                  <a:lumMod val="65000"/>
                </a:schemeClr>
              </a:solidFill>
              <a:latin typeface="叶根友特楷简体" panose="02010601030101010101" pitchFamily="2" charset="-122"/>
              <a:ea typeface="叶根友特楷简体" panose="02010601030101010101" pitchFamily="2" charset="-122"/>
            </a:endParaRPr>
          </a:p>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风格相符合，语言描述尽量简洁生动。</a:t>
            </a:r>
          </a:p>
        </p:txBody>
      </p:sp>
      <p:sp>
        <p:nvSpPr>
          <p:cNvPr id="14" name="矩形 13">
            <a:extLst>
              <a:ext uri="{FF2B5EF4-FFF2-40B4-BE49-F238E27FC236}">
                <a16:creationId xmlns:a16="http://schemas.microsoft.com/office/drawing/2014/main" xmlns="" id="{1F76EF75-5130-4FF4-8BC6-3CAEBE68ABF1}"/>
              </a:ext>
            </a:extLst>
          </p:cNvPr>
          <p:cNvSpPr/>
          <p:nvPr/>
        </p:nvSpPr>
        <p:spPr>
          <a:xfrm>
            <a:off x="8293397" y="1419586"/>
            <a:ext cx="553941" cy="3477847"/>
          </a:xfrm>
          <a:prstGeom prst="rect">
            <a:avLst/>
          </a:prstGeom>
        </p:spPr>
        <p:txBody>
          <a:bodyPr vert="eaVert" wrap="none" lIns="91412" tIns="45706" rIns="91412" bIns="45706">
            <a:spAutoFit/>
          </a:bodyPr>
          <a:lstStyle/>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请在此处添加详细描述文本，尽量与标题文本语言</a:t>
            </a:r>
          </a:p>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风格相符合，语言描述尽量简洁生动。</a:t>
            </a:r>
          </a:p>
        </p:txBody>
      </p:sp>
      <p:grpSp>
        <p:nvGrpSpPr>
          <p:cNvPr id="15" name="组合 3">
            <a:extLst>
              <a:ext uri="{FF2B5EF4-FFF2-40B4-BE49-F238E27FC236}">
                <a16:creationId xmlns:a16="http://schemas.microsoft.com/office/drawing/2014/main" xmlns="" id="{9E9C76F7-161D-4EB7-B6AF-16D12083BC7A}"/>
              </a:ext>
            </a:extLst>
          </p:cNvPr>
          <p:cNvGrpSpPr/>
          <p:nvPr/>
        </p:nvGrpSpPr>
        <p:grpSpPr>
          <a:xfrm>
            <a:off x="8139727" y="1455005"/>
            <a:ext cx="707611" cy="3681047"/>
            <a:chOff x="7180385" y="1946031"/>
            <a:chExt cx="707829" cy="3681046"/>
          </a:xfrm>
        </p:grpSpPr>
        <p:cxnSp>
          <p:nvCxnSpPr>
            <p:cNvPr id="16" name="直接连接符 15">
              <a:extLst>
                <a:ext uri="{FF2B5EF4-FFF2-40B4-BE49-F238E27FC236}">
                  <a16:creationId xmlns:a16="http://schemas.microsoft.com/office/drawing/2014/main" xmlns="" id="{00A8BA29-B954-4298-9EBF-7433BCFCC3DF}"/>
                </a:ext>
              </a:extLst>
            </p:cNvPr>
            <p:cNvCxnSpPr/>
            <p:nvPr/>
          </p:nvCxnSpPr>
          <p:spPr>
            <a:xfrm>
              <a:off x="7180385" y="1946031"/>
              <a:ext cx="0" cy="2332892"/>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17" name="直接连接符 16">
              <a:extLst>
                <a:ext uri="{FF2B5EF4-FFF2-40B4-BE49-F238E27FC236}">
                  <a16:creationId xmlns:a16="http://schemas.microsoft.com/office/drawing/2014/main" xmlns="" id="{FA223E2F-3484-41C9-B2A9-12D9B3527E50}"/>
                </a:ext>
              </a:extLst>
            </p:cNvPr>
            <p:cNvCxnSpPr/>
            <p:nvPr/>
          </p:nvCxnSpPr>
          <p:spPr>
            <a:xfrm>
              <a:off x="7888214" y="1946031"/>
              <a:ext cx="0" cy="3681046"/>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18" name="矩形 17">
            <a:extLst>
              <a:ext uri="{FF2B5EF4-FFF2-40B4-BE49-F238E27FC236}">
                <a16:creationId xmlns:a16="http://schemas.microsoft.com/office/drawing/2014/main" xmlns="" id="{CBA96283-C560-42B8-9CE5-4B39EB70F89C}"/>
              </a:ext>
            </a:extLst>
          </p:cNvPr>
          <p:cNvSpPr/>
          <p:nvPr/>
        </p:nvSpPr>
        <p:spPr>
          <a:xfrm>
            <a:off x="10381065" y="1419586"/>
            <a:ext cx="553941" cy="3477847"/>
          </a:xfrm>
          <a:prstGeom prst="rect">
            <a:avLst/>
          </a:prstGeom>
        </p:spPr>
        <p:txBody>
          <a:bodyPr vert="eaVert" wrap="none" lIns="91412" tIns="45706" rIns="91412" bIns="45706">
            <a:spAutoFit/>
          </a:bodyPr>
          <a:lstStyle/>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请在此处添加详细描述文本，尽量与标题文本语言</a:t>
            </a:r>
          </a:p>
          <a:p>
            <a:r>
              <a:rPr lang="zh-CN" altLang="en-US" sz="1200" dirty="0">
                <a:solidFill>
                  <a:schemeClr val="bg1">
                    <a:lumMod val="65000"/>
                  </a:schemeClr>
                </a:solidFill>
                <a:latin typeface="叶根友特楷简体" panose="02010601030101010101" pitchFamily="2" charset="-122"/>
                <a:ea typeface="叶根友特楷简体" panose="02010601030101010101" pitchFamily="2" charset="-122"/>
              </a:rPr>
              <a:t>风格相符合，语言描述尽量简洁生动。</a:t>
            </a:r>
          </a:p>
        </p:txBody>
      </p:sp>
      <p:grpSp>
        <p:nvGrpSpPr>
          <p:cNvPr id="19" name="组合 18">
            <a:extLst>
              <a:ext uri="{FF2B5EF4-FFF2-40B4-BE49-F238E27FC236}">
                <a16:creationId xmlns:a16="http://schemas.microsoft.com/office/drawing/2014/main" xmlns="" id="{F767D77F-3B8F-48F2-9A2C-45D2700531B3}"/>
              </a:ext>
            </a:extLst>
          </p:cNvPr>
          <p:cNvGrpSpPr/>
          <p:nvPr/>
        </p:nvGrpSpPr>
        <p:grpSpPr>
          <a:xfrm>
            <a:off x="10215677" y="1455005"/>
            <a:ext cx="707611" cy="3681047"/>
            <a:chOff x="8940703" y="1946031"/>
            <a:chExt cx="707829" cy="3681046"/>
          </a:xfrm>
        </p:grpSpPr>
        <p:cxnSp>
          <p:nvCxnSpPr>
            <p:cNvPr id="20" name="直接连接符 19">
              <a:extLst>
                <a:ext uri="{FF2B5EF4-FFF2-40B4-BE49-F238E27FC236}">
                  <a16:creationId xmlns:a16="http://schemas.microsoft.com/office/drawing/2014/main" xmlns="" id="{4B0F6A10-49BE-44F9-AD02-64613DF40EF5}"/>
                </a:ext>
              </a:extLst>
            </p:cNvPr>
            <p:cNvCxnSpPr/>
            <p:nvPr/>
          </p:nvCxnSpPr>
          <p:spPr>
            <a:xfrm>
              <a:off x="8940703" y="1946031"/>
              <a:ext cx="0" cy="2332892"/>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21" name="直接连接符 20">
              <a:extLst>
                <a:ext uri="{FF2B5EF4-FFF2-40B4-BE49-F238E27FC236}">
                  <a16:creationId xmlns:a16="http://schemas.microsoft.com/office/drawing/2014/main" xmlns="" id="{0A6A9CB9-1E6F-41FF-AECF-8CEE26D9FCB0}"/>
                </a:ext>
              </a:extLst>
            </p:cNvPr>
            <p:cNvCxnSpPr/>
            <p:nvPr/>
          </p:nvCxnSpPr>
          <p:spPr>
            <a:xfrm>
              <a:off x="9648532" y="1946031"/>
              <a:ext cx="0" cy="3681046"/>
            </a:xfrm>
            <a:prstGeom prst="line">
              <a:avLst/>
            </a:prstGeom>
            <a:ln>
              <a:solidFill>
                <a:schemeClr val="bg1">
                  <a:lumMod val="65000"/>
                </a:schemeClr>
              </a:solidFill>
            </a:ln>
          </p:spPr>
          <p:style>
            <a:lnRef idx="1">
              <a:schemeClr val="dk1"/>
            </a:lnRef>
            <a:fillRef idx="0">
              <a:schemeClr val="dk1"/>
            </a:fillRef>
            <a:effectRef idx="0">
              <a:schemeClr val="dk1"/>
            </a:effectRef>
            <a:fontRef idx="minor">
              <a:schemeClr val="tx1"/>
            </a:fontRef>
          </p:style>
        </p:cxnSp>
      </p:grpSp>
      <p:sp>
        <p:nvSpPr>
          <p:cNvPr id="22" name="矩形 21">
            <a:extLst>
              <a:ext uri="{FF2B5EF4-FFF2-40B4-BE49-F238E27FC236}">
                <a16:creationId xmlns:a16="http://schemas.microsoft.com/office/drawing/2014/main" xmlns="" id="{BF8E3B6F-BB18-4A3F-859B-F19042FC1098}"/>
              </a:ext>
            </a:extLst>
          </p:cNvPr>
          <p:cNvSpPr/>
          <p:nvPr/>
        </p:nvSpPr>
        <p:spPr>
          <a:xfrm>
            <a:off x="4401399" y="2164333"/>
            <a:ext cx="1169294" cy="2529334"/>
          </a:xfrm>
          <a:prstGeom prst="rect">
            <a:avLst/>
          </a:prstGeom>
        </p:spPr>
        <p:txBody>
          <a:bodyPr vert="eaVert" wrap="square">
            <a:spAutoFit/>
          </a:bodyPr>
          <a:lstStyle/>
          <a:p>
            <a:r>
              <a:rPr lang="zh-CN" altLang="en-US" sz="3199" dirty="0">
                <a:solidFill>
                  <a:srgbClr val="B62127"/>
                </a:solidFill>
                <a:latin typeface="叶根友特楷简体" panose="02010601030101010101" pitchFamily="2" charset="-122"/>
                <a:ea typeface="叶根友特楷简体" panose="02010601030101010101" pitchFamily="2" charset="-122"/>
              </a:rPr>
              <a:t>输入</a:t>
            </a:r>
            <a:endParaRPr lang="en-US" altLang="zh-CN" sz="3199" dirty="0">
              <a:solidFill>
                <a:srgbClr val="B62127"/>
              </a:solidFill>
              <a:latin typeface="叶根友特楷简体" panose="02010601030101010101" pitchFamily="2" charset="-122"/>
              <a:ea typeface="叶根友特楷简体" panose="02010601030101010101" pitchFamily="2" charset="-122"/>
            </a:endParaRPr>
          </a:p>
          <a:p>
            <a:r>
              <a:rPr lang="en-US" altLang="zh-CN" sz="3199" dirty="0">
                <a:solidFill>
                  <a:srgbClr val="B62127"/>
                </a:solidFill>
                <a:latin typeface="叶根友特楷简体" panose="02010601030101010101" pitchFamily="2" charset="-122"/>
                <a:ea typeface="叶根友特楷简体" panose="02010601030101010101" pitchFamily="2" charset="-122"/>
              </a:rPr>
              <a:t>    </a:t>
            </a:r>
            <a:r>
              <a:rPr lang="zh-CN" altLang="en-US" sz="3199" dirty="0">
                <a:solidFill>
                  <a:srgbClr val="B62127"/>
                </a:solidFill>
                <a:latin typeface="叶根友特楷简体" panose="02010601030101010101" pitchFamily="2" charset="-122"/>
                <a:ea typeface="叶根友特楷简体" panose="02010601030101010101" pitchFamily="2" charset="-122"/>
              </a:rPr>
              <a:t>标题</a:t>
            </a:r>
          </a:p>
        </p:txBody>
      </p:sp>
    </p:spTree>
    <p:extLst>
      <p:ext uri="{BB962C8B-B14F-4D97-AF65-F5344CB8AC3E}">
        <p14:creationId xmlns:p14="http://schemas.microsoft.com/office/powerpoint/2010/main" val="409178551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18" presetClass="entr" presetSubtype="6" fill="hold" grpId="0" nodeType="afterEffect">
                                  <p:stCondLst>
                                    <p:cond delay="0"/>
                                  </p:stCondLst>
                                  <p:iterate type="lt">
                                    <p:tmPct val="2222"/>
                                  </p:iterate>
                                  <p:childTnLst>
                                    <p:set>
                                      <p:cBhvr>
                                        <p:cTn id="10" dur="1" fill="hold">
                                          <p:stCondLst>
                                            <p:cond delay="0"/>
                                          </p:stCondLst>
                                        </p:cTn>
                                        <p:tgtEl>
                                          <p:spTgt spid="13">
                                            <p:txEl>
                                              <p:pRg st="0" end="0"/>
                                            </p:txEl>
                                          </p:spTgt>
                                        </p:tgtEl>
                                        <p:attrNameLst>
                                          <p:attrName>style.visibility</p:attrName>
                                        </p:attrNameLst>
                                      </p:cBhvr>
                                      <p:to>
                                        <p:strVal val="visible"/>
                                      </p:to>
                                    </p:set>
                                    <p:animEffect transition="in" filter="strips(downRight)">
                                      <p:cBhvr>
                                        <p:cTn id="11" dur="900"/>
                                        <p:tgtEl>
                                          <p:spTgt spid="13">
                                            <p:txEl>
                                              <p:pRg st="0" end="0"/>
                                            </p:txEl>
                                          </p:spTgt>
                                        </p:tgtEl>
                                      </p:cBhvr>
                                    </p:animEffect>
                                  </p:childTnLst>
                                </p:cTn>
                              </p:par>
                            </p:childTnLst>
                          </p:cTn>
                        </p:par>
                        <p:par>
                          <p:cTn id="12" fill="hold">
                            <p:stCondLst>
                              <p:cond delay="1820"/>
                            </p:stCondLst>
                            <p:childTnLst>
                              <p:par>
                                <p:cTn id="13" presetID="18" presetClass="entr" presetSubtype="6" fill="hold" grpId="0" nodeType="afterEffect">
                                  <p:stCondLst>
                                    <p:cond delay="0"/>
                                  </p:stCondLst>
                                  <p:iterate type="lt">
                                    <p:tmPct val="2222"/>
                                  </p:iterate>
                                  <p:childTnLst>
                                    <p:set>
                                      <p:cBhvr>
                                        <p:cTn id="14" dur="1" fill="hold">
                                          <p:stCondLst>
                                            <p:cond delay="0"/>
                                          </p:stCondLst>
                                        </p:cTn>
                                        <p:tgtEl>
                                          <p:spTgt spid="13">
                                            <p:txEl>
                                              <p:pRg st="1" end="1"/>
                                            </p:txEl>
                                          </p:spTgt>
                                        </p:tgtEl>
                                        <p:attrNameLst>
                                          <p:attrName>style.visibility</p:attrName>
                                        </p:attrNameLst>
                                      </p:cBhvr>
                                      <p:to>
                                        <p:strVal val="visible"/>
                                      </p:to>
                                    </p:set>
                                    <p:animEffect transition="in" filter="strips(downRight)">
                                      <p:cBhvr>
                                        <p:cTn id="15" dur="900"/>
                                        <p:tgtEl>
                                          <p:spTgt spid="13">
                                            <p:txEl>
                                              <p:pRg st="1" end="1"/>
                                            </p:txEl>
                                          </p:spTgt>
                                        </p:tgtEl>
                                      </p:cBhvr>
                                    </p:animEffect>
                                  </p:childTnLst>
                                </p:cTn>
                              </p:par>
                            </p:childTnLst>
                          </p:cTn>
                        </p:par>
                        <p:par>
                          <p:cTn id="16" fill="hold">
                            <p:stCondLst>
                              <p:cond delay="3040"/>
                            </p:stCondLst>
                            <p:childTnLst>
                              <p:par>
                                <p:cTn id="17" presetID="22" presetClass="entr" presetSubtype="1"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up)">
                                      <p:cBhvr>
                                        <p:cTn id="19" dur="500"/>
                                        <p:tgtEl>
                                          <p:spTgt spid="15"/>
                                        </p:tgtEl>
                                      </p:cBhvr>
                                    </p:animEffect>
                                  </p:childTnLst>
                                </p:cTn>
                              </p:par>
                              <p:par>
                                <p:cTn id="20" presetID="18" presetClass="entr" presetSubtype="6" fill="hold" grpId="0" nodeType="withEffect">
                                  <p:stCondLst>
                                    <p:cond delay="0"/>
                                  </p:stCondLst>
                                  <p:iterate type="lt">
                                    <p:tmPct val="10000"/>
                                  </p:iterate>
                                  <p:childTnLst>
                                    <p:set>
                                      <p:cBhvr>
                                        <p:cTn id="21" dur="1" fill="hold">
                                          <p:stCondLst>
                                            <p:cond delay="0"/>
                                          </p:stCondLst>
                                        </p:cTn>
                                        <p:tgtEl>
                                          <p:spTgt spid="14">
                                            <p:txEl>
                                              <p:pRg st="0" end="0"/>
                                            </p:txEl>
                                          </p:spTgt>
                                        </p:tgtEl>
                                        <p:attrNameLst>
                                          <p:attrName>style.visibility</p:attrName>
                                        </p:attrNameLst>
                                      </p:cBhvr>
                                      <p:to>
                                        <p:strVal val="visible"/>
                                      </p:to>
                                    </p:set>
                                    <p:animEffect transition="in" filter="strips(downRight)">
                                      <p:cBhvr>
                                        <p:cTn id="22" dur="1000"/>
                                        <p:tgtEl>
                                          <p:spTgt spid="14">
                                            <p:txEl>
                                              <p:pRg st="0" end="0"/>
                                            </p:txEl>
                                          </p:spTgt>
                                        </p:tgtEl>
                                      </p:cBhvr>
                                    </p:animEffect>
                                  </p:childTnLst>
                                </p:cTn>
                              </p:par>
                              <p:par>
                                <p:cTn id="23" presetID="18" presetClass="entr" presetSubtype="6" fill="hold" grpId="0" nodeType="withEffect">
                                  <p:stCondLst>
                                    <p:cond delay="0"/>
                                  </p:stCondLst>
                                  <p:iterate type="lt">
                                    <p:tmPct val="10000"/>
                                  </p:iterate>
                                  <p:childTnLst>
                                    <p:set>
                                      <p:cBhvr>
                                        <p:cTn id="24" dur="1" fill="hold">
                                          <p:stCondLst>
                                            <p:cond delay="0"/>
                                          </p:stCondLst>
                                        </p:cTn>
                                        <p:tgtEl>
                                          <p:spTgt spid="14">
                                            <p:txEl>
                                              <p:pRg st="1" end="1"/>
                                            </p:txEl>
                                          </p:spTgt>
                                        </p:tgtEl>
                                        <p:attrNameLst>
                                          <p:attrName>style.visibility</p:attrName>
                                        </p:attrNameLst>
                                      </p:cBhvr>
                                      <p:to>
                                        <p:strVal val="visible"/>
                                      </p:to>
                                    </p:set>
                                    <p:animEffect transition="in" filter="strips(downRight)">
                                      <p:cBhvr>
                                        <p:cTn id="25" dur="1000"/>
                                        <p:tgtEl>
                                          <p:spTgt spid="14">
                                            <p:txEl>
                                              <p:pRg st="1" end="1"/>
                                            </p:txEl>
                                          </p:spTgt>
                                        </p:tgtEl>
                                      </p:cBhvr>
                                    </p:animEffect>
                                  </p:childTnLst>
                                </p:cTn>
                              </p:par>
                              <p:par>
                                <p:cTn id="26" presetID="22" presetClass="entr" presetSubtype="1"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up)">
                                      <p:cBhvr>
                                        <p:cTn id="28" dur="500"/>
                                        <p:tgtEl>
                                          <p:spTgt spid="19"/>
                                        </p:tgtEl>
                                      </p:cBhvr>
                                    </p:animEffect>
                                  </p:childTnLst>
                                </p:cTn>
                              </p:par>
                              <p:par>
                                <p:cTn id="29" presetID="18" presetClass="entr" presetSubtype="6" fill="hold" grpId="0" nodeType="withEffect">
                                  <p:stCondLst>
                                    <p:cond delay="0"/>
                                  </p:stCondLst>
                                  <p:iterate type="lt">
                                    <p:tmPct val="2000"/>
                                  </p:iterate>
                                  <p:childTnLst>
                                    <p:set>
                                      <p:cBhvr>
                                        <p:cTn id="30" dur="1" fill="hold">
                                          <p:stCondLst>
                                            <p:cond delay="0"/>
                                          </p:stCondLst>
                                        </p:cTn>
                                        <p:tgtEl>
                                          <p:spTgt spid="18">
                                            <p:txEl>
                                              <p:pRg st="0" end="0"/>
                                            </p:txEl>
                                          </p:spTgt>
                                        </p:tgtEl>
                                        <p:attrNameLst>
                                          <p:attrName>style.visibility</p:attrName>
                                        </p:attrNameLst>
                                      </p:cBhvr>
                                      <p:to>
                                        <p:strVal val="visible"/>
                                      </p:to>
                                    </p:set>
                                    <p:animEffect transition="in" filter="strips(downRight)">
                                      <p:cBhvr>
                                        <p:cTn id="31" dur="1000"/>
                                        <p:tgtEl>
                                          <p:spTgt spid="18">
                                            <p:txEl>
                                              <p:pRg st="0" end="0"/>
                                            </p:txEl>
                                          </p:spTgt>
                                        </p:tgtEl>
                                      </p:cBhvr>
                                    </p:animEffect>
                                  </p:childTnLst>
                                </p:cTn>
                              </p:par>
                              <p:par>
                                <p:cTn id="32" presetID="18" presetClass="entr" presetSubtype="6" fill="hold" grpId="0" nodeType="withEffect">
                                  <p:stCondLst>
                                    <p:cond delay="0"/>
                                  </p:stCondLst>
                                  <p:iterate type="lt">
                                    <p:tmPct val="2000"/>
                                  </p:iterate>
                                  <p:childTnLst>
                                    <p:set>
                                      <p:cBhvr>
                                        <p:cTn id="33" dur="1" fill="hold">
                                          <p:stCondLst>
                                            <p:cond delay="0"/>
                                          </p:stCondLst>
                                        </p:cTn>
                                        <p:tgtEl>
                                          <p:spTgt spid="18">
                                            <p:txEl>
                                              <p:pRg st="1" end="1"/>
                                            </p:txEl>
                                          </p:spTgt>
                                        </p:tgtEl>
                                        <p:attrNameLst>
                                          <p:attrName>style.visibility</p:attrName>
                                        </p:attrNameLst>
                                      </p:cBhvr>
                                      <p:to>
                                        <p:strVal val="visible"/>
                                      </p:to>
                                    </p:set>
                                    <p:animEffect transition="in" filter="strips(downRight)">
                                      <p:cBhvr>
                                        <p:cTn id="34" dur="1000"/>
                                        <p:tgtEl>
                                          <p:spTgt spid="18">
                                            <p:txEl>
                                              <p:pRg st="1" end="1"/>
                                            </p:txEl>
                                          </p:spTgt>
                                        </p:tgtEl>
                                      </p:cBhvr>
                                    </p:animEffect>
                                  </p:childTnLst>
                                </p:cTn>
                              </p:par>
                            </p:childTnLst>
                          </p:cTn>
                        </p:par>
                        <p:par>
                          <p:cTn id="35" fill="hold">
                            <p:stCondLst>
                              <p:cond delay="6140"/>
                            </p:stCondLst>
                            <p:childTnLst>
                              <p:par>
                                <p:cTn id="36" presetID="41" presetClass="entr" presetSubtype="0" fill="hold" grpId="0" nodeType="afterEffect">
                                  <p:stCondLst>
                                    <p:cond delay="0"/>
                                  </p:stCondLst>
                                  <p:iterate type="wd">
                                    <p:tmPct val="10000"/>
                                  </p:iterate>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39" dur="500" fill="hold"/>
                                        <p:tgtEl>
                                          <p:spTgt spid="22"/>
                                        </p:tgtEl>
                                        <p:attrNameLst>
                                          <p:attrName>ppt_y</p:attrName>
                                        </p:attrNameLst>
                                      </p:cBhvr>
                                      <p:tavLst>
                                        <p:tav tm="0">
                                          <p:val>
                                            <p:strVal val="#ppt_y"/>
                                          </p:val>
                                        </p:tav>
                                        <p:tav tm="100000">
                                          <p:val>
                                            <p:strVal val="#ppt_y"/>
                                          </p:val>
                                        </p:tav>
                                      </p:tavLst>
                                    </p:anim>
                                    <p:anim calcmode="lin" valueType="num">
                                      <p:cBhvr>
                                        <p:cTn id="40"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41"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42" dur="500" tmFilter="0,0; .5, 1; 1, 1"/>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P spid="14" grpId="0" build="p"/>
      <p:bldP spid="18" grpId="0" uiExpand="1" build="p"/>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a:extLst>
              <a:ext uri="{FF2B5EF4-FFF2-40B4-BE49-F238E27FC236}">
                <a16:creationId xmlns:a16="http://schemas.microsoft.com/office/drawing/2014/main" xmlns="" id="{50A77F70-5756-4B9C-9379-22F75BEC8231}"/>
              </a:ext>
            </a:extLst>
          </p:cNvPr>
          <p:cNvSpPr/>
          <p:nvPr/>
        </p:nvSpPr>
        <p:spPr>
          <a:xfrm>
            <a:off x="4648001" y="1466647"/>
            <a:ext cx="4705747" cy="4732722"/>
          </a:xfrm>
          <a:prstGeom prst="ellipse">
            <a:avLst/>
          </a:prstGeom>
          <a:solidFill>
            <a:srgbClr val="F4F4F4"/>
          </a:solidFill>
          <a:ln>
            <a:solidFill>
              <a:srgbClr val="EC84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48" name="文本框 47">
            <a:extLst>
              <a:ext uri="{FF2B5EF4-FFF2-40B4-BE49-F238E27FC236}">
                <a16:creationId xmlns:a16="http://schemas.microsoft.com/office/drawing/2014/main" xmlns="" id="{10D4EF21-3FE7-4DF5-9604-41BDAAE56E1A}"/>
              </a:ext>
            </a:extLst>
          </p:cNvPr>
          <p:cNvSpPr txBox="1"/>
          <p:nvPr/>
        </p:nvSpPr>
        <p:spPr>
          <a:xfrm>
            <a:off x="6096000" y="3171289"/>
            <a:ext cx="1809750" cy="1323439"/>
          </a:xfrm>
          <a:prstGeom prst="rect">
            <a:avLst/>
          </a:prstGeom>
          <a:noFill/>
        </p:spPr>
        <p:txBody>
          <a:bodyPr wrap="square" rtlCol="0">
            <a:spAutoFit/>
          </a:bodyPr>
          <a:lstStyle/>
          <a:p>
            <a:r>
              <a:rPr lang="zh-CN" altLang="en-US" sz="8000" dirty="0">
                <a:latin typeface="柳公权柳体" panose="02000000000000000000" pitchFamily="2" charset="-122"/>
                <a:ea typeface="柳公权柳体" panose="02000000000000000000" pitchFamily="2" charset="-122"/>
              </a:rPr>
              <a:t>贰</a:t>
            </a:r>
          </a:p>
        </p:txBody>
      </p:sp>
      <p:pic>
        <p:nvPicPr>
          <p:cNvPr id="49" name="图片 48">
            <a:extLst>
              <a:ext uri="{FF2B5EF4-FFF2-40B4-BE49-F238E27FC236}">
                <a16:creationId xmlns:a16="http://schemas.microsoft.com/office/drawing/2014/main" xmlns="" id="{717D66BA-1790-4752-87D3-55E9BD542EE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86"/>
          <a:stretch/>
        </p:blipFill>
        <p:spPr>
          <a:xfrm>
            <a:off x="3024036" y="2"/>
            <a:ext cx="4467527" cy="6857998"/>
          </a:xfrm>
          <a:prstGeom prst="rect">
            <a:avLst/>
          </a:prstGeom>
        </p:spPr>
      </p:pic>
    </p:spTree>
    <p:extLst>
      <p:ext uri="{BB962C8B-B14F-4D97-AF65-F5344CB8AC3E}">
        <p14:creationId xmlns:p14="http://schemas.microsoft.com/office/powerpoint/2010/main" val="3921227908"/>
      </p:ext>
    </p:extLst>
  </p:cSld>
  <p:clrMapOvr>
    <a:masterClrMapping/>
  </p:clrMapOvr>
  <p:transition spd="slow" advTm="0">
    <p:comb/>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heel(1)">
                                      <p:cBhvr>
                                        <p:cTn id="7" dur="20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fade">
                                      <p:cBhvr>
                                        <p:cTn id="17" dur="1000"/>
                                        <p:tgtEl>
                                          <p:spTgt spid="49"/>
                                        </p:tgtEl>
                                      </p:cBhvr>
                                    </p:animEffect>
                                    <p:anim calcmode="lin" valueType="num">
                                      <p:cBhvr>
                                        <p:cTn id="18" dur="1000" fill="hold"/>
                                        <p:tgtEl>
                                          <p:spTgt spid="49"/>
                                        </p:tgtEl>
                                        <p:attrNameLst>
                                          <p:attrName>ppt_x</p:attrName>
                                        </p:attrNameLst>
                                      </p:cBhvr>
                                      <p:tavLst>
                                        <p:tav tm="0">
                                          <p:val>
                                            <p:strVal val="#ppt_x"/>
                                          </p:val>
                                        </p:tav>
                                        <p:tav tm="100000">
                                          <p:val>
                                            <p:strVal val="#ppt_x"/>
                                          </p:val>
                                        </p:tav>
                                      </p:tavLst>
                                    </p:anim>
                                    <p:anim calcmode="lin" valueType="num">
                                      <p:cBhvr>
                                        <p:cTn id="19"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2660469" y="326571"/>
            <a:ext cx="6871063" cy="3278778"/>
          </a:xfrm>
          <a:prstGeom prst="rect">
            <a:avLst/>
          </a:prstGeom>
          <a:blipFill>
            <a:blip r:embed="rId3"/>
            <a:srcRect/>
            <a:stretch>
              <a:fillRect t="-1814" b="-24124"/>
            </a:stretch>
          </a:blipFill>
          <a:ln cmpd="thickThi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2593257" y="244268"/>
            <a:ext cx="7007944" cy="3413332"/>
          </a:xfrm>
          <a:prstGeom prst="rect">
            <a:avLst/>
          </a:prstGeom>
          <a:noFill/>
          <a:ln cmpd="sng">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802517" y="4578120"/>
            <a:ext cx="8586966" cy="1796553"/>
          </a:xfrm>
          <a:prstGeom prst="rect">
            <a:avLst/>
          </a:prstGeom>
          <a:noFill/>
        </p:spPr>
        <p:txBody>
          <a:bodyPr vert="eaVert" wrap="square" rtlCol="0">
            <a:spAutoFit/>
          </a:bodyPr>
          <a:lstStyle/>
          <a:p>
            <a:pPr>
              <a:lnSpc>
                <a:spcPct val="130000"/>
              </a:lnSpc>
            </a:pPr>
            <a:r>
              <a:rPr lang="zh-CN" altLang="en-US" sz="20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态度决定一切不能用正确的态度对待工作就不能在工作中尽职尽责。既然改变不了环境，那就改变自己，尽到自己本份，尽力完成应该做的事情。只有热爱自己的本职工作才能把工作做好，最重要的是保持一种积极的态度，本着对工作积极、认真负责的态度，踏实的干好本职工作。</a:t>
            </a:r>
          </a:p>
        </p:txBody>
      </p:sp>
      <p:grpSp>
        <p:nvGrpSpPr>
          <p:cNvPr id="15" name="组合 14"/>
          <p:cNvGrpSpPr/>
          <p:nvPr/>
        </p:nvGrpSpPr>
        <p:grpSpPr>
          <a:xfrm>
            <a:off x="4541589" y="3871817"/>
            <a:ext cx="3108823" cy="523220"/>
            <a:chOff x="4541589" y="3871817"/>
            <a:chExt cx="3108823" cy="523220"/>
          </a:xfrm>
        </p:grpSpPr>
        <p:pic>
          <p:nvPicPr>
            <p:cNvPr id="12" name="图片 11"/>
            <p:cNvPicPr>
              <a:picLocks noChangeAspect="1"/>
            </p:cNvPicPr>
            <p:nvPr/>
          </p:nvPicPr>
          <p:blipFill>
            <a:blip r:embed="rId4"/>
            <a:stretch>
              <a:fillRect/>
            </a:stretch>
          </p:blipFill>
          <p:spPr>
            <a:xfrm>
              <a:off x="4541589" y="3871817"/>
              <a:ext cx="3108823" cy="492086"/>
            </a:xfrm>
            <a:prstGeom prst="rect">
              <a:avLst/>
            </a:prstGeom>
          </p:spPr>
        </p:pic>
        <p:sp>
          <p:nvSpPr>
            <p:cNvPr id="14" name="文本框 13"/>
            <p:cNvSpPr txBox="1"/>
            <p:nvPr/>
          </p:nvSpPr>
          <p:spPr>
            <a:xfrm>
              <a:off x="4926449" y="3871817"/>
              <a:ext cx="2339102" cy="523220"/>
            </a:xfrm>
            <a:prstGeom prst="rect">
              <a:avLst/>
            </a:prstGeom>
            <a:noFill/>
          </p:spPr>
          <p:txBody>
            <a:bodyPr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Tree>
    <p:extLst>
      <p:ext uri="{BB962C8B-B14F-4D97-AF65-F5344CB8AC3E}">
        <p14:creationId xmlns:p14="http://schemas.microsoft.com/office/powerpoint/2010/main" val="236765259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250" fill="hold"/>
                                        <p:tgtEl>
                                          <p:spTgt spid="8"/>
                                        </p:tgtEl>
                                        <p:attrNameLst>
                                          <p:attrName>ppt_w</p:attrName>
                                        </p:attrNameLst>
                                      </p:cBhvr>
                                      <p:tavLst>
                                        <p:tav tm="0">
                                          <p:val>
                                            <p:fltVal val="0"/>
                                          </p:val>
                                        </p:tav>
                                        <p:tav tm="100000">
                                          <p:val>
                                            <p:strVal val="#ppt_w"/>
                                          </p:val>
                                        </p:tav>
                                      </p:tavLst>
                                    </p:anim>
                                    <p:anim calcmode="lin" valueType="num">
                                      <p:cBhvr>
                                        <p:cTn id="8" dur="1250" fill="hold"/>
                                        <p:tgtEl>
                                          <p:spTgt spid="8"/>
                                        </p:tgtEl>
                                        <p:attrNameLst>
                                          <p:attrName>ppt_h</p:attrName>
                                        </p:attrNameLst>
                                      </p:cBhvr>
                                      <p:tavLst>
                                        <p:tav tm="0">
                                          <p:val>
                                            <p:fltVal val="0"/>
                                          </p:val>
                                        </p:tav>
                                        <p:tav tm="100000">
                                          <p:val>
                                            <p:strVal val="#ppt_h"/>
                                          </p:val>
                                        </p:tav>
                                      </p:tavLst>
                                    </p:anim>
                                    <p:animEffect transition="in" filter="fade">
                                      <p:cBhvr>
                                        <p:cTn id="9" dur="1250"/>
                                        <p:tgtEl>
                                          <p:spTgt spid="8"/>
                                        </p:tgtEl>
                                      </p:cBhvr>
                                    </p:animEffect>
                                  </p:childTnLst>
                                </p:cTn>
                              </p:par>
                              <p:par>
                                <p:cTn id="10" presetID="23" presetClass="entr" presetSubtype="288"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250" fill="hold"/>
                                        <p:tgtEl>
                                          <p:spTgt spid="10"/>
                                        </p:tgtEl>
                                        <p:attrNameLst>
                                          <p:attrName>ppt_w</p:attrName>
                                        </p:attrNameLst>
                                      </p:cBhvr>
                                      <p:tavLst>
                                        <p:tav tm="0">
                                          <p:val>
                                            <p:strVal val="4/3*#ppt_w"/>
                                          </p:val>
                                        </p:tav>
                                        <p:tav tm="100000">
                                          <p:val>
                                            <p:strVal val="#ppt_w"/>
                                          </p:val>
                                        </p:tav>
                                      </p:tavLst>
                                    </p:anim>
                                    <p:anim calcmode="lin" valueType="num">
                                      <p:cBhvr>
                                        <p:cTn id="13" dur="1250" fill="hold"/>
                                        <p:tgtEl>
                                          <p:spTgt spid="10"/>
                                        </p:tgtEl>
                                        <p:attrNameLst>
                                          <p:attrName>ppt_h</p:attrName>
                                        </p:attrNameLst>
                                      </p:cBhvr>
                                      <p:tavLst>
                                        <p:tav tm="0">
                                          <p:val>
                                            <p:strVal val="4/3*#ppt_h"/>
                                          </p:val>
                                        </p:tav>
                                        <p:tav tm="100000">
                                          <p:val>
                                            <p:strVal val="#ppt_h"/>
                                          </p:val>
                                        </p:tav>
                                      </p:tavLst>
                                    </p:anim>
                                  </p:childTnLst>
                                </p:cTn>
                              </p:par>
                            </p:childTnLst>
                          </p:cTn>
                        </p:par>
                        <p:par>
                          <p:cTn id="14" fill="hold">
                            <p:stCondLst>
                              <p:cond delay="1250"/>
                            </p:stCondLst>
                            <p:childTnLst>
                              <p:par>
                                <p:cTn id="15" presetID="10"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750"/>
                                        <p:tgtEl>
                                          <p:spTgt spid="15"/>
                                        </p:tgtEl>
                                      </p:cBhvr>
                                    </p:animEffect>
                                  </p:childTnLst>
                                </p:cTn>
                              </p:par>
                              <p:par>
                                <p:cTn id="18" presetID="35" presetClass="path" presetSubtype="0" decel="100000" fill="hold" nodeType="withEffect">
                                  <p:stCondLst>
                                    <p:cond delay="0"/>
                                  </p:stCondLst>
                                  <p:childTnLst>
                                    <p:animMotion origin="layout" path="M 4.375E-6 7.40741E-7 L -0.04011 7.40741E-7 " pathEditMode="relative" rAng="0" ptsTypes="AA">
                                      <p:cBhvr>
                                        <p:cTn id="19" dur="1250" spd="-100000" fill="hold"/>
                                        <p:tgtEl>
                                          <p:spTgt spid="15"/>
                                        </p:tgtEl>
                                        <p:attrNameLst>
                                          <p:attrName>ppt_x</p:attrName>
                                          <p:attrName>ppt_y</p:attrName>
                                        </p:attrNameLst>
                                      </p:cBhvr>
                                      <p:rCtr x="-2005" y="0"/>
                                    </p:animMotion>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childTnLst>
                                </p:cTn>
                              </p:par>
                              <p:par>
                                <p:cTn id="23" presetID="35" presetClass="path" presetSubtype="0" decel="100000" fill="hold" grpId="1" nodeType="withEffect">
                                  <p:stCondLst>
                                    <p:cond delay="0"/>
                                  </p:stCondLst>
                                  <p:childTnLst>
                                    <p:animMotion origin="layout" path="M -4.375E-6 -4.07407E-6 L 0.04493 -4.07407E-6 " pathEditMode="relative" rAng="0" ptsTypes="AA">
                                      <p:cBhvr>
                                        <p:cTn id="24" dur="1250" spd="-100000" fill="hold"/>
                                        <p:tgtEl>
                                          <p:spTgt spid="13"/>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3" grpId="0"/>
      <p:bldP spid="13"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770707" y="927462"/>
            <a:ext cx="6727374" cy="5003075"/>
          </a:xfrm>
          <a:custGeom>
            <a:avLst/>
            <a:gdLst>
              <a:gd name="connsiteX0" fmla="*/ 5133705 w 6727374"/>
              <a:gd name="connsiteY0" fmla="*/ 0 h 5003075"/>
              <a:gd name="connsiteX1" fmla="*/ 6727374 w 6727374"/>
              <a:gd name="connsiteY1" fmla="*/ 0 h 5003075"/>
              <a:gd name="connsiteX2" fmla="*/ 6727374 w 6727374"/>
              <a:gd name="connsiteY2" fmla="*/ 5003075 h 5003075"/>
              <a:gd name="connsiteX3" fmla="*/ 5133705 w 6727374"/>
              <a:gd name="connsiteY3" fmla="*/ 5003075 h 5003075"/>
              <a:gd name="connsiteX4" fmla="*/ 3422470 w 6727374"/>
              <a:gd name="connsiteY4" fmla="*/ 0 h 5003075"/>
              <a:gd name="connsiteX5" fmla="*/ 5016139 w 6727374"/>
              <a:gd name="connsiteY5" fmla="*/ 0 h 5003075"/>
              <a:gd name="connsiteX6" fmla="*/ 5016139 w 6727374"/>
              <a:gd name="connsiteY6" fmla="*/ 5003075 h 5003075"/>
              <a:gd name="connsiteX7" fmla="*/ 3422470 w 6727374"/>
              <a:gd name="connsiteY7" fmla="*/ 5003075 h 5003075"/>
              <a:gd name="connsiteX8" fmla="*/ 1711235 w 6727374"/>
              <a:gd name="connsiteY8" fmla="*/ 0 h 5003075"/>
              <a:gd name="connsiteX9" fmla="*/ 3304904 w 6727374"/>
              <a:gd name="connsiteY9" fmla="*/ 0 h 5003075"/>
              <a:gd name="connsiteX10" fmla="*/ 3304904 w 6727374"/>
              <a:gd name="connsiteY10" fmla="*/ 5003075 h 5003075"/>
              <a:gd name="connsiteX11" fmla="*/ 1711235 w 6727374"/>
              <a:gd name="connsiteY11" fmla="*/ 5003075 h 5003075"/>
              <a:gd name="connsiteX12" fmla="*/ 0 w 6727374"/>
              <a:gd name="connsiteY12" fmla="*/ 0 h 5003075"/>
              <a:gd name="connsiteX13" fmla="*/ 1593669 w 6727374"/>
              <a:gd name="connsiteY13" fmla="*/ 0 h 5003075"/>
              <a:gd name="connsiteX14" fmla="*/ 1593669 w 6727374"/>
              <a:gd name="connsiteY14" fmla="*/ 5003075 h 5003075"/>
              <a:gd name="connsiteX15" fmla="*/ 0 w 6727374"/>
              <a:gd name="connsiteY15" fmla="*/ 5003075 h 500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727374" h="5003075">
                <a:moveTo>
                  <a:pt x="5133705" y="0"/>
                </a:moveTo>
                <a:lnTo>
                  <a:pt x="6727374" y="0"/>
                </a:lnTo>
                <a:lnTo>
                  <a:pt x="6727374" y="5003075"/>
                </a:lnTo>
                <a:lnTo>
                  <a:pt x="5133705" y="5003075"/>
                </a:lnTo>
                <a:close/>
                <a:moveTo>
                  <a:pt x="3422470" y="0"/>
                </a:moveTo>
                <a:lnTo>
                  <a:pt x="5016139" y="0"/>
                </a:lnTo>
                <a:lnTo>
                  <a:pt x="5016139" y="5003075"/>
                </a:lnTo>
                <a:lnTo>
                  <a:pt x="3422470" y="5003075"/>
                </a:lnTo>
                <a:close/>
                <a:moveTo>
                  <a:pt x="1711235" y="0"/>
                </a:moveTo>
                <a:lnTo>
                  <a:pt x="3304904" y="0"/>
                </a:lnTo>
                <a:lnTo>
                  <a:pt x="3304904" y="5003075"/>
                </a:lnTo>
                <a:lnTo>
                  <a:pt x="1711235" y="5003075"/>
                </a:lnTo>
                <a:close/>
                <a:moveTo>
                  <a:pt x="0" y="0"/>
                </a:moveTo>
                <a:lnTo>
                  <a:pt x="1593669" y="0"/>
                </a:lnTo>
                <a:lnTo>
                  <a:pt x="1593669" y="5003075"/>
                </a:lnTo>
                <a:lnTo>
                  <a:pt x="0" y="5003075"/>
                </a:lnTo>
                <a:close/>
              </a:path>
            </a:pathLst>
          </a:custGeom>
          <a:blipFill>
            <a:blip r:embed="rId3"/>
            <a:srcRect/>
            <a:stretch>
              <a:fillRect l="-1844" r="-3524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rot="5400000">
            <a:off x="6647594" y="2174097"/>
            <a:ext cx="3108823" cy="615553"/>
            <a:chOff x="4541589" y="3825651"/>
            <a:chExt cx="3108823" cy="615553"/>
          </a:xfrm>
        </p:grpSpPr>
        <p:pic>
          <p:nvPicPr>
            <p:cNvPr id="10" name="图片 9"/>
            <p:cNvPicPr>
              <a:picLocks noChangeAspect="1"/>
            </p:cNvPicPr>
            <p:nvPr/>
          </p:nvPicPr>
          <p:blipFill>
            <a:blip r:embed="rId4"/>
            <a:stretch>
              <a:fillRect/>
            </a:stretch>
          </p:blipFill>
          <p:spPr>
            <a:xfrm>
              <a:off x="4541589" y="3871817"/>
              <a:ext cx="3108823" cy="492086"/>
            </a:xfrm>
            <a:prstGeom prst="rect">
              <a:avLst/>
            </a:prstGeom>
          </p:spPr>
        </p:pic>
        <p:sp>
          <p:nvSpPr>
            <p:cNvPr id="11" name="文本框 10"/>
            <p:cNvSpPr txBox="1"/>
            <p:nvPr/>
          </p:nvSpPr>
          <p:spPr>
            <a:xfrm rot="16200000">
              <a:off x="5788225" y="3010043"/>
              <a:ext cx="615553" cy="2246769"/>
            </a:xfrm>
            <a:prstGeom prst="rect">
              <a:avLst/>
            </a:prstGeom>
            <a:noFill/>
          </p:spPr>
          <p:txBody>
            <a:bodyPr vert="eaVert"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
        <p:nvSpPr>
          <p:cNvPr id="12" name="文本框 11"/>
          <p:cNvSpPr txBox="1"/>
          <p:nvPr/>
        </p:nvSpPr>
        <p:spPr>
          <a:xfrm>
            <a:off x="8905930" y="927462"/>
            <a:ext cx="2585323" cy="5277393"/>
          </a:xfrm>
          <a:prstGeom prst="rect">
            <a:avLst/>
          </a:prstGeom>
          <a:noFill/>
        </p:spPr>
        <p:txBody>
          <a:bodyPr vert="eaVert" wrap="square" rtlCol="0">
            <a:spAutoFit/>
          </a:bodyPr>
          <a:lstStyle/>
          <a:p>
            <a:pPr>
              <a:lnSpc>
                <a:spcPct val="130000"/>
              </a:lnSpc>
            </a:pPr>
            <a:r>
              <a:rPr lang="zh-CN" altLang="en-US"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态度决定一切不能用正确的态度对待工作就不能在工作中尽职尽责。既然改变不了环境，那就改变自己，尽到自己本份，尽力完成应该做的事情。只有热爱自己的本职工作才能把工作做好，最重要的是保持一种积极的态度，本着对工作积极、认真负责的态度</a:t>
            </a:r>
          </a:p>
        </p:txBody>
      </p:sp>
    </p:spTree>
    <p:extLst>
      <p:ext uri="{BB962C8B-B14F-4D97-AF65-F5344CB8AC3E}">
        <p14:creationId xmlns:p14="http://schemas.microsoft.com/office/powerpoint/2010/main" val="518993790"/>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10" presetClass="entr" presetSubtype="0" fill="hold" nodeType="withEffect">
                                  <p:stCondLst>
                                    <p:cond delay="10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64" presetClass="path" presetSubtype="0" decel="100000" fill="hold" nodeType="withEffect">
                                  <p:stCondLst>
                                    <p:cond delay="1000"/>
                                  </p:stCondLst>
                                  <p:childTnLst>
                                    <p:animMotion origin="layout" path="M -3.54167E-6 -1.11111E-6 L -3.54167E-6 -0.08657 " pathEditMode="relative" rAng="0" ptsTypes="AA">
                                      <p:cBhvr>
                                        <p:cTn id="14" dur="1000" spd="-100000" fill="hold"/>
                                        <p:tgtEl>
                                          <p:spTgt spid="9"/>
                                        </p:tgtEl>
                                        <p:attrNameLst>
                                          <p:attrName>ppt_x</p:attrName>
                                          <p:attrName>ppt_y</p:attrName>
                                        </p:attrNameLst>
                                      </p:cBhvr>
                                      <p:rCtr x="0" y="-4329"/>
                                    </p:animMotion>
                                  </p:childTnLst>
                                </p:cTn>
                              </p:par>
                              <p:par>
                                <p:cTn id="15" presetID="10" presetClass="entr" presetSubtype="0" fill="hold" grpId="0" nodeType="with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par>
                                <p:cTn id="18" presetID="64" presetClass="path" presetSubtype="0" decel="100000" fill="hold" grpId="1" nodeType="withEffect">
                                  <p:stCondLst>
                                    <p:cond delay="1000"/>
                                  </p:stCondLst>
                                  <p:childTnLst>
                                    <p:animMotion origin="layout" path="M 1.66667E-6 2.59259E-6 L 1.66667E-6 0.0949 " pathEditMode="relative" rAng="0" ptsTypes="AA">
                                      <p:cBhvr>
                                        <p:cTn id="19" dur="1000" spd="-100000" fill="hold"/>
                                        <p:tgtEl>
                                          <p:spTgt spid="12"/>
                                        </p:tgtEl>
                                        <p:attrNameLst>
                                          <p:attrName>ppt_x</p:attrName>
                                          <p:attrName>ppt_y</p:attrName>
                                        </p:attrNameLst>
                                      </p:cBhvr>
                                      <p:rCtr x="0" y="474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p:bldP spid="12"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stretch>
            <a:fillRect/>
          </a:stretch>
        </p:blipFill>
        <p:spPr>
          <a:xfrm>
            <a:off x="4994914" y="446143"/>
            <a:ext cx="4422857" cy="5965714"/>
          </a:xfrm>
          <a:prstGeom prst="rect">
            <a:avLst/>
          </a:prstGeom>
        </p:spPr>
      </p:pic>
      <p:grpSp>
        <p:nvGrpSpPr>
          <p:cNvPr id="18" name="组合 17"/>
          <p:cNvGrpSpPr/>
          <p:nvPr/>
        </p:nvGrpSpPr>
        <p:grpSpPr>
          <a:xfrm rot="5400000">
            <a:off x="-45561" y="2174097"/>
            <a:ext cx="3108823" cy="615553"/>
            <a:chOff x="4541589" y="3825651"/>
            <a:chExt cx="3108823" cy="615553"/>
          </a:xfrm>
        </p:grpSpPr>
        <p:pic>
          <p:nvPicPr>
            <p:cNvPr id="19" name="图片 18"/>
            <p:cNvPicPr>
              <a:picLocks noChangeAspect="1"/>
            </p:cNvPicPr>
            <p:nvPr/>
          </p:nvPicPr>
          <p:blipFill>
            <a:blip r:embed="rId4"/>
            <a:stretch>
              <a:fillRect/>
            </a:stretch>
          </p:blipFill>
          <p:spPr>
            <a:xfrm>
              <a:off x="4541589" y="3871817"/>
              <a:ext cx="3108823" cy="492086"/>
            </a:xfrm>
            <a:prstGeom prst="rect">
              <a:avLst/>
            </a:prstGeom>
          </p:spPr>
        </p:pic>
        <p:sp>
          <p:nvSpPr>
            <p:cNvPr id="20" name="文本框 19"/>
            <p:cNvSpPr txBox="1"/>
            <p:nvPr/>
          </p:nvSpPr>
          <p:spPr>
            <a:xfrm rot="16200000">
              <a:off x="5788225" y="3010043"/>
              <a:ext cx="615553" cy="2246769"/>
            </a:xfrm>
            <a:prstGeom prst="rect">
              <a:avLst/>
            </a:prstGeom>
            <a:noFill/>
          </p:spPr>
          <p:txBody>
            <a:bodyPr vert="eaVert"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
        <p:nvSpPr>
          <p:cNvPr id="22" name="矩形 21"/>
          <p:cNvSpPr/>
          <p:nvPr/>
        </p:nvSpPr>
        <p:spPr>
          <a:xfrm>
            <a:off x="2245837" y="917713"/>
            <a:ext cx="2366032" cy="4759187"/>
          </a:xfrm>
          <a:prstGeom prst="rect">
            <a:avLst/>
          </a:prstGeom>
        </p:spPr>
        <p:txBody>
          <a:bodyPr vert="eaVert" wrap="square">
            <a:spAutoFit/>
          </a:bodyPr>
          <a:lstStyle/>
          <a:p>
            <a:pPr>
              <a:lnSpc>
                <a:spcPct val="150000"/>
              </a:lnSpc>
            </a:pPr>
            <a:r>
              <a:rPr lang="zh-CN" altLang="en-US" sz="1050" dirty="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10" name="文本框 9">
            <a:extLst>
              <a:ext uri="{FF2B5EF4-FFF2-40B4-BE49-F238E27FC236}">
                <a16:creationId xmlns:a16="http://schemas.microsoft.com/office/drawing/2014/main" xmlns="" id="{F392D601-E085-41A7-89D0-F12848605988}"/>
              </a:ext>
            </a:extLst>
          </p:cNvPr>
          <p:cNvSpPr txBox="1"/>
          <p:nvPr/>
        </p:nvSpPr>
        <p:spPr>
          <a:xfrm>
            <a:off x="8363985" y="3429000"/>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218752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00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childTnLst>
                                </p:cTn>
                              </p:par>
                              <p:par>
                                <p:cTn id="8" presetID="64" presetClass="path" presetSubtype="0" decel="100000" fill="hold" nodeType="withEffect">
                                  <p:stCondLst>
                                    <p:cond delay="1000"/>
                                  </p:stCondLst>
                                  <p:childTnLst>
                                    <p:animMotion origin="layout" path="M 2.08333E-6 4.44444E-6 L 2.08333E-6 -0.08658 " pathEditMode="relative" rAng="0" ptsTypes="AA">
                                      <p:cBhvr>
                                        <p:cTn id="9" dur="1000" spd="-100000" fill="hold"/>
                                        <p:tgtEl>
                                          <p:spTgt spid="18"/>
                                        </p:tgtEl>
                                        <p:attrNameLst>
                                          <p:attrName>ppt_x</p:attrName>
                                          <p:attrName>ppt_y</p:attrName>
                                        </p:attrNameLst>
                                      </p:cBhvr>
                                      <p:rCtr x="0" y="-4329"/>
                                    </p:animMotion>
                                  </p:childTnLst>
                                </p:cTn>
                              </p:par>
                              <p:par>
                                <p:cTn id="10" presetID="10" presetClass="entr" presetSubtype="0" fill="hold" grpId="0" nodeType="withEffect">
                                  <p:stCondLst>
                                    <p:cond delay="100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750"/>
                                        <p:tgtEl>
                                          <p:spTgt spid="22"/>
                                        </p:tgtEl>
                                      </p:cBhvr>
                                    </p:animEffect>
                                  </p:childTnLst>
                                </p:cTn>
                              </p:par>
                              <p:par>
                                <p:cTn id="13" presetID="35" presetClass="path" presetSubtype="0" decel="100000" fill="hold" grpId="1" nodeType="withEffect">
                                  <p:stCondLst>
                                    <p:cond delay="1000"/>
                                  </p:stCondLst>
                                  <p:childTnLst>
                                    <p:animMotion origin="layout" path="M 0 2.96296E-6 L -0.0401 2.96296E-6 " pathEditMode="relative" rAng="0" ptsTypes="AA">
                                      <p:cBhvr>
                                        <p:cTn id="14" dur="1250" spd="-100000" fill="hold"/>
                                        <p:tgtEl>
                                          <p:spTgt spid="22"/>
                                        </p:tgtEl>
                                        <p:attrNameLst>
                                          <p:attrName>ppt_x</p:attrName>
                                          <p:attrName>ppt_y</p:attrName>
                                        </p:attrNameLst>
                                      </p:cBhvr>
                                      <p:rCtr x="-2005" y="0"/>
                                    </p:animMotion>
                                  </p:childTnLst>
                                </p:cTn>
                              </p:par>
                            </p:childTnLst>
                          </p:cTn>
                        </p:par>
                        <p:par>
                          <p:cTn id="15" fill="hold">
                            <p:stCondLst>
                              <p:cond delay="2250"/>
                            </p:stCondLst>
                            <p:childTnLst>
                              <p:par>
                                <p:cTn id="16" presetID="10"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750"/>
                                        <p:tgtEl>
                                          <p:spTgt spid="10"/>
                                        </p:tgtEl>
                                      </p:cBhvr>
                                    </p:animEffect>
                                  </p:childTnLst>
                                </p:cTn>
                              </p:par>
                              <p:par>
                                <p:cTn id="19" presetID="35" presetClass="path" presetSubtype="0" decel="100000" fill="hold" grpId="1" nodeType="withEffect">
                                  <p:stCondLst>
                                    <p:cond delay="0"/>
                                  </p:stCondLst>
                                  <p:childTnLst>
                                    <p:animMotion origin="layout" path="M 3.33333E-6 -4.81481E-6 L -0.04011 -4.81481E-6 " pathEditMode="relative" rAng="0" ptsTypes="AA">
                                      <p:cBhvr>
                                        <p:cTn id="20" dur="1250" spd="-100000" fill="hold"/>
                                        <p:tgtEl>
                                          <p:spTgt spid="10"/>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2" grpId="1"/>
      <p:bldP spid="10" grpId="0"/>
      <p:bldP spid="10"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stretch>
            <a:fillRect/>
          </a:stretch>
        </p:blipFill>
        <p:spPr>
          <a:xfrm>
            <a:off x="6844937" y="-8668"/>
            <a:ext cx="5347063" cy="6866668"/>
          </a:xfrm>
          <a:prstGeom prst="rect">
            <a:avLst/>
          </a:prstGeom>
        </p:spPr>
      </p:pic>
      <p:sp>
        <p:nvSpPr>
          <p:cNvPr id="10" name="矩形 9"/>
          <p:cNvSpPr/>
          <p:nvPr/>
        </p:nvSpPr>
        <p:spPr>
          <a:xfrm>
            <a:off x="3317732" y="1734278"/>
            <a:ext cx="1881284" cy="3118573"/>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11" name="矩形 10"/>
          <p:cNvSpPr/>
          <p:nvPr/>
        </p:nvSpPr>
        <p:spPr>
          <a:xfrm>
            <a:off x="1219147" y="1734277"/>
            <a:ext cx="1881284" cy="3118573"/>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7" name="文本框 6">
            <a:extLst>
              <a:ext uri="{FF2B5EF4-FFF2-40B4-BE49-F238E27FC236}">
                <a16:creationId xmlns:a16="http://schemas.microsoft.com/office/drawing/2014/main" xmlns="" id="{7C81A462-2490-4663-9DC0-96DABF1C6519}"/>
              </a:ext>
            </a:extLst>
          </p:cNvPr>
          <p:cNvSpPr txBox="1"/>
          <p:nvPr/>
        </p:nvSpPr>
        <p:spPr>
          <a:xfrm>
            <a:off x="5632297" y="1845029"/>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5112647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35" presetClass="path" presetSubtype="0" decel="100000" fill="hold" nodeType="withEffect">
                                  <p:stCondLst>
                                    <p:cond delay="0"/>
                                  </p:stCondLst>
                                  <p:childTnLst>
                                    <p:animMotion origin="layout" path="M -4.375E-6 -4.07407E-6 L 0.04493 -4.07407E-6 " pathEditMode="relative" rAng="0" ptsTypes="AA">
                                      <p:cBhvr>
                                        <p:cTn id="9" dur="1250" spd="-100000" fill="hold"/>
                                        <p:tgtEl>
                                          <p:spTgt spid="8"/>
                                        </p:tgtEl>
                                        <p:attrNameLst>
                                          <p:attrName>ppt_x</p:attrName>
                                          <p:attrName>ppt_y</p:attrName>
                                        </p:attrNameLst>
                                      </p:cBhvr>
                                      <p:rCtr x="2240" y="0"/>
                                    </p:animMotion>
                                  </p:childTnLst>
                                </p:cTn>
                              </p:par>
                              <p:par>
                                <p:cTn id="10" presetID="10" presetClass="entr" presetSubtype="0" fill="hold" grpId="0" nodeType="withEffect">
                                  <p:stCondLst>
                                    <p:cond delay="5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childTnLst>
                                </p:cTn>
                              </p:par>
                              <p:par>
                                <p:cTn id="13" presetID="35" presetClass="path" presetSubtype="0" decel="100000" fill="hold" grpId="1" nodeType="withEffect">
                                  <p:stCondLst>
                                    <p:cond delay="500"/>
                                  </p:stCondLst>
                                  <p:childTnLst>
                                    <p:animMotion origin="layout" path="M 4.375E-6 7.40741E-7 L -0.04011 7.40741E-7 " pathEditMode="relative" rAng="0" ptsTypes="AA">
                                      <p:cBhvr>
                                        <p:cTn id="14" dur="1250" spd="-100000" fill="hold"/>
                                        <p:tgtEl>
                                          <p:spTgt spid="10"/>
                                        </p:tgtEl>
                                        <p:attrNameLst>
                                          <p:attrName>ppt_x</p:attrName>
                                          <p:attrName>ppt_y</p:attrName>
                                        </p:attrNameLst>
                                      </p:cBhvr>
                                      <p:rCtr x="-2005" y="0"/>
                                    </p:animMotion>
                                  </p:childTnLst>
                                </p:cTn>
                              </p:par>
                              <p:par>
                                <p:cTn id="15" presetID="10" presetClass="entr" presetSubtype="0" fill="hold" grpId="0" nodeType="withEffect">
                                  <p:stCondLst>
                                    <p:cond delay="125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750"/>
                                        <p:tgtEl>
                                          <p:spTgt spid="11"/>
                                        </p:tgtEl>
                                      </p:cBhvr>
                                    </p:animEffect>
                                  </p:childTnLst>
                                </p:cTn>
                              </p:par>
                              <p:par>
                                <p:cTn id="18" presetID="35" presetClass="path" presetSubtype="0" decel="100000" fill="hold" grpId="1" nodeType="withEffect">
                                  <p:stCondLst>
                                    <p:cond delay="1250"/>
                                  </p:stCondLst>
                                  <p:childTnLst>
                                    <p:animMotion origin="layout" path="M 4.375E-6 7.40741E-7 L -0.04011 7.40741E-7 " pathEditMode="relative" rAng="0" ptsTypes="AA">
                                      <p:cBhvr>
                                        <p:cTn id="19" dur="1250" spd="-100000" fill="hold"/>
                                        <p:tgtEl>
                                          <p:spTgt spid="11"/>
                                        </p:tgtEl>
                                        <p:attrNameLst>
                                          <p:attrName>ppt_x</p:attrName>
                                          <p:attrName>ppt_y</p:attrName>
                                        </p:attrNameLst>
                                      </p:cBhvr>
                                      <p:rCtr x="-2005" y="0"/>
                                    </p:animMotion>
                                  </p:childTnLst>
                                </p:cTn>
                              </p:par>
                            </p:childTnLst>
                          </p:cTn>
                        </p:par>
                        <p:par>
                          <p:cTn id="20" fill="hold">
                            <p:stCondLst>
                              <p:cond delay="2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750"/>
                                        <p:tgtEl>
                                          <p:spTgt spid="7"/>
                                        </p:tgtEl>
                                      </p:cBhvr>
                                    </p:animEffect>
                                  </p:childTnLst>
                                </p:cTn>
                              </p:par>
                              <p:par>
                                <p:cTn id="24" presetID="35" presetClass="path" presetSubtype="0" decel="100000" fill="hold" grpId="1" nodeType="withEffect">
                                  <p:stCondLst>
                                    <p:cond delay="0"/>
                                  </p:stCondLst>
                                  <p:childTnLst>
                                    <p:animMotion origin="layout" path="M 1.66667E-6 2.22222E-6 L -0.04011 2.22222E-6 " pathEditMode="relative" rAng="0" ptsTypes="AA">
                                      <p:cBhvr>
                                        <p:cTn id="25" dur="1250" spd="-100000" fill="hold"/>
                                        <p:tgtEl>
                                          <p:spTgt spid="7"/>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7" grpId="0"/>
      <p:bldP spid="7"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a:extLst>
              <a:ext uri="{28A0092B-C50C-407E-A947-70E740481C1C}">
                <a14:useLocalDpi xmlns:a14="http://schemas.microsoft.com/office/drawing/2010/main" val="0"/>
              </a:ext>
            </a:extLst>
          </a:blip>
          <a:srcRect l="859" t="1602" r="1722" b="12493"/>
          <a:stretch/>
        </p:blipFill>
        <p:spPr>
          <a:xfrm>
            <a:off x="0" y="0"/>
            <a:ext cx="5172891" cy="6859540"/>
          </a:xfrm>
          <a:prstGeom prst="rect">
            <a:avLst/>
          </a:prstGeom>
        </p:spPr>
      </p:pic>
      <p:sp>
        <p:nvSpPr>
          <p:cNvPr id="5" name="矩形 4"/>
          <p:cNvSpPr/>
          <p:nvPr/>
        </p:nvSpPr>
        <p:spPr>
          <a:xfrm>
            <a:off x="5904411" y="5010855"/>
            <a:ext cx="5717207" cy="1061829"/>
          </a:xfrm>
          <a:prstGeom prst="rect">
            <a:avLst/>
          </a:prstGeom>
        </p:spPr>
        <p:txBody>
          <a:bodyPr vert="horz"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9" name="文本框 8">
            <a:extLst>
              <a:ext uri="{FF2B5EF4-FFF2-40B4-BE49-F238E27FC236}">
                <a16:creationId xmlns:a16="http://schemas.microsoft.com/office/drawing/2014/main" xmlns="" id="{E298D336-2674-4FF7-B6C1-DEDB0E53F19D}"/>
              </a:ext>
            </a:extLst>
          </p:cNvPr>
          <p:cNvSpPr txBox="1"/>
          <p:nvPr/>
        </p:nvSpPr>
        <p:spPr>
          <a:xfrm>
            <a:off x="6096000" y="1730729"/>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
        <p:nvSpPr>
          <p:cNvPr id="10" name="文本框 9">
            <a:extLst>
              <a:ext uri="{FF2B5EF4-FFF2-40B4-BE49-F238E27FC236}">
                <a16:creationId xmlns:a16="http://schemas.microsoft.com/office/drawing/2014/main" xmlns="" id="{512B78F6-4F84-4BAC-BBED-E009528E9C61}"/>
              </a:ext>
            </a:extLst>
          </p:cNvPr>
          <p:cNvSpPr txBox="1"/>
          <p:nvPr/>
        </p:nvSpPr>
        <p:spPr>
          <a:xfrm>
            <a:off x="8928100" y="1730729"/>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589019363"/>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35" presetClass="path" presetSubtype="0" decel="100000" fill="hold" grpId="1" nodeType="withEffect">
                                  <p:stCondLst>
                                    <p:cond delay="500"/>
                                  </p:stCondLst>
                                  <p:childTnLst>
                                    <p:animMotion origin="layout" path="M -4.375E-6 -4.07407E-6 L 0.04493 -4.07407E-6 " pathEditMode="relative" rAng="0" ptsTypes="AA">
                                      <p:cBhvr>
                                        <p:cTn id="9" dur="1250" spd="-100000" fill="hold"/>
                                        <p:tgtEl>
                                          <p:spTgt spid="5"/>
                                        </p:tgtEl>
                                        <p:attrNameLst>
                                          <p:attrName>ppt_x</p:attrName>
                                          <p:attrName>ppt_y</p:attrName>
                                        </p:attrNameLst>
                                      </p:cBhvr>
                                      <p:rCtr x="2240" y="0"/>
                                    </p:animMotion>
                                  </p:childTnLst>
                                </p:cTn>
                              </p:par>
                            </p:childTnLst>
                          </p:cTn>
                        </p:par>
                        <p:par>
                          <p:cTn id="10" fill="hold">
                            <p:stCondLst>
                              <p:cond delay="1750"/>
                            </p:stCondLst>
                            <p:childTnLst>
                              <p:par>
                                <p:cTn id="11" presetID="10"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750"/>
                                        <p:tgtEl>
                                          <p:spTgt spid="9"/>
                                        </p:tgtEl>
                                      </p:cBhvr>
                                    </p:animEffect>
                                  </p:childTnLst>
                                </p:cTn>
                              </p:par>
                              <p:par>
                                <p:cTn id="14" presetID="35" presetClass="path" presetSubtype="0" decel="100000" fill="hold" grpId="1" nodeType="withEffect">
                                  <p:stCondLst>
                                    <p:cond delay="0"/>
                                  </p:stCondLst>
                                  <p:childTnLst>
                                    <p:animMotion origin="layout" path="M 8.33333E-7 -1.11111E-6 L -0.0401 -1.11111E-6 " pathEditMode="relative" rAng="0" ptsTypes="AA">
                                      <p:cBhvr>
                                        <p:cTn id="15" dur="1250" spd="-100000" fill="hold"/>
                                        <p:tgtEl>
                                          <p:spTgt spid="9"/>
                                        </p:tgtEl>
                                        <p:attrNameLst>
                                          <p:attrName>ppt_x</p:attrName>
                                          <p:attrName>ppt_y</p:attrName>
                                        </p:attrNameLst>
                                      </p:cBhvr>
                                      <p:rCtr x="-2005" y="0"/>
                                    </p:animMotion>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750"/>
                                        <p:tgtEl>
                                          <p:spTgt spid="10"/>
                                        </p:tgtEl>
                                      </p:cBhvr>
                                    </p:animEffect>
                                  </p:childTnLst>
                                </p:cTn>
                              </p:par>
                              <p:par>
                                <p:cTn id="20" presetID="35" presetClass="path" presetSubtype="0" decel="100000" fill="hold" grpId="1" nodeType="withEffect">
                                  <p:stCondLst>
                                    <p:cond delay="0"/>
                                  </p:stCondLst>
                                  <p:childTnLst>
                                    <p:animMotion origin="layout" path="M 8.33333E-7 -1.11111E-6 L -0.0401 -1.11111E-6 " pathEditMode="relative" rAng="0" ptsTypes="AA">
                                      <p:cBhvr>
                                        <p:cTn id="21" dur="1250" spd="-100000" fill="hold"/>
                                        <p:tgtEl>
                                          <p:spTgt spid="10"/>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9" grpId="0"/>
      <p:bldP spid="9" grpId="1"/>
      <p:bldP spid="10" grpId="0"/>
      <p:bldP spid="10"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42909" y="-1"/>
            <a:ext cx="4849091" cy="6858001"/>
          </a:xfrm>
          <a:prstGeom prst="rect">
            <a:avLst/>
          </a:prstGeom>
        </p:spPr>
      </p:pic>
      <p:grpSp>
        <p:nvGrpSpPr>
          <p:cNvPr id="23" name="组合 22"/>
          <p:cNvGrpSpPr/>
          <p:nvPr/>
        </p:nvGrpSpPr>
        <p:grpSpPr>
          <a:xfrm rot="5400000">
            <a:off x="-76375" y="2399481"/>
            <a:ext cx="3108823" cy="615553"/>
            <a:chOff x="4541589" y="3825651"/>
            <a:chExt cx="3108823" cy="615553"/>
          </a:xfrm>
        </p:grpSpPr>
        <p:pic>
          <p:nvPicPr>
            <p:cNvPr id="24" name="图片 23"/>
            <p:cNvPicPr>
              <a:picLocks noChangeAspect="1"/>
            </p:cNvPicPr>
            <p:nvPr/>
          </p:nvPicPr>
          <p:blipFill>
            <a:blip r:embed="rId4"/>
            <a:stretch>
              <a:fillRect/>
            </a:stretch>
          </p:blipFill>
          <p:spPr>
            <a:xfrm>
              <a:off x="4541589" y="3871817"/>
              <a:ext cx="3108823" cy="492086"/>
            </a:xfrm>
            <a:prstGeom prst="rect">
              <a:avLst/>
            </a:prstGeom>
          </p:spPr>
        </p:pic>
        <p:sp>
          <p:nvSpPr>
            <p:cNvPr id="25" name="文本框 24"/>
            <p:cNvSpPr txBox="1"/>
            <p:nvPr/>
          </p:nvSpPr>
          <p:spPr>
            <a:xfrm rot="16200000">
              <a:off x="5788225" y="3010043"/>
              <a:ext cx="615553" cy="2246769"/>
            </a:xfrm>
            <a:prstGeom prst="rect">
              <a:avLst/>
            </a:prstGeom>
            <a:noFill/>
          </p:spPr>
          <p:txBody>
            <a:bodyPr vert="eaVert"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
        <p:nvSpPr>
          <p:cNvPr id="26" name="矩形 25"/>
          <p:cNvSpPr/>
          <p:nvPr/>
        </p:nvSpPr>
        <p:spPr>
          <a:xfrm>
            <a:off x="2230430" y="1152845"/>
            <a:ext cx="2366032" cy="4901506"/>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9" name="文本框 8">
            <a:extLst>
              <a:ext uri="{FF2B5EF4-FFF2-40B4-BE49-F238E27FC236}">
                <a16:creationId xmlns:a16="http://schemas.microsoft.com/office/drawing/2014/main" xmlns="" id="{0459C6D8-AA44-4B7F-84EA-93344E21AE94}"/>
              </a:ext>
            </a:extLst>
          </p:cNvPr>
          <p:cNvSpPr txBox="1"/>
          <p:nvPr/>
        </p:nvSpPr>
        <p:spPr>
          <a:xfrm>
            <a:off x="4757046" y="1224801"/>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2659429665"/>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par>
                                <p:cTn id="8" presetID="64" presetClass="path" presetSubtype="0" decel="100000" fill="hold" nodeType="withEffect">
                                  <p:stCondLst>
                                    <p:cond delay="0"/>
                                  </p:stCondLst>
                                  <p:childTnLst>
                                    <p:animMotion origin="layout" path="M -3.54167E-6 -1.11111E-6 L -3.54167E-6 -0.08657 " pathEditMode="relative" rAng="0" ptsTypes="AA">
                                      <p:cBhvr>
                                        <p:cTn id="9" dur="1000" spd="-100000" fill="hold"/>
                                        <p:tgtEl>
                                          <p:spTgt spid="23"/>
                                        </p:tgtEl>
                                        <p:attrNameLst>
                                          <p:attrName>ppt_x</p:attrName>
                                          <p:attrName>ppt_y</p:attrName>
                                        </p:attrNameLst>
                                      </p:cBhvr>
                                      <p:rCtr x="0" y="-4329"/>
                                    </p:animMotion>
                                  </p:childTnLst>
                                </p:cTn>
                              </p:par>
                              <p:par>
                                <p:cTn id="10" presetID="10" presetClass="entr" presetSubtype="0" fill="hold" grpId="0"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1000"/>
                                        <p:tgtEl>
                                          <p:spTgt spid="26"/>
                                        </p:tgtEl>
                                      </p:cBhvr>
                                    </p:animEffect>
                                  </p:childTnLst>
                                </p:cTn>
                              </p:par>
                              <p:par>
                                <p:cTn id="13" presetID="64" presetClass="path" presetSubtype="0" decel="100000" fill="hold" grpId="1" nodeType="withEffect">
                                  <p:stCondLst>
                                    <p:cond delay="0"/>
                                  </p:stCondLst>
                                  <p:childTnLst>
                                    <p:animMotion origin="layout" path="M 2.08333E-6 -2.96296E-6 L 2.08333E-6 0.09607 " pathEditMode="relative" rAng="0" ptsTypes="AA">
                                      <p:cBhvr>
                                        <p:cTn id="14" dur="1000" spd="-100000" fill="hold"/>
                                        <p:tgtEl>
                                          <p:spTgt spid="26"/>
                                        </p:tgtEl>
                                        <p:attrNameLst>
                                          <p:attrName>ppt_x</p:attrName>
                                          <p:attrName>ppt_y</p:attrName>
                                        </p:attrNameLst>
                                      </p:cBhvr>
                                      <p:rCtr x="0" y="4792"/>
                                    </p:animMotion>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750"/>
                                        <p:tgtEl>
                                          <p:spTgt spid="9"/>
                                        </p:tgtEl>
                                      </p:cBhvr>
                                    </p:animEffect>
                                  </p:childTnLst>
                                </p:cTn>
                              </p:par>
                              <p:par>
                                <p:cTn id="19" presetID="35" presetClass="path" presetSubtype="0" decel="100000" fill="hold" grpId="1" nodeType="withEffect">
                                  <p:stCondLst>
                                    <p:cond delay="0"/>
                                  </p:stCondLst>
                                  <p:childTnLst>
                                    <p:animMotion origin="layout" path="M -3.33333E-6 1.48148E-6 L -0.0401 1.48148E-6 " pathEditMode="relative" rAng="0" ptsTypes="AA">
                                      <p:cBhvr>
                                        <p:cTn id="20" dur="1250" spd="-100000" fill="hold"/>
                                        <p:tgtEl>
                                          <p:spTgt spid="9"/>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9" grpId="0"/>
      <p:bldP spid="9"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a:extLst>
              <a:ext uri="{FF2B5EF4-FFF2-40B4-BE49-F238E27FC236}">
                <a16:creationId xmlns:a16="http://schemas.microsoft.com/office/drawing/2014/main" xmlns="" id="{75F2B5CE-3C7D-489F-92B9-720529A92560}"/>
              </a:ext>
            </a:extLst>
          </p:cNvPr>
          <p:cNvSpPr/>
          <p:nvPr/>
        </p:nvSpPr>
        <p:spPr>
          <a:xfrm>
            <a:off x="4517929" y="1450389"/>
            <a:ext cx="4705747" cy="4732722"/>
          </a:xfrm>
          <a:prstGeom prst="ellipse">
            <a:avLst/>
          </a:prstGeom>
          <a:solidFill>
            <a:srgbClr val="F4F4F4"/>
          </a:solidFill>
          <a:ln>
            <a:solidFill>
              <a:srgbClr val="EC84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8" name="图片 47">
            <a:extLst>
              <a:ext uri="{FF2B5EF4-FFF2-40B4-BE49-F238E27FC236}">
                <a16:creationId xmlns:a16="http://schemas.microsoft.com/office/drawing/2014/main" xmlns="" id="{5B6D032B-DDC8-4D33-9676-974FCB59A4E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86"/>
          <a:stretch/>
        </p:blipFill>
        <p:spPr>
          <a:xfrm>
            <a:off x="3024036" y="2"/>
            <a:ext cx="4467527" cy="6857998"/>
          </a:xfrm>
          <a:prstGeom prst="rect">
            <a:avLst/>
          </a:prstGeom>
        </p:spPr>
      </p:pic>
      <p:sp>
        <p:nvSpPr>
          <p:cNvPr id="49" name="文本框 48">
            <a:extLst>
              <a:ext uri="{FF2B5EF4-FFF2-40B4-BE49-F238E27FC236}">
                <a16:creationId xmlns:a16="http://schemas.microsoft.com/office/drawing/2014/main" xmlns="" id="{DAB5E3A4-4AE4-4852-AA71-E5787106A40C}"/>
              </a:ext>
            </a:extLst>
          </p:cNvPr>
          <p:cNvSpPr txBox="1"/>
          <p:nvPr/>
        </p:nvSpPr>
        <p:spPr>
          <a:xfrm>
            <a:off x="6096000" y="3171289"/>
            <a:ext cx="1809750" cy="1323439"/>
          </a:xfrm>
          <a:prstGeom prst="rect">
            <a:avLst/>
          </a:prstGeom>
          <a:noFill/>
        </p:spPr>
        <p:txBody>
          <a:bodyPr wrap="square" rtlCol="0">
            <a:spAutoFit/>
          </a:bodyPr>
          <a:lstStyle/>
          <a:p>
            <a:r>
              <a:rPr lang="zh-CN" altLang="en-US" sz="8000" dirty="0">
                <a:latin typeface="柳公权柳体" panose="02000000000000000000" pitchFamily="2" charset="-122"/>
                <a:ea typeface="柳公权柳体" panose="02000000000000000000" pitchFamily="2" charset="-122"/>
              </a:rPr>
              <a:t>叁</a:t>
            </a:r>
          </a:p>
        </p:txBody>
      </p:sp>
    </p:spTree>
    <p:extLst>
      <p:ext uri="{BB962C8B-B14F-4D97-AF65-F5344CB8AC3E}">
        <p14:creationId xmlns:p14="http://schemas.microsoft.com/office/powerpoint/2010/main" val="349526760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wheel(1)">
                                      <p:cBhvr>
                                        <p:cTn id="14" dur="2000"/>
                                        <p:tgtEl>
                                          <p:spTgt spid="4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8516183" y="-29406"/>
            <a:ext cx="3675817" cy="6858000"/>
          </a:xfrm>
          <a:prstGeom prst="rect">
            <a:avLst/>
          </a:prstGeom>
        </p:spPr>
      </p:pic>
      <p:pic>
        <p:nvPicPr>
          <p:cNvPr id="12" name="图片 11"/>
          <p:cNvPicPr>
            <a:picLocks noChangeAspect="1"/>
          </p:cNvPicPr>
          <p:nvPr/>
        </p:nvPicPr>
        <p:blipFill rotWithShape="1">
          <a:blip r:embed="rId4">
            <a:extLst>
              <a:ext uri="{28A0092B-C50C-407E-A947-70E740481C1C}">
                <a14:useLocalDpi xmlns:a14="http://schemas.microsoft.com/office/drawing/2010/main" val="0"/>
              </a:ext>
            </a:extLst>
          </a:blip>
          <a:srcRect t="25340"/>
          <a:stretch/>
        </p:blipFill>
        <p:spPr>
          <a:xfrm>
            <a:off x="0" y="4167051"/>
            <a:ext cx="5171429" cy="2744638"/>
          </a:xfrm>
          <a:prstGeom prst="rect">
            <a:avLst/>
          </a:prstGeom>
        </p:spPr>
      </p:pic>
      <p:sp>
        <p:nvSpPr>
          <p:cNvPr id="10" name="文本框 9"/>
          <p:cNvSpPr txBox="1"/>
          <p:nvPr/>
        </p:nvSpPr>
        <p:spPr>
          <a:xfrm>
            <a:off x="1863556" y="4009884"/>
            <a:ext cx="8429975" cy="892552"/>
          </a:xfrm>
          <a:prstGeom prst="rect">
            <a:avLst/>
          </a:prstGeom>
          <a:noFill/>
        </p:spPr>
        <p:txBody>
          <a:bodyPr vert="horz" wrap="square" rtlCol="0">
            <a:spAutoFit/>
          </a:bodyPr>
          <a:lstStyle/>
          <a:p>
            <a:pPr>
              <a:lnSpc>
                <a:spcPct val="130000"/>
              </a:lnSpc>
            </a:pPr>
            <a:r>
              <a:rPr lang="zh-CN" altLang="en-US"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态度决定一切不能用正确的态度对待工作就不能在工作中尽职尽责。既然改变不了环境，那就改变自己，尽到自己本份，尽力完成应该做的事情。</a:t>
            </a:r>
          </a:p>
        </p:txBody>
      </p:sp>
      <p:sp>
        <p:nvSpPr>
          <p:cNvPr id="11" name="矩形 10"/>
          <p:cNvSpPr/>
          <p:nvPr/>
        </p:nvSpPr>
        <p:spPr>
          <a:xfrm>
            <a:off x="1863556" y="5025081"/>
            <a:ext cx="7171509" cy="819455"/>
          </a:xfrm>
          <a:prstGeom prst="rect">
            <a:avLst/>
          </a:prstGeom>
        </p:spPr>
        <p:txBody>
          <a:bodyPr vert="horz"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22" name="文本框 21"/>
          <p:cNvSpPr txBox="1"/>
          <p:nvPr/>
        </p:nvSpPr>
        <p:spPr>
          <a:xfrm>
            <a:off x="2061457" y="2107812"/>
            <a:ext cx="877163" cy="1172629"/>
          </a:xfrm>
          <a:prstGeom prst="rect">
            <a:avLst/>
          </a:prstGeom>
          <a:noFill/>
        </p:spPr>
        <p:txBody>
          <a:bodyPr vert="horz" wrap="none" rtlCol="0" anchor="ctr" anchorCtr="0">
            <a:spAutoFit/>
          </a:bodyPr>
          <a:lstStyle/>
          <a:p>
            <a:pPr>
              <a:lnSpc>
                <a:spcPct val="130000"/>
              </a:lnSpc>
            </a:pPr>
            <a:r>
              <a:rPr lang="zh-CN" altLang="en-US" sz="5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创</a:t>
            </a:r>
          </a:p>
        </p:txBody>
      </p:sp>
      <p:sp>
        <p:nvSpPr>
          <p:cNvPr id="23" name="文本框 22"/>
          <p:cNvSpPr txBox="1"/>
          <p:nvPr/>
        </p:nvSpPr>
        <p:spPr>
          <a:xfrm>
            <a:off x="4173014" y="2050306"/>
            <a:ext cx="877163" cy="1068113"/>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意</a:t>
            </a:r>
          </a:p>
        </p:txBody>
      </p:sp>
      <p:sp>
        <p:nvSpPr>
          <p:cNvPr id="24" name="文本框 23"/>
          <p:cNvSpPr txBox="1"/>
          <p:nvPr/>
        </p:nvSpPr>
        <p:spPr>
          <a:xfrm>
            <a:off x="6567612" y="2050306"/>
            <a:ext cx="877163" cy="1068113"/>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古</a:t>
            </a:r>
          </a:p>
        </p:txBody>
      </p:sp>
      <p:sp>
        <p:nvSpPr>
          <p:cNvPr id="25" name="文本框 24"/>
          <p:cNvSpPr txBox="1"/>
          <p:nvPr/>
        </p:nvSpPr>
        <p:spPr>
          <a:xfrm>
            <a:off x="8962210" y="2050306"/>
            <a:ext cx="877163" cy="1068113"/>
          </a:xfrm>
          <a:prstGeom prst="rect">
            <a:avLst/>
          </a:prstGeom>
          <a:noFill/>
        </p:spPr>
        <p:txBody>
          <a:bodyPr vert="horz" wrap="none" rtlCol="0" anchor="ctr" anchorCtr="0">
            <a:spAutoFit/>
          </a:bodyPr>
          <a:lstStyle/>
          <a:p>
            <a:pPr>
              <a:lnSpc>
                <a:spcPct val="130000"/>
              </a:lnSpc>
            </a:pPr>
            <a:r>
              <a:rPr lang="zh-CN" altLang="en-US" sz="5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风</a:t>
            </a:r>
          </a:p>
        </p:txBody>
      </p:sp>
      <p:grpSp>
        <p:nvGrpSpPr>
          <p:cNvPr id="2" name="组合 1">
            <a:extLst>
              <a:ext uri="{FF2B5EF4-FFF2-40B4-BE49-F238E27FC236}">
                <a16:creationId xmlns:a16="http://schemas.microsoft.com/office/drawing/2014/main" xmlns="" id="{8B748E14-9FD2-4BC7-8737-43BA66F63E50}"/>
              </a:ext>
            </a:extLst>
          </p:cNvPr>
          <p:cNvGrpSpPr/>
          <p:nvPr/>
        </p:nvGrpSpPr>
        <p:grpSpPr>
          <a:xfrm>
            <a:off x="1277569" y="1896250"/>
            <a:ext cx="1983633" cy="1532750"/>
            <a:chOff x="1277569" y="1896250"/>
            <a:chExt cx="1983633" cy="1532750"/>
          </a:xfrm>
        </p:grpSpPr>
        <p:sp>
          <p:nvSpPr>
            <p:cNvPr id="16" name="Freeform 783">
              <a:extLst>
                <a:ext uri="{FF2B5EF4-FFF2-40B4-BE49-F238E27FC236}">
                  <a16:creationId xmlns:a16="http://schemas.microsoft.com/office/drawing/2014/main" xmlns="" id="{C47B03C9-22B3-4589-AB2B-C7FBD6D2FE72}"/>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solidFill>
              <a:srgbClr val="F277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 name="Freeform 784">
              <a:extLst>
                <a:ext uri="{FF2B5EF4-FFF2-40B4-BE49-F238E27FC236}">
                  <a16:creationId xmlns:a16="http://schemas.microsoft.com/office/drawing/2014/main" xmlns="" id="{59051989-DD24-4EF2-A1F4-5A9F1A36CFB3}"/>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 name="Freeform 785">
              <a:extLst>
                <a:ext uri="{FF2B5EF4-FFF2-40B4-BE49-F238E27FC236}">
                  <a16:creationId xmlns:a16="http://schemas.microsoft.com/office/drawing/2014/main" xmlns="" id="{6897E0D1-5E28-4B16-A74F-8CCFE6FD0DDE}"/>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 name="Freeform 786">
              <a:extLst>
                <a:ext uri="{FF2B5EF4-FFF2-40B4-BE49-F238E27FC236}">
                  <a16:creationId xmlns:a16="http://schemas.microsoft.com/office/drawing/2014/main" xmlns="" id="{8445F281-E4F8-42DF-9E1A-0803770D8206}"/>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 name="Freeform 787">
              <a:extLst>
                <a:ext uri="{FF2B5EF4-FFF2-40B4-BE49-F238E27FC236}">
                  <a16:creationId xmlns:a16="http://schemas.microsoft.com/office/drawing/2014/main" xmlns="" id="{0D2432AC-B38E-49CB-8051-9ED6244EFB93}"/>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 name="Freeform 788">
              <a:extLst>
                <a:ext uri="{FF2B5EF4-FFF2-40B4-BE49-F238E27FC236}">
                  <a16:creationId xmlns:a16="http://schemas.microsoft.com/office/drawing/2014/main" xmlns="" id="{A927847C-4756-4BEE-9C07-EB6AECE48DF9}"/>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 name="Freeform 789">
              <a:extLst>
                <a:ext uri="{FF2B5EF4-FFF2-40B4-BE49-F238E27FC236}">
                  <a16:creationId xmlns:a16="http://schemas.microsoft.com/office/drawing/2014/main" xmlns="" id="{FB601A8E-81BD-4BAD-9A09-492D1EAC371A}"/>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 name="Freeform 790">
              <a:extLst>
                <a:ext uri="{FF2B5EF4-FFF2-40B4-BE49-F238E27FC236}">
                  <a16:creationId xmlns:a16="http://schemas.microsoft.com/office/drawing/2014/main" xmlns="" id="{B8245157-6498-436D-A4B9-1284979FCFE5}"/>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 name="Freeform 791">
              <a:extLst>
                <a:ext uri="{FF2B5EF4-FFF2-40B4-BE49-F238E27FC236}">
                  <a16:creationId xmlns:a16="http://schemas.microsoft.com/office/drawing/2014/main" xmlns="" id="{1749E422-845B-42FA-A06E-FBFA5E5B2E6E}"/>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 name="Freeform 792">
              <a:extLst>
                <a:ext uri="{FF2B5EF4-FFF2-40B4-BE49-F238E27FC236}">
                  <a16:creationId xmlns:a16="http://schemas.microsoft.com/office/drawing/2014/main" xmlns="" id="{2952AF52-FB63-4F61-A00B-ACB644F4BBB8}"/>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 name="Freeform 793">
              <a:extLst>
                <a:ext uri="{FF2B5EF4-FFF2-40B4-BE49-F238E27FC236}">
                  <a16:creationId xmlns:a16="http://schemas.microsoft.com/office/drawing/2014/main" xmlns="" id="{2576E126-7278-4DDB-8F68-0CAEF64810CC}"/>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 name="Freeform 794">
              <a:extLst>
                <a:ext uri="{FF2B5EF4-FFF2-40B4-BE49-F238E27FC236}">
                  <a16:creationId xmlns:a16="http://schemas.microsoft.com/office/drawing/2014/main" xmlns="" id="{E79A0B7A-789E-45A5-9D94-67736C500D7F}"/>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 name="Freeform 795">
              <a:extLst>
                <a:ext uri="{FF2B5EF4-FFF2-40B4-BE49-F238E27FC236}">
                  <a16:creationId xmlns:a16="http://schemas.microsoft.com/office/drawing/2014/main" xmlns="" id="{3C54BC5B-F85D-414E-BBDF-F04D885DEB3B}"/>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 name="Freeform 796">
              <a:extLst>
                <a:ext uri="{FF2B5EF4-FFF2-40B4-BE49-F238E27FC236}">
                  <a16:creationId xmlns:a16="http://schemas.microsoft.com/office/drawing/2014/main" xmlns="" id="{7FF88EBF-A3B5-455D-B90B-5B887097F819}"/>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 name="Freeform 797">
              <a:extLst>
                <a:ext uri="{FF2B5EF4-FFF2-40B4-BE49-F238E27FC236}">
                  <a16:creationId xmlns:a16="http://schemas.microsoft.com/office/drawing/2014/main" xmlns="" id="{D5BF869B-F0E1-433F-8586-5A30FA1C2D20}"/>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 name="Freeform 798">
              <a:extLst>
                <a:ext uri="{FF2B5EF4-FFF2-40B4-BE49-F238E27FC236}">
                  <a16:creationId xmlns:a16="http://schemas.microsoft.com/office/drawing/2014/main" xmlns="" id="{F3BE8F17-8C39-442D-A14E-17D065ACF465}"/>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 name="Freeform 799">
              <a:extLst>
                <a:ext uri="{FF2B5EF4-FFF2-40B4-BE49-F238E27FC236}">
                  <a16:creationId xmlns:a16="http://schemas.microsoft.com/office/drawing/2014/main" xmlns="" id="{4E078815-B32C-442A-8F0F-16365ECA5F4C}"/>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 name="Freeform 800">
              <a:extLst>
                <a:ext uri="{FF2B5EF4-FFF2-40B4-BE49-F238E27FC236}">
                  <a16:creationId xmlns:a16="http://schemas.microsoft.com/office/drawing/2014/main" xmlns="" id="{7DA9BFAA-49CF-436D-B969-F68A8B80E9A9}"/>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9" name="Freeform 801">
              <a:extLst>
                <a:ext uri="{FF2B5EF4-FFF2-40B4-BE49-F238E27FC236}">
                  <a16:creationId xmlns:a16="http://schemas.microsoft.com/office/drawing/2014/main" xmlns="" id="{EDBA1C6F-B9CD-4CBB-BC8C-2B9E6D6DFD04}"/>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0" name="Freeform 802">
              <a:extLst>
                <a:ext uri="{FF2B5EF4-FFF2-40B4-BE49-F238E27FC236}">
                  <a16:creationId xmlns:a16="http://schemas.microsoft.com/office/drawing/2014/main" xmlns="" id="{F9255702-8D69-4B59-9509-73E77159BC75}"/>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1" name="Freeform 803">
              <a:extLst>
                <a:ext uri="{FF2B5EF4-FFF2-40B4-BE49-F238E27FC236}">
                  <a16:creationId xmlns:a16="http://schemas.microsoft.com/office/drawing/2014/main" xmlns="" id="{CC5F3B09-769C-4062-AB73-BA223DFA47CD}"/>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2" name="Freeform 804">
              <a:extLst>
                <a:ext uri="{FF2B5EF4-FFF2-40B4-BE49-F238E27FC236}">
                  <a16:creationId xmlns:a16="http://schemas.microsoft.com/office/drawing/2014/main" xmlns="" id="{513F253B-3C4A-403E-BEF3-790B6E16F4FD}"/>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3" name="Freeform 805">
              <a:extLst>
                <a:ext uri="{FF2B5EF4-FFF2-40B4-BE49-F238E27FC236}">
                  <a16:creationId xmlns:a16="http://schemas.microsoft.com/office/drawing/2014/main" xmlns="" id="{F470CC91-3DA1-4DFE-B476-75832EB23E6F}"/>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4" name="Freeform 806">
              <a:extLst>
                <a:ext uri="{FF2B5EF4-FFF2-40B4-BE49-F238E27FC236}">
                  <a16:creationId xmlns:a16="http://schemas.microsoft.com/office/drawing/2014/main" xmlns="" id="{84CA3D6B-C45A-472A-9EA2-A48386DA6AD6}"/>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5" name="Freeform 807">
              <a:extLst>
                <a:ext uri="{FF2B5EF4-FFF2-40B4-BE49-F238E27FC236}">
                  <a16:creationId xmlns:a16="http://schemas.microsoft.com/office/drawing/2014/main" xmlns="" id="{EF40D5A9-D0D1-4A92-9B9E-67ACF8EF875D}"/>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6" name="Freeform 808">
              <a:extLst>
                <a:ext uri="{FF2B5EF4-FFF2-40B4-BE49-F238E27FC236}">
                  <a16:creationId xmlns:a16="http://schemas.microsoft.com/office/drawing/2014/main" xmlns="" id="{18E18562-32AF-4E95-81D6-DA8601D8149D}"/>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7" name="Freeform 809">
              <a:extLst>
                <a:ext uri="{FF2B5EF4-FFF2-40B4-BE49-F238E27FC236}">
                  <a16:creationId xmlns:a16="http://schemas.microsoft.com/office/drawing/2014/main" xmlns="" id="{335BB919-CA5D-423A-8160-3FEE1205EC92}"/>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8" name="Freeform 810">
              <a:extLst>
                <a:ext uri="{FF2B5EF4-FFF2-40B4-BE49-F238E27FC236}">
                  <a16:creationId xmlns:a16="http://schemas.microsoft.com/office/drawing/2014/main" xmlns="" id="{C9F2D669-B1D6-40DF-AA10-C3673BBF2870}"/>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9" name="Freeform 811">
              <a:extLst>
                <a:ext uri="{FF2B5EF4-FFF2-40B4-BE49-F238E27FC236}">
                  <a16:creationId xmlns:a16="http://schemas.microsoft.com/office/drawing/2014/main" xmlns="" id="{495A0B09-D6E9-40DA-95BA-E97980362341}"/>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0" name="Freeform 812">
              <a:extLst>
                <a:ext uri="{FF2B5EF4-FFF2-40B4-BE49-F238E27FC236}">
                  <a16:creationId xmlns:a16="http://schemas.microsoft.com/office/drawing/2014/main" xmlns="" id="{9C1E5118-70FE-4701-8BC2-14A50EA7B817}"/>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1" name="Freeform 813">
              <a:extLst>
                <a:ext uri="{FF2B5EF4-FFF2-40B4-BE49-F238E27FC236}">
                  <a16:creationId xmlns:a16="http://schemas.microsoft.com/office/drawing/2014/main" xmlns="" id="{CC0F0602-0C5E-461E-9EE2-6D9F9E8EBC4E}"/>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2" name="Freeform 814">
              <a:extLst>
                <a:ext uri="{FF2B5EF4-FFF2-40B4-BE49-F238E27FC236}">
                  <a16:creationId xmlns:a16="http://schemas.microsoft.com/office/drawing/2014/main" xmlns="" id="{B8FE3A33-66B9-4736-A957-2D8BEBBD5352}"/>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3" name="Freeform 815">
              <a:extLst>
                <a:ext uri="{FF2B5EF4-FFF2-40B4-BE49-F238E27FC236}">
                  <a16:creationId xmlns:a16="http://schemas.microsoft.com/office/drawing/2014/main" xmlns="" id="{33FB686B-1E3B-42F9-BD9C-19999E0DE959}"/>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4" name="Freeform 816">
              <a:extLst>
                <a:ext uri="{FF2B5EF4-FFF2-40B4-BE49-F238E27FC236}">
                  <a16:creationId xmlns:a16="http://schemas.microsoft.com/office/drawing/2014/main" xmlns="" id="{D79B0939-BD14-42E5-B816-B03B8CFB21BD}"/>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5" name="Freeform 817">
              <a:extLst>
                <a:ext uri="{FF2B5EF4-FFF2-40B4-BE49-F238E27FC236}">
                  <a16:creationId xmlns:a16="http://schemas.microsoft.com/office/drawing/2014/main" xmlns="" id="{429232D0-98E2-4915-ADD6-E850166365C7}"/>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6" name="Freeform 818">
              <a:extLst>
                <a:ext uri="{FF2B5EF4-FFF2-40B4-BE49-F238E27FC236}">
                  <a16:creationId xmlns:a16="http://schemas.microsoft.com/office/drawing/2014/main" xmlns="" id="{9E981D9C-E4B6-470F-AC99-D5DE16BC292D}"/>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7" name="Freeform 819">
              <a:extLst>
                <a:ext uri="{FF2B5EF4-FFF2-40B4-BE49-F238E27FC236}">
                  <a16:creationId xmlns:a16="http://schemas.microsoft.com/office/drawing/2014/main" xmlns="" id="{6C4BEA1C-969C-4D29-9885-93CE21DFE3BA}"/>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8" name="Freeform 820">
              <a:extLst>
                <a:ext uri="{FF2B5EF4-FFF2-40B4-BE49-F238E27FC236}">
                  <a16:creationId xmlns:a16="http://schemas.microsoft.com/office/drawing/2014/main" xmlns="" id="{62B2C11D-DDDA-43F4-A243-300EA97B114A}"/>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9" name="Freeform 821">
              <a:extLst>
                <a:ext uri="{FF2B5EF4-FFF2-40B4-BE49-F238E27FC236}">
                  <a16:creationId xmlns:a16="http://schemas.microsoft.com/office/drawing/2014/main" xmlns="" id="{4D5DCBA7-B434-4FC3-A41C-D98F4A0FB67A}"/>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0" name="Freeform 822">
              <a:extLst>
                <a:ext uri="{FF2B5EF4-FFF2-40B4-BE49-F238E27FC236}">
                  <a16:creationId xmlns:a16="http://schemas.microsoft.com/office/drawing/2014/main" xmlns="" id="{B2EE36C1-DC3B-4210-A5FB-129B57541A0E}"/>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1" name="Freeform 823">
              <a:extLst>
                <a:ext uri="{FF2B5EF4-FFF2-40B4-BE49-F238E27FC236}">
                  <a16:creationId xmlns:a16="http://schemas.microsoft.com/office/drawing/2014/main" xmlns="" id="{2C3CDA0A-F975-45CE-9C27-27C406A1CDDC}"/>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2" name="Freeform 824">
              <a:extLst>
                <a:ext uri="{FF2B5EF4-FFF2-40B4-BE49-F238E27FC236}">
                  <a16:creationId xmlns:a16="http://schemas.microsoft.com/office/drawing/2014/main" xmlns="" id="{E51936C7-22AD-4C4F-A435-A344B673DAB6}"/>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3" name="Freeform 825">
              <a:extLst>
                <a:ext uri="{FF2B5EF4-FFF2-40B4-BE49-F238E27FC236}">
                  <a16:creationId xmlns:a16="http://schemas.microsoft.com/office/drawing/2014/main" xmlns="" id="{C5D57CD5-0284-4775-A127-10E0EF645CB4}"/>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4" name="Freeform 826">
              <a:extLst>
                <a:ext uri="{FF2B5EF4-FFF2-40B4-BE49-F238E27FC236}">
                  <a16:creationId xmlns:a16="http://schemas.microsoft.com/office/drawing/2014/main" xmlns="" id="{52EFF83A-99EC-41BB-9ED0-65473D9A54B3}"/>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5" name="Freeform 827">
              <a:extLst>
                <a:ext uri="{FF2B5EF4-FFF2-40B4-BE49-F238E27FC236}">
                  <a16:creationId xmlns:a16="http://schemas.microsoft.com/office/drawing/2014/main" xmlns="" id="{A7672B9C-B901-4DCF-BCE7-A8DE42AA93C0}"/>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6" name="Freeform 828">
              <a:extLst>
                <a:ext uri="{FF2B5EF4-FFF2-40B4-BE49-F238E27FC236}">
                  <a16:creationId xmlns:a16="http://schemas.microsoft.com/office/drawing/2014/main" xmlns="" id="{21A5735E-3B8C-4616-8862-756056AB37BE}"/>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7" name="Freeform 829">
              <a:extLst>
                <a:ext uri="{FF2B5EF4-FFF2-40B4-BE49-F238E27FC236}">
                  <a16:creationId xmlns:a16="http://schemas.microsoft.com/office/drawing/2014/main" xmlns="" id="{CC140C2F-EDD7-44EB-9DBB-FF468E62407D}"/>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8" name="Freeform 830">
              <a:extLst>
                <a:ext uri="{FF2B5EF4-FFF2-40B4-BE49-F238E27FC236}">
                  <a16:creationId xmlns:a16="http://schemas.microsoft.com/office/drawing/2014/main" xmlns="" id="{43821575-2BFF-47D7-BE6A-F0AAED6A7D57}"/>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9" name="Freeform 831">
              <a:extLst>
                <a:ext uri="{FF2B5EF4-FFF2-40B4-BE49-F238E27FC236}">
                  <a16:creationId xmlns:a16="http://schemas.microsoft.com/office/drawing/2014/main" xmlns="" id="{9DD3DA0D-495C-4D3B-A73C-DABC59C4F657}"/>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0" name="Freeform 832">
              <a:extLst>
                <a:ext uri="{FF2B5EF4-FFF2-40B4-BE49-F238E27FC236}">
                  <a16:creationId xmlns:a16="http://schemas.microsoft.com/office/drawing/2014/main" xmlns="" id="{5F323FB9-C2A4-4A1F-BE4C-FED9F26B35FC}"/>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1" name="Freeform 833">
              <a:extLst>
                <a:ext uri="{FF2B5EF4-FFF2-40B4-BE49-F238E27FC236}">
                  <a16:creationId xmlns:a16="http://schemas.microsoft.com/office/drawing/2014/main" xmlns="" id="{5C683E19-228F-45FF-84CE-63F0C6F64DDF}"/>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2" name="Freeform 834">
              <a:extLst>
                <a:ext uri="{FF2B5EF4-FFF2-40B4-BE49-F238E27FC236}">
                  <a16:creationId xmlns:a16="http://schemas.microsoft.com/office/drawing/2014/main" xmlns="" id="{BACDD8B5-D96F-4BF2-9D0D-481F163C6079}"/>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3" name="Freeform 835">
              <a:extLst>
                <a:ext uri="{FF2B5EF4-FFF2-40B4-BE49-F238E27FC236}">
                  <a16:creationId xmlns:a16="http://schemas.microsoft.com/office/drawing/2014/main" xmlns="" id="{1DF37F64-D921-485D-8D66-85F93F17F575}"/>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4" name="Freeform 836">
              <a:extLst>
                <a:ext uri="{FF2B5EF4-FFF2-40B4-BE49-F238E27FC236}">
                  <a16:creationId xmlns:a16="http://schemas.microsoft.com/office/drawing/2014/main" xmlns="" id="{FF265677-B42A-4438-B91E-E790DAD25B0C}"/>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5" name="Freeform 837">
              <a:extLst>
                <a:ext uri="{FF2B5EF4-FFF2-40B4-BE49-F238E27FC236}">
                  <a16:creationId xmlns:a16="http://schemas.microsoft.com/office/drawing/2014/main" xmlns="" id="{54C5447F-8510-47E7-8C62-2FC3DB36BFA6}"/>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6" name="Freeform 838">
              <a:extLst>
                <a:ext uri="{FF2B5EF4-FFF2-40B4-BE49-F238E27FC236}">
                  <a16:creationId xmlns:a16="http://schemas.microsoft.com/office/drawing/2014/main" xmlns="" id="{FAF68486-3BDC-4728-9B86-D23A5E2DFFCE}"/>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7" name="Freeform 839">
              <a:extLst>
                <a:ext uri="{FF2B5EF4-FFF2-40B4-BE49-F238E27FC236}">
                  <a16:creationId xmlns:a16="http://schemas.microsoft.com/office/drawing/2014/main" xmlns="" id="{2438D21C-4AEB-4755-B358-57DB17C585D6}"/>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8" name="Freeform 840">
              <a:extLst>
                <a:ext uri="{FF2B5EF4-FFF2-40B4-BE49-F238E27FC236}">
                  <a16:creationId xmlns:a16="http://schemas.microsoft.com/office/drawing/2014/main" xmlns="" id="{08971B78-7AC8-4C09-95C1-826807936C68}"/>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9" name="Freeform 841">
              <a:extLst>
                <a:ext uri="{FF2B5EF4-FFF2-40B4-BE49-F238E27FC236}">
                  <a16:creationId xmlns:a16="http://schemas.microsoft.com/office/drawing/2014/main" xmlns="" id="{23069558-2FC6-4D82-8715-7D3620CDEEDC}"/>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0" name="Freeform 842">
              <a:extLst>
                <a:ext uri="{FF2B5EF4-FFF2-40B4-BE49-F238E27FC236}">
                  <a16:creationId xmlns:a16="http://schemas.microsoft.com/office/drawing/2014/main" xmlns="" id="{37BCF855-EBA6-4F0F-B4B6-26B63E748EAA}"/>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1" name="Freeform 843">
              <a:extLst>
                <a:ext uri="{FF2B5EF4-FFF2-40B4-BE49-F238E27FC236}">
                  <a16:creationId xmlns:a16="http://schemas.microsoft.com/office/drawing/2014/main" xmlns="" id="{8B1EA44E-578D-48F8-8293-12EB03D659C4}"/>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2" name="Freeform 844">
              <a:extLst>
                <a:ext uri="{FF2B5EF4-FFF2-40B4-BE49-F238E27FC236}">
                  <a16:creationId xmlns:a16="http://schemas.microsoft.com/office/drawing/2014/main" xmlns="" id="{85C54071-A747-4649-8A7A-B13A1B4E0438}"/>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3" name="Freeform 845">
              <a:extLst>
                <a:ext uri="{FF2B5EF4-FFF2-40B4-BE49-F238E27FC236}">
                  <a16:creationId xmlns:a16="http://schemas.microsoft.com/office/drawing/2014/main" xmlns="" id="{F540C325-480C-4493-BB50-3180FFD6EFE8}"/>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4" name="Freeform 846">
              <a:extLst>
                <a:ext uri="{FF2B5EF4-FFF2-40B4-BE49-F238E27FC236}">
                  <a16:creationId xmlns:a16="http://schemas.microsoft.com/office/drawing/2014/main" xmlns="" id="{8CA9229E-7CA9-453C-B4B7-E188FBD91A12}"/>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5" name="Freeform 847">
              <a:extLst>
                <a:ext uri="{FF2B5EF4-FFF2-40B4-BE49-F238E27FC236}">
                  <a16:creationId xmlns:a16="http://schemas.microsoft.com/office/drawing/2014/main" xmlns="" id="{791D14AA-F681-4935-B3D8-E6FF0A2C1346}"/>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6" name="Freeform 848">
              <a:extLst>
                <a:ext uri="{FF2B5EF4-FFF2-40B4-BE49-F238E27FC236}">
                  <a16:creationId xmlns:a16="http://schemas.microsoft.com/office/drawing/2014/main" xmlns="" id="{05C28F98-5B68-4F9C-BBC8-6E730C412BE6}"/>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7" name="Freeform 849">
              <a:extLst>
                <a:ext uri="{FF2B5EF4-FFF2-40B4-BE49-F238E27FC236}">
                  <a16:creationId xmlns:a16="http://schemas.microsoft.com/office/drawing/2014/main" xmlns="" id="{113F6EDD-C1C8-44FD-B060-A2FABC1049E9}"/>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8" name="Freeform 850">
              <a:extLst>
                <a:ext uri="{FF2B5EF4-FFF2-40B4-BE49-F238E27FC236}">
                  <a16:creationId xmlns:a16="http://schemas.microsoft.com/office/drawing/2014/main" xmlns="" id="{4BF77A33-0DFB-4D2C-B253-D7109A92A4A4}"/>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9" name="Freeform 851">
              <a:extLst>
                <a:ext uri="{FF2B5EF4-FFF2-40B4-BE49-F238E27FC236}">
                  <a16:creationId xmlns:a16="http://schemas.microsoft.com/office/drawing/2014/main" xmlns="" id="{495529FD-2CE9-4765-AD37-1D0A930D6F36}"/>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0" name="Freeform 852">
              <a:extLst>
                <a:ext uri="{FF2B5EF4-FFF2-40B4-BE49-F238E27FC236}">
                  <a16:creationId xmlns:a16="http://schemas.microsoft.com/office/drawing/2014/main" xmlns="" id="{6AB4D330-E15A-453D-9CD4-B26AC564112E}"/>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1" name="Freeform 853">
              <a:extLst>
                <a:ext uri="{FF2B5EF4-FFF2-40B4-BE49-F238E27FC236}">
                  <a16:creationId xmlns:a16="http://schemas.microsoft.com/office/drawing/2014/main" xmlns="" id="{600AE07B-68F7-499B-B276-BBB74B7C1AEA}"/>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2" name="Freeform 854">
              <a:extLst>
                <a:ext uri="{FF2B5EF4-FFF2-40B4-BE49-F238E27FC236}">
                  <a16:creationId xmlns:a16="http://schemas.microsoft.com/office/drawing/2014/main" xmlns="" id="{8A0B0490-6C82-40F9-BC5D-6B3FC7A454E6}"/>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3" name="Freeform 855">
              <a:extLst>
                <a:ext uri="{FF2B5EF4-FFF2-40B4-BE49-F238E27FC236}">
                  <a16:creationId xmlns:a16="http://schemas.microsoft.com/office/drawing/2014/main" xmlns="" id="{C916D907-0C9A-428B-B704-7CB318FC6EBC}"/>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4" name="Freeform 856">
              <a:extLst>
                <a:ext uri="{FF2B5EF4-FFF2-40B4-BE49-F238E27FC236}">
                  <a16:creationId xmlns:a16="http://schemas.microsoft.com/office/drawing/2014/main" xmlns="" id="{F982792F-F5BB-40B7-9E17-D4A5246C4AE6}"/>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5" name="Freeform 857">
              <a:extLst>
                <a:ext uri="{FF2B5EF4-FFF2-40B4-BE49-F238E27FC236}">
                  <a16:creationId xmlns:a16="http://schemas.microsoft.com/office/drawing/2014/main" xmlns="" id="{60C7485C-E66D-442D-A2F0-0EF44A01353A}"/>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6" name="Freeform 858">
              <a:extLst>
                <a:ext uri="{FF2B5EF4-FFF2-40B4-BE49-F238E27FC236}">
                  <a16:creationId xmlns:a16="http://schemas.microsoft.com/office/drawing/2014/main" xmlns="" id="{D31B2D57-87EB-4532-9037-B382B80223EA}"/>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7" name="Freeform 859">
              <a:extLst>
                <a:ext uri="{FF2B5EF4-FFF2-40B4-BE49-F238E27FC236}">
                  <a16:creationId xmlns:a16="http://schemas.microsoft.com/office/drawing/2014/main" xmlns="" id="{60FCA1E7-E406-4202-B3EC-F5933B09A4BC}"/>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8" name="Freeform 860">
              <a:extLst>
                <a:ext uri="{FF2B5EF4-FFF2-40B4-BE49-F238E27FC236}">
                  <a16:creationId xmlns:a16="http://schemas.microsoft.com/office/drawing/2014/main" xmlns="" id="{857B3598-BEFB-487E-B091-713FD1966E36}"/>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9" name="Freeform 861">
              <a:extLst>
                <a:ext uri="{FF2B5EF4-FFF2-40B4-BE49-F238E27FC236}">
                  <a16:creationId xmlns:a16="http://schemas.microsoft.com/office/drawing/2014/main" xmlns="" id="{D115352E-A55B-4494-BD7E-85917DE3D27E}"/>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0" name="Freeform 862">
              <a:extLst>
                <a:ext uri="{FF2B5EF4-FFF2-40B4-BE49-F238E27FC236}">
                  <a16:creationId xmlns:a16="http://schemas.microsoft.com/office/drawing/2014/main" xmlns="" id="{C0D8447E-3B84-488F-8629-17B348A6DAF1}"/>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1" name="Freeform 863">
              <a:extLst>
                <a:ext uri="{FF2B5EF4-FFF2-40B4-BE49-F238E27FC236}">
                  <a16:creationId xmlns:a16="http://schemas.microsoft.com/office/drawing/2014/main" xmlns="" id="{CA599B9B-63C6-44ED-8B4D-24288860203F}"/>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2" name="Freeform 864">
              <a:extLst>
                <a:ext uri="{FF2B5EF4-FFF2-40B4-BE49-F238E27FC236}">
                  <a16:creationId xmlns:a16="http://schemas.microsoft.com/office/drawing/2014/main" xmlns="" id="{87CD50E4-F477-433E-A05F-A666B6D154C2}"/>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3" name="Freeform 865">
              <a:extLst>
                <a:ext uri="{FF2B5EF4-FFF2-40B4-BE49-F238E27FC236}">
                  <a16:creationId xmlns:a16="http://schemas.microsoft.com/office/drawing/2014/main" xmlns="" id="{F045AB16-B57E-4141-8FEC-A1B5AAE271F4}"/>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4" name="Freeform 866">
              <a:extLst>
                <a:ext uri="{FF2B5EF4-FFF2-40B4-BE49-F238E27FC236}">
                  <a16:creationId xmlns:a16="http://schemas.microsoft.com/office/drawing/2014/main" xmlns="" id="{D152556B-5076-4FCB-877B-298E6BD7FC79}"/>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5" name="Freeform 867">
              <a:extLst>
                <a:ext uri="{FF2B5EF4-FFF2-40B4-BE49-F238E27FC236}">
                  <a16:creationId xmlns:a16="http://schemas.microsoft.com/office/drawing/2014/main" xmlns="" id="{E8C88286-2887-43DA-818B-46E619259501}"/>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6" name="Freeform 868">
              <a:extLst>
                <a:ext uri="{FF2B5EF4-FFF2-40B4-BE49-F238E27FC236}">
                  <a16:creationId xmlns:a16="http://schemas.microsoft.com/office/drawing/2014/main" xmlns="" id="{EC28ADDF-932B-4DCA-A7ED-35373B9862C1}"/>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7" name="Freeform 869">
              <a:extLst>
                <a:ext uri="{FF2B5EF4-FFF2-40B4-BE49-F238E27FC236}">
                  <a16:creationId xmlns:a16="http://schemas.microsoft.com/office/drawing/2014/main" xmlns="" id="{C9E64C46-8724-4E24-AA07-163B92C9DAF5}"/>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8" name="Freeform 870">
              <a:extLst>
                <a:ext uri="{FF2B5EF4-FFF2-40B4-BE49-F238E27FC236}">
                  <a16:creationId xmlns:a16="http://schemas.microsoft.com/office/drawing/2014/main" xmlns="" id="{EFE3E710-8734-4AC8-8113-EF317D81C22C}"/>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9" name="Freeform 871">
              <a:extLst>
                <a:ext uri="{FF2B5EF4-FFF2-40B4-BE49-F238E27FC236}">
                  <a16:creationId xmlns:a16="http://schemas.microsoft.com/office/drawing/2014/main" xmlns="" id="{368AE25E-50C4-4629-B540-DF39F3BD92D2}"/>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0" name="Freeform 872">
              <a:extLst>
                <a:ext uri="{FF2B5EF4-FFF2-40B4-BE49-F238E27FC236}">
                  <a16:creationId xmlns:a16="http://schemas.microsoft.com/office/drawing/2014/main" xmlns="" id="{DA3C61ED-DECE-4651-8AEB-C3C2C2D31E48}"/>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1" name="Freeform 873">
              <a:extLst>
                <a:ext uri="{FF2B5EF4-FFF2-40B4-BE49-F238E27FC236}">
                  <a16:creationId xmlns:a16="http://schemas.microsoft.com/office/drawing/2014/main" xmlns="" id="{3170A0C7-1E63-4A46-A992-F708747F6FEE}"/>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2" name="Freeform 874">
              <a:extLst>
                <a:ext uri="{FF2B5EF4-FFF2-40B4-BE49-F238E27FC236}">
                  <a16:creationId xmlns:a16="http://schemas.microsoft.com/office/drawing/2014/main" xmlns="" id="{4468F015-A9D6-4EFA-8B85-4168897B1788}"/>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grpSp>
        <p:nvGrpSpPr>
          <p:cNvPr id="113" name="组合 112">
            <a:extLst>
              <a:ext uri="{FF2B5EF4-FFF2-40B4-BE49-F238E27FC236}">
                <a16:creationId xmlns:a16="http://schemas.microsoft.com/office/drawing/2014/main" xmlns="" id="{07E06F0D-B009-48A9-BE35-7F67ABAF123E}"/>
              </a:ext>
            </a:extLst>
          </p:cNvPr>
          <p:cNvGrpSpPr/>
          <p:nvPr/>
        </p:nvGrpSpPr>
        <p:grpSpPr>
          <a:xfrm>
            <a:off x="3369149" y="1873129"/>
            <a:ext cx="1983633" cy="1532750"/>
            <a:chOff x="1277569" y="1896250"/>
            <a:chExt cx="1983633" cy="1532750"/>
          </a:xfrm>
        </p:grpSpPr>
        <p:sp>
          <p:nvSpPr>
            <p:cNvPr id="114" name="Freeform 783">
              <a:extLst>
                <a:ext uri="{FF2B5EF4-FFF2-40B4-BE49-F238E27FC236}">
                  <a16:creationId xmlns:a16="http://schemas.microsoft.com/office/drawing/2014/main" xmlns="" id="{D13B6BAF-6BC3-4867-9132-BB023D9FF523}"/>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solidFill>
              <a:srgbClr val="F277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5" name="Freeform 784">
              <a:extLst>
                <a:ext uri="{FF2B5EF4-FFF2-40B4-BE49-F238E27FC236}">
                  <a16:creationId xmlns:a16="http://schemas.microsoft.com/office/drawing/2014/main" xmlns="" id="{AD955E67-2872-4439-BF69-E79CD1D4DD30}"/>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6" name="Freeform 785">
              <a:extLst>
                <a:ext uri="{FF2B5EF4-FFF2-40B4-BE49-F238E27FC236}">
                  <a16:creationId xmlns:a16="http://schemas.microsoft.com/office/drawing/2014/main" xmlns="" id="{83B05439-5212-4E9A-90E7-BBCA91E8CEB6}"/>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7" name="Freeform 786">
              <a:extLst>
                <a:ext uri="{FF2B5EF4-FFF2-40B4-BE49-F238E27FC236}">
                  <a16:creationId xmlns:a16="http://schemas.microsoft.com/office/drawing/2014/main" xmlns="" id="{C591BDA6-8FA9-4373-8117-0CB02E46BD99}"/>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8" name="Freeform 787">
              <a:extLst>
                <a:ext uri="{FF2B5EF4-FFF2-40B4-BE49-F238E27FC236}">
                  <a16:creationId xmlns:a16="http://schemas.microsoft.com/office/drawing/2014/main" xmlns="" id="{BD6D742D-86D2-41FE-BC0F-F0B3F2065A59}"/>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9" name="Freeform 788">
              <a:extLst>
                <a:ext uri="{FF2B5EF4-FFF2-40B4-BE49-F238E27FC236}">
                  <a16:creationId xmlns:a16="http://schemas.microsoft.com/office/drawing/2014/main" xmlns="" id="{43A37615-307E-4204-9BD2-BDA083DBFF62}"/>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0" name="Freeform 789">
              <a:extLst>
                <a:ext uri="{FF2B5EF4-FFF2-40B4-BE49-F238E27FC236}">
                  <a16:creationId xmlns:a16="http://schemas.microsoft.com/office/drawing/2014/main" xmlns="" id="{91ACCC33-83BE-4D76-9972-FF50F6254F58}"/>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1" name="Freeform 790">
              <a:extLst>
                <a:ext uri="{FF2B5EF4-FFF2-40B4-BE49-F238E27FC236}">
                  <a16:creationId xmlns:a16="http://schemas.microsoft.com/office/drawing/2014/main" xmlns="" id="{DEC3F562-AAE4-43B5-95E3-62F110BA8009}"/>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2" name="Freeform 791">
              <a:extLst>
                <a:ext uri="{FF2B5EF4-FFF2-40B4-BE49-F238E27FC236}">
                  <a16:creationId xmlns:a16="http://schemas.microsoft.com/office/drawing/2014/main" xmlns="" id="{247FF9E2-424E-40A8-BD6F-3CC519691507}"/>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3" name="Freeform 792">
              <a:extLst>
                <a:ext uri="{FF2B5EF4-FFF2-40B4-BE49-F238E27FC236}">
                  <a16:creationId xmlns:a16="http://schemas.microsoft.com/office/drawing/2014/main" xmlns="" id="{F33434B1-92D7-4E11-A10E-DCF307E0A799}"/>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4" name="Freeform 793">
              <a:extLst>
                <a:ext uri="{FF2B5EF4-FFF2-40B4-BE49-F238E27FC236}">
                  <a16:creationId xmlns:a16="http://schemas.microsoft.com/office/drawing/2014/main" xmlns="" id="{E0E0610F-3F52-4087-9A2A-2A73925259A3}"/>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5" name="Freeform 794">
              <a:extLst>
                <a:ext uri="{FF2B5EF4-FFF2-40B4-BE49-F238E27FC236}">
                  <a16:creationId xmlns:a16="http://schemas.microsoft.com/office/drawing/2014/main" xmlns="" id="{16055358-71B9-4E16-99F9-1D19EDA5B316}"/>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6" name="Freeform 795">
              <a:extLst>
                <a:ext uri="{FF2B5EF4-FFF2-40B4-BE49-F238E27FC236}">
                  <a16:creationId xmlns:a16="http://schemas.microsoft.com/office/drawing/2014/main" xmlns="" id="{D137B8EF-06FD-439D-B6AC-7F6B0A6CFEAC}"/>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7" name="Freeform 796">
              <a:extLst>
                <a:ext uri="{FF2B5EF4-FFF2-40B4-BE49-F238E27FC236}">
                  <a16:creationId xmlns:a16="http://schemas.microsoft.com/office/drawing/2014/main" xmlns="" id="{76B48E25-7CFB-44A8-9386-371E6CC6B0DC}"/>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8" name="Freeform 797">
              <a:extLst>
                <a:ext uri="{FF2B5EF4-FFF2-40B4-BE49-F238E27FC236}">
                  <a16:creationId xmlns:a16="http://schemas.microsoft.com/office/drawing/2014/main" xmlns="" id="{A446B12F-FA6A-4D4C-A6C1-869718DE1072}"/>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9" name="Freeform 798">
              <a:extLst>
                <a:ext uri="{FF2B5EF4-FFF2-40B4-BE49-F238E27FC236}">
                  <a16:creationId xmlns:a16="http://schemas.microsoft.com/office/drawing/2014/main" xmlns="" id="{4F719858-66D4-4735-967E-45704AF225D5}"/>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0" name="Freeform 799">
              <a:extLst>
                <a:ext uri="{FF2B5EF4-FFF2-40B4-BE49-F238E27FC236}">
                  <a16:creationId xmlns:a16="http://schemas.microsoft.com/office/drawing/2014/main" xmlns="" id="{D05686BB-0DBE-4358-8100-AE44BCEDEDDF}"/>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1" name="Freeform 800">
              <a:extLst>
                <a:ext uri="{FF2B5EF4-FFF2-40B4-BE49-F238E27FC236}">
                  <a16:creationId xmlns:a16="http://schemas.microsoft.com/office/drawing/2014/main" xmlns="" id="{9581706E-22A0-4336-A595-4D96B877E569}"/>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2" name="Freeform 801">
              <a:extLst>
                <a:ext uri="{FF2B5EF4-FFF2-40B4-BE49-F238E27FC236}">
                  <a16:creationId xmlns:a16="http://schemas.microsoft.com/office/drawing/2014/main" xmlns="" id="{22D3B352-A638-41D4-8A9B-FE3A6C8589F3}"/>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3" name="Freeform 802">
              <a:extLst>
                <a:ext uri="{FF2B5EF4-FFF2-40B4-BE49-F238E27FC236}">
                  <a16:creationId xmlns:a16="http://schemas.microsoft.com/office/drawing/2014/main" xmlns="" id="{1CC9CD70-A914-445F-9E21-F1D80541E45D}"/>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4" name="Freeform 803">
              <a:extLst>
                <a:ext uri="{FF2B5EF4-FFF2-40B4-BE49-F238E27FC236}">
                  <a16:creationId xmlns:a16="http://schemas.microsoft.com/office/drawing/2014/main" xmlns="" id="{AF5CAF36-12DD-4B26-880D-9CC3CFC68BA1}"/>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5" name="Freeform 804">
              <a:extLst>
                <a:ext uri="{FF2B5EF4-FFF2-40B4-BE49-F238E27FC236}">
                  <a16:creationId xmlns:a16="http://schemas.microsoft.com/office/drawing/2014/main" xmlns="" id="{389EE1D9-8952-41A3-8BD4-38B582E6AB88}"/>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6" name="Freeform 805">
              <a:extLst>
                <a:ext uri="{FF2B5EF4-FFF2-40B4-BE49-F238E27FC236}">
                  <a16:creationId xmlns:a16="http://schemas.microsoft.com/office/drawing/2014/main" xmlns="" id="{3329BA15-FD67-4524-99E6-F1C8D94E7D47}"/>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7" name="Freeform 806">
              <a:extLst>
                <a:ext uri="{FF2B5EF4-FFF2-40B4-BE49-F238E27FC236}">
                  <a16:creationId xmlns:a16="http://schemas.microsoft.com/office/drawing/2014/main" xmlns="" id="{1CBDCF13-8F97-4125-BE04-91A1D7F74FD3}"/>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8" name="Freeform 807">
              <a:extLst>
                <a:ext uri="{FF2B5EF4-FFF2-40B4-BE49-F238E27FC236}">
                  <a16:creationId xmlns:a16="http://schemas.microsoft.com/office/drawing/2014/main" xmlns="" id="{176FF869-F9FD-4224-91BB-F64B775F35AD}"/>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9" name="Freeform 808">
              <a:extLst>
                <a:ext uri="{FF2B5EF4-FFF2-40B4-BE49-F238E27FC236}">
                  <a16:creationId xmlns:a16="http://schemas.microsoft.com/office/drawing/2014/main" xmlns="" id="{6C53E93D-1D2B-44DC-8FAC-5ADF26D9802E}"/>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0" name="Freeform 809">
              <a:extLst>
                <a:ext uri="{FF2B5EF4-FFF2-40B4-BE49-F238E27FC236}">
                  <a16:creationId xmlns:a16="http://schemas.microsoft.com/office/drawing/2014/main" xmlns="" id="{4C4DE76A-4BB2-44C1-A652-C8723676F126}"/>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1" name="Freeform 810">
              <a:extLst>
                <a:ext uri="{FF2B5EF4-FFF2-40B4-BE49-F238E27FC236}">
                  <a16:creationId xmlns:a16="http://schemas.microsoft.com/office/drawing/2014/main" xmlns="" id="{3D01510F-925D-4C22-8F8E-015242223444}"/>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2" name="Freeform 811">
              <a:extLst>
                <a:ext uri="{FF2B5EF4-FFF2-40B4-BE49-F238E27FC236}">
                  <a16:creationId xmlns:a16="http://schemas.microsoft.com/office/drawing/2014/main" xmlns="" id="{7ED77EF4-B540-4BB0-9051-9252A206038F}"/>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3" name="Freeform 812">
              <a:extLst>
                <a:ext uri="{FF2B5EF4-FFF2-40B4-BE49-F238E27FC236}">
                  <a16:creationId xmlns:a16="http://schemas.microsoft.com/office/drawing/2014/main" xmlns="" id="{7F12D920-9E11-4378-B35F-A1820ABFF24A}"/>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4" name="Freeform 813">
              <a:extLst>
                <a:ext uri="{FF2B5EF4-FFF2-40B4-BE49-F238E27FC236}">
                  <a16:creationId xmlns:a16="http://schemas.microsoft.com/office/drawing/2014/main" xmlns="" id="{5C6CC471-D50B-434B-872D-4BB89254D78B}"/>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5" name="Freeform 814">
              <a:extLst>
                <a:ext uri="{FF2B5EF4-FFF2-40B4-BE49-F238E27FC236}">
                  <a16:creationId xmlns:a16="http://schemas.microsoft.com/office/drawing/2014/main" xmlns="" id="{7CE0D315-362B-419E-920B-D731D59D613E}"/>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6" name="Freeform 815">
              <a:extLst>
                <a:ext uri="{FF2B5EF4-FFF2-40B4-BE49-F238E27FC236}">
                  <a16:creationId xmlns:a16="http://schemas.microsoft.com/office/drawing/2014/main" xmlns="" id="{8C282490-BCC6-4D9D-93E3-4608F5AE88BE}"/>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7" name="Freeform 816">
              <a:extLst>
                <a:ext uri="{FF2B5EF4-FFF2-40B4-BE49-F238E27FC236}">
                  <a16:creationId xmlns:a16="http://schemas.microsoft.com/office/drawing/2014/main" xmlns="" id="{719858A5-DAF8-4345-BB78-49008714A612}"/>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8" name="Freeform 817">
              <a:extLst>
                <a:ext uri="{FF2B5EF4-FFF2-40B4-BE49-F238E27FC236}">
                  <a16:creationId xmlns:a16="http://schemas.microsoft.com/office/drawing/2014/main" xmlns="" id="{F5E363C6-5614-4AA5-8B63-B62F59870D45}"/>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9" name="Freeform 818">
              <a:extLst>
                <a:ext uri="{FF2B5EF4-FFF2-40B4-BE49-F238E27FC236}">
                  <a16:creationId xmlns:a16="http://schemas.microsoft.com/office/drawing/2014/main" xmlns="" id="{032D0513-06FE-41B2-82A7-D4F25DB0CA0C}"/>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0" name="Freeform 819">
              <a:extLst>
                <a:ext uri="{FF2B5EF4-FFF2-40B4-BE49-F238E27FC236}">
                  <a16:creationId xmlns:a16="http://schemas.microsoft.com/office/drawing/2014/main" xmlns="" id="{4AAB0267-B8F7-4CFD-9706-ABFED9FB8309}"/>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1" name="Freeform 820">
              <a:extLst>
                <a:ext uri="{FF2B5EF4-FFF2-40B4-BE49-F238E27FC236}">
                  <a16:creationId xmlns:a16="http://schemas.microsoft.com/office/drawing/2014/main" xmlns="" id="{5B6D8B90-59A5-462A-9F7E-C87754130D4D}"/>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2" name="Freeform 821">
              <a:extLst>
                <a:ext uri="{FF2B5EF4-FFF2-40B4-BE49-F238E27FC236}">
                  <a16:creationId xmlns:a16="http://schemas.microsoft.com/office/drawing/2014/main" xmlns="" id="{3F8CC2CF-D843-4EEA-9209-627426662A1E}"/>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3" name="Freeform 822">
              <a:extLst>
                <a:ext uri="{FF2B5EF4-FFF2-40B4-BE49-F238E27FC236}">
                  <a16:creationId xmlns:a16="http://schemas.microsoft.com/office/drawing/2014/main" xmlns="" id="{0B678D27-6870-45B4-86B3-992451609851}"/>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4" name="Freeform 823">
              <a:extLst>
                <a:ext uri="{FF2B5EF4-FFF2-40B4-BE49-F238E27FC236}">
                  <a16:creationId xmlns:a16="http://schemas.microsoft.com/office/drawing/2014/main" xmlns="" id="{6F347C24-0759-4290-90A7-05D51469B80B}"/>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5" name="Freeform 824">
              <a:extLst>
                <a:ext uri="{FF2B5EF4-FFF2-40B4-BE49-F238E27FC236}">
                  <a16:creationId xmlns:a16="http://schemas.microsoft.com/office/drawing/2014/main" xmlns="" id="{2F36713F-CDA2-4A0D-BC79-5C297960CE60}"/>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6" name="Freeform 825">
              <a:extLst>
                <a:ext uri="{FF2B5EF4-FFF2-40B4-BE49-F238E27FC236}">
                  <a16:creationId xmlns:a16="http://schemas.microsoft.com/office/drawing/2014/main" xmlns="" id="{FD534861-C702-43A6-B38F-BB27582285FA}"/>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7" name="Freeform 826">
              <a:extLst>
                <a:ext uri="{FF2B5EF4-FFF2-40B4-BE49-F238E27FC236}">
                  <a16:creationId xmlns:a16="http://schemas.microsoft.com/office/drawing/2014/main" xmlns="" id="{94E930AA-2A59-4A6A-9596-A0C1F889F437}"/>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8" name="Freeform 827">
              <a:extLst>
                <a:ext uri="{FF2B5EF4-FFF2-40B4-BE49-F238E27FC236}">
                  <a16:creationId xmlns:a16="http://schemas.microsoft.com/office/drawing/2014/main" xmlns="" id="{4CAF2EC8-4722-440A-BBFD-FE502189BEBD}"/>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9" name="Freeform 828">
              <a:extLst>
                <a:ext uri="{FF2B5EF4-FFF2-40B4-BE49-F238E27FC236}">
                  <a16:creationId xmlns:a16="http://schemas.microsoft.com/office/drawing/2014/main" xmlns="" id="{FA063D8C-C121-4870-A8AF-05F102CF3D60}"/>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0" name="Freeform 829">
              <a:extLst>
                <a:ext uri="{FF2B5EF4-FFF2-40B4-BE49-F238E27FC236}">
                  <a16:creationId xmlns:a16="http://schemas.microsoft.com/office/drawing/2014/main" xmlns="" id="{A824C7B5-3324-4606-A852-9A29CE0AFF72}"/>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1" name="Freeform 830">
              <a:extLst>
                <a:ext uri="{FF2B5EF4-FFF2-40B4-BE49-F238E27FC236}">
                  <a16:creationId xmlns:a16="http://schemas.microsoft.com/office/drawing/2014/main" xmlns="" id="{095C744D-A2B2-4DBC-9617-1C5552939F7F}"/>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2" name="Freeform 831">
              <a:extLst>
                <a:ext uri="{FF2B5EF4-FFF2-40B4-BE49-F238E27FC236}">
                  <a16:creationId xmlns:a16="http://schemas.microsoft.com/office/drawing/2014/main" xmlns="" id="{7DE43A2C-CC35-451D-B69A-CBE59604614E}"/>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3" name="Freeform 832">
              <a:extLst>
                <a:ext uri="{FF2B5EF4-FFF2-40B4-BE49-F238E27FC236}">
                  <a16:creationId xmlns:a16="http://schemas.microsoft.com/office/drawing/2014/main" xmlns="" id="{8E63FB5B-4938-4344-85C3-9E8767B7393E}"/>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4" name="Freeform 833">
              <a:extLst>
                <a:ext uri="{FF2B5EF4-FFF2-40B4-BE49-F238E27FC236}">
                  <a16:creationId xmlns:a16="http://schemas.microsoft.com/office/drawing/2014/main" xmlns="" id="{2CD39DF0-8F18-43DA-AA87-77325DC5CC4E}"/>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5" name="Freeform 834">
              <a:extLst>
                <a:ext uri="{FF2B5EF4-FFF2-40B4-BE49-F238E27FC236}">
                  <a16:creationId xmlns:a16="http://schemas.microsoft.com/office/drawing/2014/main" xmlns="" id="{39520021-65EB-4DE7-8948-A89D63302472}"/>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6" name="Freeform 835">
              <a:extLst>
                <a:ext uri="{FF2B5EF4-FFF2-40B4-BE49-F238E27FC236}">
                  <a16:creationId xmlns:a16="http://schemas.microsoft.com/office/drawing/2014/main" xmlns="" id="{DE66050D-BC07-4F45-A7BD-93DD16FCC484}"/>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7" name="Freeform 836">
              <a:extLst>
                <a:ext uri="{FF2B5EF4-FFF2-40B4-BE49-F238E27FC236}">
                  <a16:creationId xmlns:a16="http://schemas.microsoft.com/office/drawing/2014/main" xmlns="" id="{244C4607-A051-41C0-8E06-CA1310979F5B}"/>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8" name="Freeform 837">
              <a:extLst>
                <a:ext uri="{FF2B5EF4-FFF2-40B4-BE49-F238E27FC236}">
                  <a16:creationId xmlns:a16="http://schemas.microsoft.com/office/drawing/2014/main" xmlns="" id="{3DEB1B37-EA80-46C0-8CD2-7A238ACA40DE}"/>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9" name="Freeform 838">
              <a:extLst>
                <a:ext uri="{FF2B5EF4-FFF2-40B4-BE49-F238E27FC236}">
                  <a16:creationId xmlns:a16="http://schemas.microsoft.com/office/drawing/2014/main" xmlns="" id="{ECECCC70-A99A-4C05-8C8C-34C1A12DDB73}"/>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0" name="Freeform 839">
              <a:extLst>
                <a:ext uri="{FF2B5EF4-FFF2-40B4-BE49-F238E27FC236}">
                  <a16:creationId xmlns:a16="http://schemas.microsoft.com/office/drawing/2014/main" xmlns="" id="{067E1D13-AAC5-43B8-A68A-797473A6EFDC}"/>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1" name="Freeform 840">
              <a:extLst>
                <a:ext uri="{FF2B5EF4-FFF2-40B4-BE49-F238E27FC236}">
                  <a16:creationId xmlns:a16="http://schemas.microsoft.com/office/drawing/2014/main" xmlns="" id="{BEF0AB83-83FD-45A8-96FC-705100AC9FAC}"/>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2" name="Freeform 841">
              <a:extLst>
                <a:ext uri="{FF2B5EF4-FFF2-40B4-BE49-F238E27FC236}">
                  <a16:creationId xmlns:a16="http://schemas.microsoft.com/office/drawing/2014/main" xmlns="" id="{BEE47131-84A4-48C5-9794-2A4CD08BA275}"/>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3" name="Freeform 842">
              <a:extLst>
                <a:ext uri="{FF2B5EF4-FFF2-40B4-BE49-F238E27FC236}">
                  <a16:creationId xmlns:a16="http://schemas.microsoft.com/office/drawing/2014/main" xmlns="" id="{BBD49627-F34F-4778-B197-C47D3EB7241B}"/>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4" name="Freeform 843">
              <a:extLst>
                <a:ext uri="{FF2B5EF4-FFF2-40B4-BE49-F238E27FC236}">
                  <a16:creationId xmlns:a16="http://schemas.microsoft.com/office/drawing/2014/main" xmlns="" id="{DA95DF32-5D44-4203-908C-0F3B55084BA4}"/>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5" name="Freeform 844">
              <a:extLst>
                <a:ext uri="{FF2B5EF4-FFF2-40B4-BE49-F238E27FC236}">
                  <a16:creationId xmlns:a16="http://schemas.microsoft.com/office/drawing/2014/main" xmlns="" id="{2C9E95F5-9D45-4610-AB30-7C44B7DA38A4}"/>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6" name="Freeform 845">
              <a:extLst>
                <a:ext uri="{FF2B5EF4-FFF2-40B4-BE49-F238E27FC236}">
                  <a16:creationId xmlns:a16="http://schemas.microsoft.com/office/drawing/2014/main" xmlns="" id="{116ED0F8-3CA5-4BD9-A49B-0C04A6E29B7D}"/>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7" name="Freeform 846">
              <a:extLst>
                <a:ext uri="{FF2B5EF4-FFF2-40B4-BE49-F238E27FC236}">
                  <a16:creationId xmlns:a16="http://schemas.microsoft.com/office/drawing/2014/main" xmlns="" id="{7AA0D36A-A463-421C-90AA-4AC26F98E26B}"/>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8" name="Freeform 847">
              <a:extLst>
                <a:ext uri="{FF2B5EF4-FFF2-40B4-BE49-F238E27FC236}">
                  <a16:creationId xmlns:a16="http://schemas.microsoft.com/office/drawing/2014/main" xmlns="" id="{193FB899-BA84-494E-9062-F5855532BB57}"/>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9" name="Freeform 848">
              <a:extLst>
                <a:ext uri="{FF2B5EF4-FFF2-40B4-BE49-F238E27FC236}">
                  <a16:creationId xmlns:a16="http://schemas.microsoft.com/office/drawing/2014/main" xmlns="" id="{8ECCFC51-5A07-4D89-A9AA-496C32183F9A}"/>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0" name="Freeform 849">
              <a:extLst>
                <a:ext uri="{FF2B5EF4-FFF2-40B4-BE49-F238E27FC236}">
                  <a16:creationId xmlns:a16="http://schemas.microsoft.com/office/drawing/2014/main" xmlns="" id="{770DF3A4-57DF-4EF6-9C3B-551769683212}"/>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1" name="Freeform 850">
              <a:extLst>
                <a:ext uri="{FF2B5EF4-FFF2-40B4-BE49-F238E27FC236}">
                  <a16:creationId xmlns:a16="http://schemas.microsoft.com/office/drawing/2014/main" xmlns="" id="{0FBA712B-D246-4786-995A-034ACB6DAB5C}"/>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2" name="Freeform 851">
              <a:extLst>
                <a:ext uri="{FF2B5EF4-FFF2-40B4-BE49-F238E27FC236}">
                  <a16:creationId xmlns:a16="http://schemas.microsoft.com/office/drawing/2014/main" xmlns="" id="{F9840A82-C5A2-4E8A-B0A2-599A7F762E0A}"/>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3" name="Freeform 852">
              <a:extLst>
                <a:ext uri="{FF2B5EF4-FFF2-40B4-BE49-F238E27FC236}">
                  <a16:creationId xmlns:a16="http://schemas.microsoft.com/office/drawing/2014/main" xmlns="" id="{ED7E6C4A-5BFA-45F6-8BCF-3C414113E2AC}"/>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4" name="Freeform 853">
              <a:extLst>
                <a:ext uri="{FF2B5EF4-FFF2-40B4-BE49-F238E27FC236}">
                  <a16:creationId xmlns:a16="http://schemas.microsoft.com/office/drawing/2014/main" xmlns="" id="{69046AE8-5C48-4096-A8A3-F966BD2D78AF}"/>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5" name="Freeform 854">
              <a:extLst>
                <a:ext uri="{FF2B5EF4-FFF2-40B4-BE49-F238E27FC236}">
                  <a16:creationId xmlns:a16="http://schemas.microsoft.com/office/drawing/2014/main" xmlns="" id="{973E590A-8A27-484C-BAEF-0CEFACE93CF7}"/>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6" name="Freeform 855">
              <a:extLst>
                <a:ext uri="{FF2B5EF4-FFF2-40B4-BE49-F238E27FC236}">
                  <a16:creationId xmlns:a16="http://schemas.microsoft.com/office/drawing/2014/main" xmlns="" id="{E68DC8BD-E15D-4E79-816E-159055E49CDC}"/>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7" name="Freeform 856">
              <a:extLst>
                <a:ext uri="{FF2B5EF4-FFF2-40B4-BE49-F238E27FC236}">
                  <a16:creationId xmlns:a16="http://schemas.microsoft.com/office/drawing/2014/main" xmlns="" id="{B7C87B2C-CCCD-4F9D-9069-C954C9AB4E2C}"/>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8" name="Freeform 857">
              <a:extLst>
                <a:ext uri="{FF2B5EF4-FFF2-40B4-BE49-F238E27FC236}">
                  <a16:creationId xmlns:a16="http://schemas.microsoft.com/office/drawing/2014/main" xmlns="" id="{7B687C25-0B8B-46F5-BAD7-3245C5789067}"/>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9" name="Freeform 858">
              <a:extLst>
                <a:ext uri="{FF2B5EF4-FFF2-40B4-BE49-F238E27FC236}">
                  <a16:creationId xmlns:a16="http://schemas.microsoft.com/office/drawing/2014/main" xmlns="" id="{E7C5088F-145C-4360-A1DD-9B5E33EA22BB}"/>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0" name="Freeform 859">
              <a:extLst>
                <a:ext uri="{FF2B5EF4-FFF2-40B4-BE49-F238E27FC236}">
                  <a16:creationId xmlns:a16="http://schemas.microsoft.com/office/drawing/2014/main" xmlns="" id="{19C291CE-B296-49BB-802B-4DFE320CD8BE}"/>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1" name="Freeform 860">
              <a:extLst>
                <a:ext uri="{FF2B5EF4-FFF2-40B4-BE49-F238E27FC236}">
                  <a16:creationId xmlns:a16="http://schemas.microsoft.com/office/drawing/2014/main" xmlns="" id="{72A5825B-7925-45AC-81D9-1EDC56A8AC8C}"/>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2" name="Freeform 861">
              <a:extLst>
                <a:ext uri="{FF2B5EF4-FFF2-40B4-BE49-F238E27FC236}">
                  <a16:creationId xmlns:a16="http://schemas.microsoft.com/office/drawing/2014/main" xmlns="" id="{79246058-E8D6-4B0B-959A-DEC682916174}"/>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3" name="Freeform 862">
              <a:extLst>
                <a:ext uri="{FF2B5EF4-FFF2-40B4-BE49-F238E27FC236}">
                  <a16:creationId xmlns:a16="http://schemas.microsoft.com/office/drawing/2014/main" xmlns="" id="{770F9E30-32B8-4302-B91A-758440B228FD}"/>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4" name="Freeform 863">
              <a:extLst>
                <a:ext uri="{FF2B5EF4-FFF2-40B4-BE49-F238E27FC236}">
                  <a16:creationId xmlns:a16="http://schemas.microsoft.com/office/drawing/2014/main" xmlns="" id="{0823F576-188A-44DC-B6E3-BD7C22F9BE17}"/>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5" name="Freeform 864">
              <a:extLst>
                <a:ext uri="{FF2B5EF4-FFF2-40B4-BE49-F238E27FC236}">
                  <a16:creationId xmlns:a16="http://schemas.microsoft.com/office/drawing/2014/main" xmlns="" id="{67402C70-392E-4967-BC07-A06BFA64A995}"/>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6" name="Freeform 865">
              <a:extLst>
                <a:ext uri="{FF2B5EF4-FFF2-40B4-BE49-F238E27FC236}">
                  <a16:creationId xmlns:a16="http://schemas.microsoft.com/office/drawing/2014/main" xmlns="" id="{3C697167-FF3B-4047-9DF5-D3708C66DA3A}"/>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7" name="Freeform 866">
              <a:extLst>
                <a:ext uri="{FF2B5EF4-FFF2-40B4-BE49-F238E27FC236}">
                  <a16:creationId xmlns:a16="http://schemas.microsoft.com/office/drawing/2014/main" xmlns="" id="{6F00048D-7884-457B-B8A4-45E4C0836442}"/>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8" name="Freeform 867">
              <a:extLst>
                <a:ext uri="{FF2B5EF4-FFF2-40B4-BE49-F238E27FC236}">
                  <a16:creationId xmlns:a16="http://schemas.microsoft.com/office/drawing/2014/main" xmlns="" id="{9CDE31A5-E5BE-47F1-A282-329F73986E55}"/>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9" name="Freeform 868">
              <a:extLst>
                <a:ext uri="{FF2B5EF4-FFF2-40B4-BE49-F238E27FC236}">
                  <a16:creationId xmlns:a16="http://schemas.microsoft.com/office/drawing/2014/main" xmlns="" id="{EA0ABD02-767E-4466-8641-B510D7E1A0C3}"/>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0" name="Freeform 869">
              <a:extLst>
                <a:ext uri="{FF2B5EF4-FFF2-40B4-BE49-F238E27FC236}">
                  <a16:creationId xmlns:a16="http://schemas.microsoft.com/office/drawing/2014/main" xmlns="" id="{D79FF087-BEE6-49D3-84C8-A8FA6B699B0F}"/>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1" name="Freeform 870">
              <a:extLst>
                <a:ext uri="{FF2B5EF4-FFF2-40B4-BE49-F238E27FC236}">
                  <a16:creationId xmlns:a16="http://schemas.microsoft.com/office/drawing/2014/main" xmlns="" id="{BF51EC60-9646-4201-BBB8-8857F7DBA26E}"/>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2" name="Freeform 871">
              <a:extLst>
                <a:ext uri="{FF2B5EF4-FFF2-40B4-BE49-F238E27FC236}">
                  <a16:creationId xmlns:a16="http://schemas.microsoft.com/office/drawing/2014/main" xmlns="" id="{04C4C7EF-3AAA-4276-86ED-FED9D1C68839}"/>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3" name="Freeform 872">
              <a:extLst>
                <a:ext uri="{FF2B5EF4-FFF2-40B4-BE49-F238E27FC236}">
                  <a16:creationId xmlns:a16="http://schemas.microsoft.com/office/drawing/2014/main" xmlns="" id="{02D76211-A76B-44AE-8050-83BC9FC74397}"/>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4" name="Freeform 873">
              <a:extLst>
                <a:ext uri="{FF2B5EF4-FFF2-40B4-BE49-F238E27FC236}">
                  <a16:creationId xmlns:a16="http://schemas.microsoft.com/office/drawing/2014/main" xmlns="" id="{4DA4B22F-BE15-4FA5-AC7B-ED724893F93C}"/>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5" name="Freeform 874">
              <a:extLst>
                <a:ext uri="{FF2B5EF4-FFF2-40B4-BE49-F238E27FC236}">
                  <a16:creationId xmlns:a16="http://schemas.microsoft.com/office/drawing/2014/main" xmlns="" id="{95B53FF9-0C0F-4F65-9C82-5960DD6484DF}"/>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grpSp>
        <p:nvGrpSpPr>
          <p:cNvPr id="206" name="组合 205">
            <a:extLst>
              <a:ext uri="{FF2B5EF4-FFF2-40B4-BE49-F238E27FC236}">
                <a16:creationId xmlns:a16="http://schemas.microsoft.com/office/drawing/2014/main" xmlns="" id="{CDFC076E-7F75-4C8C-B894-ED367287468C}"/>
              </a:ext>
            </a:extLst>
          </p:cNvPr>
          <p:cNvGrpSpPr/>
          <p:nvPr/>
        </p:nvGrpSpPr>
        <p:grpSpPr>
          <a:xfrm>
            <a:off x="5823384" y="1911294"/>
            <a:ext cx="1983633" cy="1532750"/>
            <a:chOff x="1277569" y="1896250"/>
            <a:chExt cx="1983633" cy="1532750"/>
          </a:xfrm>
        </p:grpSpPr>
        <p:sp>
          <p:nvSpPr>
            <p:cNvPr id="207" name="Freeform 783">
              <a:extLst>
                <a:ext uri="{FF2B5EF4-FFF2-40B4-BE49-F238E27FC236}">
                  <a16:creationId xmlns:a16="http://schemas.microsoft.com/office/drawing/2014/main" xmlns="" id="{DABBAEA5-5729-4D9D-B31A-4EC8A66FC72F}"/>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solidFill>
              <a:srgbClr val="F277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8" name="Freeform 784">
              <a:extLst>
                <a:ext uri="{FF2B5EF4-FFF2-40B4-BE49-F238E27FC236}">
                  <a16:creationId xmlns:a16="http://schemas.microsoft.com/office/drawing/2014/main" xmlns="" id="{36F20308-6F48-44F1-8A5D-147EBA2E6F71}"/>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9" name="Freeform 785">
              <a:extLst>
                <a:ext uri="{FF2B5EF4-FFF2-40B4-BE49-F238E27FC236}">
                  <a16:creationId xmlns:a16="http://schemas.microsoft.com/office/drawing/2014/main" xmlns="" id="{460CB68D-D7AE-43A4-A6B9-788DE3D15EAD}"/>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0" name="Freeform 786">
              <a:extLst>
                <a:ext uri="{FF2B5EF4-FFF2-40B4-BE49-F238E27FC236}">
                  <a16:creationId xmlns:a16="http://schemas.microsoft.com/office/drawing/2014/main" xmlns="" id="{F0AEC89E-716F-4DE6-A0FF-C279E89A3B21}"/>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1" name="Freeform 787">
              <a:extLst>
                <a:ext uri="{FF2B5EF4-FFF2-40B4-BE49-F238E27FC236}">
                  <a16:creationId xmlns:a16="http://schemas.microsoft.com/office/drawing/2014/main" xmlns="" id="{C77DB8C6-78AA-47E2-8BF8-6FF20933A132}"/>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2" name="Freeform 788">
              <a:extLst>
                <a:ext uri="{FF2B5EF4-FFF2-40B4-BE49-F238E27FC236}">
                  <a16:creationId xmlns:a16="http://schemas.microsoft.com/office/drawing/2014/main" xmlns="" id="{571B5B15-E174-4847-9E68-4ACB2BA19442}"/>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3" name="Freeform 789">
              <a:extLst>
                <a:ext uri="{FF2B5EF4-FFF2-40B4-BE49-F238E27FC236}">
                  <a16:creationId xmlns:a16="http://schemas.microsoft.com/office/drawing/2014/main" xmlns="" id="{C6459F90-A02F-4692-B020-6D5F0A271E4A}"/>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4" name="Freeform 790">
              <a:extLst>
                <a:ext uri="{FF2B5EF4-FFF2-40B4-BE49-F238E27FC236}">
                  <a16:creationId xmlns:a16="http://schemas.microsoft.com/office/drawing/2014/main" xmlns="" id="{A5336F65-FC3A-49D1-AF9B-EC9FE849D6A6}"/>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5" name="Freeform 791">
              <a:extLst>
                <a:ext uri="{FF2B5EF4-FFF2-40B4-BE49-F238E27FC236}">
                  <a16:creationId xmlns:a16="http://schemas.microsoft.com/office/drawing/2014/main" xmlns="" id="{42A0E7FE-B675-4DA5-9FA8-F3A50A11FB61}"/>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6" name="Freeform 792">
              <a:extLst>
                <a:ext uri="{FF2B5EF4-FFF2-40B4-BE49-F238E27FC236}">
                  <a16:creationId xmlns:a16="http://schemas.microsoft.com/office/drawing/2014/main" xmlns="" id="{934D3D6F-A62F-446C-915E-5E7FEACC6005}"/>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7" name="Freeform 793">
              <a:extLst>
                <a:ext uri="{FF2B5EF4-FFF2-40B4-BE49-F238E27FC236}">
                  <a16:creationId xmlns:a16="http://schemas.microsoft.com/office/drawing/2014/main" xmlns="" id="{662B4243-8DC0-4880-9FC9-974DBA775B15}"/>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8" name="Freeform 794">
              <a:extLst>
                <a:ext uri="{FF2B5EF4-FFF2-40B4-BE49-F238E27FC236}">
                  <a16:creationId xmlns:a16="http://schemas.microsoft.com/office/drawing/2014/main" xmlns="" id="{1C35B3DF-C54B-43FB-AB6F-F4077A4AFE9F}"/>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9" name="Freeform 795">
              <a:extLst>
                <a:ext uri="{FF2B5EF4-FFF2-40B4-BE49-F238E27FC236}">
                  <a16:creationId xmlns:a16="http://schemas.microsoft.com/office/drawing/2014/main" xmlns="" id="{B1877178-B6C0-4E6F-BB51-0D4EF88A26C0}"/>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0" name="Freeform 796">
              <a:extLst>
                <a:ext uri="{FF2B5EF4-FFF2-40B4-BE49-F238E27FC236}">
                  <a16:creationId xmlns:a16="http://schemas.microsoft.com/office/drawing/2014/main" xmlns="" id="{F8427EA6-2402-4F5D-86CF-E4B9F4850F98}"/>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1" name="Freeform 797">
              <a:extLst>
                <a:ext uri="{FF2B5EF4-FFF2-40B4-BE49-F238E27FC236}">
                  <a16:creationId xmlns:a16="http://schemas.microsoft.com/office/drawing/2014/main" xmlns="" id="{B2F9DA89-B85B-41E0-9E31-1A53B3062A3D}"/>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2" name="Freeform 798">
              <a:extLst>
                <a:ext uri="{FF2B5EF4-FFF2-40B4-BE49-F238E27FC236}">
                  <a16:creationId xmlns:a16="http://schemas.microsoft.com/office/drawing/2014/main" xmlns="" id="{3FFBD27B-1BBA-446C-A057-923B1888835D}"/>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3" name="Freeform 799">
              <a:extLst>
                <a:ext uri="{FF2B5EF4-FFF2-40B4-BE49-F238E27FC236}">
                  <a16:creationId xmlns:a16="http://schemas.microsoft.com/office/drawing/2014/main" xmlns="" id="{5086D693-5E38-4F51-85E5-61AABF3F83DB}"/>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4" name="Freeform 800">
              <a:extLst>
                <a:ext uri="{FF2B5EF4-FFF2-40B4-BE49-F238E27FC236}">
                  <a16:creationId xmlns:a16="http://schemas.microsoft.com/office/drawing/2014/main" xmlns="" id="{00E0E39C-239D-42C2-9504-9422A815449D}"/>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5" name="Freeform 801">
              <a:extLst>
                <a:ext uri="{FF2B5EF4-FFF2-40B4-BE49-F238E27FC236}">
                  <a16:creationId xmlns:a16="http://schemas.microsoft.com/office/drawing/2014/main" xmlns="" id="{4A1E32CD-0144-468A-9C39-EA8E9CFA1222}"/>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6" name="Freeform 802">
              <a:extLst>
                <a:ext uri="{FF2B5EF4-FFF2-40B4-BE49-F238E27FC236}">
                  <a16:creationId xmlns:a16="http://schemas.microsoft.com/office/drawing/2014/main" xmlns="" id="{57813850-B81E-43CD-9356-9D6D14393165}"/>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7" name="Freeform 803">
              <a:extLst>
                <a:ext uri="{FF2B5EF4-FFF2-40B4-BE49-F238E27FC236}">
                  <a16:creationId xmlns:a16="http://schemas.microsoft.com/office/drawing/2014/main" xmlns="" id="{52CE1D99-6872-4C2D-B945-84E3916AA415}"/>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8" name="Freeform 804">
              <a:extLst>
                <a:ext uri="{FF2B5EF4-FFF2-40B4-BE49-F238E27FC236}">
                  <a16:creationId xmlns:a16="http://schemas.microsoft.com/office/drawing/2014/main" xmlns="" id="{193CB087-FA48-401A-B32B-39F66BC2FB93}"/>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9" name="Freeform 805">
              <a:extLst>
                <a:ext uri="{FF2B5EF4-FFF2-40B4-BE49-F238E27FC236}">
                  <a16:creationId xmlns:a16="http://schemas.microsoft.com/office/drawing/2014/main" xmlns="" id="{AD0A2961-B53D-49A2-AF3A-4F766FB45ADE}"/>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0" name="Freeform 806">
              <a:extLst>
                <a:ext uri="{FF2B5EF4-FFF2-40B4-BE49-F238E27FC236}">
                  <a16:creationId xmlns:a16="http://schemas.microsoft.com/office/drawing/2014/main" xmlns="" id="{FF12C31C-1EFD-47DF-A913-50CEF1C7DBA8}"/>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1" name="Freeform 807">
              <a:extLst>
                <a:ext uri="{FF2B5EF4-FFF2-40B4-BE49-F238E27FC236}">
                  <a16:creationId xmlns:a16="http://schemas.microsoft.com/office/drawing/2014/main" xmlns="" id="{38EE6974-2AE0-49B8-A6A1-43805A049ABE}"/>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2" name="Freeform 808">
              <a:extLst>
                <a:ext uri="{FF2B5EF4-FFF2-40B4-BE49-F238E27FC236}">
                  <a16:creationId xmlns:a16="http://schemas.microsoft.com/office/drawing/2014/main" xmlns="" id="{F7BA5469-FFAF-4BEA-853D-8952EA70DC56}"/>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3" name="Freeform 809">
              <a:extLst>
                <a:ext uri="{FF2B5EF4-FFF2-40B4-BE49-F238E27FC236}">
                  <a16:creationId xmlns:a16="http://schemas.microsoft.com/office/drawing/2014/main" xmlns="" id="{4431B9BD-4CD8-4ED3-93AE-252857B12D03}"/>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4" name="Freeform 810">
              <a:extLst>
                <a:ext uri="{FF2B5EF4-FFF2-40B4-BE49-F238E27FC236}">
                  <a16:creationId xmlns:a16="http://schemas.microsoft.com/office/drawing/2014/main" xmlns="" id="{DC0A048B-A186-4D5B-B5B6-74E0695BF837}"/>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5" name="Freeform 811">
              <a:extLst>
                <a:ext uri="{FF2B5EF4-FFF2-40B4-BE49-F238E27FC236}">
                  <a16:creationId xmlns:a16="http://schemas.microsoft.com/office/drawing/2014/main" xmlns="" id="{75214AE9-9120-4417-80BC-7462C53D4887}"/>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6" name="Freeform 812">
              <a:extLst>
                <a:ext uri="{FF2B5EF4-FFF2-40B4-BE49-F238E27FC236}">
                  <a16:creationId xmlns:a16="http://schemas.microsoft.com/office/drawing/2014/main" xmlns="" id="{607D4DAE-9084-4676-B761-CA9CEBAE7CA9}"/>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7" name="Freeform 813">
              <a:extLst>
                <a:ext uri="{FF2B5EF4-FFF2-40B4-BE49-F238E27FC236}">
                  <a16:creationId xmlns:a16="http://schemas.microsoft.com/office/drawing/2014/main" xmlns="" id="{F9E2CD7C-8674-402F-9711-C2345FDBB181}"/>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8" name="Freeform 814">
              <a:extLst>
                <a:ext uri="{FF2B5EF4-FFF2-40B4-BE49-F238E27FC236}">
                  <a16:creationId xmlns:a16="http://schemas.microsoft.com/office/drawing/2014/main" xmlns="" id="{3347E0F3-3A2B-4346-B784-56CAB0B356F7}"/>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9" name="Freeform 815">
              <a:extLst>
                <a:ext uri="{FF2B5EF4-FFF2-40B4-BE49-F238E27FC236}">
                  <a16:creationId xmlns:a16="http://schemas.microsoft.com/office/drawing/2014/main" xmlns="" id="{D6671248-4D87-4FC7-8E21-87098E2F2BD1}"/>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0" name="Freeform 816">
              <a:extLst>
                <a:ext uri="{FF2B5EF4-FFF2-40B4-BE49-F238E27FC236}">
                  <a16:creationId xmlns:a16="http://schemas.microsoft.com/office/drawing/2014/main" xmlns="" id="{ACE2561F-6D34-408B-B35C-82FB1659D0E6}"/>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1" name="Freeform 817">
              <a:extLst>
                <a:ext uri="{FF2B5EF4-FFF2-40B4-BE49-F238E27FC236}">
                  <a16:creationId xmlns:a16="http://schemas.microsoft.com/office/drawing/2014/main" xmlns="" id="{96151042-78FB-4DD2-96C3-A6724935A798}"/>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2" name="Freeform 818">
              <a:extLst>
                <a:ext uri="{FF2B5EF4-FFF2-40B4-BE49-F238E27FC236}">
                  <a16:creationId xmlns:a16="http://schemas.microsoft.com/office/drawing/2014/main" xmlns="" id="{1DD276F3-88FB-453E-8147-FF6EE89D91C5}"/>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3" name="Freeform 819">
              <a:extLst>
                <a:ext uri="{FF2B5EF4-FFF2-40B4-BE49-F238E27FC236}">
                  <a16:creationId xmlns:a16="http://schemas.microsoft.com/office/drawing/2014/main" xmlns="" id="{8710F8AA-E6C8-437E-8D9B-89CF00249A1B}"/>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4" name="Freeform 820">
              <a:extLst>
                <a:ext uri="{FF2B5EF4-FFF2-40B4-BE49-F238E27FC236}">
                  <a16:creationId xmlns:a16="http://schemas.microsoft.com/office/drawing/2014/main" xmlns="" id="{D190855C-DE3C-4921-A080-1FF683FE4744}"/>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5" name="Freeform 821">
              <a:extLst>
                <a:ext uri="{FF2B5EF4-FFF2-40B4-BE49-F238E27FC236}">
                  <a16:creationId xmlns:a16="http://schemas.microsoft.com/office/drawing/2014/main" xmlns="" id="{9ADE06AD-7CCE-480D-BD9A-37764A867382}"/>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6" name="Freeform 822">
              <a:extLst>
                <a:ext uri="{FF2B5EF4-FFF2-40B4-BE49-F238E27FC236}">
                  <a16:creationId xmlns:a16="http://schemas.microsoft.com/office/drawing/2014/main" xmlns="" id="{EB3BA3EE-4D6A-4B0A-81B8-E0C6FADE6B65}"/>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7" name="Freeform 823">
              <a:extLst>
                <a:ext uri="{FF2B5EF4-FFF2-40B4-BE49-F238E27FC236}">
                  <a16:creationId xmlns:a16="http://schemas.microsoft.com/office/drawing/2014/main" xmlns="" id="{5EA8F547-F40F-49A1-89C1-A8D321303F13}"/>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8" name="Freeform 824">
              <a:extLst>
                <a:ext uri="{FF2B5EF4-FFF2-40B4-BE49-F238E27FC236}">
                  <a16:creationId xmlns:a16="http://schemas.microsoft.com/office/drawing/2014/main" xmlns="" id="{12BB9102-D400-4CCA-9AE1-48E7AF20FC09}"/>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9" name="Freeform 825">
              <a:extLst>
                <a:ext uri="{FF2B5EF4-FFF2-40B4-BE49-F238E27FC236}">
                  <a16:creationId xmlns:a16="http://schemas.microsoft.com/office/drawing/2014/main" xmlns="" id="{F5FE91AF-433C-472C-B57C-A978DA8225B7}"/>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0" name="Freeform 826">
              <a:extLst>
                <a:ext uri="{FF2B5EF4-FFF2-40B4-BE49-F238E27FC236}">
                  <a16:creationId xmlns:a16="http://schemas.microsoft.com/office/drawing/2014/main" xmlns="" id="{1C2F7D22-732A-4C28-9879-6F4C623844EC}"/>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1" name="Freeform 827">
              <a:extLst>
                <a:ext uri="{FF2B5EF4-FFF2-40B4-BE49-F238E27FC236}">
                  <a16:creationId xmlns:a16="http://schemas.microsoft.com/office/drawing/2014/main" xmlns="" id="{2F8E8DB5-034D-41F0-ADF8-DC3DAC34659E}"/>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2" name="Freeform 828">
              <a:extLst>
                <a:ext uri="{FF2B5EF4-FFF2-40B4-BE49-F238E27FC236}">
                  <a16:creationId xmlns:a16="http://schemas.microsoft.com/office/drawing/2014/main" xmlns="" id="{1EE93B93-7DE4-4F9F-B599-AFE33AF0A3EC}"/>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3" name="Freeform 829">
              <a:extLst>
                <a:ext uri="{FF2B5EF4-FFF2-40B4-BE49-F238E27FC236}">
                  <a16:creationId xmlns:a16="http://schemas.microsoft.com/office/drawing/2014/main" xmlns="" id="{A50E2C51-F909-4762-96C5-5D2C6C1AD47B}"/>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4" name="Freeform 830">
              <a:extLst>
                <a:ext uri="{FF2B5EF4-FFF2-40B4-BE49-F238E27FC236}">
                  <a16:creationId xmlns:a16="http://schemas.microsoft.com/office/drawing/2014/main" xmlns="" id="{FEF0B603-0C5E-49F6-A577-2D86CE8681B3}"/>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5" name="Freeform 831">
              <a:extLst>
                <a:ext uri="{FF2B5EF4-FFF2-40B4-BE49-F238E27FC236}">
                  <a16:creationId xmlns:a16="http://schemas.microsoft.com/office/drawing/2014/main" xmlns="" id="{C883BC3A-1EC9-4F39-A35E-23B5A161201E}"/>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6" name="Freeform 832">
              <a:extLst>
                <a:ext uri="{FF2B5EF4-FFF2-40B4-BE49-F238E27FC236}">
                  <a16:creationId xmlns:a16="http://schemas.microsoft.com/office/drawing/2014/main" xmlns="" id="{82F8ECEA-E560-4E37-917C-336F9B30A6C5}"/>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7" name="Freeform 833">
              <a:extLst>
                <a:ext uri="{FF2B5EF4-FFF2-40B4-BE49-F238E27FC236}">
                  <a16:creationId xmlns:a16="http://schemas.microsoft.com/office/drawing/2014/main" xmlns="" id="{0AC2EDF5-951A-4A13-B0A0-8755A5E90AB3}"/>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8" name="Freeform 834">
              <a:extLst>
                <a:ext uri="{FF2B5EF4-FFF2-40B4-BE49-F238E27FC236}">
                  <a16:creationId xmlns:a16="http://schemas.microsoft.com/office/drawing/2014/main" xmlns="" id="{8084E8BE-0316-40FA-9F67-E22E26893239}"/>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9" name="Freeform 835">
              <a:extLst>
                <a:ext uri="{FF2B5EF4-FFF2-40B4-BE49-F238E27FC236}">
                  <a16:creationId xmlns:a16="http://schemas.microsoft.com/office/drawing/2014/main" xmlns="" id="{B57796D0-D6A2-4C1F-AED8-DB8BA6CB4B0C}"/>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0" name="Freeform 836">
              <a:extLst>
                <a:ext uri="{FF2B5EF4-FFF2-40B4-BE49-F238E27FC236}">
                  <a16:creationId xmlns:a16="http://schemas.microsoft.com/office/drawing/2014/main" xmlns="" id="{76F4E7ED-8710-4A2A-B389-5796D16771F9}"/>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1" name="Freeform 837">
              <a:extLst>
                <a:ext uri="{FF2B5EF4-FFF2-40B4-BE49-F238E27FC236}">
                  <a16:creationId xmlns:a16="http://schemas.microsoft.com/office/drawing/2014/main" xmlns="" id="{1F1A11C5-5BD0-4BC3-AB82-E1093DBBE631}"/>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2" name="Freeform 838">
              <a:extLst>
                <a:ext uri="{FF2B5EF4-FFF2-40B4-BE49-F238E27FC236}">
                  <a16:creationId xmlns:a16="http://schemas.microsoft.com/office/drawing/2014/main" xmlns="" id="{B77558C5-FC45-4713-8F63-4BFBCAAF617F}"/>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3" name="Freeform 839">
              <a:extLst>
                <a:ext uri="{FF2B5EF4-FFF2-40B4-BE49-F238E27FC236}">
                  <a16:creationId xmlns:a16="http://schemas.microsoft.com/office/drawing/2014/main" xmlns="" id="{830563A2-E976-4E58-A347-9CE6CB18C244}"/>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4" name="Freeform 840">
              <a:extLst>
                <a:ext uri="{FF2B5EF4-FFF2-40B4-BE49-F238E27FC236}">
                  <a16:creationId xmlns:a16="http://schemas.microsoft.com/office/drawing/2014/main" xmlns="" id="{584148FB-AE0F-43FB-8AAB-129911A553DD}"/>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5" name="Freeform 841">
              <a:extLst>
                <a:ext uri="{FF2B5EF4-FFF2-40B4-BE49-F238E27FC236}">
                  <a16:creationId xmlns:a16="http://schemas.microsoft.com/office/drawing/2014/main" xmlns="" id="{7E205FA8-A7C6-4A45-AD1E-71DEE866EC47}"/>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6" name="Freeform 842">
              <a:extLst>
                <a:ext uri="{FF2B5EF4-FFF2-40B4-BE49-F238E27FC236}">
                  <a16:creationId xmlns:a16="http://schemas.microsoft.com/office/drawing/2014/main" xmlns="" id="{1ACEE677-EA35-46C3-AAE1-56FCF5A10F1E}"/>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7" name="Freeform 843">
              <a:extLst>
                <a:ext uri="{FF2B5EF4-FFF2-40B4-BE49-F238E27FC236}">
                  <a16:creationId xmlns:a16="http://schemas.microsoft.com/office/drawing/2014/main" xmlns="" id="{F45B6B9A-0E66-4E60-B9B5-343F7B8E4BBA}"/>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8" name="Freeform 844">
              <a:extLst>
                <a:ext uri="{FF2B5EF4-FFF2-40B4-BE49-F238E27FC236}">
                  <a16:creationId xmlns:a16="http://schemas.microsoft.com/office/drawing/2014/main" xmlns="" id="{31C11B60-E369-478F-A379-FD0961020BDC}"/>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9" name="Freeform 845">
              <a:extLst>
                <a:ext uri="{FF2B5EF4-FFF2-40B4-BE49-F238E27FC236}">
                  <a16:creationId xmlns:a16="http://schemas.microsoft.com/office/drawing/2014/main" xmlns="" id="{B225626A-E1E3-4149-A56C-1614381C9B4C}"/>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0" name="Freeform 846">
              <a:extLst>
                <a:ext uri="{FF2B5EF4-FFF2-40B4-BE49-F238E27FC236}">
                  <a16:creationId xmlns:a16="http://schemas.microsoft.com/office/drawing/2014/main" xmlns="" id="{17D0E93B-BA3E-4622-B069-C013DA77A707}"/>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1" name="Freeform 847">
              <a:extLst>
                <a:ext uri="{FF2B5EF4-FFF2-40B4-BE49-F238E27FC236}">
                  <a16:creationId xmlns:a16="http://schemas.microsoft.com/office/drawing/2014/main" xmlns="" id="{CB67D9CD-135A-464C-A58C-66BD38D4D66B}"/>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2" name="Freeform 848">
              <a:extLst>
                <a:ext uri="{FF2B5EF4-FFF2-40B4-BE49-F238E27FC236}">
                  <a16:creationId xmlns:a16="http://schemas.microsoft.com/office/drawing/2014/main" xmlns="" id="{ECBB0031-16A8-4948-B23E-07DC92B0A0BE}"/>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3" name="Freeform 849">
              <a:extLst>
                <a:ext uri="{FF2B5EF4-FFF2-40B4-BE49-F238E27FC236}">
                  <a16:creationId xmlns:a16="http://schemas.microsoft.com/office/drawing/2014/main" xmlns="" id="{B40A99EF-7119-4DAB-8477-62750C01F3AF}"/>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4" name="Freeform 850">
              <a:extLst>
                <a:ext uri="{FF2B5EF4-FFF2-40B4-BE49-F238E27FC236}">
                  <a16:creationId xmlns:a16="http://schemas.microsoft.com/office/drawing/2014/main" xmlns="" id="{22A0468B-6045-403D-BFE8-9037D394808C}"/>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5" name="Freeform 851">
              <a:extLst>
                <a:ext uri="{FF2B5EF4-FFF2-40B4-BE49-F238E27FC236}">
                  <a16:creationId xmlns:a16="http://schemas.microsoft.com/office/drawing/2014/main" xmlns="" id="{C0B21066-70D8-44E3-86C1-BF8FC17DC6A4}"/>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6" name="Freeform 852">
              <a:extLst>
                <a:ext uri="{FF2B5EF4-FFF2-40B4-BE49-F238E27FC236}">
                  <a16:creationId xmlns:a16="http://schemas.microsoft.com/office/drawing/2014/main" xmlns="" id="{520AF344-C34F-4882-B1B0-6DF269412449}"/>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7" name="Freeform 853">
              <a:extLst>
                <a:ext uri="{FF2B5EF4-FFF2-40B4-BE49-F238E27FC236}">
                  <a16:creationId xmlns:a16="http://schemas.microsoft.com/office/drawing/2014/main" xmlns="" id="{BB136A69-71F8-4FDA-91EC-DECD2271C579}"/>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8" name="Freeform 854">
              <a:extLst>
                <a:ext uri="{FF2B5EF4-FFF2-40B4-BE49-F238E27FC236}">
                  <a16:creationId xmlns:a16="http://schemas.microsoft.com/office/drawing/2014/main" xmlns="" id="{25FE2FF6-B709-42F4-A05E-049D624DD137}"/>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9" name="Freeform 855">
              <a:extLst>
                <a:ext uri="{FF2B5EF4-FFF2-40B4-BE49-F238E27FC236}">
                  <a16:creationId xmlns:a16="http://schemas.microsoft.com/office/drawing/2014/main" xmlns="" id="{F16DA6B7-9A8A-4CAB-AB77-3513CD5CDC93}"/>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0" name="Freeform 856">
              <a:extLst>
                <a:ext uri="{FF2B5EF4-FFF2-40B4-BE49-F238E27FC236}">
                  <a16:creationId xmlns:a16="http://schemas.microsoft.com/office/drawing/2014/main" xmlns="" id="{C8D29C86-E65A-49CF-80BD-987623435FD7}"/>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1" name="Freeform 857">
              <a:extLst>
                <a:ext uri="{FF2B5EF4-FFF2-40B4-BE49-F238E27FC236}">
                  <a16:creationId xmlns:a16="http://schemas.microsoft.com/office/drawing/2014/main" xmlns="" id="{4DDDE54E-F34D-4A9A-8B65-88CD91536F94}"/>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2" name="Freeform 858">
              <a:extLst>
                <a:ext uri="{FF2B5EF4-FFF2-40B4-BE49-F238E27FC236}">
                  <a16:creationId xmlns:a16="http://schemas.microsoft.com/office/drawing/2014/main" xmlns="" id="{B0312560-E7F5-455F-9FA8-F7FB7CA07A1E}"/>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3" name="Freeform 859">
              <a:extLst>
                <a:ext uri="{FF2B5EF4-FFF2-40B4-BE49-F238E27FC236}">
                  <a16:creationId xmlns:a16="http://schemas.microsoft.com/office/drawing/2014/main" xmlns="" id="{0CFA2824-69A3-47C1-AB3E-6CA98999077D}"/>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4" name="Freeform 860">
              <a:extLst>
                <a:ext uri="{FF2B5EF4-FFF2-40B4-BE49-F238E27FC236}">
                  <a16:creationId xmlns:a16="http://schemas.microsoft.com/office/drawing/2014/main" xmlns="" id="{B25BF179-3E76-40FE-BFFF-50C2528D5FD0}"/>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5" name="Freeform 861">
              <a:extLst>
                <a:ext uri="{FF2B5EF4-FFF2-40B4-BE49-F238E27FC236}">
                  <a16:creationId xmlns:a16="http://schemas.microsoft.com/office/drawing/2014/main" xmlns="" id="{8B2B69C5-95B7-4157-854E-6A1814A7CC0B}"/>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6" name="Freeform 862">
              <a:extLst>
                <a:ext uri="{FF2B5EF4-FFF2-40B4-BE49-F238E27FC236}">
                  <a16:creationId xmlns:a16="http://schemas.microsoft.com/office/drawing/2014/main" xmlns="" id="{B71D2AD2-E2E3-4F07-A237-8DA61AB9FD75}"/>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7" name="Freeform 863">
              <a:extLst>
                <a:ext uri="{FF2B5EF4-FFF2-40B4-BE49-F238E27FC236}">
                  <a16:creationId xmlns:a16="http://schemas.microsoft.com/office/drawing/2014/main" xmlns="" id="{9E0DEE97-C046-4D2C-9D7B-831EE0559EE6}"/>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8" name="Freeform 864">
              <a:extLst>
                <a:ext uri="{FF2B5EF4-FFF2-40B4-BE49-F238E27FC236}">
                  <a16:creationId xmlns:a16="http://schemas.microsoft.com/office/drawing/2014/main" xmlns="" id="{9AC9FBB5-4623-4DE4-B435-6CBEDA4058AF}"/>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9" name="Freeform 865">
              <a:extLst>
                <a:ext uri="{FF2B5EF4-FFF2-40B4-BE49-F238E27FC236}">
                  <a16:creationId xmlns:a16="http://schemas.microsoft.com/office/drawing/2014/main" xmlns="" id="{7D37C960-201E-4069-A438-685659FC3B10}"/>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0" name="Freeform 866">
              <a:extLst>
                <a:ext uri="{FF2B5EF4-FFF2-40B4-BE49-F238E27FC236}">
                  <a16:creationId xmlns:a16="http://schemas.microsoft.com/office/drawing/2014/main" xmlns="" id="{A0F9A20F-4E7C-4333-BB60-E2EADE2330DD}"/>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1" name="Freeform 867">
              <a:extLst>
                <a:ext uri="{FF2B5EF4-FFF2-40B4-BE49-F238E27FC236}">
                  <a16:creationId xmlns:a16="http://schemas.microsoft.com/office/drawing/2014/main" xmlns="" id="{5B0444E0-58E7-414A-B115-64CF871101C9}"/>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2" name="Freeform 868">
              <a:extLst>
                <a:ext uri="{FF2B5EF4-FFF2-40B4-BE49-F238E27FC236}">
                  <a16:creationId xmlns:a16="http://schemas.microsoft.com/office/drawing/2014/main" xmlns="" id="{AF8C3E6C-364A-4F0A-97FE-815FC170E06E}"/>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3" name="Freeform 869">
              <a:extLst>
                <a:ext uri="{FF2B5EF4-FFF2-40B4-BE49-F238E27FC236}">
                  <a16:creationId xmlns:a16="http://schemas.microsoft.com/office/drawing/2014/main" xmlns="" id="{887766B0-22F0-4A3A-B9D7-F577DAC16399}"/>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4" name="Freeform 870">
              <a:extLst>
                <a:ext uri="{FF2B5EF4-FFF2-40B4-BE49-F238E27FC236}">
                  <a16:creationId xmlns:a16="http://schemas.microsoft.com/office/drawing/2014/main" xmlns="" id="{66FC3946-DF46-49CC-B936-9AB197F53C01}"/>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5" name="Freeform 871">
              <a:extLst>
                <a:ext uri="{FF2B5EF4-FFF2-40B4-BE49-F238E27FC236}">
                  <a16:creationId xmlns:a16="http://schemas.microsoft.com/office/drawing/2014/main" xmlns="" id="{EB6073EB-757D-407B-A1F1-26A09BB13122}"/>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6" name="Freeform 872">
              <a:extLst>
                <a:ext uri="{FF2B5EF4-FFF2-40B4-BE49-F238E27FC236}">
                  <a16:creationId xmlns:a16="http://schemas.microsoft.com/office/drawing/2014/main" xmlns="" id="{CBA061A0-65A4-45E0-A89F-C9748985B878}"/>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7" name="Freeform 873">
              <a:extLst>
                <a:ext uri="{FF2B5EF4-FFF2-40B4-BE49-F238E27FC236}">
                  <a16:creationId xmlns:a16="http://schemas.microsoft.com/office/drawing/2014/main" xmlns="" id="{46670565-9E07-4329-BD2C-538259FC1FE9}"/>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8" name="Freeform 874">
              <a:extLst>
                <a:ext uri="{FF2B5EF4-FFF2-40B4-BE49-F238E27FC236}">
                  <a16:creationId xmlns:a16="http://schemas.microsoft.com/office/drawing/2014/main" xmlns="" id="{2DD3FC23-D65B-4D5A-9872-EB02E953B0B0}"/>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grpSp>
        <p:nvGrpSpPr>
          <p:cNvPr id="299" name="组合 298">
            <a:extLst>
              <a:ext uri="{FF2B5EF4-FFF2-40B4-BE49-F238E27FC236}">
                <a16:creationId xmlns:a16="http://schemas.microsoft.com/office/drawing/2014/main" xmlns="" id="{9E38D021-4775-4C77-8508-36723AE9FE53}"/>
              </a:ext>
            </a:extLst>
          </p:cNvPr>
          <p:cNvGrpSpPr/>
          <p:nvPr/>
        </p:nvGrpSpPr>
        <p:grpSpPr>
          <a:xfrm>
            <a:off x="8251854" y="1896250"/>
            <a:ext cx="1983633" cy="1532750"/>
            <a:chOff x="1277569" y="1896250"/>
            <a:chExt cx="1983633" cy="1532750"/>
          </a:xfrm>
        </p:grpSpPr>
        <p:sp>
          <p:nvSpPr>
            <p:cNvPr id="300" name="Freeform 783">
              <a:extLst>
                <a:ext uri="{FF2B5EF4-FFF2-40B4-BE49-F238E27FC236}">
                  <a16:creationId xmlns:a16="http://schemas.microsoft.com/office/drawing/2014/main" xmlns="" id="{FC8B10EC-FC1D-4E32-B59B-92CB0AF997A0}"/>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solidFill>
              <a:srgbClr val="F2777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1" name="Freeform 784">
              <a:extLst>
                <a:ext uri="{FF2B5EF4-FFF2-40B4-BE49-F238E27FC236}">
                  <a16:creationId xmlns:a16="http://schemas.microsoft.com/office/drawing/2014/main" xmlns="" id="{2A6C6E9B-DD24-443F-AC7A-8B3554C32314}"/>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2" name="Freeform 785">
              <a:extLst>
                <a:ext uri="{FF2B5EF4-FFF2-40B4-BE49-F238E27FC236}">
                  <a16:creationId xmlns:a16="http://schemas.microsoft.com/office/drawing/2014/main" xmlns="" id="{AE201344-9DF9-421F-BEA5-1899CA83C5F7}"/>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3" name="Freeform 786">
              <a:extLst>
                <a:ext uri="{FF2B5EF4-FFF2-40B4-BE49-F238E27FC236}">
                  <a16:creationId xmlns:a16="http://schemas.microsoft.com/office/drawing/2014/main" xmlns="" id="{94608094-DBAA-4482-AE5C-5C994300554C}"/>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4" name="Freeform 787">
              <a:extLst>
                <a:ext uri="{FF2B5EF4-FFF2-40B4-BE49-F238E27FC236}">
                  <a16:creationId xmlns:a16="http://schemas.microsoft.com/office/drawing/2014/main" xmlns="" id="{6EBBA13B-BE92-4868-8204-6492CF275137}"/>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5" name="Freeform 788">
              <a:extLst>
                <a:ext uri="{FF2B5EF4-FFF2-40B4-BE49-F238E27FC236}">
                  <a16:creationId xmlns:a16="http://schemas.microsoft.com/office/drawing/2014/main" xmlns="" id="{07F009E3-6A33-45DD-ADAB-CAF856E3D1A4}"/>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6" name="Freeform 789">
              <a:extLst>
                <a:ext uri="{FF2B5EF4-FFF2-40B4-BE49-F238E27FC236}">
                  <a16:creationId xmlns:a16="http://schemas.microsoft.com/office/drawing/2014/main" xmlns="" id="{EB1A9202-D50A-4365-892F-66337F29CD18}"/>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7" name="Freeform 790">
              <a:extLst>
                <a:ext uri="{FF2B5EF4-FFF2-40B4-BE49-F238E27FC236}">
                  <a16:creationId xmlns:a16="http://schemas.microsoft.com/office/drawing/2014/main" xmlns="" id="{DA34F138-ECE9-4769-B433-8D468525DB5D}"/>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8" name="Freeform 791">
              <a:extLst>
                <a:ext uri="{FF2B5EF4-FFF2-40B4-BE49-F238E27FC236}">
                  <a16:creationId xmlns:a16="http://schemas.microsoft.com/office/drawing/2014/main" xmlns="" id="{0EC1B00D-D5D9-4861-95B4-CA9E07DB7B48}"/>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9" name="Freeform 792">
              <a:extLst>
                <a:ext uri="{FF2B5EF4-FFF2-40B4-BE49-F238E27FC236}">
                  <a16:creationId xmlns:a16="http://schemas.microsoft.com/office/drawing/2014/main" xmlns="" id="{E58C40B4-1BC3-4903-92A1-5732B484E9AC}"/>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0" name="Freeform 793">
              <a:extLst>
                <a:ext uri="{FF2B5EF4-FFF2-40B4-BE49-F238E27FC236}">
                  <a16:creationId xmlns:a16="http://schemas.microsoft.com/office/drawing/2014/main" xmlns="" id="{05DB0FD8-C9AC-4CFD-87F0-74FA3F40A23C}"/>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1" name="Freeform 794">
              <a:extLst>
                <a:ext uri="{FF2B5EF4-FFF2-40B4-BE49-F238E27FC236}">
                  <a16:creationId xmlns:a16="http://schemas.microsoft.com/office/drawing/2014/main" xmlns="" id="{EF6D9421-CC7D-488C-8612-3FCD1BE32D79}"/>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2" name="Freeform 795">
              <a:extLst>
                <a:ext uri="{FF2B5EF4-FFF2-40B4-BE49-F238E27FC236}">
                  <a16:creationId xmlns:a16="http://schemas.microsoft.com/office/drawing/2014/main" xmlns="" id="{9545BBA8-2773-4A2B-A31E-A00370107471}"/>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3" name="Freeform 796">
              <a:extLst>
                <a:ext uri="{FF2B5EF4-FFF2-40B4-BE49-F238E27FC236}">
                  <a16:creationId xmlns:a16="http://schemas.microsoft.com/office/drawing/2014/main" xmlns="" id="{078BCEA8-58C0-46C4-B949-FF3A16357D67}"/>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4" name="Freeform 797">
              <a:extLst>
                <a:ext uri="{FF2B5EF4-FFF2-40B4-BE49-F238E27FC236}">
                  <a16:creationId xmlns:a16="http://schemas.microsoft.com/office/drawing/2014/main" xmlns="" id="{B58D6681-41DC-44A8-9B6F-36B0975407B5}"/>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5" name="Freeform 798">
              <a:extLst>
                <a:ext uri="{FF2B5EF4-FFF2-40B4-BE49-F238E27FC236}">
                  <a16:creationId xmlns:a16="http://schemas.microsoft.com/office/drawing/2014/main" xmlns="" id="{B31F20DB-70E0-45BF-99FE-206A07FDA3DC}"/>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6" name="Freeform 799">
              <a:extLst>
                <a:ext uri="{FF2B5EF4-FFF2-40B4-BE49-F238E27FC236}">
                  <a16:creationId xmlns:a16="http://schemas.microsoft.com/office/drawing/2014/main" xmlns="" id="{94737DC0-82BC-473B-9D61-81913453AA98}"/>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7" name="Freeform 800">
              <a:extLst>
                <a:ext uri="{FF2B5EF4-FFF2-40B4-BE49-F238E27FC236}">
                  <a16:creationId xmlns:a16="http://schemas.microsoft.com/office/drawing/2014/main" xmlns="" id="{4040019A-275C-4727-9D7E-CCB3F9AEFE59}"/>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8" name="Freeform 801">
              <a:extLst>
                <a:ext uri="{FF2B5EF4-FFF2-40B4-BE49-F238E27FC236}">
                  <a16:creationId xmlns:a16="http://schemas.microsoft.com/office/drawing/2014/main" xmlns="" id="{B640FACA-1EB5-47EE-9305-AA56365CC8F1}"/>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9" name="Freeform 802">
              <a:extLst>
                <a:ext uri="{FF2B5EF4-FFF2-40B4-BE49-F238E27FC236}">
                  <a16:creationId xmlns:a16="http://schemas.microsoft.com/office/drawing/2014/main" xmlns="" id="{FFF994F5-ADC1-4A82-ADF3-1A488D491D11}"/>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0" name="Freeform 803">
              <a:extLst>
                <a:ext uri="{FF2B5EF4-FFF2-40B4-BE49-F238E27FC236}">
                  <a16:creationId xmlns:a16="http://schemas.microsoft.com/office/drawing/2014/main" xmlns="" id="{53D29773-25FE-4175-A206-BC89D165C8D2}"/>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1" name="Freeform 804">
              <a:extLst>
                <a:ext uri="{FF2B5EF4-FFF2-40B4-BE49-F238E27FC236}">
                  <a16:creationId xmlns:a16="http://schemas.microsoft.com/office/drawing/2014/main" xmlns="" id="{169810EB-DE36-4A1D-B6D1-E52C26A64F25}"/>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2" name="Freeform 805">
              <a:extLst>
                <a:ext uri="{FF2B5EF4-FFF2-40B4-BE49-F238E27FC236}">
                  <a16:creationId xmlns:a16="http://schemas.microsoft.com/office/drawing/2014/main" xmlns="" id="{C304C0A5-E4AB-487C-A5F4-65933F55ED31}"/>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3" name="Freeform 806">
              <a:extLst>
                <a:ext uri="{FF2B5EF4-FFF2-40B4-BE49-F238E27FC236}">
                  <a16:creationId xmlns:a16="http://schemas.microsoft.com/office/drawing/2014/main" xmlns="" id="{30D1CD6E-052D-4B23-9D80-A8C22502471D}"/>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4" name="Freeform 807">
              <a:extLst>
                <a:ext uri="{FF2B5EF4-FFF2-40B4-BE49-F238E27FC236}">
                  <a16:creationId xmlns:a16="http://schemas.microsoft.com/office/drawing/2014/main" xmlns="" id="{820CCAF6-FA53-43F2-B1BF-663666E4AAB1}"/>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5" name="Freeform 808">
              <a:extLst>
                <a:ext uri="{FF2B5EF4-FFF2-40B4-BE49-F238E27FC236}">
                  <a16:creationId xmlns:a16="http://schemas.microsoft.com/office/drawing/2014/main" xmlns="" id="{9C704EB2-38A3-42CE-A30E-41810396D345}"/>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6" name="Freeform 809">
              <a:extLst>
                <a:ext uri="{FF2B5EF4-FFF2-40B4-BE49-F238E27FC236}">
                  <a16:creationId xmlns:a16="http://schemas.microsoft.com/office/drawing/2014/main" xmlns="" id="{AE9872B9-D256-4988-A455-07E1F377CA7B}"/>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7" name="Freeform 810">
              <a:extLst>
                <a:ext uri="{FF2B5EF4-FFF2-40B4-BE49-F238E27FC236}">
                  <a16:creationId xmlns:a16="http://schemas.microsoft.com/office/drawing/2014/main" xmlns="" id="{6C5FAFE3-E47A-48C9-962F-D244F1F147E1}"/>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8" name="Freeform 811">
              <a:extLst>
                <a:ext uri="{FF2B5EF4-FFF2-40B4-BE49-F238E27FC236}">
                  <a16:creationId xmlns:a16="http://schemas.microsoft.com/office/drawing/2014/main" xmlns="" id="{48A67762-FAF2-4E83-86A5-5C223AFBF600}"/>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9" name="Freeform 812">
              <a:extLst>
                <a:ext uri="{FF2B5EF4-FFF2-40B4-BE49-F238E27FC236}">
                  <a16:creationId xmlns:a16="http://schemas.microsoft.com/office/drawing/2014/main" xmlns="" id="{5EB39AE9-2471-42E9-B94E-41C749FEFC12}"/>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0" name="Freeform 813">
              <a:extLst>
                <a:ext uri="{FF2B5EF4-FFF2-40B4-BE49-F238E27FC236}">
                  <a16:creationId xmlns:a16="http://schemas.microsoft.com/office/drawing/2014/main" xmlns="" id="{18B2C5A5-CD6C-456B-A595-3D22C543C32C}"/>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1" name="Freeform 814">
              <a:extLst>
                <a:ext uri="{FF2B5EF4-FFF2-40B4-BE49-F238E27FC236}">
                  <a16:creationId xmlns:a16="http://schemas.microsoft.com/office/drawing/2014/main" xmlns="" id="{B5867DC1-75B6-41BB-B9DA-F6E09D7F4372}"/>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2" name="Freeform 815">
              <a:extLst>
                <a:ext uri="{FF2B5EF4-FFF2-40B4-BE49-F238E27FC236}">
                  <a16:creationId xmlns:a16="http://schemas.microsoft.com/office/drawing/2014/main" xmlns="" id="{E3056E57-D009-45A3-AC19-E77153C5A28E}"/>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3" name="Freeform 816">
              <a:extLst>
                <a:ext uri="{FF2B5EF4-FFF2-40B4-BE49-F238E27FC236}">
                  <a16:creationId xmlns:a16="http://schemas.microsoft.com/office/drawing/2014/main" xmlns="" id="{7546DB28-3BB5-4736-90B6-F03117A6CAE8}"/>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4" name="Freeform 817">
              <a:extLst>
                <a:ext uri="{FF2B5EF4-FFF2-40B4-BE49-F238E27FC236}">
                  <a16:creationId xmlns:a16="http://schemas.microsoft.com/office/drawing/2014/main" xmlns="" id="{5BDA0146-35C2-4F30-BC69-C1E7251FB201}"/>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5" name="Freeform 818">
              <a:extLst>
                <a:ext uri="{FF2B5EF4-FFF2-40B4-BE49-F238E27FC236}">
                  <a16:creationId xmlns:a16="http://schemas.microsoft.com/office/drawing/2014/main" xmlns="" id="{4ED6C468-67E0-4862-BB7D-C83A8249CB76}"/>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6" name="Freeform 819">
              <a:extLst>
                <a:ext uri="{FF2B5EF4-FFF2-40B4-BE49-F238E27FC236}">
                  <a16:creationId xmlns:a16="http://schemas.microsoft.com/office/drawing/2014/main" xmlns="" id="{D68AF123-B094-4146-91E7-A705C7F74664}"/>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7" name="Freeform 820">
              <a:extLst>
                <a:ext uri="{FF2B5EF4-FFF2-40B4-BE49-F238E27FC236}">
                  <a16:creationId xmlns:a16="http://schemas.microsoft.com/office/drawing/2014/main" xmlns="" id="{29D7540F-FBA8-4856-9021-F00FD2074E7F}"/>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8" name="Freeform 821">
              <a:extLst>
                <a:ext uri="{FF2B5EF4-FFF2-40B4-BE49-F238E27FC236}">
                  <a16:creationId xmlns:a16="http://schemas.microsoft.com/office/drawing/2014/main" xmlns="" id="{3779805A-AC46-4F3E-BF8D-2A8C01DE2D09}"/>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9" name="Freeform 822">
              <a:extLst>
                <a:ext uri="{FF2B5EF4-FFF2-40B4-BE49-F238E27FC236}">
                  <a16:creationId xmlns:a16="http://schemas.microsoft.com/office/drawing/2014/main" xmlns="" id="{64F6045C-F16A-45DE-B6E3-AB2633FA3DEC}"/>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0" name="Freeform 823">
              <a:extLst>
                <a:ext uri="{FF2B5EF4-FFF2-40B4-BE49-F238E27FC236}">
                  <a16:creationId xmlns:a16="http://schemas.microsoft.com/office/drawing/2014/main" xmlns="" id="{2992D9E2-1816-490E-B2A7-014DF35B7A72}"/>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1" name="Freeform 824">
              <a:extLst>
                <a:ext uri="{FF2B5EF4-FFF2-40B4-BE49-F238E27FC236}">
                  <a16:creationId xmlns:a16="http://schemas.microsoft.com/office/drawing/2014/main" xmlns="" id="{3D039C46-11A2-4F90-B1E3-E501AE27AC30}"/>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2" name="Freeform 825">
              <a:extLst>
                <a:ext uri="{FF2B5EF4-FFF2-40B4-BE49-F238E27FC236}">
                  <a16:creationId xmlns:a16="http://schemas.microsoft.com/office/drawing/2014/main" xmlns="" id="{46D2756D-9340-4094-B334-4EA0BDD0FE1E}"/>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3" name="Freeform 826">
              <a:extLst>
                <a:ext uri="{FF2B5EF4-FFF2-40B4-BE49-F238E27FC236}">
                  <a16:creationId xmlns:a16="http://schemas.microsoft.com/office/drawing/2014/main" xmlns="" id="{B3EDD52E-FA88-4D94-8F23-21D4238F6495}"/>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4" name="Freeform 827">
              <a:extLst>
                <a:ext uri="{FF2B5EF4-FFF2-40B4-BE49-F238E27FC236}">
                  <a16:creationId xmlns:a16="http://schemas.microsoft.com/office/drawing/2014/main" xmlns="" id="{38E767F1-59A9-4B76-ACBB-36DDA414E8A5}"/>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5" name="Freeform 828">
              <a:extLst>
                <a:ext uri="{FF2B5EF4-FFF2-40B4-BE49-F238E27FC236}">
                  <a16:creationId xmlns:a16="http://schemas.microsoft.com/office/drawing/2014/main" xmlns="" id="{326C474D-60A1-4621-949F-69E490C4AA13}"/>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6" name="Freeform 829">
              <a:extLst>
                <a:ext uri="{FF2B5EF4-FFF2-40B4-BE49-F238E27FC236}">
                  <a16:creationId xmlns:a16="http://schemas.microsoft.com/office/drawing/2014/main" xmlns="" id="{E33DFDE7-532F-4BDE-A1C3-981E19A8C095}"/>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7" name="Freeform 830">
              <a:extLst>
                <a:ext uri="{FF2B5EF4-FFF2-40B4-BE49-F238E27FC236}">
                  <a16:creationId xmlns:a16="http://schemas.microsoft.com/office/drawing/2014/main" xmlns="" id="{436EBA99-93B0-48EA-BB00-D23275F1306C}"/>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8" name="Freeform 831">
              <a:extLst>
                <a:ext uri="{FF2B5EF4-FFF2-40B4-BE49-F238E27FC236}">
                  <a16:creationId xmlns:a16="http://schemas.microsoft.com/office/drawing/2014/main" xmlns="" id="{EB9382BD-8BD2-42D0-B15F-298FC4DD00FB}"/>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9" name="Freeform 832">
              <a:extLst>
                <a:ext uri="{FF2B5EF4-FFF2-40B4-BE49-F238E27FC236}">
                  <a16:creationId xmlns:a16="http://schemas.microsoft.com/office/drawing/2014/main" xmlns="" id="{BCB74CE1-5581-4112-BE45-1C38A2AE0586}"/>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0" name="Freeform 833">
              <a:extLst>
                <a:ext uri="{FF2B5EF4-FFF2-40B4-BE49-F238E27FC236}">
                  <a16:creationId xmlns:a16="http://schemas.microsoft.com/office/drawing/2014/main" xmlns="" id="{BDC6CF0C-1BA5-4734-9747-13CDB2F95BC2}"/>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1" name="Freeform 834">
              <a:extLst>
                <a:ext uri="{FF2B5EF4-FFF2-40B4-BE49-F238E27FC236}">
                  <a16:creationId xmlns:a16="http://schemas.microsoft.com/office/drawing/2014/main" xmlns="" id="{2D0679CF-C251-4415-AAF1-FEC484E3C432}"/>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2" name="Freeform 835">
              <a:extLst>
                <a:ext uri="{FF2B5EF4-FFF2-40B4-BE49-F238E27FC236}">
                  <a16:creationId xmlns:a16="http://schemas.microsoft.com/office/drawing/2014/main" xmlns="" id="{A13AC84D-02CC-42BF-BD34-FD2EB6C7B3E0}"/>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3" name="Freeform 836">
              <a:extLst>
                <a:ext uri="{FF2B5EF4-FFF2-40B4-BE49-F238E27FC236}">
                  <a16:creationId xmlns:a16="http://schemas.microsoft.com/office/drawing/2014/main" xmlns="" id="{A1F3C2C1-8C04-4A21-A570-BCC1A8335C55}"/>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4" name="Freeform 837">
              <a:extLst>
                <a:ext uri="{FF2B5EF4-FFF2-40B4-BE49-F238E27FC236}">
                  <a16:creationId xmlns:a16="http://schemas.microsoft.com/office/drawing/2014/main" xmlns="" id="{A645735A-24F4-4D48-AE68-17472A4E3502}"/>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5" name="Freeform 838">
              <a:extLst>
                <a:ext uri="{FF2B5EF4-FFF2-40B4-BE49-F238E27FC236}">
                  <a16:creationId xmlns:a16="http://schemas.microsoft.com/office/drawing/2014/main" xmlns="" id="{53F0798D-31D7-446D-B32E-282B4BA73391}"/>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6" name="Freeform 839">
              <a:extLst>
                <a:ext uri="{FF2B5EF4-FFF2-40B4-BE49-F238E27FC236}">
                  <a16:creationId xmlns:a16="http://schemas.microsoft.com/office/drawing/2014/main" xmlns="" id="{D48B8676-F01F-414F-AA6C-8AB69F9E9626}"/>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7" name="Freeform 840">
              <a:extLst>
                <a:ext uri="{FF2B5EF4-FFF2-40B4-BE49-F238E27FC236}">
                  <a16:creationId xmlns:a16="http://schemas.microsoft.com/office/drawing/2014/main" xmlns="" id="{A7C6F0EF-0ABE-4A47-8658-61BC37674071}"/>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8" name="Freeform 841">
              <a:extLst>
                <a:ext uri="{FF2B5EF4-FFF2-40B4-BE49-F238E27FC236}">
                  <a16:creationId xmlns:a16="http://schemas.microsoft.com/office/drawing/2014/main" xmlns="" id="{C2D1FB67-5F28-4A00-B1D0-1C45FE531FCC}"/>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9" name="Freeform 842">
              <a:extLst>
                <a:ext uri="{FF2B5EF4-FFF2-40B4-BE49-F238E27FC236}">
                  <a16:creationId xmlns:a16="http://schemas.microsoft.com/office/drawing/2014/main" xmlns="" id="{BB087B1F-24DD-4930-9F48-3543D8A989E4}"/>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0" name="Freeform 843">
              <a:extLst>
                <a:ext uri="{FF2B5EF4-FFF2-40B4-BE49-F238E27FC236}">
                  <a16:creationId xmlns:a16="http://schemas.microsoft.com/office/drawing/2014/main" xmlns="" id="{C7778D10-9AA3-403F-BD50-1015F8EA6AFC}"/>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1" name="Freeform 844">
              <a:extLst>
                <a:ext uri="{FF2B5EF4-FFF2-40B4-BE49-F238E27FC236}">
                  <a16:creationId xmlns:a16="http://schemas.microsoft.com/office/drawing/2014/main" xmlns="" id="{C92F5F94-4733-4F2F-9482-E1355C5A4713}"/>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2" name="Freeform 845">
              <a:extLst>
                <a:ext uri="{FF2B5EF4-FFF2-40B4-BE49-F238E27FC236}">
                  <a16:creationId xmlns:a16="http://schemas.microsoft.com/office/drawing/2014/main" xmlns="" id="{D853C4A2-84EB-459B-96EE-FA345539F09D}"/>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3" name="Freeform 846">
              <a:extLst>
                <a:ext uri="{FF2B5EF4-FFF2-40B4-BE49-F238E27FC236}">
                  <a16:creationId xmlns:a16="http://schemas.microsoft.com/office/drawing/2014/main" xmlns="" id="{7D5B8A2C-1503-47E3-A714-39EB3F1BDE0C}"/>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4" name="Freeform 847">
              <a:extLst>
                <a:ext uri="{FF2B5EF4-FFF2-40B4-BE49-F238E27FC236}">
                  <a16:creationId xmlns:a16="http://schemas.microsoft.com/office/drawing/2014/main" xmlns="" id="{C7F7E738-6E40-4488-AD62-F7AF14F19E86}"/>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5" name="Freeform 848">
              <a:extLst>
                <a:ext uri="{FF2B5EF4-FFF2-40B4-BE49-F238E27FC236}">
                  <a16:creationId xmlns:a16="http://schemas.microsoft.com/office/drawing/2014/main" xmlns="" id="{D4E6823D-8C80-4588-9591-456ADAD022A6}"/>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6" name="Freeform 849">
              <a:extLst>
                <a:ext uri="{FF2B5EF4-FFF2-40B4-BE49-F238E27FC236}">
                  <a16:creationId xmlns:a16="http://schemas.microsoft.com/office/drawing/2014/main" xmlns="" id="{DE85A4CE-39A6-4CEA-9C39-4772447BA2AD}"/>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7" name="Freeform 850">
              <a:extLst>
                <a:ext uri="{FF2B5EF4-FFF2-40B4-BE49-F238E27FC236}">
                  <a16:creationId xmlns:a16="http://schemas.microsoft.com/office/drawing/2014/main" xmlns="" id="{69CB66C2-298B-40AB-AB7E-F2BB8D2FE003}"/>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8" name="Freeform 851">
              <a:extLst>
                <a:ext uri="{FF2B5EF4-FFF2-40B4-BE49-F238E27FC236}">
                  <a16:creationId xmlns:a16="http://schemas.microsoft.com/office/drawing/2014/main" xmlns="" id="{EDC006D6-AC67-4104-BD90-449FA2CBD533}"/>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9" name="Freeform 852">
              <a:extLst>
                <a:ext uri="{FF2B5EF4-FFF2-40B4-BE49-F238E27FC236}">
                  <a16:creationId xmlns:a16="http://schemas.microsoft.com/office/drawing/2014/main" xmlns="" id="{D6C5B208-C260-4506-869F-A33F52EAF757}"/>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0" name="Freeform 853">
              <a:extLst>
                <a:ext uri="{FF2B5EF4-FFF2-40B4-BE49-F238E27FC236}">
                  <a16:creationId xmlns:a16="http://schemas.microsoft.com/office/drawing/2014/main" xmlns="" id="{58ADA51F-7261-4019-A8ED-3D3B514BD638}"/>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1" name="Freeform 854">
              <a:extLst>
                <a:ext uri="{FF2B5EF4-FFF2-40B4-BE49-F238E27FC236}">
                  <a16:creationId xmlns:a16="http://schemas.microsoft.com/office/drawing/2014/main" xmlns="" id="{A1CE5B5E-DCA9-4358-853F-9C7E1CD9B6E0}"/>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2" name="Freeform 855">
              <a:extLst>
                <a:ext uri="{FF2B5EF4-FFF2-40B4-BE49-F238E27FC236}">
                  <a16:creationId xmlns:a16="http://schemas.microsoft.com/office/drawing/2014/main" xmlns="" id="{A9D9007F-2E22-486D-BD3F-4E0CBE095E44}"/>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3" name="Freeform 856">
              <a:extLst>
                <a:ext uri="{FF2B5EF4-FFF2-40B4-BE49-F238E27FC236}">
                  <a16:creationId xmlns:a16="http://schemas.microsoft.com/office/drawing/2014/main" xmlns="" id="{36DCA01B-16CD-4AEB-B5CF-F27A68D3467C}"/>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4" name="Freeform 857">
              <a:extLst>
                <a:ext uri="{FF2B5EF4-FFF2-40B4-BE49-F238E27FC236}">
                  <a16:creationId xmlns:a16="http://schemas.microsoft.com/office/drawing/2014/main" xmlns="" id="{11E48754-8179-469F-8A95-AD4CDB4B4CCD}"/>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5" name="Freeform 858">
              <a:extLst>
                <a:ext uri="{FF2B5EF4-FFF2-40B4-BE49-F238E27FC236}">
                  <a16:creationId xmlns:a16="http://schemas.microsoft.com/office/drawing/2014/main" xmlns="" id="{670F0F4B-A4AB-410E-B113-71470BA70444}"/>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6" name="Freeform 859">
              <a:extLst>
                <a:ext uri="{FF2B5EF4-FFF2-40B4-BE49-F238E27FC236}">
                  <a16:creationId xmlns:a16="http://schemas.microsoft.com/office/drawing/2014/main" xmlns="" id="{9D312881-8409-4595-82EB-E1523066A03E}"/>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7" name="Freeform 860">
              <a:extLst>
                <a:ext uri="{FF2B5EF4-FFF2-40B4-BE49-F238E27FC236}">
                  <a16:creationId xmlns:a16="http://schemas.microsoft.com/office/drawing/2014/main" xmlns="" id="{7F420BA3-329C-42E5-B0BB-7E45E634EB63}"/>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8" name="Freeform 861">
              <a:extLst>
                <a:ext uri="{FF2B5EF4-FFF2-40B4-BE49-F238E27FC236}">
                  <a16:creationId xmlns:a16="http://schemas.microsoft.com/office/drawing/2014/main" xmlns="" id="{7A5FB577-784C-4050-A9E8-84D3E9B2478B}"/>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9" name="Freeform 862">
              <a:extLst>
                <a:ext uri="{FF2B5EF4-FFF2-40B4-BE49-F238E27FC236}">
                  <a16:creationId xmlns:a16="http://schemas.microsoft.com/office/drawing/2014/main" xmlns="" id="{C946E9CE-EFBB-427E-A5AD-2D02E65B88D3}"/>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0" name="Freeform 863">
              <a:extLst>
                <a:ext uri="{FF2B5EF4-FFF2-40B4-BE49-F238E27FC236}">
                  <a16:creationId xmlns:a16="http://schemas.microsoft.com/office/drawing/2014/main" xmlns="" id="{0FC6348D-3C3D-4E2C-A6E9-AF4EE30D811B}"/>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1" name="Freeform 864">
              <a:extLst>
                <a:ext uri="{FF2B5EF4-FFF2-40B4-BE49-F238E27FC236}">
                  <a16:creationId xmlns:a16="http://schemas.microsoft.com/office/drawing/2014/main" xmlns="" id="{420BF53E-05CF-40BC-8A5B-81D08D6A3822}"/>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2" name="Freeform 865">
              <a:extLst>
                <a:ext uri="{FF2B5EF4-FFF2-40B4-BE49-F238E27FC236}">
                  <a16:creationId xmlns:a16="http://schemas.microsoft.com/office/drawing/2014/main" xmlns="" id="{5F3E8C4C-432E-4415-A5C7-6B5884382255}"/>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3" name="Freeform 866">
              <a:extLst>
                <a:ext uri="{FF2B5EF4-FFF2-40B4-BE49-F238E27FC236}">
                  <a16:creationId xmlns:a16="http://schemas.microsoft.com/office/drawing/2014/main" xmlns="" id="{03B9D817-E23B-4C14-80ED-44E9E9127BB2}"/>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4" name="Freeform 867">
              <a:extLst>
                <a:ext uri="{FF2B5EF4-FFF2-40B4-BE49-F238E27FC236}">
                  <a16:creationId xmlns:a16="http://schemas.microsoft.com/office/drawing/2014/main" xmlns="" id="{FE498B8B-0371-47E0-8F4E-2FDBA7C82B04}"/>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5" name="Freeform 868">
              <a:extLst>
                <a:ext uri="{FF2B5EF4-FFF2-40B4-BE49-F238E27FC236}">
                  <a16:creationId xmlns:a16="http://schemas.microsoft.com/office/drawing/2014/main" xmlns="" id="{6B7FF792-2CF4-4621-B971-44D7346B7079}"/>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6" name="Freeform 869">
              <a:extLst>
                <a:ext uri="{FF2B5EF4-FFF2-40B4-BE49-F238E27FC236}">
                  <a16:creationId xmlns:a16="http://schemas.microsoft.com/office/drawing/2014/main" xmlns="" id="{19B734F7-EBE5-4680-B919-6878FFF9A158}"/>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7" name="Freeform 870">
              <a:extLst>
                <a:ext uri="{FF2B5EF4-FFF2-40B4-BE49-F238E27FC236}">
                  <a16:creationId xmlns:a16="http://schemas.microsoft.com/office/drawing/2014/main" xmlns="" id="{017F5C32-6CC9-4F2F-A9A6-7C80FCE1DA92}"/>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8" name="Freeform 871">
              <a:extLst>
                <a:ext uri="{FF2B5EF4-FFF2-40B4-BE49-F238E27FC236}">
                  <a16:creationId xmlns:a16="http://schemas.microsoft.com/office/drawing/2014/main" xmlns="" id="{F9EC3785-F66D-421A-BFCA-FB93178B646D}"/>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9" name="Freeform 872">
              <a:extLst>
                <a:ext uri="{FF2B5EF4-FFF2-40B4-BE49-F238E27FC236}">
                  <a16:creationId xmlns:a16="http://schemas.microsoft.com/office/drawing/2014/main" xmlns="" id="{CC3AE0E5-7E94-4A3D-AB41-BEE170083571}"/>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90" name="Freeform 873">
              <a:extLst>
                <a:ext uri="{FF2B5EF4-FFF2-40B4-BE49-F238E27FC236}">
                  <a16:creationId xmlns:a16="http://schemas.microsoft.com/office/drawing/2014/main" xmlns="" id="{ACF8D6CF-B71D-4B85-AE0A-882F8BF4C119}"/>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91" name="Freeform 874">
              <a:extLst>
                <a:ext uri="{FF2B5EF4-FFF2-40B4-BE49-F238E27FC236}">
                  <a16:creationId xmlns:a16="http://schemas.microsoft.com/office/drawing/2014/main" xmlns="" id="{4F5ED6F7-08FA-4012-88A1-55B773AEA0FF}"/>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solidFill>
              <a:srgbClr val="F2777D"/>
            </a:solid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spTree>
    <p:extLst>
      <p:ext uri="{BB962C8B-B14F-4D97-AF65-F5344CB8AC3E}">
        <p14:creationId xmlns:p14="http://schemas.microsoft.com/office/powerpoint/2010/main" val="2396300164"/>
      </p:ext>
    </p:extLst>
  </p:cSld>
  <p:clrMapOvr>
    <a:masterClrMapping/>
  </p:clrMapOvr>
  <mc:AlternateContent xmlns:mc="http://schemas.openxmlformats.org/markup-compatibility/2006" xmlns:p14="http://schemas.microsoft.com/office/powerpoint/2010/main">
    <mc:Choice Requires="p14">
      <p:transition spd="slow" p14:dur="900" advTm="0">
        <p14:warp/>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childTnLst>
                                </p:cTn>
                              </p:par>
                              <p:par>
                                <p:cTn id="8" presetID="35" presetClass="path" presetSubtype="0" decel="100000" fill="hold" nodeType="withEffect">
                                  <p:stCondLst>
                                    <p:cond delay="0"/>
                                  </p:stCondLst>
                                  <p:childTnLst>
                                    <p:animMotion origin="layout" path="M 4.375E-6 7.40741E-7 L -0.04011 7.40741E-7 " pathEditMode="relative" rAng="0" ptsTypes="AA">
                                      <p:cBhvr>
                                        <p:cTn id="9" dur="1250" spd="-100000" fill="hold"/>
                                        <p:tgtEl>
                                          <p:spTgt spid="12"/>
                                        </p:tgtEl>
                                        <p:attrNameLst>
                                          <p:attrName>ppt_x</p:attrName>
                                          <p:attrName>ppt_y</p:attrName>
                                        </p:attrNameLst>
                                      </p:cBhvr>
                                      <p:rCtr x="-2005" y="0"/>
                                    </p:animMotion>
                                  </p:childTnLst>
                                </p:cTn>
                              </p:par>
                              <p:par>
                                <p:cTn id="10" presetID="10" presetClass="entr" presetSubtype="0" fill="hold" nodeType="with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750"/>
                                        <p:tgtEl>
                                          <p:spTgt spid="20"/>
                                        </p:tgtEl>
                                      </p:cBhvr>
                                    </p:animEffect>
                                  </p:childTnLst>
                                </p:cTn>
                              </p:par>
                              <p:par>
                                <p:cTn id="13" presetID="35" presetClass="path" presetSubtype="0" decel="100000" fill="hold" nodeType="withEffect">
                                  <p:stCondLst>
                                    <p:cond delay="0"/>
                                  </p:stCondLst>
                                  <p:childTnLst>
                                    <p:animMotion origin="layout" path="M -4.375E-6 -4.07407E-6 L 0.04493 -4.07407E-6 " pathEditMode="relative" rAng="0" ptsTypes="AA">
                                      <p:cBhvr>
                                        <p:cTn id="14" dur="1250" spd="-100000" fill="hold"/>
                                        <p:tgtEl>
                                          <p:spTgt spid="20"/>
                                        </p:tgtEl>
                                        <p:attrNameLst>
                                          <p:attrName>ppt_x</p:attrName>
                                          <p:attrName>ppt_y</p:attrName>
                                        </p:attrNameLst>
                                      </p:cBhvr>
                                      <p:rCtr x="2240" y="0"/>
                                    </p:animMotion>
                                  </p:childTnLst>
                                </p:cTn>
                              </p:par>
                              <p:par>
                                <p:cTn id="15" presetID="10"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750"/>
                                        <p:tgtEl>
                                          <p:spTgt spid="22"/>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750"/>
                                        <p:tgtEl>
                                          <p:spTgt spid="23"/>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750"/>
                                        <p:tgtEl>
                                          <p:spTgt spid="2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750"/>
                                        <p:tgtEl>
                                          <p:spTgt spid="25"/>
                                        </p:tgtEl>
                                      </p:cBhvr>
                                    </p:animEffect>
                                  </p:childTnLst>
                                </p:cTn>
                              </p:par>
                            </p:childTnLst>
                          </p:cTn>
                        </p:par>
                        <p:par>
                          <p:cTn id="27" fill="hold">
                            <p:stCondLst>
                              <p:cond delay="1250"/>
                            </p:stCondLst>
                            <p:childTnLst>
                              <p:par>
                                <p:cTn id="28" presetID="10" presetClass="entr" presetSubtype="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750"/>
                                        <p:tgtEl>
                                          <p:spTgt spid="10"/>
                                        </p:tgtEl>
                                      </p:cBhvr>
                                    </p:animEffect>
                                  </p:childTnLst>
                                </p:cTn>
                              </p:par>
                              <p:par>
                                <p:cTn id="31" presetID="35" presetClass="path" presetSubtype="0" decel="100000" fill="hold" grpId="1" nodeType="withEffect">
                                  <p:stCondLst>
                                    <p:cond delay="0"/>
                                  </p:stCondLst>
                                  <p:childTnLst>
                                    <p:animMotion origin="layout" path="M 4.375E-6 7.40741E-7 L -0.04011 7.40741E-7 " pathEditMode="relative" rAng="0" ptsTypes="AA">
                                      <p:cBhvr>
                                        <p:cTn id="32" dur="1250" spd="-100000" fill="hold"/>
                                        <p:tgtEl>
                                          <p:spTgt spid="10"/>
                                        </p:tgtEl>
                                        <p:attrNameLst>
                                          <p:attrName>ppt_x</p:attrName>
                                          <p:attrName>ppt_y</p:attrName>
                                        </p:attrNameLst>
                                      </p:cBhvr>
                                      <p:rCtr x="-2005" y="0"/>
                                    </p:animMotion>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750"/>
                                        <p:tgtEl>
                                          <p:spTgt spid="11"/>
                                        </p:tgtEl>
                                      </p:cBhvr>
                                    </p:animEffect>
                                  </p:childTnLst>
                                </p:cTn>
                              </p:par>
                              <p:par>
                                <p:cTn id="36" presetID="35" presetClass="path" presetSubtype="0" decel="100000" fill="hold" grpId="1" nodeType="withEffect">
                                  <p:stCondLst>
                                    <p:cond delay="0"/>
                                  </p:stCondLst>
                                  <p:childTnLst>
                                    <p:animMotion origin="layout" path="M -4.375E-6 -4.07407E-6 L 0.04493 -4.07407E-6 " pathEditMode="relative" rAng="0" ptsTypes="AA">
                                      <p:cBhvr>
                                        <p:cTn id="37" dur="1250" spd="-100000" fill="hold"/>
                                        <p:tgtEl>
                                          <p:spTgt spid="11"/>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22" grpId="0"/>
      <p:bldP spid="23" grpId="0"/>
      <p:bldP spid="24" grpId="0"/>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extLst>
              <a:ext uri="{28A0092B-C50C-407E-A947-70E740481C1C}">
                <a14:useLocalDpi xmlns:a14="http://schemas.microsoft.com/office/drawing/2010/main" val="0"/>
              </a:ext>
            </a:extLst>
          </a:blip>
          <a:srcRect l="9603" t="25143"/>
          <a:stretch/>
        </p:blipFill>
        <p:spPr>
          <a:xfrm>
            <a:off x="2272937" y="1724298"/>
            <a:ext cx="9919063" cy="5133702"/>
          </a:xfrm>
          <a:prstGeom prst="rect">
            <a:avLst/>
          </a:prstGeom>
        </p:spPr>
      </p:pic>
      <p:sp>
        <p:nvSpPr>
          <p:cNvPr id="9" name="文本框 8">
            <a:extLst>
              <a:ext uri="{FF2B5EF4-FFF2-40B4-BE49-F238E27FC236}">
                <a16:creationId xmlns:a16="http://schemas.microsoft.com/office/drawing/2014/main" xmlns="" id="{F22AA809-8372-46DC-9741-983E282213D3}"/>
              </a:ext>
            </a:extLst>
          </p:cNvPr>
          <p:cNvSpPr txBox="1"/>
          <p:nvPr/>
        </p:nvSpPr>
        <p:spPr>
          <a:xfrm>
            <a:off x="307142" y="1024084"/>
            <a:ext cx="5844749" cy="4331658"/>
          </a:xfrm>
          <a:prstGeom prst="rect">
            <a:avLst/>
          </a:prstGeom>
          <a:noFill/>
        </p:spPr>
        <p:txBody>
          <a:bodyPr vert="eaVert" wrap="square" lIns="91412" tIns="45706" rIns="91412" bIns="45706" rtlCol="0">
            <a:spAutoFit/>
          </a:bodyPr>
          <a:lstStyle/>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千古回首杏雨西湖边</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纸伞朦胧间洒下阴影一片</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眉眼低垂微敛</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风声掠过指尖</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素衣映湖中月 水光潋滟</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把盏笑谈世间 酒色清浅</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琴音何处寄</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流星泯灭光阴</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琉璃月下冰冷的空气</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檐下花灯熟悉记忆</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风动烛火似已熄</a:t>
            </a:r>
            <a:endParaRPr lang="en-US" altLang="zh-CN"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endPar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endParaRPr>
          </a:p>
          <a:p>
            <a:r>
              <a:rPr lang="zh-CN" altLang="en-US" sz="1599" spc="600" dirty="0">
                <a:solidFill>
                  <a:schemeClr val="tx1">
                    <a:lumMod val="50000"/>
                    <a:lumOff val="50000"/>
                  </a:schemeClr>
                </a:solidFill>
                <a:latin typeface="叶根友特楷简体" panose="02010601030101010101" pitchFamily="2" charset="-122"/>
                <a:ea typeface="叶根友特楷简体" panose="02010601030101010101" pitchFamily="2" charset="-122"/>
                <a:cs typeface="+mn-ea"/>
                <a:sym typeface="+mn-lt"/>
              </a:rPr>
              <a:t>怀念忘川夜空中流萤</a:t>
            </a:r>
          </a:p>
        </p:txBody>
      </p:sp>
    </p:spTree>
    <p:extLst>
      <p:ext uri="{BB962C8B-B14F-4D97-AF65-F5344CB8AC3E}">
        <p14:creationId xmlns:p14="http://schemas.microsoft.com/office/powerpoint/2010/main" val="3249272041"/>
      </p:ext>
    </p:extLst>
  </p:cSld>
  <p:clrMapOvr>
    <a:masterClrMapping/>
  </p:clrMapOvr>
  <mc:AlternateContent xmlns:mc="http://schemas.openxmlformats.org/markup-compatibility/2006" xmlns:p14="http://schemas.microsoft.com/office/powerpoint/2010/main">
    <mc:Choice Requires="p14">
      <p:transition spd="slow" p14:dur="900" advTm="0">
        <p14:warp/>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连接符 5"/>
          <p:cNvCxnSpPr/>
          <p:nvPr/>
        </p:nvCxnSpPr>
        <p:spPr>
          <a:xfrm>
            <a:off x="4521200" y="1587500"/>
            <a:ext cx="0" cy="4229100"/>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rot="5400000">
            <a:off x="9223495" y="2698863"/>
            <a:ext cx="3108823" cy="615553"/>
            <a:chOff x="4541589" y="3825651"/>
            <a:chExt cx="3108823" cy="615553"/>
          </a:xfrm>
        </p:grpSpPr>
        <p:pic>
          <p:nvPicPr>
            <p:cNvPr id="11" name="图片 10"/>
            <p:cNvPicPr>
              <a:picLocks noChangeAspect="1"/>
            </p:cNvPicPr>
            <p:nvPr/>
          </p:nvPicPr>
          <p:blipFill>
            <a:blip r:embed="rId3"/>
            <a:stretch>
              <a:fillRect/>
            </a:stretch>
          </p:blipFill>
          <p:spPr>
            <a:xfrm>
              <a:off x="4541589" y="3871817"/>
              <a:ext cx="3108823" cy="492086"/>
            </a:xfrm>
            <a:prstGeom prst="rect">
              <a:avLst/>
            </a:prstGeom>
          </p:spPr>
        </p:pic>
        <p:sp>
          <p:nvSpPr>
            <p:cNvPr id="12" name="文本框 11"/>
            <p:cNvSpPr txBox="1"/>
            <p:nvPr/>
          </p:nvSpPr>
          <p:spPr>
            <a:xfrm rot="16200000">
              <a:off x="5788225" y="3010043"/>
              <a:ext cx="615553" cy="2246769"/>
            </a:xfrm>
            <a:prstGeom prst="rect">
              <a:avLst/>
            </a:prstGeom>
            <a:noFill/>
          </p:spPr>
          <p:txBody>
            <a:bodyPr vert="eaVert"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
        <p:nvSpPr>
          <p:cNvPr id="13" name="矩形 12"/>
          <p:cNvSpPr/>
          <p:nvPr/>
        </p:nvSpPr>
        <p:spPr>
          <a:xfrm>
            <a:off x="8454982" y="1448148"/>
            <a:ext cx="1638910" cy="4901506"/>
          </a:xfrm>
          <a:prstGeom prst="rect">
            <a:avLst/>
          </a:prstGeom>
        </p:spPr>
        <p:txBody>
          <a:bodyPr vert="eaVert" wrap="square">
            <a:spAutoFit/>
          </a:bodyPr>
          <a:lstStyle/>
          <a:p>
            <a:pPr>
              <a:lnSpc>
                <a:spcPct val="150000"/>
              </a:lnSpc>
            </a:pPr>
            <a:r>
              <a:rPr lang="zh-CN" altLang="en-US" sz="1050" dirty="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a:t>
            </a:r>
          </a:p>
        </p:txBody>
      </p:sp>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l="6575" r="5242" b="2894"/>
          <a:stretch/>
        </p:blipFill>
        <p:spPr>
          <a:xfrm flipV="1">
            <a:off x="606369" y="1219200"/>
            <a:ext cx="3632200" cy="5638800"/>
          </a:xfrm>
          <a:prstGeom prst="rect">
            <a:avLst/>
          </a:prstGeom>
        </p:spPr>
      </p:pic>
      <p:sp>
        <p:nvSpPr>
          <p:cNvPr id="17" name="文本框 16"/>
          <p:cNvSpPr txBox="1"/>
          <p:nvPr/>
        </p:nvSpPr>
        <p:spPr>
          <a:xfrm>
            <a:off x="5266578" y="1830099"/>
            <a:ext cx="954107" cy="1176541"/>
          </a:xfrm>
          <a:prstGeom prst="rect">
            <a:avLst/>
          </a:prstGeom>
          <a:noFill/>
        </p:spPr>
        <p:txBody>
          <a:bodyPr vert="horz" wrap="none" rtlCol="0" anchor="ctr" anchorCtr="0">
            <a:spAutoFit/>
          </a:bodyPr>
          <a:lstStyle/>
          <a:p>
            <a:pPr>
              <a:lnSpc>
                <a:spcPct val="130000"/>
              </a:lnSpc>
            </a:pPr>
            <a:r>
              <a:rPr lang="zh-CN" altLang="en-US" sz="6000">
                <a:solidFill>
                  <a:schemeClr val="tx1">
                    <a:lumMod val="65000"/>
                    <a:lumOff val="35000"/>
                  </a:schemeClr>
                </a:solidFill>
                <a:latin typeface="经典行书简" panose="02010609010101010101" pitchFamily="49" charset="-122"/>
                <a:ea typeface="经典行书简" panose="02010609010101010101" pitchFamily="49" charset="-122"/>
                <a:cs typeface="经典行书简" panose="02010609010101010101" pitchFamily="49" charset="-122"/>
              </a:rPr>
              <a:t>古</a:t>
            </a:r>
          </a:p>
        </p:txBody>
      </p:sp>
      <p:sp>
        <p:nvSpPr>
          <p:cNvPr id="18" name="文本框 17"/>
          <p:cNvSpPr txBox="1"/>
          <p:nvPr/>
        </p:nvSpPr>
        <p:spPr>
          <a:xfrm>
            <a:off x="5266577" y="3957437"/>
            <a:ext cx="954107" cy="1176541"/>
          </a:xfrm>
          <a:prstGeom prst="rect">
            <a:avLst/>
          </a:prstGeom>
          <a:noFill/>
        </p:spPr>
        <p:txBody>
          <a:bodyPr vert="horz" wrap="none" rtlCol="0" anchor="ctr" anchorCtr="0">
            <a:spAutoFit/>
          </a:bodyPr>
          <a:lstStyle/>
          <a:p>
            <a:pPr>
              <a:lnSpc>
                <a:spcPct val="130000"/>
              </a:lnSpc>
            </a:pPr>
            <a:r>
              <a:rPr lang="zh-CN" altLang="en-US" sz="6000">
                <a:solidFill>
                  <a:schemeClr val="tx1">
                    <a:lumMod val="65000"/>
                    <a:lumOff val="35000"/>
                  </a:schemeClr>
                </a:solidFill>
                <a:latin typeface="经典行书简" panose="02010609010101010101" pitchFamily="49" charset="-122"/>
                <a:ea typeface="经典行书简" panose="02010609010101010101" pitchFamily="49" charset="-122"/>
                <a:cs typeface="经典行书简" panose="02010609010101010101" pitchFamily="49" charset="-122"/>
              </a:rPr>
              <a:t>典</a:t>
            </a:r>
          </a:p>
        </p:txBody>
      </p:sp>
      <p:grpSp>
        <p:nvGrpSpPr>
          <p:cNvPr id="15" name="组合 14">
            <a:extLst>
              <a:ext uri="{FF2B5EF4-FFF2-40B4-BE49-F238E27FC236}">
                <a16:creationId xmlns:a16="http://schemas.microsoft.com/office/drawing/2014/main" xmlns="" id="{9F2D7D21-7D24-432B-BB91-EDD57055B95E}"/>
              </a:ext>
            </a:extLst>
          </p:cNvPr>
          <p:cNvGrpSpPr/>
          <p:nvPr/>
        </p:nvGrpSpPr>
        <p:grpSpPr>
          <a:xfrm>
            <a:off x="4593477" y="1822362"/>
            <a:ext cx="1983633" cy="1532750"/>
            <a:chOff x="1277569" y="1896250"/>
            <a:chExt cx="1983633" cy="1532750"/>
          </a:xfrm>
          <a:solidFill>
            <a:srgbClr val="AB0107"/>
          </a:solidFill>
        </p:grpSpPr>
        <p:sp>
          <p:nvSpPr>
            <p:cNvPr id="19" name="Freeform 783">
              <a:extLst>
                <a:ext uri="{FF2B5EF4-FFF2-40B4-BE49-F238E27FC236}">
                  <a16:creationId xmlns:a16="http://schemas.microsoft.com/office/drawing/2014/main" xmlns="" id="{98BCEBA1-BB01-410C-ABAD-FFDAD74A88D1}"/>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 name="Freeform 784">
              <a:extLst>
                <a:ext uri="{FF2B5EF4-FFF2-40B4-BE49-F238E27FC236}">
                  <a16:creationId xmlns:a16="http://schemas.microsoft.com/office/drawing/2014/main" xmlns="" id="{7D80DD9A-8BE1-4FAE-B68D-C161731C1CFE}"/>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1" name="Freeform 785">
              <a:extLst>
                <a:ext uri="{FF2B5EF4-FFF2-40B4-BE49-F238E27FC236}">
                  <a16:creationId xmlns:a16="http://schemas.microsoft.com/office/drawing/2014/main" xmlns="" id="{A0FBA8AF-636A-41EA-8658-71E444851704}"/>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2" name="Freeform 786">
              <a:extLst>
                <a:ext uri="{FF2B5EF4-FFF2-40B4-BE49-F238E27FC236}">
                  <a16:creationId xmlns:a16="http://schemas.microsoft.com/office/drawing/2014/main" xmlns="" id="{B313E2C7-C5DA-490C-9BD3-736B9AB5057A}"/>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3" name="Freeform 787">
              <a:extLst>
                <a:ext uri="{FF2B5EF4-FFF2-40B4-BE49-F238E27FC236}">
                  <a16:creationId xmlns:a16="http://schemas.microsoft.com/office/drawing/2014/main" xmlns="" id="{9B3A6FBF-CE2C-4423-99F0-83E519FE916A}"/>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4" name="Freeform 788">
              <a:extLst>
                <a:ext uri="{FF2B5EF4-FFF2-40B4-BE49-F238E27FC236}">
                  <a16:creationId xmlns:a16="http://schemas.microsoft.com/office/drawing/2014/main" xmlns="" id="{987FDF27-53EF-4D36-8B9D-E2556077DAEA}"/>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5" name="Freeform 789">
              <a:extLst>
                <a:ext uri="{FF2B5EF4-FFF2-40B4-BE49-F238E27FC236}">
                  <a16:creationId xmlns:a16="http://schemas.microsoft.com/office/drawing/2014/main" xmlns="" id="{DFA02123-E2B7-4D2A-B6C5-8BECD33DE8E9}"/>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6" name="Freeform 790">
              <a:extLst>
                <a:ext uri="{FF2B5EF4-FFF2-40B4-BE49-F238E27FC236}">
                  <a16:creationId xmlns:a16="http://schemas.microsoft.com/office/drawing/2014/main" xmlns="" id="{ED1A0708-E5C7-48B3-9C8B-8E987873FAB4}"/>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7" name="Freeform 791">
              <a:extLst>
                <a:ext uri="{FF2B5EF4-FFF2-40B4-BE49-F238E27FC236}">
                  <a16:creationId xmlns:a16="http://schemas.microsoft.com/office/drawing/2014/main" xmlns="" id="{4A8CBD30-E04A-42C0-86C9-87C960A4BC96}"/>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8" name="Freeform 792">
              <a:extLst>
                <a:ext uri="{FF2B5EF4-FFF2-40B4-BE49-F238E27FC236}">
                  <a16:creationId xmlns:a16="http://schemas.microsoft.com/office/drawing/2014/main" xmlns="" id="{27A2B349-8516-48D7-8249-29E4A31C9B71}"/>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9" name="Freeform 793">
              <a:extLst>
                <a:ext uri="{FF2B5EF4-FFF2-40B4-BE49-F238E27FC236}">
                  <a16:creationId xmlns:a16="http://schemas.microsoft.com/office/drawing/2014/main" xmlns="" id="{74E391CC-E281-46C2-BEB5-45D50BD23F5F}"/>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0" name="Freeform 794">
              <a:extLst>
                <a:ext uri="{FF2B5EF4-FFF2-40B4-BE49-F238E27FC236}">
                  <a16:creationId xmlns:a16="http://schemas.microsoft.com/office/drawing/2014/main" xmlns="" id="{E1152543-D9D3-4DE8-940F-2E5B1F41CDD1}"/>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1" name="Freeform 795">
              <a:extLst>
                <a:ext uri="{FF2B5EF4-FFF2-40B4-BE49-F238E27FC236}">
                  <a16:creationId xmlns:a16="http://schemas.microsoft.com/office/drawing/2014/main" xmlns="" id="{020BC1A9-44F8-4C35-8903-EC5AF19FBE0B}"/>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2" name="Freeform 796">
              <a:extLst>
                <a:ext uri="{FF2B5EF4-FFF2-40B4-BE49-F238E27FC236}">
                  <a16:creationId xmlns:a16="http://schemas.microsoft.com/office/drawing/2014/main" xmlns="" id="{38080144-ABE1-4C2E-8941-03385D54F682}"/>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3" name="Freeform 797">
              <a:extLst>
                <a:ext uri="{FF2B5EF4-FFF2-40B4-BE49-F238E27FC236}">
                  <a16:creationId xmlns:a16="http://schemas.microsoft.com/office/drawing/2014/main" xmlns="" id="{4FCDBD6A-7933-48D9-A7C4-2585D9B55239}"/>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4" name="Freeform 798">
              <a:extLst>
                <a:ext uri="{FF2B5EF4-FFF2-40B4-BE49-F238E27FC236}">
                  <a16:creationId xmlns:a16="http://schemas.microsoft.com/office/drawing/2014/main" xmlns="" id="{658FFF22-E03B-49CE-B979-9C5A4D976B5B}"/>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5" name="Freeform 799">
              <a:extLst>
                <a:ext uri="{FF2B5EF4-FFF2-40B4-BE49-F238E27FC236}">
                  <a16:creationId xmlns:a16="http://schemas.microsoft.com/office/drawing/2014/main" xmlns="" id="{E43C2AE7-00C2-49C6-A116-57DD49061DC8}"/>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6" name="Freeform 800">
              <a:extLst>
                <a:ext uri="{FF2B5EF4-FFF2-40B4-BE49-F238E27FC236}">
                  <a16:creationId xmlns:a16="http://schemas.microsoft.com/office/drawing/2014/main" xmlns="" id="{8D71FDD3-CD3C-49C4-86ED-EFE763BEE683}"/>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7" name="Freeform 801">
              <a:extLst>
                <a:ext uri="{FF2B5EF4-FFF2-40B4-BE49-F238E27FC236}">
                  <a16:creationId xmlns:a16="http://schemas.microsoft.com/office/drawing/2014/main" xmlns="" id="{1E2DEADE-962B-48B9-B9C7-80B18B599AA9}"/>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8" name="Freeform 802">
              <a:extLst>
                <a:ext uri="{FF2B5EF4-FFF2-40B4-BE49-F238E27FC236}">
                  <a16:creationId xmlns:a16="http://schemas.microsoft.com/office/drawing/2014/main" xmlns="" id="{7125EB75-970B-4EC5-9577-70698E89386C}"/>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39" name="Freeform 803">
              <a:extLst>
                <a:ext uri="{FF2B5EF4-FFF2-40B4-BE49-F238E27FC236}">
                  <a16:creationId xmlns:a16="http://schemas.microsoft.com/office/drawing/2014/main" xmlns="" id="{A5961DD1-A89A-454C-9536-06C783547A03}"/>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0" name="Freeform 804">
              <a:extLst>
                <a:ext uri="{FF2B5EF4-FFF2-40B4-BE49-F238E27FC236}">
                  <a16:creationId xmlns:a16="http://schemas.microsoft.com/office/drawing/2014/main" xmlns="" id="{9D164EAF-B0E8-4617-AE9A-B79A252ED977}"/>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1" name="Freeform 805">
              <a:extLst>
                <a:ext uri="{FF2B5EF4-FFF2-40B4-BE49-F238E27FC236}">
                  <a16:creationId xmlns:a16="http://schemas.microsoft.com/office/drawing/2014/main" xmlns="" id="{F8D69E4B-246F-4027-8F77-FFE5EA734889}"/>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2" name="Freeform 806">
              <a:extLst>
                <a:ext uri="{FF2B5EF4-FFF2-40B4-BE49-F238E27FC236}">
                  <a16:creationId xmlns:a16="http://schemas.microsoft.com/office/drawing/2014/main" xmlns="" id="{3610F805-133C-40C9-87B1-8DD5C7A67BCC}"/>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3" name="Freeform 807">
              <a:extLst>
                <a:ext uri="{FF2B5EF4-FFF2-40B4-BE49-F238E27FC236}">
                  <a16:creationId xmlns:a16="http://schemas.microsoft.com/office/drawing/2014/main" xmlns="" id="{581D9ECF-17A6-4884-93C2-5C707EC38FD0}"/>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4" name="Freeform 808">
              <a:extLst>
                <a:ext uri="{FF2B5EF4-FFF2-40B4-BE49-F238E27FC236}">
                  <a16:creationId xmlns:a16="http://schemas.microsoft.com/office/drawing/2014/main" xmlns="" id="{4B5A839E-B27A-4EA5-9ECD-6F425A66EEC6}"/>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5" name="Freeform 809">
              <a:extLst>
                <a:ext uri="{FF2B5EF4-FFF2-40B4-BE49-F238E27FC236}">
                  <a16:creationId xmlns:a16="http://schemas.microsoft.com/office/drawing/2014/main" xmlns="" id="{C1F16547-75E2-411E-B709-13DAEBD3DD3E}"/>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6" name="Freeform 810">
              <a:extLst>
                <a:ext uri="{FF2B5EF4-FFF2-40B4-BE49-F238E27FC236}">
                  <a16:creationId xmlns:a16="http://schemas.microsoft.com/office/drawing/2014/main" xmlns="" id="{540C381E-9CE1-4919-9C3B-6F100CC8B32B}"/>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7" name="Freeform 811">
              <a:extLst>
                <a:ext uri="{FF2B5EF4-FFF2-40B4-BE49-F238E27FC236}">
                  <a16:creationId xmlns:a16="http://schemas.microsoft.com/office/drawing/2014/main" xmlns="" id="{46A5CE66-9DE0-45A6-9452-139469D1B829}"/>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8" name="Freeform 812">
              <a:extLst>
                <a:ext uri="{FF2B5EF4-FFF2-40B4-BE49-F238E27FC236}">
                  <a16:creationId xmlns:a16="http://schemas.microsoft.com/office/drawing/2014/main" xmlns="" id="{81E219C5-3AA7-42BA-A30E-FD2D397C7F08}"/>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49" name="Freeform 813">
              <a:extLst>
                <a:ext uri="{FF2B5EF4-FFF2-40B4-BE49-F238E27FC236}">
                  <a16:creationId xmlns:a16="http://schemas.microsoft.com/office/drawing/2014/main" xmlns="" id="{95776A74-5571-4CA3-8F00-5A879F4F8BAB}"/>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0" name="Freeform 814">
              <a:extLst>
                <a:ext uri="{FF2B5EF4-FFF2-40B4-BE49-F238E27FC236}">
                  <a16:creationId xmlns:a16="http://schemas.microsoft.com/office/drawing/2014/main" xmlns="" id="{5543EDD1-0E12-4423-BCEB-603816319617}"/>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1" name="Freeform 815">
              <a:extLst>
                <a:ext uri="{FF2B5EF4-FFF2-40B4-BE49-F238E27FC236}">
                  <a16:creationId xmlns:a16="http://schemas.microsoft.com/office/drawing/2014/main" xmlns="" id="{E69DE667-6A85-47F1-863C-8A1D2ECAEC29}"/>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2" name="Freeform 816">
              <a:extLst>
                <a:ext uri="{FF2B5EF4-FFF2-40B4-BE49-F238E27FC236}">
                  <a16:creationId xmlns:a16="http://schemas.microsoft.com/office/drawing/2014/main" xmlns="" id="{37221B0C-5772-40B3-9532-29B4804462FD}"/>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3" name="Freeform 817">
              <a:extLst>
                <a:ext uri="{FF2B5EF4-FFF2-40B4-BE49-F238E27FC236}">
                  <a16:creationId xmlns:a16="http://schemas.microsoft.com/office/drawing/2014/main" xmlns="" id="{14420508-7C84-461A-B9EB-5D47ADC057FB}"/>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4" name="Freeform 818">
              <a:extLst>
                <a:ext uri="{FF2B5EF4-FFF2-40B4-BE49-F238E27FC236}">
                  <a16:creationId xmlns:a16="http://schemas.microsoft.com/office/drawing/2014/main" xmlns="" id="{491E7D9E-95D4-473D-9FB1-22A14FF8E8D6}"/>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5" name="Freeform 819">
              <a:extLst>
                <a:ext uri="{FF2B5EF4-FFF2-40B4-BE49-F238E27FC236}">
                  <a16:creationId xmlns:a16="http://schemas.microsoft.com/office/drawing/2014/main" xmlns="" id="{61DAE35D-F959-4EEF-8822-A0F342096F37}"/>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6" name="Freeform 820">
              <a:extLst>
                <a:ext uri="{FF2B5EF4-FFF2-40B4-BE49-F238E27FC236}">
                  <a16:creationId xmlns:a16="http://schemas.microsoft.com/office/drawing/2014/main" xmlns="" id="{6CDEA23D-CF80-434C-B85B-9C921B9ADE1C}"/>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7" name="Freeform 821">
              <a:extLst>
                <a:ext uri="{FF2B5EF4-FFF2-40B4-BE49-F238E27FC236}">
                  <a16:creationId xmlns:a16="http://schemas.microsoft.com/office/drawing/2014/main" xmlns="" id="{31500566-35B2-4411-9A07-A8BE5B765492}"/>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8" name="Freeform 822">
              <a:extLst>
                <a:ext uri="{FF2B5EF4-FFF2-40B4-BE49-F238E27FC236}">
                  <a16:creationId xmlns:a16="http://schemas.microsoft.com/office/drawing/2014/main" xmlns="" id="{E53BC753-0D0D-4E61-B5C4-329937480045}"/>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59" name="Freeform 823">
              <a:extLst>
                <a:ext uri="{FF2B5EF4-FFF2-40B4-BE49-F238E27FC236}">
                  <a16:creationId xmlns:a16="http://schemas.microsoft.com/office/drawing/2014/main" xmlns="" id="{B52080FE-DFCF-4326-B7FE-8BD0CBAB5BB5}"/>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0" name="Freeform 824">
              <a:extLst>
                <a:ext uri="{FF2B5EF4-FFF2-40B4-BE49-F238E27FC236}">
                  <a16:creationId xmlns:a16="http://schemas.microsoft.com/office/drawing/2014/main" xmlns="" id="{C0DA2FCF-4C8F-47A2-B9B5-0648E608DBDE}"/>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1" name="Freeform 825">
              <a:extLst>
                <a:ext uri="{FF2B5EF4-FFF2-40B4-BE49-F238E27FC236}">
                  <a16:creationId xmlns:a16="http://schemas.microsoft.com/office/drawing/2014/main" xmlns="" id="{93A7D902-2831-4D79-9B5E-5E4D2CC6E16B}"/>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2" name="Freeform 826">
              <a:extLst>
                <a:ext uri="{FF2B5EF4-FFF2-40B4-BE49-F238E27FC236}">
                  <a16:creationId xmlns:a16="http://schemas.microsoft.com/office/drawing/2014/main" xmlns="" id="{EDC1CD5F-A801-47A5-B5C6-9800ED15FE98}"/>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3" name="Freeform 827">
              <a:extLst>
                <a:ext uri="{FF2B5EF4-FFF2-40B4-BE49-F238E27FC236}">
                  <a16:creationId xmlns:a16="http://schemas.microsoft.com/office/drawing/2014/main" xmlns="" id="{56F95067-7EE5-4A5C-850B-38904A3B4B1D}"/>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4" name="Freeform 828">
              <a:extLst>
                <a:ext uri="{FF2B5EF4-FFF2-40B4-BE49-F238E27FC236}">
                  <a16:creationId xmlns:a16="http://schemas.microsoft.com/office/drawing/2014/main" xmlns="" id="{76350F68-D740-4AE4-A7A3-B0361A4B612F}"/>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5" name="Freeform 829">
              <a:extLst>
                <a:ext uri="{FF2B5EF4-FFF2-40B4-BE49-F238E27FC236}">
                  <a16:creationId xmlns:a16="http://schemas.microsoft.com/office/drawing/2014/main" xmlns="" id="{E9CB830B-F20B-4A0B-8C80-0AA567CCA490}"/>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6" name="Freeform 830">
              <a:extLst>
                <a:ext uri="{FF2B5EF4-FFF2-40B4-BE49-F238E27FC236}">
                  <a16:creationId xmlns:a16="http://schemas.microsoft.com/office/drawing/2014/main" xmlns="" id="{1B4FCA4B-B623-487A-B818-19A480A7D961}"/>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7" name="Freeform 831">
              <a:extLst>
                <a:ext uri="{FF2B5EF4-FFF2-40B4-BE49-F238E27FC236}">
                  <a16:creationId xmlns:a16="http://schemas.microsoft.com/office/drawing/2014/main" xmlns="" id="{8482E38F-DD2D-4251-AE23-4E7FC22BC083}"/>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8" name="Freeform 832">
              <a:extLst>
                <a:ext uri="{FF2B5EF4-FFF2-40B4-BE49-F238E27FC236}">
                  <a16:creationId xmlns:a16="http://schemas.microsoft.com/office/drawing/2014/main" xmlns="" id="{4CAE9D0B-DCBB-4347-A58F-B39665EEB6D8}"/>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69" name="Freeform 833">
              <a:extLst>
                <a:ext uri="{FF2B5EF4-FFF2-40B4-BE49-F238E27FC236}">
                  <a16:creationId xmlns:a16="http://schemas.microsoft.com/office/drawing/2014/main" xmlns="" id="{6C779ADC-0D20-4FFD-BC25-E18FD64E4D17}"/>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0" name="Freeform 834">
              <a:extLst>
                <a:ext uri="{FF2B5EF4-FFF2-40B4-BE49-F238E27FC236}">
                  <a16:creationId xmlns:a16="http://schemas.microsoft.com/office/drawing/2014/main" xmlns="" id="{E0F07391-D4FC-45A9-8C41-65A54E32B827}"/>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1" name="Freeform 835">
              <a:extLst>
                <a:ext uri="{FF2B5EF4-FFF2-40B4-BE49-F238E27FC236}">
                  <a16:creationId xmlns:a16="http://schemas.microsoft.com/office/drawing/2014/main" xmlns="" id="{CB0A5839-C5C7-4602-9611-7D594A916509}"/>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2" name="Freeform 836">
              <a:extLst>
                <a:ext uri="{FF2B5EF4-FFF2-40B4-BE49-F238E27FC236}">
                  <a16:creationId xmlns:a16="http://schemas.microsoft.com/office/drawing/2014/main" xmlns="" id="{4C776E66-3A3E-42F3-B8DD-70F5140C4D40}"/>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3" name="Freeform 837">
              <a:extLst>
                <a:ext uri="{FF2B5EF4-FFF2-40B4-BE49-F238E27FC236}">
                  <a16:creationId xmlns:a16="http://schemas.microsoft.com/office/drawing/2014/main" xmlns="" id="{895AB98B-D54F-433E-9BAF-AD4F8526F6D0}"/>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4" name="Freeform 838">
              <a:extLst>
                <a:ext uri="{FF2B5EF4-FFF2-40B4-BE49-F238E27FC236}">
                  <a16:creationId xmlns:a16="http://schemas.microsoft.com/office/drawing/2014/main" xmlns="" id="{5AE813D1-7B82-4264-8B1F-20C576F75D73}"/>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5" name="Freeform 839">
              <a:extLst>
                <a:ext uri="{FF2B5EF4-FFF2-40B4-BE49-F238E27FC236}">
                  <a16:creationId xmlns:a16="http://schemas.microsoft.com/office/drawing/2014/main" xmlns="" id="{DE88F50D-987D-4B02-921C-6927FA330D91}"/>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6" name="Freeform 840">
              <a:extLst>
                <a:ext uri="{FF2B5EF4-FFF2-40B4-BE49-F238E27FC236}">
                  <a16:creationId xmlns:a16="http://schemas.microsoft.com/office/drawing/2014/main" xmlns="" id="{9C0915DF-72D5-4C89-BB86-18C047C4C1AE}"/>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7" name="Freeform 841">
              <a:extLst>
                <a:ext uri="{FF2B5EF4-FFF2-40B4-BE49-F238E27FC236}">
                  <a16:creationId xmlns:a16="http://schemas.microsoft.com/office/drawing/2014/main" xmlns="" id="{1E6AB2A3-2DC0-4F20-AD29-A1A79C6FA56E}"/>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8" name="Freeform 842">
              <a:extLst>
                <a:ext uri="{FF2B5EF4-FFF2-40B4-BE49-F238E27FC236}">
                  <a16:creationId xmlns:a16="http://schemas.microsoft.com/office/drawing/2014/main" xmlns="" id="{D5988BE6-04C6-4E50-8789-CD9CB95654B5}"/>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79" name="Freeform 843">
              <a:extLst>
                <a:ext uri="{FF2B5EF4-FFF2-40B4-BE49-F238E27FC236}">
                  <a16:creationId xmlns:a16="http://schemas.microsoft.com/office/drawing/2014/main" xmlns="" id="{109427C4-0D15-421F-8220-21E31B074C03}"/>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0" name="Freeform 844">
              <a:extLst>
                <a:ext uri="{FF2B5EF4-FFF2-40B4-BE49-F238E27FC236}">
                  <a16:creationId xmlns:a16="http://schemas.microsoft.com/office/drawing/2014/main" xmlns="" id="{D5421A88-A400-4452-A4F1-39264B58A699}"/>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1" name="Freeform 845">
              <a:extLst>
                <a:ext uri="{FF2B5EF4-FFF2-40B4-BE49-F238E27FC236}">
                  <a16:creationId xmlns:a16="http://schemas.microsoft.com/office/drawing/2014/main" xmlns="" id="{A848B21D-2853-4D74-8547-93F6B7ED3FFC}"/>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2" name="Freeform 846">
              <a:extLst>
                <a:ext uri="{FF2B5EF4-FFF2-40B4-BE49-F238E27FC236}">
                  <a16:creationId xmlns:a16="http://schemas.microsoft.com/office/drawing/2014/main" xmlns="" id="{9E017ED3-D349-466D-8049-86B68FA30968}"/>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3" name="Freeform 847">
              <a:extLst>
                <a:ext uri="{FF2B5EF4-FFF2-40B4-BE49-F238E27FC236}">
                  <a16:creationId xmlns:a16="http://schemas.microsoft.com/office/drawing/2014/main" xmlns="" id="{7A9EDA09-EE01-406A-ADB7-BF818ACE5A31}"/>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4" name="Freeform 848">
              <a:extLst>
                <a:ext uri="{FF2B5EF4-FFF2-40B4-BE49-F238E27FC236}">
                  <a16:creationId xmlns:a16="http://schemas.microsoft.com/office/drawing/2014/main" xmlns="" id="{6DF88494-8347-43CE-AC5C-CDE5447B0871}"/>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5" name="Freeform 849">
              <a:extLst>
                <a:ext uri="{FF2B5EF4-FFF2-40B4-BE49-F238E27FC236}">
                  <a16:creationId xmlns:a16="http://schemas.microsoft.com/office/drawing/2014/main" xmlns="" id="{6E8849D5-558B-417B-9B09-BBB285C20C52}"/>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6" name="Freeform 850">
              <a:extLst>
                <a:ext uri="{FF2B5EF4-FFF2-40B4-BE49-F238E27FC236}">
                  <a16:creationId xmlns:a16="http://schemas.microsoft.com/office/drawing/2014/main" xmlns="" id="{0FFC8942-E4C6-4223-A89C-4F50263D1CD2}"/>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7" name="Freeform 851">
              <a:extLst>
                <a:ext uri="{FF2B5EF4-FFF2-40B4-BE49-F238E27FC236}">
                  <a16:creationId xmlns:a16="http://schemas.microsoft.com/office/drawing/2014/main" xmlns="" id="{D1767892-AC3E-4055-8A7A-6031F133B54F}"/>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8" name="Freeform 852">
              <a:extLst>
                <a:ext uri="{FF2B5EF4-FFF2-40B4-BE49-F238E27FC236}">
                  <a16:creationId xmlns:a16="http://schemas.microsoft.com/office/drawing/2014/main" xmlns="" id="{2C9F5564-92CB-4D9A-90B2-18D652F91AB2}"/>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89" name="Freeform 853">
              <a:extLst>
                <a:ext uri="{FF2B5EF4-FFF2-40B4-BE49-F238E27FC236}">
                  <a16:creationId xmlns:a16="http://schemas.microsoft.com/office/drawing/2014/main" xmlns="" id="{CF6716F6-9E42-499C-AFC3-6B430DD1C256}"/>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0" name="Freeform 854">
              <a:extLst>
                <a:ext uri="{FF2B5EF4-FFF2-40B4-BE49-F238E27FC236}">
                  <a16:creationId xmlns:a16="http://schemas.microsoft.com/office/drawing/2014/main" xmlns="" id="{70A76FA3-CB91-4BE1-932E-119282AA3243}"/>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1" name="Freeform 855">
              <a:extLst>
                <a:ext uri="{FF2B5EF4-FFF2-40B4-BE49-F238E27FC236}">
                  <a16:creationId xmlns:a16="http://schemas.microsoft.com/office/drawing/2014/main" xmlns="" id="{F5C5DDDF-58EB-4807-B738-9FD399656F52}"/>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2" name="Freeform 856">
              <a:extLst>
                <a:ext uri="{FF2B5EF4-FFF2-40B4-BE49-F238E27FC236}">
                  <a16:creationId xmlns:a16="http://schemas.microsoft.com/office/drawing/2014/main" xmlns="" id="{2384A143-039B-4DDC-92D6-773501C2FDB5}"/>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3" name="Freeform 857">
              <a:extLst>
                <a:ext uri="{FF2B5EF4-FFF2-40B4-BE49-F238E27FC236}">
                  <a16:creationId xmlns:a16="http://schemas.microsoft.com/office/drawing/2014/main" xmlns="" id="{A2B0FD05-C59C-4B8F-B904-F88E2BFAE12A}"/>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4" name="Freeform 858">
              <a:extLst>
                <a:ext uri="{FF2B5EF4-FFF2-40B4-BE49-F238E27FC236}">
                  <a16:creationId xmlns:a16="http://schemas.microsoft.com/office/drawing/2014/main" xmlns="" id="{8B859914-82E2-4759-9C72-8BF0E54CB0A5}"/>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5" name="Freeform 859">
              <a:extLst>
                <a:ext uri="{FF2B5EF4-FFF2-40B4-BE49-F238E27FC236}">
                  <a16:creationId xmlns:a16="http://schemas.microsoft.com/office/drawing/2014/main" xmlns="" id="{CBF5F2DA-B932-4219-B263-6545E68C7542}"/>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6" name="Freeform 860">
              <a:extLst>
                <a:ext uri="{FF2B5EF4-FFF2-40B4-BE49-F238E27FC236}">
                  <a16:creationId xmlns:a16="http://schemas.microsoft.com/office/drawing/2014/main" xmlns="" id="{9D59D92E-31FB-4CAF-8FB7-8C84EC5B776D}"/>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7" name="Freeform 861">
              <a:extLst>
                <a:ext uri="{FF2B5EF4-FFF2-40B4-BE49-F238E27FC236}">
                  <a16:creationId xmlns:a16="http://schemas.microsoft.com/office/drawing/2014/main" xmlns="" id="{CBE1D846-9ED5-43FD-AECB-5EB1D8F3CD8C}"/>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8" name="Freeform 862">
              <a:extLst>
                <a:ext uri="{FF2B5EF4-FFF2-40B4-BE49-F238E27FC236}">
                  <a16:creationId xmlns:a16="http://schemas.microsoft.com/office/drawing/2014/main" xmlns="" id="{F188E8C7-698E-4E38-870D-AD14C192B8B7}"/>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99" name="Freeform 863">
              <a:extLst>
                <a:ext uri="{FF2B5EF4-FFF2-40B4-BE49-F238E27FC236}">
                  <a16:creationId xmlns:a16="http://schemas.microsoft.com/office/drawing/2014/main" xmlns="" id="{CDE8AC55-4077-4055-84A5-D43A687715A9}"/>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0" name="Freeform 864">
              <a:extLst>
                <a:ext uri="{FF2B5EF4-FFF2-40B4-BE49-F238E27FC236}">
                  <a16:creationId xmlns:a16="http://schemas.microsoft.com/office/drawing/2014/main" xmlns="" id="{2FB858AA-E108-4302-94A3-0C3889D2D0DC}"/>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1" name="Freeform 865">
              <a:extLst>
                <a:ext uri="{FF2B5EF4-FFF2-40B4-BE49-F238E27FC236}">
                  <a16:creationId xmlns:a16="http://schemas.microsoft.com/office/drawing/2014/main" xmlns="" id="{8F7F55D8-6FF0-4CC3-8D38-0E97D60F9DFA}"/>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2" name="Freeform 866">
              <a:extLst>
                <a:ext uri="{FF2B5EF4-FFF2-40B4-BE49-F238E27FC236}">
                  <a16:creationId xmlns:a16="http://schemas.microsoft.com/office/drawing/2014/main" xmlns="" id="{8AA57E86-800C-4C14-89C2-68F55067FBA3}"/>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3" name="Freeform 867">
              <a:extLst>
                <a:ext uri="{FF2B5EF4-FFF2-40B4-BE49-F238E27FC236}">
                  <a16:creationId xmlns:a16="http://schemas.microsoft.com/office/drawing/2014/main" xmlns="" id="{9B780D5C-2342-4B75-83EF-DD9095F96062}"/>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4" name="Freeform 868">
              <a:extLst>
                <a:ext uri="{FF2B5EF4-FFF2-40B4-BE49-F238E27FC236}">
                  <a16:creationId xmlns:a16="http://schemas.microsoft.com/office/drawing/2014/main" xmlns="" id="{CF3B5033-B4D2-4256-8F35-DB04CE4B169A}"/>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5" name="Freeform 869">
              <a:extLst>
                <a:ext uri="{FF2B5EF4-FFF2-40B4-BE49-F238E27FC236}">
                  <a16:creationId xmlns:a16="http://schemas.microsoft.com/office/drawing/2014/main" xmlns="" id="{D9FD4969-FAE6-4CBD-96C8-AA1F1364CC6B}"/>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6" name="Freeform 870">
              <a:extLst>
                <a:ext uri="{FF2B5EF4-FFF2-40B4-BE49-F238E27FC236}">
                  <a16:creationId xmlns:a16="http://schemas.microsoft.com/office/drawing/2014/main" xmlns="" id="{903F1563-A950-42D8-8781-2B96D67CAAE8}"/>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7" name="Freeform 871">
              <a:extLst>
                <a:ext uri="{FF2B5EF4-FFF2-40B4-BE49-F238E27FC236}">
                  <a16:creationId xmlns:a16="http://schemas.microsoft.com/office/drawing/2014/main" xmlns="" id="{C5B14B12-56DE-444A-BDA1-E5F02E7690CD}"/>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8" name="Freeform 872">
              <a:extLst>
                <a:ext uri="{FF2B5EF4-FFF2-40B4-BE49-F238E27FC236}">
                  <a16:creationId xmlns:a16="http://schemas.microsoft.com/office/drawing/2014/main" xmlns="" id="{5CB39C03-3152-4D96-88F3-126776A467BC}"/>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09" name="Freeform 873">
              <a:extLst>
                <a:ext uri="{FF2B5EF4-FFF2-40B4-BE49-F238E27FC236}">
                  <a16:creationId xmlns:a16="http://schemas.microsoft.com/office/drawing/2014/main" xmlns="" id="{C6DBEED6-655A-49E8-854A-E3403C508585}"/>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0" name="Freeform 874">
              <a:extLst>
                <a:ext uri="{FF2B5EF4-FFF2-40B4-BE49-F238E27FC236}">
                  <a16:creationId xmlns:a16="http://schemas.microsoft.com/office/drawing/2014/main" xmlns="" id="{A23C84EC-E411-4D47-9054-874A0EE1FBD8}"/>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grpSp>
        <p:nvGrpSpPr>
          <p:cNvPr id="111" name="组合 110">
            <a:extLst>
              <a:ext uri="{FF2B5EF4-FFF2-40B4-BE49-F238E27FC236}">
                <a16:creationId xmlns:a16="http://schemas.microsoft.com/office/drawing/2014/main" xmlns="" id="{BC4C03CA-9C59-4FF8-8A2F-CE2F6EDEE565}"/>
              </a:ext>
            </a:extLst>
          </p:cNvPr>
          <p:cNvGrpSpPr/>
          <p:nvPr/>
        </p:nvGrpSpPr>
        <p:grpSpPr>
          <a:xfrm>
            <a:off x="4675199" y="3898901"/>
            <a:ext cx="1983633" cy="1532750"/>
            <a:chOff x="1277569" y="1896250"/>
            <a:chExt cx="1983633" cy="1532750"/>
          </a:xfrm>
          <a:solidFill>
            <a:srgbClr val="AB0107"/>
          </a:solidFill>
        </p:grpSpPr>
        <p:sp>
          <p:nvSpPr>
            <p:cNvPr id="112" name="Freeform 783">
              <a:extLst>
                <a:ext uri="{FF2B5EF4-FFF2-40B4-BE49-F238E27FC236}">
                  <a16:creationId xmlns:a16="http://schemas.microsoft.com/office/drawing/2014/main" xmlns="" id="{ED91DE48-6A53-487E-835D-E9822DEA960F}"/>
                </a:ext>
              </a:extLst>
            </p:cNvPr>
            <p:cNvSpPr>
              <a:spLocks/>
            </p:cNvSpPr>
            <p:nvPr/>
          </p:nvSpPr>
          <p:spPr bwMode="auto">
            <a:xfrm>
              <a:off x="1881007" y="1896250"/>
              <a:ext cx="1380195" cy="1532750"/>
            </a:xfrm>
            <a:custGeom>
              <a:avLst/>
              <a:gdLst>
                <a:gd name="T0" fmla="*/ 631 w 1377"/>
                <a:gd name="T1" fmla="*/ 28 h 1528"/>
                <a:gd name="T2" fmla="*/ 740 w 1377"/>
                <a:gd name="T3" fmla="*/ 27 h 1528"/>
                <a:gd name="T4" fmla="*/ 837 w 1377"/>
                <a:gd name="T5" fmla="*/ 60 h 1528"/>
                <a:gd name="T6" fmla="*/ 915 w 1377"/>
                <a:gd name="T7" fmla="*/ 106 h 1528"/>
                <a:gd name="T8" fmla="*/ 1012 w 1377"/>
                <a:gd name="T9" fmla="*/ 167 h 1528"/>
                <a:gd name="T10" fmla="*/ 1082 w 1377"/>
                <a:gd name="T11" fmla="*/ 222 h 1528"/>
                <a:gd name="T12" fmla="*/ 1181 w 1377"/>
                <a:gd name="T13" fmla="*/ 319 h 1528"/>
                <a:gd name="T14" fmla="*/ 1254 w 1377"/>
                <a:gd name="T15" fmla="*/ 402 h 1528"/>
                <a:gd name="T16" fmla="*/ 1285 w 1377"/>
                <a:gd name="T17" fmla="*/ 511 h 1528"/>
                <a:gd name="T18" fmla="*/ 1332 w 1377"/>
                <a:gd name="T19" fmla="*/ 601 h 1528"/>
                <a:gd name="T20" fmla="*/ 1365 w 1377"/>
                <a:gd name="T21" fmla="*/ 729 h 1528"/>
                <a:gd name="T22" fmla="*/ 1369 w 1377"/>
                <a:gd name="T23" fmla="*/ 929 h 1528"/>
                <a:gd name="T24" fmla="*/ 1348 w 1377"/>
                <a:gd name="T25" fmla="*/ 1074 h 1528"/>
                <a:gd name="T26" fmla="*/ 1257 w 1377"/>
                <a:gd name="T27" fmla="*/ 1222 h 1528"/>
                <a:gd name="T28" fmla="*/ 1150 w 1377"/>
                <a:gd name="T29" fmla="*/ 1331 h 1528"/>
                <a:gd name="T30" fmla="*/ 1121 w 1377"/>
                <a:gd name="T31" fmla="*/ 1346 h 1528"/>
                <a:gd name="T32" fmla="*/ 1018 w 1377"/>
                <a:gd name="T33" fmla="*/ 1396 h 1528"/>
                <a:gd name="T34" fmla="*/ 921 w 1377"/>
                <a:gd name="T35" fmla="*/ 1469 h 1528"/>
                <a:gd name="T36" fmla="*/ 720 w 1377"/>
                <a:gd name="T37" fmla="*/ 1512 h 1528"/>
                <a:gd name="T38" fmla="*/ 590 w 1377"/>
                <a:gd name="T39" fmla="*/ 1508 h 1528"/>
                <a:gd name="T40" fmla="*/ 541 w 1377"/>
                <a:gd name="T41" fmla="*/ 1509 h 1528"/>
                <a:gd name="T42" fmla="*/ 415 w 1377"/>
                <a:gd name="T43" fmla="*/ 1495 h 1528"/>
                <a:gd name="T44" fmla="*/ 292 w 1377"/>
                <a:gd name="T45" fmla="*/ 1486 h 1528"/>
                <a:gd name="T46" fmla="*/ 241 w 1377"/>
                <a:gd name="T47" fmla="*/ 1449 h 1528"/>
                <a:gd name="T48" fmla="*/ 150 w 1377"/>
                <a:gd name="T49" fmla="*/ 1427 h 1528"/>
                <a:gd name="T50" fmla="*/ 116 w 1377"/>
                <a:gd name="T51" fmla="*/ 1367 h 1528"/>
                <a:gd name="T52" fmla="*/ 29 w 1377"/>
                <a:gd name="T53" fmla="*/ 1293 h 1528"/>
                <a:gd name="T54" fmla="*/ 70 w 1377"/>
                <a:gd name="T55" fmla="*/ 1277 h 1528"/>
                <a:gd name="T56" fmla="*/ 159 w 1377"/>
                <a:gd name="T57" fmla="*/ 1326 h 1528"/>
                <a:gd name="T58" fmla="*/ 239 w 1377"/>
                <a:gd name="T59" fmla="*/ 1342 h 1528"/>
                <a:gd name="T60" fmla="*/ 327 w 1377"/>
                <a:gd name="T61" fmla="*/ 1430 h 1528"/>
                <a:gd name="T62" fmla="*/ 399 w 1377"/>
                <a:gd name="T63" fmla="*/ 1446 h 1528"/>
                <a:gd name="T64" fmla="*/ 522 w 1377"/>
                <a:gd name="T65" fmla="*/ 1445 h 1528"/>
                <a:gd name="T66" fmla="*/ 622 w 1377"/>
                <a:gd name="T67" fmla="*/ 1460 h 1528"/>
                <a:gd name="T68" fmla="*/ 696 w 1377"/>
                <a:gd name="T69" fmla="*/ 1451 h 1528"/>
                <a:gd name="T70" fmla="*/ 837 w 1377"/>
                <a:gd name="T71" fmla="*/ 1404 h 1528"/>
                <a:gd name="T72" fmla="*/ 1042 w 1377"/>
                <a:gd name="T73" fmla="*/ 1261 h 1528"/>
                <a:gd name="T74" fmla="*/ 1127 w 1377"/>
                <a:gd name="T75" fmla="*/ 1180 h 1528"/>
                <a:gd name="T76" fmla="*/ 1211 w 1377"/>
                <a:gd name="T77" fmla="*/ 1023 h 1528"/>
                <a:gd name="T78" fmla="*/ 1249 w 1377"/>
                <a:gd name="T79" fmla="*/ 878 h 1528"/>
                <a:gd name="T80" fmla="*/ 1258 w 1377"/>
                <a:gd name="T81" fmla="*/ 775 h 1528"/>
                <a:gd name="T82" fmla="*/ 1250 w 1377"/>
                <a:gd name="T83" fmla="*/ 686 h 1528"/>
                <a:gd name="T84" fmla="*/ 1222 w 1377"/>
                <a:gd name="T85" fmla="*/ 576 h 1528"/>
                <a:gd name="T86" fmla="*/ 1174 w 1377"/>
                <a:gd name="T87" fmla="*/ 468 h 1528"/>
                <a:gd name="T88" fmla="*/ 1106 w 1377"/>
                <a:gd name="T89" fmla="*/ 385 h 1528"/>
                <a:gd name="T90" fmla="*/ 1059 w 1377"/>
                <a:gd name="T91" fmla="*/ 288 h 1528"/>
                <a:gd name="T92" fmla="*/ 999 w 1377"/>
                <a:gd name="T93" fmla="*/ 235 h 1528"/>
                <a:gd name="T94" fmla="*/ 935 w 1377"/>
                <a:gd name="T95" fmla="*/ 175 h 1528"/>
                <a:gd name="T96" fmla="*/ 845 w 1377"/>
                <a:gd name="T97" fmla="*/ 143 h 1528"/>
                <a:gd name="T98" fmla="*/ 781 w 1377"/>
                <a:gd name="T99" fmla="*/ 119 h 1528"/>
                <a:gd name="T100" fmla="*/ 727 w 1377"/>
                <a:gd name="T101" fmla="*/ 152 h 1528"/>
                <a:gd name="T102" fmla="*/ 642 w 1377"/>
                <a:gd name="T103" fmla="*/ 148 h 1528"/>
                <a:gd name="T104" fmla="*/ 551 w 1377"/>
                <a:gd name="T105" fmla="*/ 145 h 1528"/>
                <a:gd name="T106" fmla="*/ 473 w 1377"/>
                <a:gd name="T107" fmla="*/ 168 h 1528"/>
                <a:gd name="T108" fmla="*/ 434 w 1377"/>
                <a:gd name="T109" fmla="*/ 147 h 1528"/>
                <a:gd name="T110" fmla="*/ 356 w 1377"/>
                <a:gd name="T111" fmla="*/ 105 h 1528"/>
                <a:gd name="T112" fmla="*/ 280 w 1377"/>
                <a:gd name="T113" fmla="*/ 118 h 1528"/>
                <a:gd name="T114" fmla="*/ 293 w 1377"/>
                <a:gd name="T115" fmla="*/ 76 h 1528"/>
                <a:gd name="T116" fmla="*/ 397 w 1377"/>
                <a:gd name="T117" fmla="*/ 40 h 1528"/>
                <a:gd name="T118" fmla="*/ 532 w 1377"/>
                <a:gd name="T119" fmla="*/ 14 h 1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7" h="1528">
                  <a:moveTo>
                    <a:pt x="556" y="0"/>
                  </a:moveTo>
                  <a:cubicBezTo>
                    <a:pt x="557" y="2"/>
                    <a:pt x="559" y="4"/>
                    <a:pt x="560" y="6"/>
                  </a:cubicBezTo>
                  <a:cubicBezTo>
                    <a:pt x="562" y="9"/>
                    <a:pt x="565" y="9"/>
                    <a:pt x="568" y="8"/>
                  </a:cubicBezTo>
                  <a:cubicBezTo>
                    <a:pt x="572" y="7"/>
                    <a:pt x="574" y="9"/>
                    <a:pt x="576" y="13"/>
                  </a:cubicBezTo>
                  <a:cubicBezTo>
                    <a:pt x="579" y="19"/>
                    <a:pt x="579" y="19"/>
                    <a:pt x="585" y="15"/>
                  </a:cubicBezTo>
                  <a:cubicBezTo>
                    <a:pt x="587" y="16"/>
                    <a:pt x="588" y="17"/>
                    <a:pt x="589" y="18"/>
                  </a:cubicBezTo>
                  <a:cubicBezTo>
                    <a:pt x="590" y="18"/>
                    <a:pt x="590" y="18"/>
                    <a:pt x="591" y="18"/>
                  </a:cubicBezTo>
                  <a:cubicBezTo>
                    <a:pt x="592" y="17"/>
                    <a:pt x="593" y="15"/>
                    <a:pt x="594" y="14"/>
                  </a:cubicBezTo>
                  <a:cubicBezTo>
                    <a:pt x="595" y="12"/>
                    <a:pt x="596" y="11"/>
                    <a:pt x="597" y="10"/>
                  </a:cubicBezTo>
                  <a:cubicBezTo>
                    <a:pt x="600" y="14"/>
                    <a:pt x="603" y="17"/>
                    <a:pt x="607" y="21"/>
                  </a:cubicBezTo>
                  <a:cubicBezTo>
                    <a:pt x="608" y="19"/>
                    <a:pt x="608" y="18"/>
                    <a:pt x="609" y="17"/>
                  </a:cubicBezTo>
                  <a:cubicBezTo>
                    <a:pt x="613" y="13"/>
                    <a:pt x="613" y="13"/>
                    <a:pt x="616" y="18"/>
                  </a:cubicBezTo>
                  <a:cubicBezTo>
                    <a:pt x="619" y="21"/>
                    <a:pt x="622" y="23"/>
                    <a:pt x="626" y="26"/>
                  </a:cubicBezTo>
                  <a:cubicBezTo>
                    <a:pt x="627" y="23"/>
                    <a:pt x="629" y="21"/>
                    <a:pt x="631" y="19"/>
                  </a:cubicBezTo>
                  <a:cubicBezTo>
                    <a:pt x="631" y="22"/>
                    <a:pt x="631" y="25"/>
                    <a:pt x="631" y="28"/>
                  </a:cubicBezTo>
                  <a:cubicBezTo>
                    <a:pt x="639" y="22"/>
                    <a:pt x="646" y="17"/>
                    <a:pt x="654" y="11"/>
                  </a:cubicBezTo>
                  <a:cubicBezTo>
                    <a:pt x="654" y="16"/>
                    <a:pt x="654" y="20"/>
                    <a:pt x="654" y="25"/>
                  </a:cubicBezTo>
                  <a:cubicBezTo>
                    <a:pt x="657" y="25"/>
                    <a:pt x="660" y="26"/>
                    <a:pt x="663" y="26"/>
                  </a:cubicBezTo>
                  <a:cubicBezTo>
                    <a:pt x="666" y="26"/>
                    <a:pt x="669" y="25"/>
                    <a:pt x="670" y="29"/>
                  </a:cubicBezTo>
                  <a:cubicBezTo>
                    <a:pt x="670" y="29"/>
                    <a:pt x="674" y="29"/>
                    <a:pt x="676" y="28"/>
                  </a:cubicBezTo>
                  <a:cubicBezTo>
                    <a:pt x="679" y="24"/>
                    <a:pt x="682" y="24"/>
                    <a:pt x="686" y="27"/>
                  </a:cubicBezTo>
                  <a:cubicBezTo>
                    <a:pt x="689" y="29"/>
                    <a:pt x="694" y="29"/>
                    <a:pt x="698" y="28"/>
                  </a:cubicBezTo>
                  <a:cubicBezTo>
                    <a:pt x="702" y="28"/>
                    <a:pt x="705" y="25"/>
                    <a:pt x="709" y="24"/>
                  </a:cubicBezTo>
                  <a:cubicBezTo>
                    <a:pt x="710" y="24"/>
                    <a:pt x="711" y="25"/>
                    <a:pt x="713" y="26"/>
                  </a:cubicBezTo>
                  <a:cubicBezTo>
                    <a:pt x="715" y="25"/>
                    <a:pt x="716" y="23"/>
                    <a:pt x="718" y="22"/>
                  </a:cubicBezTo>
                  <a:cubicBezTo>
                    <a:pt x="720" y="24"/>
                    <a:pt x="721" y="27"/>
                    <a:pt x="723" y="29"/>
                  </a:cubicBezTo>
                  <a:cubicBezTo>
                    <a:pt x="729" y="36"/>
                    <a:pt x="729" y="36"/>
                    <a:pt x="723" y="43"/>
                  </a:cubicBezTo>
                  <a:cubicBezTo>
                    <a:pt x="727" y="46"/>
                    <a:pt x="730" y="45"/>
                    <a:pt x="733" y="41"/>
                  </a:cubicBezTo>
                  <a:cubicBezTo>
                    <a:pt x="734" y="39"/>
                    <a:pt x="736" y="38"/>
                    <a:pt x="737" y="36"/>
                  </a:cubicBezTo>
                  <a:cubicBezTo>
                    <a:pt x="738" y="33"/>
                    <a:pt x="739" y="29"/>
                    <a:pt x="740" y="27"/>
                  </a:cubicBezTo>
                  <a:cubicBezTo>
                    <a:pt x="739" y="26"/>
                    <a:pt x="740" y="27"/>
                    <a:pt x="740" y="27"/>
                  </a:cubicBezTo>
                  <a:cubicBezTo>
                    <a:pt x="741" y="30"/>
                    <a:pt x="741" y="34"/>
                    <a:pt x="743" y="36"/>
                  </a:cubicBezTo>
                  <a:cubicBezTo>
                    <a:pt x="746" y="42"/>
                    <a:pt x="747" y="42"/>
                    <a:pt x="753" y="38"/>
                  </a:cubicBezTo>
                  <a:cubicBezTo>
                    <a:pt x="757" y="42"/>
                    <a:pt x="760" y="46"/>
                    <a:pt x="764" y="51"/>
                  </a:cubicBezTo>
                  <a:cubicBezTo>
                    <a:pt x="765" y="48"/>
                    <a:pt x="766" y="45"/>
                    <a:pt x="767" y="43"/>
                  </a:cubicBezTo>
                  <a:cubicBezTo>
                    <a:pt x="768" y="38"/>
                    <a:pt x="770" y="34"/>
                    <a:pt x="776" y="34"/>
                  </a:cubicBezTo>
                  <a:cubicBezTo>
                    <a:pt x="777" y="34"/>
                    <a:pt x="779" y="34"/>
                    <a:pt x="781" y="33"/>
                  </a:cubicBezTo>
                  <a:cubicBezTo>
                    <a:pt x="785" y="33"/>
                    <a:pt x="788" y="33"/>
                    <a:pt x="789" y="38"/>
                  </a:cubicBezTo>
                  <a:cubicBezTo>
                    <a:pt x="790" y="39"/>
                    <a:pt x="790" y="40"/>
                    <a:pt x="791" y="40"/>
                  </a:cubicBezTo>
                  <a:cubicBezTo>
                    <a:pt x="795" y="45"/>
                    <a:pt x="797" y="44"/>
                    <a:pt x="800" y="39"/>
                  </a:cubicBezTo>
                  <a:cubicBezTo>
                    <a:pt x="800" y="38"/>
                    <a:pt x="801" y="38"/>
                    <a:pt x="802" y="36"/>
                  </a:cubicBezTo>
                  <a:cubicBezTo>
                    <a:pt x="802" y="41"/>
                    <a:pt x="805" y="42"/>
                    <a:pt x="807" y="44"/>
                  </a:cubicBezTo>
                  <a:cubicBezTo>
                    <a:pt x="810" y="45"/>
                    <a:pt x="811" y="50"/>
                    <a:pt x="813" y="54"/>
                  </a:cubicBezTo>
                  <a:cubicBezTo>
                    <a:pt x="816" y="54"/>
                    <a:pt x="820" y="53"/>
                    <a:pt x="820" y="51"/>
                  </a:cubicBezTo>
                  <a:cubicBezTo>
                    <a:pt x="825" y="54"/>
                    <a:pt x="831" y="57"/>
                    <a:pt x="837" y="60"/>
                  </a:cubicBezTo>
                  <a:cubicBezTo>
                    <a:pt x="836" y="61"/>
                    <a:pt x="835" y="62"/>
                    <a:pt x="835" y="63"/>
                  </a:cubicBezTo>
                  <a:cubicBezTo>
                    <a:pt x="836" y="61"/>
                    <a:pt x="838" y="60"/>
                    <a:pt x="839" y="59"/>
                  </a:cubicBezTo>
                  <a:cubicBezTo>
                    <a:pt x="841" y="60"/>
                    <a:pt x="844" y="61"/>
                    <a:pt x="846" y="61"/>
                  </a:cubicBezTo>
                  <a:cubicBezTo>
                    <a:pt x="849" y="62"/>
                    <a:pt x="851" y="64"/>
                    <a:pt x="852" y="67"/>
                  </a:cubicBezTo>
                  <a:cubicBezTo>
                    <a:pt x="852" y="69"/>
                    <a:pt x="856" y="71"/>
                    <a:pt x="859" y="73"/>
                  </a:cubicBezTo>
                  <a:cubicBezTo>
                    <a:pt x="859" y="73"/>
                    <a:pt x="861" y="72"/>
                    <a:pt x="862" y="71"/>
                  </a:cubicBezTo>
                  <a:cubicBezTo>
                    <a:pt x="864" y="77"/>
                    <a:pt x="867" y="82"/>
                    <a:pt x="874" y="84"/>
                  </a:cubicBezTo>
                  <a:cubicBezTo>
                    <a:pt x="876" y="84"/>
                    <a:pt x="879" y="83"/>
                    <a:pt x="881" y="83"/>
                  </a:cubicBezTo>
                  <a:cubicBezTo>
                    <a:pt x="882" y="84"/>
                    <a:pt x="882" y="86"/>
                    <a:pt x="883" y="88"/>
                  </a:cubicBezTo>
                  <a:cubicBezTo>
                    <a:pt x="886" y="86"/>
                    <a:pt x="889" y="85"/>
                    <a:pt x="891" y="84"/>
                  </a:cubicBezTo>
                  <a:cubicBezTo>
                    <a:pt x="891" y="86"/>
                    <a:pt x="891" y="88"/>
                    <a:pt x="891" y="89"/>
                  </a:cubicBezTo>
                  <a:cubicBezTo>
                    <a:pt x="892" y="92"/>
                    <a:pt x="892" y="94"/>
                    <a:pt x="897" y="93"/>
                  </a:cubicBezTo>
                  <a:cubicBezTo>
                    <a:pt x="900" y="93"/>
                    <a:pt x="905" y="95"/>
                    <a:pt x="909" y="96"/>
                  </a:cubicBezTo>
                  <a:cubicBezTo>
                    <a:pt x="909" y="96"/>
                    <a:pt x="910" y="98"/>
                    <a:pt x="910" y="99"/>
                  </a:cubicBezTo>
                  <a:cubicBezTo>
                    <a:pt x="909" y="103"/>
                    <a:pt x="911" y="105"/>
                    <a:pt x="915" y="106"/>
                  </a:cubicBezTo>
                  <a:cubicBezTo>
                    <a:pt x="916" y="106"/>
                    <a:pt x="917" y="107"/>
                    <a:pt x="918" y="107"/>
                  </a:cubicBezTo>
                  <a:cubicBezTo>
                    <a:pt x="920" y="109"/>
                    <a:pt x="923" y="109"/>
                    <a:pt x="926" y="107"/>
                  </a:cubicBezTo>
                  <a:cubicBezTo>
                    <a:pt x="929" y="105"/>
                    <a:pt x="931" y="106"/>
                    <a:pt x="934" y="108"/>
                  </a:cubicBezTo>
                  <a:cubicBezTo>
                    <a:pt x="937" y="110"/>
                    <a:pt x="940" y="112"/>
                    <a:pt x="944" y="114"/>
                  </a:cubicBezTo>
                  <a:cubicBezTo>
                    <a:pt x="944" y="115"/>
                    <a:pt x="944" y="116"/>
                    <a:pt x="945" y="116"/>
                  </a:cubicBezTo>
                  <a:cubicBezTo>
                    <a:pt x="947" y="122"/>
                    <a:pt x="950" y="125"/>
                    <a:pt x="956" y="125"/>
                  </a:cubicBezTo>
                  <a:cubicBezTo>
                    <a:pt x="958" y="125"/>
                    <a:pt x="959" y="126"/>
                    <a:pt x="960" y="127"/>
                  </a:cubicBezTo>
                  <a:cubicBezTo>
                    <a:pt x="966" y="132"/>
                    <a:pt x="972" y="137"/>
                    <a:pt x="978" y="142"/>
                  </a:cubicBezTo>
                  <a:cubicBezTo>
                    <a:pt x="979" y="142"/>
                    <a:pt x="979" y="143"/>
                    <a:pt x="980" y="144"/>
                  </a:cubicBezTo>
                  <a:cubicBezTo>
                    <a:pt x="981" y="141"/>
                    <a:pt x="982" y="139"/>
                    <a:pt x="983" y="137"/>
                  </a:cubicBezTo>
                  <a:cubicBezTo>
                    <a:pt x="985" y="141"/>
                    <a:pt x="986" y="145"/>
                    <a:pt x="989" y="149"/>
                  </a:cubicBezTo>
                  <a:cubicBezTo>
                    <a:pt x="990" y="152"/>
                    <a:pt x="992" y="156"/>
                    <a:pt x="997" y="154"/>
                  </a:cubicBezTo>
                  <a:cubicBezTo>
                    <a:pt x="997" y="154"/>
                    <a:pt x="998" y="155"/>
                    <a:pt x="999" y="155"/>
                  </a:cubicBezTo>
                  <a:cubicBezTo>
                    <a:pt x="1000" y="156"/>
                    <a:pt x="1001" y="158"/>
                    <a:pt x="1002" y="158"/>
                  </a:cubicBezTo>
                  <a:cubicBezTo>
                    <a:pt x="1007" y="159"/>
                    <a:pt x="1011" y="161"/>
                    <a:pt x="1012" y="167"/>
                  </a:cubicBezTo>
                  <a:cubicBezTo>
                    <a:pt x="1014" y="165"/>
                    <a:pt x="1015" y="164"/>
                    <a:pt x="1016" y="163"/>
                  </a:cubicBezTo>
                  <a:cubicBezTo>
                    <a:pt x="1017" y="164"/>
                    <a:pt x="1017" y="166"/>
                    <a:pt x="1018" y="167"/>
                  </a:cubicBezTo>
                  <a:cubicBezTo>
                    <a:pt x="1018" y="167"/>
                    <a:pt x="1018" y="166"/>
                    <a:pt x="1018" y="166"/>
                  </a:cubicBezTo>
                  <a:cubicBezTo>
                    <a:pt x="1021" y="166"/>
                    <a:pt x="1025" y="167"/>
                    <a:pt x="1028" y="167"/>
                  </a:cubicBezTo>
                  <a:cubicBezTo>
                    <a:pt x="1029" y="166"/>
                    <a:pt x="1031" y="164"/>
                    <a:pt x="1032" y="163"/>
                  </a:cubicBezTo>
                  <a:cubicBezTo>
                    <a:pt x="1036" y="168"/>
                    <a:pt x="1041" y="174"/>
                    <a:pt x="1045" y="179"/>
                  </a:cubicBezTo>
                  <a:cubicBezTo>
                    <a:pt x="1045" y="179"/>
                    <a:pt x="1046" y="179"/>
                    <a:pt x="1046" y="179"/>
                  </a:cubicBezTo>
                  <a:cubicBezTo>
                    <a:pt x="1045" y="181"/>
                    <a:pt x="1044" y="184"/>
                    <a:pt x="1043" y="188"/>
                  </a:cubicBezTo>
                  <a:cubicBezTo>
                    <a:pt x="1051" y="186"/>
                    <a:pt x="1049" y="179"/>
                    <a:pt x="1051" y="176"/>
                  </a:cubicBezTo>
                  <a:cubicBezTo>
                    <a:pt x="1053" y="182"/>
                    <a:pt x="1054" y="189"/>
                    <a:pt x="1049" y="194"/>
                  </a:cubicBezTo>
                  <a:cubicBezTo>
                    <a:pt x="1052" y="196"/>
                    <a:pt x="1054" y="198"/>
                    <a:pt x="1056" y="199"/>
                  </a:cubicBezTo>
                  <a:cubicBezTo>
                    <a:pt x="1057" y="200"/>
                    <a:pt x="1059" y="201"/>
                    <a:pt x="1060" y="201"/>
                  </a:cubicBezTo>
                  <a:cubicBezTo>
                    <a:pt x="1061" y="202"/>
                    <a:pt x="1062" y="202"/>
                    <a:pt x="1063" y="202"/>
                  </a:cubicBezTo>
                  <a:cubicBezTo>
                    <a:pt x="1066" y="206"/>
                    <a:pt x="1068" y="210"/>
                    <a:pt x="1071" y="213"/>
                  </a:cubicBezTo>
                  <a:cubicBezTo>
                    <a:pt x="1074" y="216"/>
                    <a:pt x="1078" y="219"/>
                    <a:pt x="1082" y="222"/>
                  </a:cubicBezTo>
                  <a:cubicBezTo>
                    <a:pt x="1082" y="222"/>
                    <a:pt x="1083" y="223"/>
                    <a:pt x="1083" y="223"/>
                  </a:cubicBezTo>
                  <a:cubicBezTo>
                    <a:pt x="1086" y="227"/>
                    <a:pt x="1088" y="231"/>
                    <a:pt x="1091" y="234"/>
                  </a:cubicBezTo>
                  <a:cubicBezTo>
                    <a:pt x="1092" y="236"/>
                    <a:pt x="1094" y="238"/>
                    <a:pt x="1094" y="239"/>
                  </a:cubicBezTo>
                  <a:cubicBezTo>
                    <a:pt x="1094" y="246"/>
                    <a:pt x="1100" y="251"/>
                    <a:pt x="1102" y="257"/>
                  </a:cubicBezTo>
                  <a:cubicBezTo>
                    <a:pt x="1102" y="258"/>
                    <a:pt x="1104" y="259"/>
                    <a:pt x="1105" y="259"/>
                  </a:cubicBezTo>
                  <a:cubicBezTo>
                    <a:pt x="1106" y="260"/>
                    <a:pt x="1107" y="260"/>
                    <a:pt x="1107" y="260"/>
                  </a:cubicBezTo>
                  <a:cubicBezTo>
                    <a:pt x="1118" y="274"/>
                    <a:pt x="1129" y="288"/>
                    <a:pt x="1141" y="302"/>
                  </a:cubicBezTo>
                  <a:cubicBezTo>
                    <a:pt x="1142" y="301"/>
                    <a:pt x="1143" y="300"/>
                    <a:pt x="1145" y="299"/>
                  </a:cubicBezTo>
                  <a:cubicBezTo>
                    <a:pt x="1141" y="306"/>
                    <a:pt x="1144" y="310"/>
                    <a:pt x="1148" y="314"/>
                  </a:cubicBezTo>
                  <a:cubicBezTo>
                    <a:pt x="1153" y="319"/>
                    <a:pt x="1159" y="321"/>
                    <a:pt x="1166" y="322"/>
                  </a:cubicBezTo>
                  <a:cubicBezTo>
                    <a:pt x="1169" y="322"/>
                    <a:pt x="1171" y="323"/>
                    <a:pt x="1174" y="324"/>
                  </a:cubicBezTo>
                  <a:cubicBezTo>
                    <a:pt x="1175" y="324"/>
                    <a:pt x="1176" y="323"/>
                    <a:pt x="1177" y="322"/>
                  </a:cubicBezTo>
                  <a:cubicBezTo>
                    <a:pt x="1178" y="321"/>
                    <a:pt x="1178" y="319"/>
                    <a:pt x="1178" y="318"/>
                  </a:cubicBezTo>
                  <a:cubicBezTo>
                    <a:pt x="1179" y="317"/>
                    <a:pt x="1180" y="317"/>
                    <a:pt x="1181" y="316"/>
                  </a:cubicBezTo>
                  <a:cubicBezTo>
                    <a:pt x="1181" y="317"/>
                    <a:pt x="1181" y="318"/>
                    <a:pt x="1181" y="319"/>
                  </a:cubicBezTo>
                  <a:cubicBezTo>
                    <a:pt x="1179" y="326"/>
                    <a:pt x="1176" y="333"/>
                    <a:pt x="1175" y="341"/>
                  </a:cubicBezTo>
                  <a:cubicBezTo>
                    <a:pt x="1174" y="346"/>
                    <a:pt x="1176" y="352"/>
                    <a:pt x="1177" y="358"/>
                  </a:cubicBezTo>
                  <a:cubicBezTo>
                    <a:pt x="1177" y="358"/>
                    <a:pt x="1178" y="360"/>
                    <a:pt x="1178" y="360"/>
                  </a:cubicBezTo>
                  <a:cubicBezTo>
                    <a:pt x="1186" y="365"/>
                    <a:pt x="1192" y="373"/>
                    <a:pt x="1196" y="380"/>
                  </a:cubicBezTo>
                  <a:cubicBezTo>
                    <a:pt x="1200" y="380"/>
                    <a:pt x="1203" y="380"/>
                    <a:pt x="1206" y="379"/>
                  </a:cubicBezTo>
                  <a:cubicBezTo>
                    <a:pt x="1206" y="380"/>
                    <a:pt x="1206" y="380"/>
                    <a:pt x="1206" y="381"/>
                  </a:cubicBezTo>
                  <a:cubicBezTo>
                    <a:pt x="1210" y="378"/>
                    <a:pt x="1205" y="371"/>
                    <a:pt x="1213" y="369"/>
                  </a:cubicBezTo>
                  <a:cubicBezTo>
                    <a:pt x="1212" y="371"/>
                    <a:pt x="1212" y="373"/>
                    <a:pt x="1211" y="374"/>
                  </a:cubicBezTo>
                  <a:cubicBezTo>
                    <a:pt x="1210" y="379"/>
                    <a:pt x="1208" y="382"/>
                    <a:pt x="1207" y="387"/>
                  </a:cubicBezTo>
                  <a:cubicBezTo>
                    <a:pt x="1206" y="393"/>
                    <a:pt x="1209" y="397"/>
                    <a:pt x="1216" y="396"/>
                  </a:cubicBezTo>
                  <a:cubicBezTo>
                    <a:pt x="1218" y="396"/>
                    <a:pt x="1219" y="396"/>
                    <a:pt x="1221" y="396"/>
                  </a:cubicBezTo>
                  <a:cubicBezTo>
                    <a:pt x="1220" y="401"/>
                    <a:pt x="1223" y="404"/>
                    <a:pt x="1227" y="408"/>
                  </a:cubicBezTo>
                  <a:cubicBezTo>
                    <a:pt x="1229" y="410"/>
                    <a:pt x="1229" y="413"/>
                    <a:pt x="1231" y="416"/>
                  </a:cubicBezTo>
                  <a:cubicBezTo>
                    <a:pt x="1231" y="418"/>
                    <a:pt x="1231" y="420"/>
                    <a:pt x="1232" y="421"/>
                  </a:cubicBezTo>
                  <a:cubicBezTo>
                    <a:pt x="1242" y="418"/>
                    <a:pt x="1249" y="411"/>
                    <a:pt x="1254" y="402"/>
                  </a:cubicBezTo>
                  <a:cubicBezTo>
                    <a:pt x="1254" y="401"/>
                    <a:pt x="1255" y="401"/>
                    <a:pt x="1255" y="400"/>
                  </a:cubicBezTo>
                  <a:cubicBezTo>
                    <a:pt x="1256" y="400"/>
                    <a:pt x="1256" y="400"/>
                    <a:pt x="1258" y="401"/>
                  </a:cubicBezTo>
                  <a:cubicBezTo>
                    <a:pt x="1255" y="404"/>
                    <a:pt x="1253" y="407"/>
                    <a:pt x="1250" y="410"/>
                  </a:cubicBezTo>
                  <a:cubicBezTo>
                    <a:pt x="1248" y="413"/>
                    <a:pt x="1244" y="416"/>
                    <a:pt x="1242" y="420"/>
                  </a:cubicBezTo>
                  <a:cubicBezTo>
                    <a:pt x="1239" y="423"/>
                    <a:pt x="1239" y="427"/>
                    <a:pt x="1241" y="431"/>
                  </a:cubicBezTo>
                  <a:cubicBezTo>
                    <a:pt x="1242" y="434"/>
                    <a:pt x="1243" y="438"/>
                    <a:pt x="1244" y="441"/>
                  </a:cubicBezTo>
                  <a:cubicBezTo>
                    <a:pt x="1245" y="442"/>
                    <a:pt x="1247" y="443"/>
                    <a:pt x="1248" y="443"/>
                  </a:cubicBezTo>
                  <a:cubicBezTo>
                    <a:pt x="1252" y="443"/>
                    <a:pt x="1253" y="444"/>
                    <a:pt x="1253" y="447"/>
                  </a:cubicBezTo>
                  <a:cubicBezTo>
                    <a:pt x="1253" y="450"/>
                    <a:pt x="1252" y="453"/>
                    <a:pt x="1252" y="456"/>
                  </a:cubicBezTo>
                  <a:cubicBezTo>
                    <a:pt x="1252" y="458"/>
                    <a:pt x="1254" y="460"/>
                    <a:pt x="1255" y="461"/>
                  </a:cubicBezTo>
                  <a:cubicBezTo>
                    <a:pt x="1256" y="463"/>
                    <a:pt x="1258" y="464"/>
                    <a:pt x="1259" y="466"/>
                  </a:cubicBezTo>
                  <a:cubicBezTo>
                    <a:pt x="1262" y="470"/>
                    <a:pt x="1265" y="474"/>
                    <a:pt x="1267" y="478"/>
                  </a:cubicBezTo>
                  <a:cubicBezTo>
                    <a:pt x="1270" y="481"/>
                    <a:pt x="1272" y="485"/>
                    <a:pt x="1274" y="489"/>
                  </a:cubicBezTo>
                  <a:cubicBezTo>
                    <a:pt x="1274" y="490"/>
                    <a:pt x="1274" y="490"/>
                    <a:pt x="1275" y="490"/>
                  </a:cubicBezTo>
                  <a:cubicBezTo>
                    <a:pt x="1282" y="496"/>
                    <a:pt x="1282" y="504"/>
                    <a:pt x="1285" y="511"/>
                  </a:cubicBezTo>
                  <a:cubicBezTo>
                    <a:pt x="1286" y="516"/>
                    <a:pt x="1289" y="519"/>
                    <a:pt x="1295" y="520"/>
                  </a:cubicBezTo>
                  <a:cubicBezTo>
                    <a:pt x="1297" y="520"/>
                    <a:pt x="1298" y="521"/>
                    <a:pt x="1299" y="524"/>
                  </a:cubicBezTo>
                  <a:cubicBezTo>
                    <a:pt x="1302" y="532"/>
                    <a:pt x="1306" y="540"/>
                    <a:pt x="1310" y="549"/>
                  </a:cubicBezTo>
                  <a:cubicBezTo>
                    <a:pt x="1312" y="545"/>
                    <a:pt x="1315" y="542"/>
                    <a:pt x="1317" y="539"/>
                  </a:cubicBezTo>
                  <a:cubicBezTo>
                    <a:pt x="1322" y="540"/>
                    <a:pt x="1323" y="542"/>
                    <a:pt x="1322" y="547"/>
                  </a:cubicBezTo>
                  <a:cubicBezTo>
                    <a:pt x="1321" y="549"/>
                    <a:pt x="1320" y="552"/>
                    <a:pt x="1320" y="554"/>
                  </a:cubicBezTo>
                  <a:cubicBezTo>
                    <a:pt x="1320" y="554"/>
                    <a:pt x="1320" y="554"/>
                    <a:pt x="1321" y="555"/>
                  </a:cubicBezTo>
                  <a:cubicBezTo>
                    <a:pt x="1322" y="553"/>
                    <a:pt x="1324" y="552"/>
                    <a:pt x="1326" y="551"/>
                  </a:cubicBezTo>
                  <a:cubicBezTo>
                    <a:pt x="1326" y="551"/>
                    <a:pt x="1327" y="551"/>
                    <a:pt x="1327" y="551"/>
                  </a:cubicBezTo>
                  <a:cubicBezTo>
                    <a:pt x="1324" y="558"/>
                    <a:pt x="1320" y="566"/>
                    <a:pt x="1327" y="573"/>
                  </a:cubicBezTo>
                  <a:cubicBezTo>
                    <a:pt x="1328" y="572"/>
                    <a:pt x="1328" y="571"/>
                    <a:pt x="1328" y="570"/>
                  </a:cubicBezTo>
                  <a:cubicBezTo>
                    <a:pt x="1329" y="569"/>
                    <a:pt x="1329" y="568"/>
                    <a:pt x="1329" y="567"/>
                  </a:cubicBezTo>
                  <a:cubicBezTo>
                    <a:pt x="1332" y="572"/>
                    <a:pt x="1331" y="575"/>
                    <a:pt x="1326" y="582"/>
                  </a:cubicBezTo>
                  <a:cubicBezTo>
                    <a:pt x="1327" y="583"/>
                    <a:pt x="1328" y="584"/>
                    <a:pt x="1329" y="586"/>
                  </a:cubicBezTo>
                  <a:cubicBezTo>
                    <a:pt x="1326" y="591"/>
                    <a:pt x="1327" y="597"/>
                    <a:pt x="1332" y="601"/>
                  </a:cubicBezTo>
                  <a:cubicBezTo>
                    <a:pt x="1335" y="604"/>
                    <a:pt x="1338" y="604"/>
                    <a:pt x="1340" y="601"/>
                  </a:cubicBezTo>
                  <a:cubicBezTo>
                    <a:pt x="1342" y="602"/>
                    <a:pt x="1343" y="607"/>
                    <a:pt x="1347" y="602"/>
                  </a:cubicBezTo>
                  <a:cubicBezTo>
                    <a:pt x="1347" y="602"/>
                    <a:pt x="1347" y="603"/>
                    <a:pt x="1347" y="603"/>
                  </a:cubicBezTo>
                  <a:cubicBezTo>
                    <a:pt x="1347" y="606"/>
                    <a:pt x="1345" y="610"/>
                    <a:pt x="1346" y="613"/>
                  </a:cubicBezTo>
                  <a:cubicBezTo>
                    <a:pt x="1346" y="618"/>
                    <a:pt x="1343" y="621"/>
                    <a:pt x="1342" y="624"/>
                  </a:cubicBezTo>
                  <a:cubicBezTo>
                    <a:pt x="1341" y="629"/>
                    <a:pt x="1341" y="632"/>
                    <a:pt x="1343" y="637"/>
                  </a:cubicBezTo>
                  <a:cubicBezTo>
                    <a:pt x="1347" y="647"/>
                    <a:pt x="1352" y="657"/>
                    <a:pt x="1357" y="666"/>
                  </a:cubicBezTo>
                  <a:cubicBezTo>
                    <a:pt x="1357" y="667"/>
                    <a:pt x="1358" y="669"/>
                    <a:pt x="1357" y="670"/>
                  </a:cubicBezTo>
                  <a:cubicBezTo>
                    <a:pt x="1354" y="676"/>
                    <a:pt x="1356" y="682"/>
                    <a:pt x="1358" y="689"/>
                  </a:cubicBezTo>
                  <a:cubicBezTo>
                    <a:pt x="1358" y="690"/>
                    <a:pt x="1358" y="691"/>
                    <a:pt x="1359" y="692"/>
                  </a:cubicBezTo>
                  <a:cubicBezTo>
                    <a:pt x="1363" y="694"/>
                    <a:pt x="1367" y="695"/>
                    <a:pt x="1372" y="698"/>
                  </a:cubicBezTo>
                  <a:cubicBezTo>
                    <a:pt x="1372" y="700"/>
                    <a:pt x="1372" y="705"/>
                    <a:pt x="1372" y="709"/>
                  </a:cubicBezTo>
                  <a:cubicBezTo>
                    <a:pt x="1372" y="710"/>
                    <a:pt x="1370" y="711"/>
                    <a:pt x="1369" y="711"/>
                  </a:cubicBezTo>
                  <a:cubicBezTo>
                    <a:pt x="1364" y="711"/>
                    <a:pt x="1364" y="715"/>
                    <a:pt x="1364" y="718"/>
                  </a:cubicBezTo>
                  <a:cubicBezTo>
                    <a:pt x="1365" y="722"/>
                    <a:pt x="1365" y="725"/>
                    <a:pt x="1365" y="729"/>
                  </a:cubicBezTo>
                  <a:cubicBezTo>
                    <a:pt x="1365" y="736"/>
                    <a:pt x="1366" y="743"/>
                    <a:pt x="1372" y="749"/>
                  </a:cubicBezTo>
                  <a:cubicBezTo>
                    <a:pt x="1374" y="751"/>
                    <a:pt x="1374" y="753"/>
                    <a:pt x="1372" y="756"/>
                  </a:cubicBezTo>
                  <a:cubicBezTo>
                    <a:pt x="1371" y="758"/>
                    <a:pt x="1370" y="759"/>
                    <a:pt x="1368" y="761"/>
                  </a:cubicBezTo>
                  <a:cubicBezTo>
                    <a:pt x="1366" y="765"/>
                    <a:pt x="1365" y="768"/>
                    <a:pt x="1369" y="772"/>
                  </a:cubicBezTo>
                  <a:cubicBezTo>
                    <a:pt x="1371" y="774"/>
                    <a:pt x="1371" y="778"/>
                    <a:pt x="1372" y="781"/>
                  </a:cubicBezTo>
                  <a:cubicBezTo>
                    <a:pt x="1373" y="787"/>
                    <a:pt x="1375" y="794"/>
                    <a:pt x="1377" y="800"/>
                  </a:cubicBezTo>
                  <a:cubicBezTo>
                    <a:pt x="1377" y="801"/>
                    <a:pt x="1377" y="803"/>
                    <a:pt x="1376" y="804"/>
                  </a:cubicBezTo>
                  <a:cubicBezTo>
                    <a:pt x="1374" y="806"/>
                    <a:pt x="1372" y="808"/>
                    <a:pt x="1371" y="811"/>
                  </a:cubicBezTo>
                  <a:cubicBezTo>
                    <a:pt x="1367" y="816"/>
                    <a:pt x="1365" y="822"/>
                    <a:pt x="1366" y="828"/>
                  </a:cubicBezTo>
                  <a:cubicBezTo>
                    <a:pt x="1367" y="834"/>
                    <a:pt x="1367" y="840"/>
                    <a:pt x="1364" y="845"/>
                  </a:cubicBezTo>
                  <a:cubicBezTo>
                    <a:pt x="1363" y="847"/>
                    <a:pt x="1364" y="852"/>
                    <a:pt x="1366" y="854"/>
                  </a:cubicBezTo>
                  <a:cubicBezTo>
                    <a:pt x="1369" y="861"/>
                    <a:pt x="1370" y="867"/>
                    <a:pt x="1369" y="874"/>
                  </a:cubicBezTo>
                  <a:cubicBezTo>
                    <a:pt x="1368" y="881"/>
                    <a:pt x="1370" y="888"/>
                    <a:pt x="1370" y="894"/>
                  </a:cubicBezTo>
                  <a:cubicBezTo>
                    <a:pt x="1371" y="902"/>
                    <a:pt x="1372" y="910"/>
                    <a:pt x="1373" y="918"/>
                  </a:cubicBezTo>
                  <a:cubicBezTo>
                    <a:pt x="1366" y="922"/>
                    <a:pt x="1366" y="922"/>
                    <a:pt x="1369" y="929"/>
                  </a:cubicBezTo>
                  <a:cubicBezTo>
                    <a:pt x="1370" y="934"/>
                    <a:pt x="1372" y="939"/>
                    <a:pt x="1369" y="945"/>
                  </a:cubicBezTo>
                  <a:cubicBezTo>
                    <a:pt x="1368" y="946"/>
                    <a:pt x="1369" y="949"/>
                    <a:pt x="1368" y="952"/>
                  </a:cubicBezTo>
                  <a:cubicBezTo>
                    <a:pt x="1371" y="949"/>
                    <a:pt x="1373" y="948"/>
                    <a:pt x="1375" y="946"/>
                  </a:cubicBezTo>
                  <a:cubicBezTo>
                    <a:pt x="1375" y="946"/>
                    <a:pt x="1376" y="946"/>
                    <a:pt x="1376" y="947"/>
                  </a:cubicBezTo>
                  <a:cubicBezTo>
                    <a:pt x="1375" y="948"/>
                    <a:pt x="1373" y="950"/>
                    <a:pt x="1372" y="951"/>
                  </a:cubicBezTo>
                  <a:cubicBezTo>
                    <a:pt x="1368" y="954"/>
                    <a:pt x="1366" y="957"/>
                    <a:pt x="1366" y="961"/>
                  </a:cubicBezTo>
                  <a:cubicBezTo>
                    <a:pt x="1365" y="981"/>
                    <a:pt x="1362" y="1000"/>
                    <a:pt x="1355" y="1018"/>
                  </a:cubicBezTo>
                  <a:cubicBezTo>
                    <a:pt x="1354" y="1021"/>
                    <a:pt x="1354" y="1024"/>
                    <a:pt x="1354" y="1027"/>
                  </a:cubicBezTo>
                  <a:cubicBezTo>
                    <a:pt x="1353" y="1029"/>
                    <a:pt x="1353" y="1032"/>
                    <a:pt x="1351" y="1033"/>
                  </a:cubicBezTo>
                  <a:cubicBezTo>
                    <a:pt x="1347" y="1034"/>
                    <a:pt x="1348" y="1037"/>
                    <a:pt x="1348" y="1040"/>
                  </a:cubicBezTo>
                  <a:cubicBezTo>
                    <a:pt x="1347" y="1049"/>
                    <a:pt x="1346" y="1058"/>
                    <a:pt x="1345" y="1067"/>
                  </a:cubicBezTo>
                  <a:cubicBezTo>
                    <a:pt x="1345" y="1069"/>
                    <a:pt x="1344" y="1070"/>
                    <a:pt x="1344" y="1073"/>
                  </a:cubicBezTo>
                  <a:cubicBezTo>
                    <a:pt x="1346" y="1072"/>
                    <a:pt x="1348" y="1071"/>
                    <a:pt x="1349" y="1070"/>
                  </a:cubicBezTo>
                  <a:cubicBezTo>
                    <a:pt x="1349" y="1072"/>
                    <a:pt x="1349" y="1073"/>
                    <a:pt x="1350" y="1074"/>
                  </a:cubicBezTo>
                  <a:cubicBezTo>
                    <a:pt x="1349" y="1074"/>
                    <a:pt x="1349" y="1074"/>
                    <a:pt x="1348" y="1074"/>
                  </a:cubicBezTo>
                  <a:cubicBezTo>
                    <a:pt x="1339" y="1073"/>
                    <a:pt x="1339" y="1073"/>
                    <a:pt x="1335" y="1082"/>
                  </a:cubicBezTo>
                  <a:cubicBezTo>
                    <a:pt x="1333" y="1086"/>
                    <a:pt x="1331" y="1090"/>
                    <a:pt x="1329" y="1093"/>
                  </a:cubicBezTo>
                  <a:cubicBezTo>
                    <a:pt x="1326" y="1097"/>
                    <a:pt x="1325" y="1100"/>
                    <a:pt x="1326" y="1104"/>
                  </a:cubicBezTo>
                  <a:cubicBezTo>
                    <a:pt x="1327" y="1108"/>
                    <a:pt x="1327" y="1112"/>
                    <a:pt x="1327" y="1115"/>
                  </a:cubicBezTo>
                  <a:cubicBezTo>
                    <a:pt x="1327" y="1116"/>
                    <a:pt x="1327" y="1116"/>
                    <a:pt x="1326" y="1116"/>
                  </a:cubicBezTo>
                  <a:cubicBezTo>
                    <a:pt x="1326" y="1115"/>
                    <a:pt x="1326" y="1115"/>
                    <a:pt x="1325" y="1115"/>
                  </a:cubicBezTo>
                  <a:cubicBezTo>
                    <a:pt x="1323" y="1113"/>
                    <a:pt x="1322" y="1109"/>
                    <a:pt x="1320" y="1109"/>
                  </a:cubicBezTo>
                  <a:cubicBezTo>
                    <a:pt x="1316" y="1109"/>
                    <a:pt x="1315" y="1113"/>
                    <a:pt x="1313" y="1116"/>
                  </a:cubicBezTo>
                  <a:cubicBezTo>
                    <a:pt x="1309" y="1129"/>
                    <a:pt x="1304" y="1142"/>
                    <a:pt x="1300" y="1155"/>
                  </a:cubicBezTo>
                  <a:cubicBezTo>
                    <a:pt x="1299" y="1158"/>
                    <a:pt x="1296" y="1161"/>
                    <a:pt x="1295" y="1164"/>
                  </a:cubicBezTo>
                  <a:cubicBezTo>
                    <a:pt x="1293" y="1167"/>
                    <a:pt x="1291" y="1171"/>
                    <a:pt x="1289" y="1175"/>
                  </a:cubicBezTo>
                  <a:cubicBezTo>
                    <a:pt x="1289" y="1176"/>
                    <a:pt x="1288" y="1177"/>
                    <a:pt x="1288" y="1178"/>
                  </a:cubicBezTo>
                  <a:cubicBezTo>
                    <a:pt x="1278" y="1187"/>
                    <a:pt x="1273" y="1198"/>
                    <a:pt x="1269" y="1211"/>
                  </a:cubicBezTo>
                  <a:cubicBezTo>
                    <a:pt x="1268" y="1214"/>
                    <a:pt x="1267" y="1216"/>
                    <a:pt x="1264" y="1217"/>
                  </a:cubicBezTo>
                  <a:cubicBezTo>
                    <a:pt x="1261" y="1218"/>
                    <a:pt x="1259" y="1220"/>
                    <a:pt x="1257" y="1222"/>
                  </a:cubicBezTo>
                  <a:cubicBezTo>
                    <a:pt x="1253" y="1225"/>
                    <a:pt x="1250" y="1227"/>
                    <a:pt x="1246" y="1230"/>
                  </a:cubicBezTo>
                  <a:cubicBezTo>
                    <a:pt x="1243" y="1232"/>
                    <a:pt x="1242" y="1235"/>
                    <a:pt x="1242" y="1238"/>
                  </a:cubicBezTo>
                  <a:cubicBezTo>
                    <a:pt x="1242" y="1242"/>
                    <a:pt x="1242" y="1246"/>
                    <a:pt x="1242" y="1249"/>
                  </a:cubicBezTo>
                  <a:cubicBezTo>
                    <a:pt x="1241" y="1249"/>
                    <a:pt x="1240" y="1249"/>
                    <a:pt x="1240" y="1249"/>
                  </a:cubicBezTo>
                  <a:cubicBezTo>
                    <a:pt x="1240" y="1245"/>
                    <a:pt x="1240" y="1241"/>
                    <a:pt x="1240" y="1237"/>
                  </a:cubicBezTo>
                  <a:cubicBezTo>
                    <a:pt x="1232" y="1240"/>
                    <a:pt x="1228" y="1245"/>
                    <a:pt x="1228" y="1251"/>
                  </a:cubicBezTo>
                  <a:cubicBezTo>
                    <a:pt x="1228" y="1260"/>
                    <a:pt x="1223" y="1266"/>
                    <a:pt x="1218" y="1273"/>
                  </a:cubicBezTo>
                  <a:cubicBezTo>
                    <a:pt x="1208" y="1286"/>
                    <a:pt x="1200" y="1300"/>
                    <a:pt x="1190" y="1314"/>
                  </a:cubicBezTo>
                  <a:cubicBezTo>
                    <a:pt x="1189" y="1315"/>
                    <a:pt x="1188" y="1316"/>
                    <a:pt x="1186" y="1316"/>
                  </a:cubicBezTo>
                  <a:cubicBezTo>
                    <a:pt x="1182" y="1316"/>
                    <a:pt x="1181" y="1319"/>
                    <a:pt x="1180" y="1323"/>
                  </a:cubicBezTo>
                  <a:cubicBezTo>
                    <a:pt x="1175" y="1323"/>
                    <a:pt x="1170" y="1323"/>
                    <a:pt x="1171" y="1330"/>
                  </a:cubicBezTo>
                  <a:cubicBezTo>
                    <a:pt x="1168" y="1329"/>
                    <a:pt x="1165" y="1329"/>
                    <a:pt x="1161" y="1328"/>
                  </a:cubicBezTo>
                  <a:cubicBezTo>
                    <a:pt x="1160" y="1330"/>
                    <a:pt x="1158" y="1333"/>
                    <a:pt x="1157" y="1335"/>
                  </a:cubicBezTo>
                  <a:cubicBezTo>
                    <a:pt x="1155" y="1334"/>
                    <a:pt x="1154" y="1331"/>
                    <a:pt x="1152" y="1329"/>
                  </a:cubicBezTo>
                  <a:cubicBezTo>
                    <a:pt x="1151" y="1330"/>
                    <a:pt x="1150" y="1330"/>
                    <a:pt x="1150" y="1331"/>
                  </a:cubicBezTo>
                  <a:cubicBezTo>
                    <a:pt x="1151" y="1333"/>
                    <a:pt x="1152" y="1336"/>
                    <a:pt x="1153" y="1339"/>
                  </a:cubicBezTo>
                  <a:cubicBezTo>
                    <a:pt x="1152" y="1339"/>
                    <a:pt x="1152" y="1340"/>
                    <a:pt x="1152" y="1340"/>
                  </a:cubicBezTo>
                  <a:cubicBezTo>
                    <a:pt x="1150" y="1338"/>
                    <a:pt x="1148" y="1336"/>
                    <a:pt x="1145" y="1334"/>
                  </a:cubicBezTo>
                  <a:cubicBezTo>
                    <a:pt x="1143" y="1334"/>
                    <a:pt x="1140" y="1335"/>
                    <a:pt x="1137" y="1336"/>
                  </a:cubicBezTo>
                  <a:cubicBezTo>
                    <a:pt x="1138" y="1337"/>
                    <a:pt x="1138" y="1337"/>
                    <a:pt x="1138" y="1338"/>
                  </a:cubicBezTo>
                  <a:cubicBezTo>
                    <a:pt x="1139" y="1339"/>
                    <a:pt x="1141" y="1339"/>
                    <a:pt x="1143" y="1340"/>
                  </a:cubicBezTo>
                  <a:cubicBezTo>
                    <a:pt x="1142" y="1343"/>
                    <a:pt x="1141" y="1346"/>
                    <a:pt x="1140" y="1349"/>
                  </a:cubicBezTo>
                  <a:cubicBezTo>
                    <a:pt x="1139" y="1349"/>
                    <a:pt x="1139" y="1349"/>
                    <a:pt x="1138" y="1349"/>
                  </a:cubicBezTo>
                  <a:cubicBezTo>
                    <a:pt x="1138" y="1348"/>
                    <a:pt x="1139" y="1346"/>
                    <a:pt x="1138" y="1344"/>
                  </a:cubicBezTo>
                  <a:cubicBezTo>
                    <a:pt x="1138" y="1343"/>
                    <a:pt x="1137" y="1341"/>
                    <a:pt x="1137" y="1340"/>
                  </a:cubicBezTo>
                  <a:cubicBezTo>
                    <a:pt x="1135" y="1340"/>
                    <a:pt x="1134" y="1341"/>
                    <a:pt x="1132" y="1342"/>
                  </a:cubicBezTo>
                  <a:cubicBezTo>
                    <a:pt x="1132" y="1342"/>
                    <a:pt x="1131" y="1341"/>
                    <a:pt x="1130" y="1340"/>
                  </a:cubicBezTo>
                  <a:cubicBezTo>
                    <a:pt x="1126" y="1344"/>
                    <a:pt x="1125" y="1349"/>
                    <a:pt x="1127" y="1354"/>
                  </a:cubicBezTo>
                  <a:cubicBezTo>
                    <a:pt x="1125" y="1355"/>
                    <a:pt x="1124" y="1356"/>
                    <a:pt x="1121" y="1358"/>
                  </a:cubicBezTo>
                  <a:cubicBezTo>
                    <a:pt x="1121" y="1353"/>
                    <a:pt x="1121" y="1349"/>
                    <a:pt x="1121" y="1346"/>
                  </a:cubicBezTo>
                  <a:cubicBezTo>
                    <a:pt x="1121" y="1345"/>
                    <a:pt x="1120" y="1345"/>
                    <a:pt x="1119" y="1345"/>
                  </a:cubicBezTo>
                  <a:cubicBezTo>
                    <a:pt x="1114" y="1350"/>
                    <a:pt x="1109" y="1356"/>
                    <a:pt x="1104" y="1362"/>
                  </a:cubicBezTo>
                  <a:cubicBezTo>
                    <a:pt x="1100" y="1363"/>
                    <a:pt x="1095" y="1364"/>
                    <a:pt x="1091" y="1366"/>
                  </a:cubicBezTo>
                  <a:cubicBezTo>
                    <a:pt x="1090" y="1366"/>
                    <a:pt x="1089" y="1369"/>
                    <a:pt x="1089" y="1371"/>
                  </a:cubicBezTo>
                  <a:cubicBezTo>
                    <a:pt x="1088" y="1376"/>
                    <a:pt x="1085" y="1380"/>
                    <a:pt x="1081" y="1384"/>
                  </a:cubicBezTo>
                  <a:cubicBezTo>
                    <a:pt x="1081" y="1384"/>
                    <a:pt x="1080" y="1384"/>
                    <a:pt x="1079" y="1384"/>
                  </a:cubicBezTo>
                  <a:cubicBezTo>
                    <a:pt x="1079" y="1382"/>
                    <a:pt x="1079" y="1379"/>
                    <a:pt x="1078" y="1376"/>
                  </a:cubicBezTo>
                  <a:cubicBezTo>
                    <a:pt x="1076" y="1381"/>
                    <a:pt x="1074" y="1385"/>
                    <a:pt x="1072" y="1389"/>
                  </a:cubicBezTo>
                  <a:cubicBezTo>
                    <a:pt x="1071" y="1391"/>
                    <a:pt x="1071" y="1392"/>
                    <a:pt x="1070" y="1393"/>
                  </a:cubicBezTo>
                  <a:cubicBezTo>
                    <a:pt x="1068" y="1400"/>
                    <a:pt x="1068" y="1400"/>
                    <a:pt x="1061" y="1400"/>
                  </a:cubicBezTo>
                  <a:cubicBezTo>
                    <a:pt x="1058" y="1399"/>
                    <a:pt x="1055" y="1399"/>
                    <a:pt x="1053" y="1400"/>
                  </a:cubicBezTo>
                  <a:cubicBezTo>
                    <a:pt x="1047" y="1403"/>
                    <a:pt x="1046" y="1396"/>
                    <a:pt x="1041" y="1396"/>
                  </a:cubicBezTo>
                  <a:cubicBezTo>
                    <a:pt x="1037" y="1395"/>
                    <a:pt x="1035" y="1395"/>
                    <a:pt x="1032" y="1397"/>
                  </a:cubicBezTo>
                  <a:cubicBezTo>
                    <a:pt x="1031" y="1398"/>
                    <a:pt x="1030" y="1399"/>
                    <a:pt x="1030" y="1399"/>
                  </a:cubicBezTo>
                  <a:cubicBezTo>
                    <a:pt x="1024" y="1404"/>
                    <a:pt x="1022" y="1403"/>
                    <a:pt x="1018" y="1396"/>
                  </a:cubicBezTo>
                  <a:cubicBezTo>
                    <a:pt x="1016" y="1400"/>
                    <a:pt x="1015" y="1403"/>
                    <a:pt x="1014" y="1406"/>
                  </a:cubicBezTo>
                  <a:cubicBezTo>
                    <a:pt x="1010" y="1407"/>
                    <a:pt x="1005" y="1407"/>
                    <a:pt x="1001" y="1407"/>
                  </a:cubicBezTo>
                  <a:cubicBezTo>
                    <a:pt x="999" y="1408"/>
                    <a:pt x="997" y="1408"/>
                    <a:pt x="996" y="1407"/>
                  </a:cubicBezTo>
                  <a:cubicBezTo>
                    <a:pt x="993" y="1403"/>
                    <a:pt x="990" y="1407"/>
                    <a:pt x="986" y="1406"/>
                  </a:cubicBezTo>
                  <a:cubicBezTo>
                    <a:pt x="986" y="1405"/>
                    <a:pt x="984" y="1408"/>
                    <a:pt x="984" y="1410"/>
                  </a:cubicBezTo>
                  <a:cubicBezTo>
                    <a:pt x="983" y="1410"/>
                    <a:pt x="984" y="1412"/>
                    <a:pt x="985" y="1413"/>
                  </a:cubicBezTo>
                  <a:cubicBezTo>
                    <a:pt x="993" y="1420"/>
                    <a:pt x="993" y="1420"/>
                    <a:pt x="984" y="1427"/>
                  </a:cubicBezTo>
                  <a:cubicBezTo>
                    <a:pt x="981" y="1429"/>
                    <a:pt x="978" y="1431"/>
                    <a:pt x="974" y="1433"/>
                  </a:cubicBezTo>
                  <a:cubicBezTo>
                    <a:pt x="973" y="1434"/>
                    <a:pt x="971" y="1435"/>
                    <a:pt x="970" y="1437"/>
                  </a:cubicBezTo>
                  <a:cubicBezTo>
                    <a:pt x="966" y="1441"/>
                    <a:pt x="963" y="1445"/>
                    <a:pt x="957" y="1446"/>
                  </a:cubicBezTo>
                  <a:cubicBezTo>
                    <a:pt x="956" y="1446"/>
                    <a:pt x="955" y="1450"/>
                    <a:pt x="954" y="1452"/>
                  </a:cubicBezTo>
                  <a:cubicBezTo>
                    <a:pt x="954" y="1453"/>
                    <a:pt x="955" y="1455"/>
                    <a:pt x="955" y="1456"/>
                  </a:cubicBezTo>
                  <a:cubicBezTo>
                    <a:pt x="952" y="1458"/>
                    <a:pt x="950" y="1459"/>
                    <a:pt x="947" y="1461"/>
                  </a:cubicBezTo>
                  <a:cubicBezTo>
                    <a:pt x="943" y="1465"/>
                    <a:pt x="939" y="1468"/>
                    <a:pt x="932" y="1467"/>
                  </a:cubicBezTo>
                  <a:cubicBezTo>
                    <a:pt x="929" y="1466"/>
                    <a:pt x="925" y="1470"/>
                    <a:pt x="921" y="1469"/>
                  </a:cubicBezTo>
                  <a:cubicBezTo>
                    <a:pt x="917" y="1469"/>
                    <a:pt x="914" y="1471"/>
                    <a:pt x="910" y="1473"/>
                  </a:cubicBezTo>
                  <a:cubicBezTo>
                    <a:pt x="905" y="1476"/>
                    <a:pt x="900" y="1478"/>
                    <a:pt x="895" y="1480"/>
                  </a:cubicBezTo>
                  <a:cubicBezTo>
                    <a:pt x="894" y="1481"/>
                    <a:pt x="893" y="1481"/>
                    <a:pt x="892" y="1481"/>
                  </a:cubicBezTo>
                  <a:cubicBezTo>
                    <a:pt x="886" y="1479"/>
                    <a:pt x="880" y="1481"/>
                    <a:pt x="874" y="1485"/>
                  </a:cubicBezTo>
                  <a:cubicBezTo>
                    <a:pt x="865" y="1491"/>
                    <a:pt x="855" y="1495"/>
                    <a:pt x="843" y="1496"/>
                  </a:cubicBezTo>
                  <a:cubicBezTo>
                    <a:pt x="834" y="1497"/>
                    <a:pt x="825" y="1499"/>
                    <a:pt x="817" y="1500"/>
                  </a:cubicBezTo>
                  <a:cubicBezTo>
                    <a:pt x="816" y="1501"/>
                    <a:pt x="815" y="1501"/>
                    <a:pt x="814" y="1502"/>
                  </a:cubicBezTo>
                  <a:cubicBezTo>
                    <a:pt x="808" y="1507"/>
                    <a:pt x="800" y="1507"/>
                    <a:pt x="792" y="1507"/>
                  </a:cubicBezTo>
                  <a:cubicBezTo>
                    <a:pt x="787" y="1507"/>
                    <a:pt x="781" y="1509"/>
                    <a:pt x="775" y="1511"/>
                  </a:cubicBezTo>
                  <a:cubicBezTo>
                    <a:pt x="770" y="1513"/>
                    <a:pt x="766" y="1516"/>
                    <a:pt x="761" y="1513"/>
                  </a:cubicBezTo>
                  <a:cubicBezTo>
                    <a:pt x="760" y="1513"/>
                    <a:pt x="758" y="1513"/>
                    <a:pt x="757" y="1513"/>
                  </a:cubicBezTo>
                  <a:cubicBezTo>
                    <a:pt x="756" y="1508"/>
                    <a:pt x="753" y="1509"/>
                    <a:pt x="749" y="1510"/>
                  </a:cubicBezTo>
                  <a:cubicBezTo>
                    <a:pt x="744" y="1512"/>
                    <a:pt x="739" y="1516"/>
                    <a:pt x="734" y="1512"/>
                  </a:cubicBezTo>
                  <a:cubicBezTo>
                    <a:pt x="730" y="1514"/>
                    <a:pt x="726" y="1513"/>
                    <a:pt x="722" y="1512"/>
                  </a:cubicBezTo>
                  <a:cubicBezTo>
                    <a:pt x="722" y="1512"/>
                    <a:pt x="721" y="1512"/>
                    <a:pt x="720" y="1512"/>
                  </a:cubicBezTo>
                  <a:cubicBezTo>
                    <a:pt x="714" y="1518"/>
                    <a:pt x="707" y="1514"/>
                    <a:pt x="700" y="1513"/>
                  </a:cubicBezTo>
                  <a:cubicBezTo>
                    <a:pt x="698" y="1513"/>
                    <a:pt x="696" y="1513"/>
                    <a:pt x="693" y="1513"/>
                  </a:cubicBezTo>
                  <a:cubicBezTo>
                    <a:pt x="692" y="1513"/>
                    <a:pt x="691" y="1513"/>
                    <a:pt x="691" y="1513"/>
                  </a:cubicBezTo>
                  <a:cubicBezTo>
                    <a:pt x="685" y="1509"/>
                    <a:pt x="678" y="1511"/>
                    <a:pt x="672" y="1508"/>
                  </a:cubicBezTo>
                  <a:cubicBezTo>
                    <a:pt x="667" y="1506"/>
                    <a:pt x="662" y="1507"/>
                    <a:pt x="659" y="1512"/>
                  </a:cubicBezTo>
                  <a:cubicBezTo>
                    <a:pt x="656" y="1507"/>
                    <a:pt x="652" y="1509"/>
                    <a:pt x="648" y="1510"/>
                  </a:cubicBezTo>
                  <a:cubicBezTo>
                    <a:pt x="646" y="1511"/>
                    <a:pt x="644" y="1511"/>
                    <a:pt x="642" y="1510"/>
                  </a:cubicBezTo>
                  <a:cubicBezTo>
                    <a:pt x="639" y="1509"/>
                    <a:pt x="635" y="1509"/>
                    <a:pt x="631" y="1508"/>
                  </a:cubicBezTo>
                  <a:cubicBezTo>
                    <a:pt x="631" y="1510"/>
                    <a:pt x="630" y="1513"/>
                    <a:pt x="630" y="1515"/>
                  </a:cubicBezTo>
                  <a:cubicBezTo>
                    <a:pt x="629" y="1517"/>
                    <a:pt x="628" y="1520"/>
                    <a:pt x="625" y="1519"/>
                  </a:cubicBezTo>
                  <a:cubicBezTo>
                    <a:pt x="622" y="1517"/>
                    <a:pt x="619" y="1516"/>
                    <a:pt x="620" y="1512"/>
                  </a:cubicBezTo>
                  <a:cubicBezTo>
                    <a:pt x="622" y="1505"/>
                    <a:pt x="621" y="1503"/>
                    <a:pt x="614" y="1503"/>
                  </a:cubicBezTo>
                  <a:cubicBezTo>
                    <a:pt x="610" y="1504"/>
                    <a:pt x="605" y="1505"/>
                    <a:pt x="601" y="1505"/>
                  </a:cubicBezTo>
                  <a:cubicBezTo>
                    <a:pt x="600" y="1505"/>
                    <a:pt x="598" y="1506"/>
                    <a:pt x="598" y="1505"/>
                  </a:cubicBezTo>
                  <a:cubicBezTo>
                    <a:pt x="593" y="1502"/>
                    <a:pt x="591" y="1505"/>
                    <a:pt x="590" y="1508"/>
                  </a:cubicBezTo>
                  <a:cubicBezTo>
                    <a:pt x="588" y="1510"/>
                    <a:pt x="587" y="1513"/>
                    <a:pt x="586" y="1515"/>
                  </a:cubicBezTo>
                  <a:cubicBezTo>
                    <a:pt x="583" y="1514"/>
                    <a:pt x="581" y="1513"/>
                    <a:pt x="581" y="1509"/>
                  </a:cubicBezTo>
                  <a:cubicBezTo>
                    <a:pt x="581" y="1507"/>
                    <a:pt x="580" y="1505"/>
                    <a:pt x="579" y="1503"/>
                  </a:cubicBezTo>
                  <a:cubicBezTo>
                    <a:pt x="577" y="1505"/>
                    <a:pt x="576" y="1506"/>
                    <a:pt x="574" y="1507"/>
                  </a:cubicBezTo>
                  <a:cubicBezTo>
                    <a:pt x="573" y="1508"/>
                    <a:pt x="573" y="1510"/>
                    <a:pt x="572" y="1511"/>
                  </a:cubicBezTo>
                  <a:cubicBezTo>
                    <a:pt x="571" y="1509"/>
                    <a:pt x="570" y="1506"/>
                    <a:pt x="569" y="1505"/>
                  </a:cubicBezTo>
                  <a:cubicBezTo>
                    <a:pt x="565" y="1505"/>
                    <a:pt x="566" y="1515"/>
                    <a:pt x="557" y="1510"/>
                  </a:cubicBezTo>
                  <a:cubicBezTo>
                    <a:pt x="555" y="1516"/>
                    <a:pt x="553" y="1522"/>
                    <a:pt x="551" y="1528"/>
                  </a:cubicBezTo>
                  <a:cubicBezTo>
                    <a:pt x="551" y="1528"/>
                    <a:pt x="550" y="1527"/>
                    <a:pt x="550" y="1527"/>
                  </a:cubicBezTo>
                  <a:cubicBezTo>
                    <a:pt x="550" y="1524"/>
                    <a:pt x="551" y="1521"/>
                    <a:pt x="551" y="1518"/>
                  </a:cubicBezTo>
                  <a:cubicBezTo>
                    <a:pt x="552" y="1515"/>
                    <a:pt x="552" y="1512"/>
                    <a:pt x="552" y="1508"/>
                  </a:cubicBezTo>
                  <a:cubicBezTo>
                    <a:pt x="552" y="1507"/>
                    <a:pt x="551" y="1505"/>
                    <a:pt x="550" y="1505"/>
                  </a:cubicBezTo>
                  <a:cubicBezTo>
                    <a:pt x="548" y="1505"/>
                    <a:pt x="546" y="1506"/>
                    <a:pt x="545" y="1507"/>
                  </a:cubicBezTo>
                  <a:cubicBezTo>
                    <a:pt x="544" y="1507"/>
                    <a:pt x="543" y="1508"/>
                    <a:pt x="543" y="1509"/>
                  </a:cubicBezTo>
                  <a:cubicBezTo>
                    <a:pt x="542" y="1509"/>
                    <a:pt x="542" y="1509"/>
                    <a:pt x="541" y="1509"/>
                  </a:cubicBezTo>
                  <a:cubicBezTo>
                    <a:pt x="540" y="1503"/>
                    <a:pt x="537" y="1503"/>
                    <a:pt x="531" y="1503"/>
                  </a:cubicBezTo>
                  <a:cubicBezTo>
                    <a:pt x="522" y="1504"/>
                    <a:pt x="513" y="1504"/>
                    <a:pt x="504" y="1504"/>
                  </a:cubicBezTo>
                  <a:cubicBezTo>
                    <a:pt x="503" y="1504"/>
                    <a:pt x="501" y="1506"/>
                    <a:pt x="499" y="1506"/>
                  </a:cubicBezTo>
                  <a:cubicBezTo>
                    <a:pt x="498" y="1506"/>
                    <a:pt x="497" y="1507"/>
                    <a:pt x="496" y="1507"/>
                  </a:cubicBezTo>
                  <a:cubicBezTo>
                    <a:pt x="489" y="1507"/>
                    <a:pt x="482" y="1504"/>
                    <a:pt x="476" y="1507"/>
                  </a:cubicBezTo>
                  <a:cubicBezTo>
                    <a:pt x="469" y="1510"/>
                    <a:pt x="462" y="1509"/>
                    <a:pt x="454" y="1510"/>
                  </a:cubicBezTo>
                  <a:cubicBezTo>
                    <a:pt x="451" y="1511"/>
                    <a:pt x="448" y="1515"/>
                    <a:pt x="445" y="1518"/>
                  </a:cubicBezTo>
                  <a:cubicBezTo>
                    <a:pt x="442" y="1520"/>
                    <a:pt x="440" y="1524"/>
                    <a:pt x="436" y="1528"/>
                  </a:cubicBezTo>
                  <a:cubicBezTo>
                    <a:pt x="434" y="1519"/>
                    <a:pt x="442" y="1516"/>
                    <a:pt x="442" y="1510"/>
                  </a:cubicBezTo>
                  <a:cubicBezTo>
                    <a:pt x="441" y="1511"/>
                    <a:pt x="440" y="1512"/>
                    <a:pt x="439" y="1514"/>
                  </a:cubicBezTo>
                  <a:cubicBezTo>
                    <a:pt x="438" y="1513"/>
                    <a:pt x="437" y="1513"/>
                    <a:pt x="437" y="1512"/>
                  </a:cubicBezTo>
                  <a:cubicBezTo>
                    <a:pt x="435" y="1508"/>
                    <a:pt x="432" y="1509"/>
                    <a:pt x="430" y="1511"/>
                  </a:cubicBezTo>
                  <a:cubicBezTo>
                    <a:pt x="428" y="1513"/>
                    <a:pt x="426" y="1516"/>
                    <a:pt x="423" y="1518"/>
                  </a:cubicBezTo>
                  <a:cubicBezTo>
                    <a:pt x="423" y="1512"/>
                    <a:pt x="424" y="1508"/>
                    <a:pt x="424" y="1503"/>
                  </a:cubicBezTo>
                  <a:cubicBezTo>
                    <a:pt x="424" y="1497"/>
                    <a:pt x="417" y="1497"/>
                    <a:pt x="415" y="1495"/>
                  </a:cubicBezTo>
                  <a:cubicBezTo>
                    <a:pt x="410" y="1494"/>
                    <a:pt x="406" y="1494"/>
                    <a:pt x="401" y="1494"/>
                  </a:cubicBezTo>
                  <a:cubicBezTo>
                    <a:pt x="395" y="1492"/>
                    <a:pt x="389" y="1491"/>
                    <a:pt x="382" y="1492"/>
                  </a:cubicBezTo>
                  <a:cubicBezTo>
                    <a:pt x="379" y="1493"/>
                    <a:pt x="375" y="1491"/>
                    <a:pt x="374" y="1488"/>
                  </a:cubicBezTo>
                  <a:cubicBezTo>
                    <a:pt x="371" y="1484"/>
                    <a:pt x="368" y="1483"/>
                    <a:pt x="364" y="1483"/>
                  </a:cubicBezTo>
                  <a:cubicBezTo>
                    <a:pt x="359" y="1484"/>
                    <a:pt x="355" y="1483"/>
                    <a:pt x="351" y="1481"/>
                  </a:cubicBezTo>
                  <a:cubicBezTo>
                    <a:pt x="347" y="1479"/>
                    <a:pt x="342" y="1482"/>
                    <a:pt x="337" y="1482"/>
                  </a:cubicBezTo>
                  <a:cubicBezTo>
                    <a:pt x="335" y="1482"/>
                    <a:pt x="334" y="1483"/>
                    <a:pt x="331" y="1484"/>
                  </a:cubicBezTo>
                  <a:cubicBezTo>
                    <a:pt x="332" y="1481"/>
                    <a:pt x="333" y="1479"/>
                    <a:pt x="334" y="1477"/>
                  </a:cubicBezTo>
                  <a:cubicBezTo>
                    <a:pt x="334" y="1475"/>
                    <a:pt x="335" y="1473"/>
                    <a:pt x="331" y="1474"/>
                  </a:cubicBezTo>
                  <a:cubicBezTo>
                    <a:pt x="331" y="1474"/>
                    <a:pt x="330" y="1473"/>
                    <a:pt x="329" y="1473"/>
                  </a:cubicBezTo>
                  <a:cubicBezTo>
                    <a:pt x="327" y="1470"/>
                    <a:pt x="324" y="1467"/>
                    <a:pt x="319" y="1469"/>
                  </a:cubicBezTo>
                  <a:cubicBezTo>
                    <a:pt x="319" y="1470"/>
                    <a:pt x="316" y="1469"/>
                    <a:pt x="315" y="1467"/>
                  </a:cubicBezTo>
                  <a:cubicBezTo>
                    <a:pt x="311" y="1462"/>
                    <a:pt x="306" y="1462"/>
                    <a:pt x="303" y="1468"/>
                  </a:cubicBezTo>
                  <a:cubicBezTo>
                    <a:pt x="300" y="1473"/>
                    <a:pt x="299" y="1479"/>
                    <a:pt x="293" y="1482"/>
                  </a:cubicBezTo>
                  <a:cubicBezTo>
                    <a:pt x="292" y="1482"/>
                    <a:pt x="292" y="1484"/>
                    <a:pt x="292" y="1486"/>
                  </a:cubicBezTo>
                  <a:cubicBezTo>
                    <a:pt x="291" y="1489"/>
                    <a:pt x="291" y="1492"/>
                    <a:pt x="290" y="1494"/>
                  </a:cubicBezTo>
                  <a:cubicBezTo>
                    <a:pt x="289" y="1494"/>
                    <a:pt x="289" y="1494"/>
                    <a:pt x="288" y="1494"/>
                  </a:cubicBezTo>
                  <a:cubicBezTo>
                    <a:pt x="288" y="1490"/>
                    <a:pt x="287" y="1486"/>
                    <a:pt x="287" y="1482"/>
                  </a:cubicBezTo>
                  <a:cubicBezTo>
                    <a:pt x="288" y="1477"/>
                    <a:pt x="288" y="1473"/>
                    <a:pt x="284" y="1469"/>
                  </a:cubicBezTo>
                  <a:cubicBezTo>
                    <a:pt x="283" y="1468"/>
                    <a:pt x="284" y="1465"/>
                    <a:pt x="284" y="1462"/>
                  </a:cubicBezTo>
                  <a:cubicBezTo>
                    <a:pt x="282" y="1460"/>
                    <a:pt x="278" y="1458"/>
                    <a:pt x="275" y="1455"/>
                  </a:cubicBezTo>
                  <a:cubicBezTo>
                    <a:pt x="273" y="1457"/>
                    <a:pt x="272" y="1458"/>
                    <a:pt x="270" y="1460"/>
                  </a:cubicBezTo>
                  <a:cubicBezTo>
                    <a:pt x="269" y="1459"/>
                    <a:pt x="267" y="1457"/>
                    <a:pt x="266" y="1457"/>
                  </a:cubicBezTo>
                  <a:cubicBezTo>
                    <a:pt x="260" y="1454"/>
                    <a:pt x="258" y="1451"/>
                    <a:pt x="259" y="1445"/>
                  </a:cubicBezTo>
                  <a:cubicBezTo>
                    <a:pt x="259" y="1442"/>
                    <a:pt x="254" y="1438"/>
                    <a:pt x="251" y="1434"/>
                  </a:cubicBezTo>
                  <a:cubicBezTo>
                    <a:pt x="251" y="1434"/>
                    <a:pt x="248" y="1435"/>
                    <a:pt x="247" y="1437"/>
                  </a:cubicBezTo>
                  <a:cubicBezTo>
                    <a:pt x="247" y="1437"/>
                    <a:pt x="246" y="1440"/>
                    <a:pt x="247" y="1441"/>
                  </a:cubicBezTo>
                  <a:cubicBezTo>
                    <a:pt x="250" y="1445"/>
                    <a:pt x="250" y="1445"/>
                    <a:pt x="246" y="1448"/>
                  </a:cubicBezTo>
                  <a:cubicBezTo>
                    <a:pt x="245" y="1447"/>
                    <a:pt x="244" y="1446"/>
                    <a:pt x="242" y="1445"/>
                  </a:cubicBezTo>
                  <a:cubicBezTo>
                    <a:pt x="241" y="1446"/>
                    <a:pt x="241" y="1447"/>
                    <a:pt x="241" y="1449"/>
                  </a:cubicBezTo>
                  <a:cubicBezTo>
                    <a:pt x="238" y="1445"/>
                    <a:pt x="235" y="1442"/>
                    <a:pt x="232" y="1438"/>
                  </a:cubicBezTo>
                  <a:cubicBezTo>
                    <a:pt x="231" y="1436"/>
                    <a:pt x="230" y="1432"/>
                    <a:pt x="228" y="1428"/>
                  </a:cubicBezTo>
                  <a:cubicBezTo>
                    <a:pt x="226" y="1430"/>
                    <a:pt x="223" y="1432"/>
                    <a:pt x="222" y="1433"/>
                  </a:cubicBezTo>
                  <a:cubicBezTo>
                    <a:pt x="220" y="1432"/>
                    <a:pt x="218" y="1431"/>
                    <a:pt x="216" y="1429"/>
                  </a:cubicBezTo>
                  <a:cubicBezTo>
                    <a:pt x="216" y="1428"/>
                    <a:pt x="216" y="1427"/>
                    <a:pt x="216" y="1425"/>
                  </a:cubicBezTo>
                  <a:cubicBezTo>
                    <a:pt x="208" y="1422"/>
                    <a:pt x="200" y="1422"/>
                    <a:pt x="194" y="1426"/>
                  </a:cubicBezTo>
                  <a:cubicBezTo>
                    <a:pt x="194" y="1424"/>
                    <a:pt x="193" y="1422"/>
                    <a:pt x="193" y="1420"/>
                  </a:cubicBezTo>
                  <a:cubicBezTo>
                    <a:pt x="190" y="1422"/>
                    <a:pt x="188" y="1424"/>
                    <a:pt x="186" y="1426"/>
                  </a:cubicBezTo>
                  <a:cubicBezTo>
                    <a:pt x="185" y="1423"/>
                    <a:pt x="185" y="1422"/>
                    <a:pt x="184" y="1419"/>
                  </a:cubicBezTo>
                  <a:cubicBezTo>
                    <a:pt x="182" y="1421"/>
                    <a:pt x="180" y="1423"/>
                    <a:pt x="178" y="1425"/>
                  </a:cubicBezTo>
                  <a:cubicBezTo>
                    <a:pt x="173" y="1430"/>
                    <a:pt x="172" y="1430"/>
                    <a:pt x="167" y="1425"/>
                  </a:cubicBezTo>
                  <a:cubicBezTo>
                    <a:pt x="166" y="1424"/>
                    <a:pt x="164" y="1424"/>
                    <a:pt x="163" y="1423"/>
                  </a:cubicBezTo>
                  <a:cubicBezTo>
                    <a:pt x="163" y="1422"/>
                    <a:pt x="163" y="1421"/>
                    <a:pt x="163" y="1418"/>
                  </a:cubicBezTo>
                  <a:cubicBezTo>
                    <a:pt x="160" y="1421"/>
                    <a:pt x="158" y="1423"/>
                    <a:pt x="157" y="1425"/>
                  </a:cubicBezTo>
                  <a:cubicBezTo>
                    <a:pt x="155" y="1427"/>
                    <a:pt x="154" y="1428"/>
                    <a:pt x="150" y="1427"/>
                  </a:cubicBezTo>
                  <a:cubicBezTo>
                    <a:pt x="148" y="1427"/>
                    <a:pt x="145" y="1428"/>
                    <a:pt x="141" y="1429"/>
                  </a:cubicBezTo>
                  <a:cubicBezTo>
                    <a:pt x="147" y="1423"/>
                    <a:pt x="152" y="1417"/>
                    <a:pt x="158" y="1412"/>
                  </a:cubicBezTo>
                  <a:cubicBezTo>
                    <a:pt x="162" y="1407"/>
                    <a:pt x="164" y="1402"/>
                    <a:pt x="163" y="1396"/>
                  </a:cubicBezTo>
                  <a:cubicBezTo>
                    <a:pt x="163" y="1395"/>
                    <a:pt x="162" y="1393"/>
                    <a:pt x="161" y="1392"/>
                  </a:cubicBezTo>
                  <a:cubicBezTo>
                    <a:pt x="159" y="1393"/>
                    <a:pt x="157" y="1393"/>
                    <a:pt x="156" y="1395"/>
                  </a:cubicBezTo>
                  <a:cubicBezTo>
                    <a:pt x="155" y="1397"/>
                    <a:pt x="154" y="1399"/>
                    <a:pt x="153" y="1402"/>
                  </a:cubicBezTo>
                  <a:cubicBezTo>
                    <a:pt x="152" y="1402"/>
                    <a:pt x="152" y="1401"/>
                    <a:pt x="152" y="1401"/>
                  </a:cubicBezTo>
                  <a:cubicBezTo>
                    <a:pt x="152" y="1399"/>
                    <a:pt x="152" y="1397"/>
                    <a:pt x="152" y="1393"/>
                  </a:cubicBezTo>
                  <a:cubicBezTo>
                    <a:pt x="147" y="1395"/>
                    <a:pt x="143" y="1393"/>
                    <a:pt x="142" y="1388"/>
                  </a:cubicBezTo>
                  <a:cubicBezTo>
                    <a:pt x="142" y="1387"/>
                    <a:pt x="141" y="1387"/>
                    <a:pt x="141" y="1387"/>
                  </a:cubicBezTo>
                  <a:cubicBezTo>
                    <a:pt x="136" y="1387"/>
                    <a:pt x="136" y="1381"/>
                    <a:pt x="132" y="1379"/>
                  </a:cubicBezTo>
                  <a:cubicBezTo>
                    <a:pt x="130" y="1378"/>
                    <a:pt x="128" y="1376"/>
                    <a:pt x="125" y="1377"/>
                  </a:cubicBezTo>
                  <a:cubicBezTo>
                    <a:pt x="124" y="1378"/>
                    <a:pt x="121" y="1375"/>
                    <a:pt x="119" y="1374"/>
                  </a:cubicBezTo>
                  <a:cubicBezTo>
                    <a:pt x="118" y="1375"/>
                    <a:pt x="117" y="1376"/>
                    <a:pt x="115" y="1378"/>
                  </a:cubicBezTo>
                  <a:cubicBezTo>
                    <a:pt x="115" y="1374"/>
                    <a:pt x="116" y="1370"/>
                    <a:pt x="116" y="1367"/>
                  </a:cubicBezTo>
                  <a:cubicBezTo>
                    <a:pt x="113" y="1368"/>
                    <a:pt x="112" y="1368"/>
                    <a:pt x="111" y="1369"/>
                  </a:cubicBezTo>
                  <a:cubicBezTo>
                    <a:pt x="110" y="1364"/>
                    <a:pt x="108" y="1360"/>
                    <a:pt x="107" y="1356"/>
                  </a:cubicBezTo>
                  <a:cubicBezTo>
                    <a:pt x="105" y="1357"/>
                    <a:pt x="104" y="1357"/>
                    <a:pt x="102" y="1358"/>
                  </a:cubicBezTo>
                  <a:cubicBezTo>
                    <a:pt x="101" y="1354"/>
                    <a:pt x="99" y="1350"/>
                    <a:pt x="98" y="1347"/>
                  </a:cubicBezTo>
                  <a:cubicBezTo>
                    <a:pt x="94" y="1346"/>
                    <a:pt x="91" y="1345"/>
                    <a:pt x="87" y="1344"/>
                  </a:cubicBezTo>
                  <a:cubicBezTo>
                    <a:pt x="87" y="1343"/>
                    <a:pt x="88" y="1342"/>
                    <a:pt x="88" y="1341"/>
                  </a:cubicBezTo>
                  <a:cubicBezTo>
                    <a:pt x="88" y="1338"/>
                    <a:pt x="88" y="1336"/>
                    <a:pt x="84" y="1336"/>
                  </a:cubicBezTo>
                  <a:cubicBezTo>
                    <a:pt x="83" y="1336"/>
                    <a:pt x="81" y="1335"/>
                    <a:pt x="81" y="1335"/>
                  </a:cubicBezTo>
                  <a:cubicBezTo>
                    <a:pt x="81" y="1331"/>
                    <a:pt x="78" y="1329"/>
                    <a:pt x="76" y="1327"/>
                  </a:cubicBezTo>
                  <a:cubicBezTo>
                    <a:pt x="75" y="1326"/>
                    <a:pt x="74" y="1325"/>
                    <a:pt x="73" y="1323"/>
                  </a:cubicBezTo>
                  <a:cubicBezTo>
                    <a:pt x="71" y="1321"/>
                    <a:pt x="68" y="1319"/>
                    <a:pt x="66" y="1317"/>
                  </a:cubicBezTo>
                  <a:cubicBezTo>
                    <a:pt x="63" y="1314"/>
                    <a:pt x="60" y="1311"/>
                    <a:pt x="57" y="1308"/>
                  </a:cubicBezTo>
                  <a:cubicBezTo>
                    <a:pt x="54" y="1306"/>
                    <a:pt x="51" y="1304"/>
                    <a:pt x="47" y="1302"/>
                  </a:cubicBezTo>
                  <a:cubicBezTo>
                    <a:pt x="47" y="1299"/>
                    <a:pt x="43" y="1298"/>
                    <a:pt x="32" y="1300"/>
                  </a:cubicBezTo>
                  <a:cubicBezTo>
                    <a:pt x="31" y="1298"/>
                    <a:pt x="30" y="1295"/>
                    <a:pt x="29" y="1293"/>
                  </a:cubicBezTo>
                  <a:cubicBezTo>
                    <a:pt x="28" y="1291"/>
                    <a:pt x="26" y="1288"/>
                    <a:pt x="24" y="1288"/>
                  </a:cubicBezTo>
                  <a:cubicBezTo>
                    <a:pt x="17" y="1285"/>
                    <a:pt x="14" y="1280"/>
                    <a:pt x="16" y="1273"/>
                  </a:cubicBezTo>
                  <a:cubicBezTo>
                    <a:pt x="16" y="1272"/>
                    <a:pt x="16" y="1270"/>
                    <a:pt x="17" y="1269"/>
                  </a:cubicBezTo>
                  <a:cubicBezTo>
                    <a:pt x="17" y="1265"/>
                    <a:pt x="16" y="1264"/>
                    <a:pt x="12" y="1265"/>
                  </a:cubicBezTo>
                  <a:cubicBezTo>
                    <a:pt x="9" y="1256"/>
                    <a:pt x="9" y="1256"/>
                    <a:pt x="1" y="1255"/>
                  </a:cubicBezTo>
                  <a:cubicBezTo>
                    <a:pt x="3" y="1251"/>
                    <a:pt x="4" y="1246"/>
                    <a:pt x="5" y="1241"/>
                  </a:cubicBezTo>
                  <a:cubicBezTo>
                    <a:pt x="5" y="1238"/>
                    <a:pt x="4" y="1234"/>
                    <a:pt x="2" y="1231"/>
                  </a:cubicBezTo>
                  <a:cubicBezTo>
                    <a:pt x="0" y="1226"/>
                    <a:pt x="2" y="1221"/>
                    <a:pt x="7" y="1220"/>
                  </a:cubicBezTo>
                  <a:cubicBezTo>
                    <a:pt x="10" y="1220"/>
                    <a:pt x="13" y="1219"/>
                    <a:pt x="15" y="1219"/>
                  </a:cubicBezTo>
                  <a:cubicBezTo>
                    <a:pt x="16" y="1220"/>
                    <a:pt x="16" y="1221"/>
                    <a:pt x="16" y="1222"/>
                  </a:cubicBezTo>
                  <a:cubicBezTo>
                    <a:pt x="21" y="1223"/>
                    <a:pt x="27" y="1231"/>
                    <a:pt x="27" y="1235"/>
                  </a:cubicBezTo>
                  <a:cubicBezTo>
                    <a:pt x="31" y="1239"/>
                    <a:pt x="34" y="1243"/>
                    <a:pt x="38" y="1245"/>
                  </a:cubicBezTo>
                  <a:cubicBezTo>
                    <a:pt x="45" y="1248"/>
                    <a:pt x="48" y="1254"/>
                    <a:pt x="50" y="1261"/>
                  </a:cubicBezTo>
                  <a:cubicBezTo>
                    <a:pt x="51" y="1265"/>
                    <a:pt x="55" y="1267"/>
                    <a:pt x="58" y="1270"/>
                  </a:cubicBezTo>
                  <a:cubicBezTo>
                    <a:pt x="62" y="1273"/>
                    <a:pt x="66" y="1275"/>
                    <a:pt x="70" y="1277"/>
                  </a:cubicBezTo>
                  <a:cubicBezTo>
                    <a:pt x="70" y="1277"/>
                    <a:pt x="71" y="1278"/>
                    <a:pt x="72" y="1277"/>
                  </a:cubicBezTo>
                  <a:cubicBezTo>
                    <a:pt x="76" y="1275"/>
                    <a:pt x="79" y="1276"/>
                    <a:pt x="81" y="1280"/>
                  </a:cubicBezTo>
                  <a:cubicBezTo>
                    <a:pt x="84" y="1279"/>
                    <a:pt x="87" y="1278"/>
                    <a:pt x="89" y="1277"/>
                  </a:cubicBezTo>
                  <a:cubicBezTo>
                    <a:pt x="91" y="1280"/>
                    <a:pt x="92" y="1283"/>
                    <a:pt x="93" y="1286"/>
                  </a:cubicBezTo>
                  <a:cubicBezTo>
                    <a:pt x="95" y="1284"/>
                    <a:pt x="97" y="1282"/>
                    <a:pt x="98" y="1281"/>
                  </a:cubicBezTo>
                  <a:cubicBezTo>
                    <a:pt x="102" y="1288"/>
                    <a:pt x="102" y="1288"/>
                    <a:pt x="106" y="1285"/>
                  </a:cubicBezTo>
                  <a:cubicBezTo>
                    <a:pt x="106" y="1286"/>
                    <a:pt x="106" y="1287"/>
                    <a:pt x="107" y="1287"/>
                  </a:cubicBezTo>
                  <a:cubicBezTo>
                    <a:pt x="113" y="1289"/>
                    <a:pt x="112" y="1296"/>
                    <a:pt x="116" y="1300"/>
                  </a:cubicBezTo>
                  <a:cubicBezTo>
                    <a:pt x="120" y="1305"/>
                    <a:pt x="122" y="1306"/>
                    <a:pt x="125" y="1301"/>
                  </a:cubicBezTo>
                  <a:cubicBezTo>
                    <a:pt x="128" y="1304"/>
                    <a:pt x="130" y="1310"/>
                    <a:pt x="134" y="1312"/>
                  </a:cubicBezTo>
                  <a:cubicBezTo>
                    <a:pt x="137" y="1313"/>
                    <a:pt x="142" y="1318"/>
                    <a:pt x="146" y="1313"/>
                  </a:cubicBezTo>
                  <a:cubicBezTo>
                    <a:pt x="147" y="1316"/>
                    <a:pt x="147" y="1319"/>
                    <a:pt x="151" y="1319"/>
                  </a:cubicBezTo>
                  <a:cubicBezTo>
                    <a:pt x="151" y="1319"/>
                    <a:pt x="152" y="1322"/>
                    <a:pt x="153" y="1324"/>
                  </a:cubicBezTo>
                  <a:cubicBezTo>
                    <a:pt x="153" y="1325"/>
                    <a:pt x="154" y="1327"/>
                    <a:pt x="155" y="1328"/>
                  </a:cubicBezTo>
                  <a:cubicBezTo>
                    <a:pt x="156" y="1328"/>
                    <a:pt x="158" y="1326"/>
                    <a:pt x="159" y="1326"/>
                  </a:cubicBezTo>
                  <a:cubicBezTo>
                    <a:pt x="162" y="1324"/>
                    <a:pt x="165" y="1323"/>
                    <a:pt x="167" y="1323"/>
                  </a:cubicBezTo>
                  <a:cubicBezTo>
                    <a:pt x="169" y="1325"/>
                    <a:pt x="172" y="1329"/>
                    <a:pt x="175" y="1330"/>
                  </a:cubicBezTo>
                  <a:cubicBezTo>
                    <a:pt x="179" y="1331"/>
                    <a:pt x="185" y="1335"/>
                    <a:pt x="188" y="1327"/>
                  </a:cubicBezTo>
                  <a:cubicBezTo>
                    <a:pt x="189" y="1328"/>
                    <a:pt x="190" y="1328"/>
                    <a:pt x="190" y="1328"/>
                  </a:cubicBezTo>
                  <a:cubicBezTo>
                    <a:pt x="190" y="1333"/>
                    <a:pt x="191" y="1338"/>
                    <a:pt x="191" y="1343"/>
                  </a:cubicBezTo>
                  <a:cubicBezTo>
                    <a:pt x="191" y="1348"/>
                    <a:pt x="192" y="1351"/>
                    <a:pt x="198" y="1351"/>
                  </a:cubicBezTo>
                  <a:cubicBezTo>
                    <a:pt x="201" y="1351"/>
                    <a:pt x="203" y="1354"/>
                    <a:pt x="206" y="1355"/>
                  </a:cubicBezTo>
                  <a:cubicBezTo>
                    <a:pt x="211" y="1358"/>
                    <a:pt x="214" y="1356"/>
                    <a:pt x="214" y="1351"/>
                  </a:cubicBezTo>
                  <a:cubicBezTo>
                    <a:pt x="214" y="1349"/>
                    <a:pt x="214" y="1348"/>
                    <a:pt x="214" y="1347"/>
                  </a:cubicBezTo>
                  <a:cubicBezTo>
                    <a:pt x="222" y="1338"/>
                    <a:pt x="219" y="1324"/>
                    <a:pt x="227" y="1316"/>
                  </a:cubicBezTo>
                  <a:cubicBezTo>
                    <a:pt x="230" y="1314"/>
                    <a:pt x="230" y="1310"/>
                    <a:pt x="231" y="1306"/>
                  </a:cubicBezTo>
                  <a:cubicBezTo>
                    <a:pt x="235" y="1306"/>
                    <a:pt x="236" y="1309"/>
                    <a:pt x="237" y="1312"/>
                  </a:cubicBezTo>
                  <a:cubicBezTo>
                    <a:pt x="238" y="1317"/>
                    <a:pt x="238" y="1323"/>
                    <a:pt x="239" y="1328"/>
                  </a:cubicBezTo>
                  <a:cubicBezTo>
                    <a:pt x="239" y="1330"/>
                    <a:pt x="240" y="1332"/>
                    <a:pt x="240" y="1334"/>
                  </a:cubicBezTo>
                  <a:cubicBezTo>
                    <a:pt x="240" y="1337"/>
                    <a:pt x="239" y="1340"/>
                    <a:pt x="239" y="1342"/>
                  </a:cubicBezTo>
                  <a:cubicBezTo>
                    <a:pt x="239" y="1345"/>
                    <a:pt x="239" y="1347"/>
                    <a:pt x="239" y="1349"/>
                  </a:cubicBezTo>
                  <a:cubicBezTo>
                    <a:pt x="241" y="1352"/>
                    <a:pt x="242" y="1354"/>
                    <a:pt x="239" y="1357"/>
                  </a:cubicBezTo>
                  <a:cubicBezTo>
                    <a:pt x="236" y="1360"/>
                    <a:pt x="235" y="1364"/>
                    <a:pt x="233" y="1368"/>
                  </a:cubicBezTo>
                  <a:cubicBezTo>
                    <a:pt x="231" y="1373"/>
                    <a:pt x="233" y="1376"/>
                    <a:pt x="236" y="1380"/>
                  </a:cubicBezTo>
                  <a:cubicBezTo>
                    <a:pt x="239" y="1382"/>
                    <a:pt x="241" y="1385"/>
                    <a:pt x="243" y="1387"/>
                  </a:cubicBezTo>
                  <a:cubicBezTo>
                    <a:pt x="243" y="1388"/>
                    <a:pt x="244" y="1389"/>
                    <a:pt x="244" y="1389"/>
                  </a:cubicBezTo>
                  <a:cubicBezTo>
                    <a:pt x="256" y="1389"/>
                    <a:pt x="261" y="1400"/>
                    <a:pt x="270" y="1405"/>
                  </a:cubicBezTo>
                  <a:cubicBezTo>
                    <a:pt x="271" y="1404"/>
                    <a:pt x="273" y="1402"/>
                    <a:pt x="274" y="1400"/>
                  </a:cubicBezTo>
                  <a:cubicBezTo>
                    <a:pt x="278" y="1396"/>
                    <a:pt x="282" y="1397"/>
                    <a:pt x="284" y="1401"/>
                  </a:cubicBezTo>
                  <a:cubicBezTo>
                    <a:pt x="286" y="1403"/>
                    <a:pt x="287" y="1406"/>
                    <a:pt x="287" y="1409"/>
                  </a:cubicBezTo>
                  <a:cubicBezTo>
                    <a:pt x="288" y="1418"/>
                    <a:pt x="290" y="1420"/>
                    <a:pt x="299" y="1423"/>
                  </a:cubicBezTo>
                  <a:cubicBezTo>
                    <a:pt x="300" y="1423"/>
                    <a:pt x="301" y="1424"/>
                    <a:pt x="303" y="1425"/>
                  </a:cubicBezTo>
                  <a:cubicBezTo>
                    <a:pt x="309" y="1420"/>
                    <a:pt x="316" y="1424"/>
                    <a:pt x="323" y="1425"/>
                  </a:cubicBezTo>
                  <a:cubicBezTo>
                    <a:pt x="324" y="1425"/>
                    <a:pt x="324" y="1426"/>
                    <a:pt x="325" y="1426"/>
                  </a:cubicBezTo>
                  <a:cubicBezTo>
                    <a:pt x="326" y="1428"/>
                    <a:pt x="327" y="1429"/>
                    <a:pt x="327" y="1430"/>
                  </a:cubicBezTo>
                  <a:cubicBezTo>
                    <a:pt x="329" y="1429"/>
                    <a:pt x="331" y="1428"/>
                    <a:pt x="333" y="1426"/>
                  </a:cubicBezTo>
                  <a:cubicBezTo>
                    <a:pt x="334" y="1425"/>
                    <a:pt x="334" y="1423"/>
                    <a:pt x="335" y="1421"/>
                  </a:cubicBezTo>
                  <a:cubicBezTo>
                    <a:pt x="339" y="1426"/>
                    <a:pt x="339" y="1426"/>
                    <a:pt x="346" y="1420"/>
                  </a:cubicBezTo>
                  <a:cubicBezTo>
                    <a:pt x="346" y="1421"/>
                    <a:pt x="346" y="1422"/>
                    <a:pt x="347" y="1423"/>
                  </a:cubicBezTo>
                  <a:cubicBezTo>
                    <a:pt x="347" y="1424"/>
                    <a:pt x="349" y="1424"/>
                    <a:pt x="351" y="1426"/>
                  </a:cubicBezTo>
                  <a:cubicBezTo>
                    <a:pt x="347" y="1427"/>
                    <a:pt x="344" y="1428"/>
                    <a:pt x="341" y="1429"/>
                  </a:cubicBezTo>
                  <a:cubicBezTo>
                    <a:pt x="342" y="1431"/>
                    <a:pt x="343" y="1433"/>
                    <a:pt x="343" y="1434"/>
                  </a:cubicBezTo>
                  <a:cubicBezTo>
                    <a:pt x="344" y="1438"/>
                    <a:pt x="347" y="1438"/>
                    <a:pt x="349" y="1437"/>
                  </a:cubicBezTo>
                  <a:cubicBezTo>
                    <a:pt x="352" y="1436"/>
                    <a:pt x="355" y="1436"/>
                    <a:pt x="358" y="1436"/>
                  </a:cubicBezTo>
                  <a:cubicBezTo>
                    <a:pt x="359" y="1434"/>
                    <a:pt x="360" y="1432"/>
                    <a:pt x="361" y="1429"/>
                  </a:cubicBezTo>
                  <a:cubicBezTo>
                    <a:pt x="362" y="1430"/>
                    <a:pt x="362" y="1430"/>
                    <a:pt x="363" y="1430"/>
                  </a:cubicBezTo>
                  <a:cubicBezTo>
                    <a:pt x="361" y="1434"/>
                    <a:pt x="359" y="1439"/>
                    <a:pt x="364" y="1443"/>
                  </a:cubicBezTo>
                  <a:cubicBezTo>
                    <a:pt x="367" y="1441"/>
                    <a:pt x="374" y="1437"/>
                    <a:pt x="378" y="1436"/>
                  </a:cubicBezTo>
                  <a:cubicBezTo>
                    <a:pt x="379" y="1442"/>
                    <a:pt x="382" y="1443"/>
                    <a:pt x="387" y="1443"/>
                  </a:cubicBezTo>
                  <a:cubicBezTo>
                    <a:pt x="391" y="1443"/>
                    <a:pt x="396" y="1441"/>
                    <a:pt x="399" y="1446"/>
                  </a:cubicBezTo>
                  <a:cubicBezTo>
                    <a:pt x="404" y="1442"/>
                    <a:pt x="410" y="1439"/>
                    <a:pt x="414" y="1437"/>
                  </a:cubicBezTo>
                  <a:cubicBezTo>
                    <a:pt x="417" y="1437"/>
                    <a:pt x="420" y="1437"/>
                    <a:pt x="423" y="1438"/>
                  </a:cubicBezTo>
                  <a:cubicBezTo>
                    <a:pt x="424" y="1438"/>
                    <a:pt x="426" y="1438"/>
                    <a:pt x="426" y="1439"/>
                  </a:cubicBezTo>
                  <a:cubicBezTo>
                    <a:pt x="428" y="1446"/>
                    <a:pt x="430" y="1444"/>
                    <a:pt x="434" y="1440"/>
                  </a:cubicBezTo>
                  <a:cubicBezTo>
                    <a:pt x="435" y="1437"/>
                    <a:pt x="438" y="1436"/>
                    <a:pt x="441" y="1433"/>
                  </a:cubicBezTo>
                  <a:cubicBezTo>
                    <a:pt x="446" y="1437"/>
                    <a:pt x="457" y="1436"/>
                    <a:pt x="460" y="1446"/>
                  </a:cubicBezTo>
                  <a:cubicBezTo>
                    <a:pt x="461" y="1444"/>
                    <a:pt x="462" y="1443"/>
                    <a:pt x="463" y="1441"/>
                  </a:cubicBezTo>
                  <a:cubicBezTo>
                    <a:pt x="467" y="1444"/>
                    <a:pt x="475" y="1442"/>
                    <a:pt x="476" y="1450"/>
                  </a:cubicBezTo>
                  <a:cubicBezTo>
                    <a:pt x="479" y="1449"/>
                    <a:pt x="481" y="1448"/>
                    <a:pt x="483" y="1447"/>
                  </a:cubicBezTo>
                  <a:cubicBezTo>
                    <a:pt x="485" y="1446"/>
                    <a:pt x="488" y="1446"/>
                    <a:pt x="489" y="1447"/>
                  </a:cubicBezTo>
                  <a:cubicBezTo>
                    <a:pt x="493" y="1453"/>
                    <a:pt x="498" y="1452"/>
                    <a:pt x="503" y="1449"/>
                  </a:cubicBezTo>
                  <a:cubicBezTo>
                    <a:pt x="504" y="1450"/>
                    <a:pt x="505" y="1452"/>
                    <a:pt x="506" y="1453"/>
                  </a:cubicBezTo>
                  <a:cubicBezTo>
                    <a:pt x="508" y="1451"/>
                    <a:pt x="508" y="1449"/>
                    <a:pt x="510" y="1448"/>
                  </a:cubicBezTo>
                  <a:cubicBezTo>
                    <a:pt x="512" y="1445"/>
                    <a:pt x="513" y="1442"/>
                    <a:pt x="517" y="1446"/>
                  </a:cubicBezTo>
                  <a:cubicBezTo>
                    <a:pt x="518" y="1446"/>
                    <a:pt x="521" y="1446"/>
                    <a:pt x="522" y="1445"/>
                  </a:cubicBezTo>
                  <a:cubicBezTo>
                    <a:pt x="524" y="1444"/>
                    <a:pt x="525" y="1443"/>
                    <a:pt x="527" y="1441"/>
                  </a:cubicBezTo>
                  <a:cubicBezTo>
                    <a:pt x="528" y="1447"/>
                    <a:pt x="531" y="1450"/>
                    <a:pt x="538" y="1448"/>
                  </a:cubicBezTo>
                  <a:cubicBezTo>
                    <a:pt x="538" y="1450"/>
                    <a:pt x="538" y="1452"/>
                    <a:pt x="539" y="1454"/>
                  </a:cubicBezTo>
                  <a:cubicBezTo>
                    <a:pt x="541" y="1453"/>
                    <a:pt x="542" y="1452"/>
                    <a:pt x="543" y="1451"/>
                  </a:cubicBezTo>
                  <a:cubicBezTo>
                    <a:pt x="553" y="1457"/>
                    <a:pt x="555" y="1445"/>
                    <a:pt x="560" y="1442"/>
                  </a:cubicBezTo>
                  <a:cubicBezTo>
                    <a:pt x="562" y="1444"/>
                    <a:pt x="564" y="1447"/>
                    <a:pt x="565" y="1450"/>
                  </a:cubicBezTo>
                  <a:cubicBezTo>
                    <a:pt x="567" y="1447"/>
                    <a:pt x="568" y="1446"/>
                    <a:pt x="569" y="1444"/>
                  </a:cubicBezTo>
                  <a:cubicBezTo>
                    <a:pt x="572" y="1452"/>
                    <a:pt x="577" y="1446"/>
                    <a:pt x="581" y="1447"/>
                  </a:cubicBezTo>
                  <a:cubicBezTo>
                    <a:pt x="587" y="1448"/>
                    <a:pt x="588" y="1441"/>
                    <a:pt x="592" y="1440"/>
                  </a:cubicBezTo>
                  <a:cubicBezTo>
                    <a:pt x="594" y="1441"/>
                    <a:pt x="595" y="1442"/>
                    <a:pt x="597" y="1443"/>
                  </a:cubicBezTo>
                  <a:cubicBezTo>
                    <a:pt x="598" y="1443"/>
                    <a:pt x="598" y="1442"/>
                    <a:pt x="599" y="1442"/>
                  </a:cubicBezTo>
                  <a:cubicBezTo>
                    <a:pt x="600" y="1440"/>
                    <a:pt x="602" y="1439"/>
                    <a:pt x="603" y="1438"/>
                  </a:cubicBezTo>
                  <a:cubicBezTo>
                    <a:pt x="604" y="1439"/>
                    <a:pt x="606" y="1441"/>
                    <a:pt x="607" y="1443"/>
                  </a:cubicBezTo>
                  <a:cubicBezTo>
                    <a:pt x="608" y="1450"/>
                    <a:pt x="612" y="1456"/>
                    <a:pt x="617" y="1460"/>
                  </a:cubicBezTo>
                  <a:cubicBezTo>
                    <a:pt x="618" y="1461"/>
                    <a:pt x="621" y="1460"/>
                    <a:pt x="622" y="1460"/>
                  </a:cubicBezTo>
                  <a:cubicBezTo>
                    <a:pt x="625" y="1459"/>
                    <a:pt x="628" y="1457"/>
                    <a:pt x="631" y="1456"/>
                  </a:cubicBezTo>
                  <a:cubicBezTo>
                    <a:pt x="636" y="1455"/>
                    <a:pt x="639" y="1452"/>
                    <a:pt x="641" y="1446"/>
                  </a:cubicBezTo>
                  <a:cubicBezTo>
                    <a:pt x="643" y="1449"/>
                    <a:pt x="645" y="1450"/>
                    <a:pt x="646" y="1452"/>
                  </a:cubicBezTo>
                  <a:cubicBezTo>
                    <a:pt x="647" y="1452"/>
                    <a:pt x="647" y="1452"/>
                    <a:pt x="648" y="1452"/>
                  </a:cubicBezTo>
                  <a:cubicBezTo>
                    <a:pt x="648" y="1448"/>
                    <a:pt x="649" y="1443"/>
                    <a:pt x="649" y="1439"/>
                  </a:cubicBezTo>
                  <a:cubicBezTo>
                    <a:pt x="648" y="1436"/>
                    <a:pt x="646" y="1433"/>
                    <a:pt x="643" y="1432"/>
                  </a:cubicBezTo>
                  <a:cubicBezTo>
                    <a:pt x="639" y="1429"/>
                    <a:pt x="638" y="1427"/>
                    <a:pt x="640" y="1423"/>
                  </a:cubicBezTo>
                  <a:cubicBezTo>
                    <a:pt x="641" y="1422"/>
                    <a:pt x="642" y="1421"/>
                    <a:pt x="643" y="1419"/>
                  </a:cubicBezTo>
                  <a:cubicBezTo>
                    <a:pt x="645" y="1416"/>
                    <a:pt x="648" y="1414"/>
                    <a:pt x="650" y="1411"/>
                  </a:cubicBezTo>
                  <a:cubicBezTo>
                    <a:pt x="660" y="1420"/>
                    <a:pt x="660" y="1431"/>
                    <a:pt x="654" y="1443"/>
                  </a:cubicBezTo>
                  <a:cubicBezTo>
                    <a:pt x="651" y="1448"/>
                    <a:pt x="652" y="1450"/>
                    <a:pt x="657" y="1453"/>
                  </a:cubicBezTo>
                  <a:cubicBezTo>
                    <a:pt x="658" y="1454"/>
                    <a:pt x="660" y="1456"/>
                    <a:pt x="661" y="1457"/>
                  </a:cubicBezTo>
                  <a:cubicBezTo>
                    <a:pt x="664" y="1459"/>
                    <a:pt x="666" y="1459"/>
                    <a:pt x="670" y="1457"/>
                  </a:cubicBezTo>
                  <a:cubicBezTo>
                    <a:pt x="676" y="1454"/>
                    <a:pt x="683" y="1452"/>
                    <a:pt x="689" y="1449"/>
                  </a:cubicBezTo>
                  <a:cubicBezTo>
                    <a:pt x="692" y="1448"/>
                    <a:pt x="694" y="1448"/>
                    <a:pt x="696" y="1451"/>
                  </a:cubicBezTo>
                  <a:cubicBezTo>
                    <a:pt x="696" y="1451"/>
                    <a:pt x="699" y="1451"/>
                    <a:pt x="701" y="1451"/>
                  </a:cubicBezTo>
                  <a:cubicBezTo>
                    <a:pt x="702" y="1450"/>
                    <a:pt x="704" y="1448"/>
                    <a:pt x="705" y="1447"/>
                  </a:cubicBezTo>
                  <a:cubicBezTo>
                    <a:pt x="710" y="1441"/>
                    <a:pt x="713" y="1441"/>
                    <a:pt x="719" y="1446"/>
                  </a:cubicBezTo>
                  <a:cubicBezTo>
                    <a:pt x="724" y="1441"/>
                    <a:pt x="733" y="1445"/>
                    <a:pt x="737" y="1437"/>
                  </a:cubicBezTo>
                  <a:cubicBezTo>
                    <a:pt x="737" y="1438"/>
                    <a:pt x="738" y="1439"/>
                    <a:pt x="739" y="1441"/>
                  </a:cubicBezTo>
                  <a:cubicBezTo>
                    <a:pt x="747" y="1438"/>
                    <a:pt x="756" y="1437"/>
                    <a:pt x="765" y="1433"/>
                  </a:cubicBezTo>
                  <a:cubicBezTo>
                    <a:pt x="769" y="1431"/>
                    <a:pt x="772" y="1429"/>
                    <a:pt x="777" y="1430"/>
                  </a:cubicBezTo>
                  <a:cubicBezTo>
                    <a:pt x="777" y="1430"/>
                    <a:pt x="778" y="1430"/>
                    <a:pt x="778" y="1430"/>
                  </a:cubicBezTo>
                  <a:cubicBezTo>
                    <a:pt x="785" y="1427"/>
                    <a:pt x="792" y="1424"/>
                    <a:pt x="799" y="1420"/>
                  </a:cubicBezTo>
                  <a:cubicBezTo>
                    <a:pt x="801" y="1420"/>
                    <a:pt x="803" y="1418"/>
                    <a:pt x="804" y="1417"/>
                  </a:cubicBezTo>
                  <a:cubicBezTo>
                    <a:pt x="808" y="1414"/>
                    <a:pt x="811" y="1411"/>
                    <a:pt x="815" y="1408"/>
                  </a:cubicBezTo>
                  <a:cubicBezTo>
                    <a:pt x="817" y="1408"/>
                    <a:pt x="819" y="1409"/>
                    <a:pt x="821" y="1409"/>
                  </a:cubicBezTo>
                  <a:cubicBezTo>
                    <a:pt x="821" y="1410"/>
                    <a:pt x="821" y="1411"/>
                    <a:pt x="821" y="1411"/>
                  </a:cubicBezTo>
                  <a:cubicBezTo>
                    <a:pt x="826" y="1409"/>
                    <a:pt x="831" y="1407"/>
                    <a:pt x="835" y="1405"/>
                  </a:cubicBezTo>
                  <a:cubicBezTo>
                    <a:pt x="836" y="1404"/>
                    <a:pt x="837" y="1403"/>
                    <a:pt x="837" y="1404"/>
                  </a:cubicBezTo>
                  <a:cubicBezTo>
                    <a:pt x="843" y="1406"/>
                    <a:pt x="845" y="1401"/>
                    <a:pt x="848" y="1398"/>
                  </a:cubicBezTo>
                  <a:cubicBezTo>
                    <a:pt x="849" y="1397"/>
                    <a:pt x="852" y="1397"/>
                    <a:pt x="854" y="1397"/>
                  </a:cubicBezTo>
                  <a:cubicBezTo>
                    <a:pt x="859" y="1395"/>
                    <a:pt x="863" y="1393"/>
                    <a:pt x="868" y="1390"/>
                  </a:cubicBezTo>
                  <a:cubicBezTo>
                    <a:pt x="871" y="1389"/>
                    <a:pt x="875" y="1387"/>
                    <a:pt x="878" y="1386"/>
                  </a:cubicBezTo>
                  <a:cubicBezTo>
                    <a:pt x="887" y="1381"/>
                    <a:pt x="897" y="1376"/>
                    <a:pt x="905" y="1371"/>
                  </a:cubicBezTo>
                  <a:cubicBezTo>
                    <a:pt x="916" y="1365"/>
                    <a:pt x="926" y="1359"/>
                    <a:pt x="936" y="1352"/>
                  </a:cubicBezTo>
                  <a:cubicBezTo>
                    <a:pt x="941" y="1348"/>
                    <a:pt x="946" y="1343"/>
                    <a:pt x="950" y="1338"/>
                  </a:cubicBezTo>
                  <a:cubicBezTo>
                    <a:pt x="953" y="1335"/>
                    <a:pt x="956" y="1331"/>
                    <a:pt x="961" y="1331"/>
                  </a:cubicBezTo>
                  <a:cubicBezTo>
                    <a:pt x="962" y="1331"/>
                    <a:pt x="963" y="1331"/>
                    <a:pt x="964" y="1330"/>
                  </a:cubicBezTo>
                  <a:cubicBezTo>
                    <a:pt x="974" y="1324"/>
                    <a:pt x="985" y="1320"/>
                    <a:pt x="994" y="1312"/>
                  </a:cubicBezTo>
                  <a:cubicBezTo>
                    <a:pt x="995" y="1311"/>
                    <a:pt x="998" y="1310"/>
                    <a:pt x="999" y="1309"/>
                  </a:cubicBezTo>
                  <a:cubicBezTo>
                    <a:pt x="1000" y="1309"/>
                    <a:pt x="1002" y="1309"/>
                    <a:pt x="1002" y="1308"/>
                  </a:cubicBezTo>
                  <a:cubicBezTo>
                    <a:pt x="1011" y="1299"/>
                    <a:pt x="1025" y="1294"/>
                    <a:pt x="1030" y="1281"/>
                  </a:cubicBezTo>
                  <a:cubicBezTo>
                    <a:pt x="1032" y="1275"/>
                    <a:pt x="1036" y="1271"/>
                    <a:pt x="1039" y="1266"/>
                  </a:cubicBezTo>
                  <a:cubicBezTo>
                    <a:pt x="1040" y="1265"/>
                    <a:pt x="1041" y="1263"/>
                    <a:pt x="1042" y="1261"/>
                  </a:cubicBezTo>
                  <a:cubicBezTo>
                    <a:pt x="1043" y="1262"/>
                    <a:pt x="1045" y="1262"/>
                    <a:pt x="1047" y="1263"/>
                  </a:cubicBezTo>
                  <a:cubicBezTo>
                    <a:pt x="1050" y="1256"/>
                    <a:pt x="1055" y="1250"/>
                    <a:pt x="1062" y="1246"/>
                  </a:cubicBezTo>
                  <a:cubicBezTo>
                    <a:pt x="1063" y="1246"/>
                    <a:pt x="1064" y="1245"/>
                    <a:pt x="1065" y="1245"/>
                  </a:cubicBezTo>
                  <a:cubicBezTo>
                    <a:pt x="1068" y="1245"/>
                    <a:pt x="1070" y="1244"/>
                    <a:pt x="1070" y="1240"/>
                  </a:cubicBezTo>
                  <a:cubicBezTo>
                    <a:pt x="1070" y="1238"/>
                    <a:pt x="1071" y="1235"/>
                    <a:pt x="1072" y="1233"/>
                  </a:cubicBezTo>
                  <a:cubicBezTo>
                    <a:pt x="1072" y="1233"/>
                    <a:pt x="1072" y="1233"/>
                    <a:pt x="1073" y="1233"/>
                  </a:cubicBezTo>
                  <a:cubicBezTo>
                    <a:pt x="1073" y="1235"/>
                    <a:pt x="1073" y="1237"/>
                    <a:pt x="1073" y="1239"/>
                  </a:cubicBezTo>
                  <a:cubicBezTo>
                    <a:pt x="1085" y="1238"/>
                    <a:pt x="1088" y="1235"/>
                    <a:pt x="1088" y="1224"/>
                  </a:cubicBezTo>
                  <a:cubicBezTo>
                    <a:pt x="1088" y="1221"/>
                    <a:pt x="1090" y="1218"/>
                    <a:pt x="1093" y="1216"/>
                  </a:cubicBezTo>
                  <a:cubicBezTo>
                    <a:pt x="1096" y="1215"/>
                    <a:pt x="1096" y="1213"/>
                    <a:pt x="1094" y="1211"/>
                  </a:cubicBezTo>
                  <a:cubicBezTo>
                    <a:pt x="1092" y="1208"/>
                    <a:pt x="1093" y="1204"/>
                    <a:pt x="1097" y="1202"/>
                  </a:cubicBezTo>
                  <a:cubicBezTo>
                    <a:pt x="1098" y="1201"/>
                    <a:pt x="1099" y="1200"/>
                    <a:pt x="1101" y="1199"/>
                  </a:cubicBezTo>
                  <a:cubicBezTo>
                    <a:pt x="1102" y="1199"/>
                    <a:pt x="1103" y="1201"/>
                    <a:pt x="1104" y="1203"/>
                  </a:cubicBezTo>
                  <a:cubicBezTo>
                    <a:pt x="1108" y="1199"/>
                    <a:pt x="1111" y="1196"/>
                    <a:pt x="1114" y="1193"/>
                  </a:cubicBezTo>
                  <a:cubicBezTo>
                    <a:pt x="1119" y="1189"/>
                    <a:pt x="1123" y="1185"/>
                    <a:pt x="1127" y="1180"/>
                  </a:cubicBezTo>
                  <a:cubicBezTo>
                    <a:pt x="1129" y="1177"/>
                    <a:pt x="1131" y="1173"/>
                    <a:pt x="1133" y="1170"/>
                  </a:cubicBezTo>
                  <a:cubicBezTo>
                    <a:pt x="1135" y="1166"/>
                    <a:pt x="1136" y="1162"/>
                    <a:pt x="1138" y="1158"/>
                  </a:cubicBezTo>
                  <a:cubicBezTo>
                    <a:pt x="1138" y="1156"/>
                    <a:pt x="1141" y="1154"/>
                    <a:pt x="1142" y="1154"/>
                  </a:cubicBezTo>
                  <a:cubicBezTo>
                    <a:pt x="1148" y="1154"/>
                    <a:pt x="1150" y="1150"/>
                    <a:pt x="1152" y="1146"/>
                  </a:cubicBezTo>
                  <a:cubicBezTo>
                    <a:pt x="1155" y="1140"/>
                    <a:pt x="1156" y="1134"/>
                    <a:pt x="1159" y="1129"/>
                  </a:cubicBezTo>
                  <a:cubicBezTo>
                    <a:pt x="1161" y="1126"/>
                    <a:pt x="1163" y="1123"/>
                    <a:pt x="1166" y="1121"/>
                  </a:cubicBezTo>
                  <a:cubicBezTo>
                    <a:pt x="1170" y="1116"/>
                    <a:pt x="1174" y="1111"/>
                    <a:pt x="1172" y="1104"/>
                  </a:cubicBezTo>
                  <a:cubicBezTo>
                    <a:pt x="1172" y="1102"/>
                    <a:pt x="1173" y="1099"/>
                    <a:pt x="1174" y="1097"/>
                  </a:cubicBezTo>
                  <a:cubicBezTo>
                    <a:pt x="1175" y="1094"/>
                    <a:pt x="1176" y="1090"/>
                    <a:pt x="1178" y="1087"/>
                  </a:cubicBezTo>
                  <a:cubicBezTo>
                    <a:pt x="1179" y="1087"/>
                    <a:pt x="1180" y="1086"/>
                    <a:pt x="1182" y="1085"/>
                  </a:cubicBezTo>
                  <a:cubicBezTo>
                    <a:pt x="1188" y="1080"/>
                    <a:pt x="1192" y="1073"/>
                    <a:pt x="1195" y="1066"/>
                  </a:cubicBezTo>
                  <a:cubicBezTo>
                    <a:pt x="1196" y="1061"/>
                    <a:pt x="1197" y="1055"/>
                    <a:pt x="1198" y="1050"/>
                  </a:cubicBezTo>
                  <a:cubicBezTo>
                    <a:pt x="1199" y="1047"/>
                    <a:pt x="1201" y="1044"/>
                    <a:pt x="1203" y="1041"/>
                  </a:cubicBezTo>
                  <a:cubicBezTo>
                    <a:pt x="1206" y="1038"/>
                    <a:pt x="1209" y="1035"/>
                    <a:pt x="1209" y="1030"/>
                  </a:cubicBezTo>
                  <a:cubicBezTo>
                    <a:pt x="1209" y="1027"/>
                    <a:pt x="1210" y="1025"/>
                    <a:pt x="1211" y="1023"/>
                  </a:cubicBezTo>
                  <a:cubicBezTo>
                    <a:pt x="1214" y="1018"/>
                    <a:pt x="1216" y="1012"/>
                    <a:pt x="1220" y="1008"/>
                  </a:cubicBezTo>
                  <a:cubicBezTo>
                    <a:pt x="1226" y="999"/>
                    <a:pt x="1229" y="989"/>
                    <a:pt x="1231" y="978"/>
                  </a:cubicBezTo>
                  <a:cubicBezTo>
                    <a:pt x="1232" y="975"/>
                    <a:pt x="1233" y="971"/>
                    <a:pt x="1234" y="968"/>
                  </a:cubicBezTo>
                  <a:cubicBezTo>
                    <a:pt x="1229" y="964"/>
                    <a:pt x="1224" y="966"/>
                    <a:pt x="1220" y="968"/>
                  </a:cubicBezTo>
                  <a:cubicBezTo>
                    <a:pt x="1219" y="967"/>
                    <a:pt x="1219" y="967"/>
                    <a:pt x="1219" y="967"/>
                  </a:cubicBezTo>
                  <a:cubicBezTo>
                    <a:pt x="1221" y="965"/>
                    <a:pt x="1223" y="963"/>
                    <a:pt x="1226" y="961"/>
                  </a:cubicBezTo>
                  <a:cubicBezTo>
                    <a:pt x="1228" y="959"/>
                    <a:pt x="1232" y="957"/>
                    <a:pt x="1234" y="954"/>
                  </a:cubicBezTo>
                  <a:cubicBezTo>
                    <a:pt x="1235" y="952"/>
                    <a:pt x="1236" y="948"/>
                    <a:pt x="1236" y="945"/>
                  </a:cubicBezTo>
                  <a:cubicBezTo>
                    <a:pt x="1236" y="939"/>
                    <a:pt x="1235" y="934"/>
                    <a:pt x="1242" y="931"/>
                  </a:cubicBezTo>
                  <a:cubicBezTo>
                    <a:pt x="1245" y="929"/>
                    <a:pt x="1244" y="917"/>
                    <a:pt x="1242" y="914"/>
                  </a:cubicBezTo>
                  <a:cubicBezTo>
                    <a:pt x="1241" y="912"/>
                    <a:pt x="1241" y="909"/>
                    <a:pt x="1241" y="906"/>
                  </a:cubicBezTo>
                  <a:cubicBezTo>
                    <a:pt x="1241" y="904"/>
                    <a:pt x="1242" y="901"/>
                    <a:pt x="1243" y="899"/>
                  </a:cubicBezTo>
                  <a:cubicBezTo>
                    <a:pt x="1244" y="897"/>
                    <a:pt x="1245" y="894"/>
                    <a:pt x="1246" y="893"/>
                  </a:cubicBezTo>
                  <a:cubicBezTo>
                    <a:pt x="1251" y="890"/>
                    <a:pt x="1252" y="886"/>
                    <a:pt x="1250" y="881"/>
                  </a:cubicBezTo>
                  <a:cubicBezTo>
                    <a:pt x="1250" y="880"/>
                    <a:pt x="1249" y="879"/>
                    <a:pt x="1249" y="878"/>
                  </a:cubicBezTo>
                  <a:cubicBezTo>
                    <a:pt x="1254" y="872"/>
                    <a:pt x="1252" y="864"/>
                    <a:pt x="1255" y="857"/>
                  </a:cubicBezTo>
                  <a:cubicBezTo>
                    <a:pt x="1256" y="856"/>
                    <a:pt x="1255" y="854"/>
                    <a:pt x="1254" y="851"/>
                  </a:cubicBezTo>
                  <a:cubicBezTo>
                    <a:pt x="1252" y="852"/>
                    <a:pt x="1251" y="853"/>
                    <a:pt x="1249" y="854"/>
                  </a:cubicBezTo>
                  <a:cubicBezTo>
                    <a:pt x="1249" y="853"/>
                    <a:pt x="1248" y="852"/>
                    <a:pt x="1248" y="852"/>
                  </a:cubicBezTo>
                  <a:cubicBezTo>
                    <a:pt x="1251" y="848"/>
                    <a:pt x="1249" y="844"/>
                    <a:pt x="1248" y="840"/>
                  </a:cubicBezTo>
                  <a:cubicBezTo>
                    <a:pt x="1247" y="837"/>
                    <a:pt x="1247" y="834"/>
                    <a:pt x="1250" y="831"/>
                  </a:cubicBezTo>
                  <a:cubicBezTo>
                    <a:pt x="1251" y="830"/>
                    <a:pt x="1251" y="828"/>
                    <a:pt x="1252" y="826"/>
                  </a:cubicBezTo>
                  <a:cubicBezTo>
                    <a:pt x="1252" y="824"/>
                    <a:pt x="1252" y="822"/>
                    <a:pt x="1252" y="819"/>
                  </a:cubicBezTo>
                  <a:cubicBezTo>
                    <a:pt x="1254" y="820"/>
                    <a:pt x="1255" y="820"/>
                    <a:pt x="1256" y="821"/>
                  </a:cubicBezTo>
                  <a:cubicBezTo>
                    <a:pt x="1259" y="818"/>
                    <a:pt x="1260" y="804"/>
                    <a:pt x="1257" y="798"/>
                  </a:cubicBezTo>
                  <a:cubicBezTo>
                    <a:pt x="1252" y="799"/>
                    <a:pt x="1248" y="800"/>
                    <a:pt x="1242" y="801"/>
                  </a:cubicBezTo>
                  <a:cubicBezTo>
                    <a:pt x="1245" y="796"/>
                    <a:pt x="1249" y="791"/>
                    <a:pt x="1252" y="787"/>
                  </a:cubicBezTo>
                  <a:cubicBezTo>
                    <a:pt x="1252" y="787"/>
                    <a:pt x="1252" y="786"/>
                    <a:pt x="1252" y="786"/>
                  </a:cubicBezTo>
                  <a:cubicBezTo>
                    <a:pt x="1254" y="785"/>
                    <a:pt x="1257" y="785"/>
                    <a:pt x="1258" y="783"/>
                  </a:cubicBezTo>
                  <a:cubicBezTo>
                    <a:pt x="1259" y="781"/>
                    <a:pt x="1259" y="778"/>
                    <a:pt x="1258" y="775"/>
                  </a:cubicBezTo>
                  <a:cubicBezTo>
                    <a:pt x="1258" y="772"/>
                    <a:pt x="1256" y="769"/>
                    <a:pt x="1255" y="766"/>
                  </a:cubicBezTo>
                  <a:cubicBezTo>
                    <a:pt x="1255" y="766"/>
                    <a:pt x="1255" y="765"/>
                    <a:pt x="1254" y="763"/>
                  </a:cubicBezTo>
                  <a:cubicBezTo>
                    <a:pt x="1252" y="766"/>
                    <a:pt x="1251" y="768"/>
                    <a:pt x="1249" y="770"/>
                  </a:cubicBezTo>
                  <a:cubicBezTo>
                    <a:pt x="1248" y="771"/>
                    <a:pt x="1246" y="772"/>
                    <a:pt x="1244" y="772"/>
                  </a:cubicBezTo>
                  <a:cubicBezTo>
                    <a:pt x="1244" y="771"/>
                    <a:pt x="1243" y="768"/>
                    <a:pt x="1244" y="767"/>
                  </a:cubicBezTo>
                  <a:cubicBezTo>
                    <a:pt x="1245" y="764"/>
                    <a:pt x="1248" y="761"/>
                    <a:pt x="1244" y="758"/>
                  </a:cubicBezTo>
                  <a:cubicBezTo>
                    <a:pt x="1239" y="765"/>
                    <a:pt x="1235" y="771"/>
                    <a:pt x="1230" y="777"/>
                  </a:cubicBezTo>
                  <a:cubicBezTo>
                    <a:pt x="1230" y="777"/>
                    <a:pt x="1230" y="777"/>
                    <a:pt x="1229" y="777"/>
                  </a:cubicBezTo>
                  <a:cubicBezTo>
                    <a:pt x="1232" y="769"/>
                    <a:pt x="1230" y="760"/>
                    <a:pt x="1238" y="754"/>
                  </a:cubicBezTo>
                  <a:cubicBezTo>
                    <a:pt x="1239" y="753"/>
                    <a:pt x="1240" y="751"/>
                    <a:pt x="1240" y="749"/>
                  </a:cubicBezTo>
                  <a:cubicBezTo>
                    <a:pt x="1241" y="742"/>
                    <a:pt x="1241" y="735"/>
                    <a:pt x="1246" y="729"/>
                  </a:cubicBezTo>
                  <a:cubicBezTo>
                    <a:pt x="1246" y="728"/>
                    <a:pt x="1246" y="727"/>
                    <a:pt x="1246" y="727"/>
                  </a:cubicBezTo>
                  <a:cubicBezTo>
                    <a:pt x="1243" y="720"/>
                    <a:pt x="1246" y="713"/>
                    <a:pt x="1248" y="707"/>
                  </a:cubicBezTo>
                  <a:cubicBezTo>
                    <a:pt x="1251" y="701"/>
                    <a:pt x="1253" y="696"/>
                    <a:pt x="1250" y="690"/>
                  </a:cubicBezTo>
                  <a:cubicBezTo>
                    <a:pt x="1249" y="689"/>
                    <a:pt x="1250" y="687"/>
                    <a:pt x="1250" y="686"/>
                  </a:cubicBezTo>
                  <a:cubicBezTo>
                    <a:pt x="1252" y="682"/>
                    <a:pt x="1250" y="680"/>
                    <a:pt x="1246" y="679"/>
                  </a:cubicBezTo>
                  <a:cubicBezTo>
                    <a:pt x="1238" y="677"/>
                    <a:pt x="1238" y="676"/>
                    <a:pt x="1242" y="669"/>
                  </a:cubicBezTo>
                  <a:cubicBezTo>
                    <a:pt x="1243" y="667"/>
                    <a:pt x="1243" y="665"/>
                    <a:pt x="1244" y="663"/>
                  </a:cubicBezTo>
                  <a:cubicBezTo>
                    <a:pt x="1245" y="659"/>
                    <a:pt x="1246" y="656"/>
                    <a:pt x="1248" y="654"/>
                  </a:cubicBezTo>
                  <a:cubicBezTo>
                    <a:pt x="1251" y="650"/>
                    <a:pt x="1251" y="647"/>
                    <a:pt x="1250" y="643"/>
                  </a:cubicBezTo>
                  <a:cubicBezTo>
                    <a:pt x="1250" y="640"/>
                    <a:pt x="1249" y="636"/>
                    <a:pt x="1248" y="633"/>
                  </a:cubicBezTo>
                  <a:cubicBezTo>
                    <a:pt x="1247" y="633"/>
                    <a:pt x="1246" y="634"/>
                    <a:pt x="1245" y="634"/>
                  </a:cubicBezTo>
                  <a:cubicBezTo>
                    <a:pt x="1245" y="633"/>
                    <a:pt x="1246" y="631"/>
                    <a:pt x="1246" y="630"/>
                  </a:cubicBezTo>
                  <a:cubicBezTo>
                    <a:pt x="1247" y="628"/>
                    <a:pt x="1249" y="625"/>
                    <a:pt x="1245" y="623"/>
                  </a:cubicBezTo>
                  <a:cubicBezTo>
                    <a:pt x="1244" y="623"/>
                    <a:pt x="1244" y="622"/>
                    <a:pt x="1244" y="622"/>
                  </a:cubicBezTo>
                  <a:cubicBezTo>
                    <a:pt x="1244" y="615"/>
                    <a:pt x="1238" y="612"/>
                    <a:pt x="1234" y="607"/>
                  </a:cubicBezTo>
                  <a:cubicBezTo>
                    <a:pt x="1232" y="604"/>
                    <a:pt x="1231" y="602"/>
                    <a:pt x="1234" y="599"/>
                  </a:cubicBezTo>
                  <a:cubicBezTo>
                    <a:pt x="1236" y="596"/>
                    <a:pt x="1235" y="592"/>
                    <a:pt x="1232" y="590"/>
                  </a:cubicBezTo>
                  <a:cubicBezTo>
                    <a:pt x="1228" y="586"/>
                    <a:pt x="1224" y="582"/>
                    <a:pt x="1226" y="575"/>
                  </a:cubicBezTo>
                  <a:cubicBezTo>
                    <a:pt x="1224" y="575"/>
                    <a:pt x="1222" y="576"/>
                    <a:pt x="1222" y="576"/>
                  </a:cubicBezTo>
                  <a:cubicBezTo>
                    <a:pt x="1219" y="571"/>
                    <a:pt x="1217" y="567"/>
                    <a:pt x="1215" y="563"/>
                  </a:cubicBezTo>
                  <a:cubicBezTo>
                    <a:pt x="1214" y="562"/>
                    <a:pt x="1211" y="563"/>
                    <a:pt x="1208" y="563"/>
                  </a:cubicBezTo>
                  <a:cubicBezTo>
                    <a:pt x="1200" y="557"/>
                    <a:pt x="1200" y="546"/>
                    <a:pt x="1207" y="539"/>
                  </a:cubicBezTo>
                  <a:cubicBezTo>
                    <a:pt x="1209" y="536"/>
                    <a:pt x="1210" y="534"/>
                    <a:pt x="1207" y="531"/>
                  </a:cubicBezTo>
                  <a:cubicBezTo>
                    <a:pt x="1206" y="528"/>
                    <a:pt x="1206" y="524"/>
                    <a:pt x="1206" y="520"/>
                  </a:cubicBezTo>
                  <a:cubicBezTo>
                    <a:pt x="1205" y="517"/>
                    <a:pt x="1204" y="516"/>
                    <a:pt x="1201" y="518"/>
                  </a:cubicBezTo>
                  <a:cubicBezTo>
                    <a:pt x="1200" y="515"/>
                    <a:pt x="1200" y="512"/>
                    <a:pt x="1199" y="509"/>
                  </a:cubicBezTo>
                  <a:cubicBezTo>
                    <a:pt x="1197" y="509"/>
                    <a:pt x="1195" y="509"/>
                    <a:pt x="1194" y="509"/>
                  </a:cubicBezTo>
                  <a:cubicBezTo>
                    <a:pt x="1193" y="506"/>
                    <a:pt x="1192" y="503"/>
                    <a:pt x="1191" y="500"/>
                  </a:cubicBezTo>
                  <a:cubicBezTo>
                    <a:pt x="1191" y="500"/>
                    <a:pt x="1190" y="500"/>
                    <a:pt x="1190" y="500"/>
                  </a:cubicBezTo>
                  <a:cubicBezTo>
                    <a:pt x="1189" y="502"/>
                    <a:pt x="1188" y="503"/>
                    <a:pt x="1186" y="506"/>
                  </a:cubicBezTo>
                  <a:cubicBezTo>
                    <a:pt x="1185" y="500"/>
                    <a:pt x="1184" y="495"/>
                    <a:pt x="1184" y="490"/>
                  </a:cubicBezTo>
                  <a:cubicBezTo>
                    <a:pt x="1184" y="484"/>
                    <a:pt x="1183" y="479"/>
                    <a:pt x="1180" y="474"/>
                  </a:cubicBezTo>
                  <a:cubicBezTo>
                    <a:pt x="1178" y="475"/>
                    <a:pt x="1177" y="476"/>
                    <a:pt x="1175" y="477"/>
                  </a:cubicBezTo>
                  <a:cubicBezTo>
                    <a:pt x="1175" y="474"/>
                    <a:pt x="1174" y="471"/>
                    <a:pt x="1174" y="468"/>
                  </a:cubicBezTo>
                  <a:cubicBezTo>
                    <a:pt x="1171" y="469"/>
                    <a:pt x="1170" y="470"/>
                    <a:pt x="1168" y="470"/>
                  </a:cubicBezTo>
                  <a:cubicBezTo>
                    <a:pt x="1165" y="469"/>
                    <a:pt x="1165" y="464"/>
                    <a:pt x="1161" y="465"/>
                  </a:cubicBezTo>
                  <a:cubicBezTo>
                    <a:pt x="1157" y="460"/>
                    <a:pt x="1154" y="455"/>
                    <a:pt x="1151" y="450"/>
                  </a:cubicBezTo>
                  <a:cubicBezTo>
                    <a:pt x="1149" y="447"/>
                    <a:pt x="1148" y="443"/>
                    <a:pt x="1146" y="440"/>
                  </a:cubicBezTo>
                  <a:cubicBezTo>
                    <a:pt x="1146" y="439"/>
                    <a:pt x="1147" y="438"/>
                    <a:pt x="1148" y="437"/>
                  </a:cubicBezTo>
                  <a:cubicBezTo>
                    <a:pt x="1150" y="435"/>
                    <a:pt x="1150" y="432"/>
                    <a:pt x="1149" y="429"/>
                  </a:cubicBezTo>
                  <a:cubicBezTo>
                    <a:pt x="1148" y="425"/>
                    <a:pt x="1147" y="421"/>
                    <a:pt x="1145" y="417"/>
                  </a:cubicBezTo>
                  <a:cubicBezTo>
                    <a:pt x="1143" y="413"/>
                    <a:pt x="1139" y="411"/>
                    <a:pt x="1136" y="408"/>
                  </a:cubicBezTo>
                  <a:cubicBezTo>
                    <a:pt x="1135" y="407"/>
                    <a:pt x="1134" y="406"/>
                    <a:pt x="1134" y="406"/>
                  </a:cubicBezTo>
                  <a:cubicBezTo>
                    <a:pt x="1134" y="397"/>
                    <a:pt x="1130" y="391"/>
                    <a:pt x="1125" y="385"/>
                  </a:cubicBezTo>
                  <a:cubicBezTo>
                    <a:pt x="1123" y="383"/>
                    <a:pt x="1121" y="381"/>
                    <a:pt x="1118" y="378"/>
                  </a:cubicBezTo>
                  <a:cubicBezTo>
                    <a:pt x="1116" y="380"/>
                    <a:pt x="1114" y="383"/>
                    <a:pt x="1112" y="385"/>
                  </a:cubicBezTo>
                  <a:cubicBezTo>
                    <a:pt x="1110" y="388"/>
                    <a:pt x="1108" y="390"/>
                    <a:pt x="1106" y="392"/>
                  </a:cubicBezTo>
                  <a:cubicBezTo>
                    <a:pt x="1106" y="392"/>
                    <a:pt x="1105" y="392"/>
                    <a:pt x="1105" y="391"/>
                  </a:cubicBezTo>
                  <a:cubicBezTo>
                    <a:pt x="1105" y="389"/>
                    <a:pt x="1106" y="387"/>
                    <a:pt x="1106" y="385"/>
                  </a:cubicBezTo>
                  <a:cubicBezTo>
                    <a:pt x="1108" y="380"/>
                    <a:pt x="1109" y="375"/>
                    <a:pt x="1110" y="370"/>
                  </a:cubicBezTo>
                  <a:cubicBezTo>
                    <a:pt x="1110" y="369"/>
                    <a:pt x="1108" y="367"/>
                    <a:pt x="1106" y="366"/>
                  </a:cubicBezTo>
                  <a:cubicBezTo>
                    <a:pt x="1106" y="364"/>
                    <a:pt x="1106" y="361"/>
                    <a:pt x="1107" y="358"/>
                  </a:cubicBezTo>
                  <a:cubicBezTo>
                    <a:pt x="1107" y="355"/>
                    <a:pt x="1106" y="352"/>
                    <a:pt x="1102" y="351"/>
                  </a:cubicBezTo>
                  <a:cubicBezTo>
                    <a:pt x="1101" y="351"/>
                    <a:pt x="1100" y="350"/>
                    <a:pt x="1099" y="349"/>
                  </a:cubicBezTo>
                  <a:cubicBezTo>
                    <a:pt x="1097" y="346"/>
                    <a:pt x="1095" y="343"/>
                    <a:pt x="1093" y="340"/>
                  </a:cubicBezTo>
                  <a:cubicBezTo>
                    <a:pt x="1090" y="342"/>
                    <a:pt x="1087" y="343"/>
                    <a:pt x="1084" y="344"/>
                  </a:cubicBezTo>
                  <a:cubicBezTo>
                    <a:pt x="1084" y="336"/>
                    <a:pt x="1083" y="329"/>
                    <a:pt x="1082" y="322"/>
                  </a:cubicBezTo>
                  <a:cubicBezTo>
                    <a:pt x="1082" y="322"/>
                    <a:pt x="1082" y="322"/>
                    <a:pt x="1081" y="322"/>
                  </a:cubicBezTo>
                  <a:cubicBezTo>
                    <a:pt x="1082" y="320"/>
                    <a:pt x="1084" y="318"/>
                    <a:pt x="1085" y="315"/>
                  </a:cubicBezTo>
                  <a:cubicBezTo>
                    <a:pt x="1081" y="313"/>
                    <a:pt x="1078" y="310"/>
                    <a:pt x="1074" y="308"/>
                  </a:cubicBezTo>
                  <a:cubicBezTo>
                    <a:pt x="1074" y="308"/>
                    <a:pt x="1074" y="308"/>
                    <a:pt x="1074" y="307"/>
                  </a:cubicBezTo>
                  <a:cubicBezTo>
                    <a:pt x="1072" y="302"/>
                    <a:pt x="1071" y="297"/>
                    <a:pt x="1070" y="292"/>
                  </a:cubicBezTo>
                  <a:cubicBezTo>
                    <a:pt x="1069" y="290"/>
                    <a:pt x="1069" y="287"/>
                    <a:pt x="1069" y="284"/>
                  </a:cubicBezTo>
                  <a:cubicBezTo>
                    <a:pt x="1065" y="286"/>
                    <a:pt x="1062" y="287"/>
                    <a:pt x="1059" y="288"/>
                  </a:cubicBezTo>
                  <a:cubicBezTo>
                    <a:pt x="1058" y="288"/>
                    <a:pt x="1056" y="287"/>
                    <a:pt x="1054" y="286"/>
                  </a:cubicBezTo>
                  <a:cubicBezTo>
                    <a:pt x="1054" y="285"/>
                    <a:pt x="1055" y="283"/>
                    <a:pt x="1055" y="281"/>
                  </a:cubicBezTo>
                  <a:cubicBezTo>
                    <a:pt x="1057" y="279"/>
                    <a:pt x="1059" y="277"/>
                    <a:pt x="1060" y="274"/>
                  </a:cubicBezTo>
                  <a:cubicBezTo>
                    <a:pt x="1060" y="271"/>
                    <a:pt x="1056" y="264"/>
                    <a:pt x="1052" y="263"/>
                  </a:cubicBezTo>
                  <a:cubicBezTo>
                    <a:pt x="1051" y="262"/>
                    <a:pt x="1050" y="261"/>
                    <a:pt x="1048" y="260"/>
                  </a:cubicBezTo>
                  <a:cubicBezTo>
                    <a:pt x="1041" y="261"/>
                    <a:pt x="1036" y="255"/>
                    <a:pt x="1030" y="250"/>
                  </a:cubicBezTo>
                  <a:cubicBezTo>
                    <a:pt x="1029" y="253"/>
                    <a:pt x="1028" y="255"/>
                    <a:pt x="1028" y="256"/>
                  </a:cubicBezTo>
                  <a:cubicBezTo>
                    <a:pt x="1026" y="257"/>
                    <a:pt x="1024" y="257"/>
                    <a:pt x="1022" y="257"/>
                  </a:cubicBezTo>
                  <a:cubicBezTo>
                    <a:pt x="1021" y="257"/>
                    <a:pt x="1020" y="255"/>
                    <a:pt x="1020" y="254"/>
                  </a:cubicBezTo>
                  <a:cubicBezTo>
                    <a:pt x="1020" y="253"/>
                    <a:pt x="1021" y="251"/>
                    <a:pt x="1022" y="250"/>
                  </a:cubicBezTo>
                  <a:cubicBezTo>
                    <a:pt x="1023" y="248"/>
                    <a:pt x="1025" y="246"/>
                    <a:pt x="1022" y="244"/>
                  </a:cubicBezTo>
                  <a:cubicBezTo>
                    <a:pt x="1021" y="243"/>
                    <a:pt x="1021" y="241"/>
                    <a:pt x="1020" y="240"/>
                  </a:cubicBezTo>
                  <a:cubicBezTo>
                    <a:pt x="1019" y="241"/>
                    <a:pt x="1018" y="242"/>
                    <a:pt x="1016" y="243"/>
                  </a:cubicBezTo>
                  <a:cubicBezTo>
                    <a:pt x="1014" y="238"/>
                    <a:pt x="1010" y="239"/>
                    <a:pt x="1006" y="240"/>
                  </a:cubicBezTo>
                  <a:cubicBezTo>
                    <a:pt x="999" y="242"/>
                    <a:pt x="999" y="242"/>
                    <a:pt x="999" y="235"/>
                  </a:cubicBezTo>
                  <a:cubicBezTo>
                    <a:pt x="998" y="233"/>
                    <a:pt x="997" y="231"/>
                    <a:pt x="996" y="229"/>
                  </a:cubicBezTo>
                  <a:cubicBezTo>
                    <a:pt x="995" y="235"/>
                    <a:pt x="992" y="239"/>
                    <a:pt x="988" y="238"/>
                  </a:cubicBezTo>
                  <a:cubicBezTo>
                    <a:pt x="986" y="237"/>
                    <a:pt x="985" y="236"/>
                    <a:pt x="984" y="236"/>
                  </a:cubicBezTo>
                  <a:cubicBezTo>
                    <a:pt x="978" y="234"/>
                    <a:pt x="976" y="229"/>
                    <a:pt x="977" y="223"/>
                  </a:cubicBezTo>
                  <a:cubicBezTo>
                    <a:pt x="983" y="226"/>
                    <a:pt x="985" y="221"/>
                    <a:pt x="987" y="218"/>
                  </a:cubicBezTo>
                  <a:cubicBezTo>
                    <a:pt x="991" y="213"/>
                    <a:pt x="990" y="208"/>
                    <a:pt x="985" y="202"/>
                  </a:cubicBezTo>
                  <a:cubicBezTo>
                    <a:pt x="983" y="203"/>
                    <a:pt x="981" y="204"/>
                    <a:pt x="979" y="206"/>
                  </a:cubicBezTo>
                  <a:cubicBezTo>
                    <a:pt x="979" y="199"/>
                    <a:pt x="979" y="199"/>
                    <a:pt x="970" y="192"/>
                  </a:cubicBezTo>
                  <a:cubicBezTo>
                    <a:pt x="969" y="193"/>
                    <a:pt x="968" y="194"/>
                    <a:pt x="967" y="194"/>
                  </a:cubicBezTo>
                  <a:cubicBezTo>
                    <a:pt x="963" y="192"/>
                    <a:pt x="960" y="189"/>
                    <a:pt x="956" y="186"/>
                  </a:cubicBezTo>
                  <a:cubicBezTo>
                    <a:pt x="953" y="184"/>
                    <a:pt x="950" y="183"/>
                    <a:pt x="946" y="180"/>
                  </a:cubicBezTo>
                  <a:cubicBezTo>
                    <a:pt x="946" y="181"/>
                    <a:pt x="945" y="182"/>
                    <a:pt x="944" y="184"/>
                  </a:cubicBezTo>
                  <a:cubicBezTo>
                    <a:pt x="943" y="185"/>
                    <a:pt x="942" y="187"/>
                    <a:pt x="941" y="188"/>
                  </a:cubicBezTo>
                  <a:cubicBezTo>
                    <a:pt x="939" y="187"/>
                    <a:pt x="937" y="185"/>
                    <a:pt x="936" y="183"/>
                  </a:cubicBezTo>
                  <a:cubicBezTo>
                    <a:pt x="935" y="181"/>
                    <a:pt x="935" y="178"/>
                    <a:pt x="935" y="175"/>
                  </a:cubicBezTo>
                  <a:cubicBezTo>
                    <a:pt x="935" y="171"/>
                    <a:pt x="934" y="169"/>
                    <a:pt x="929" y="169"/>
                  </a:cubicBezTo>
                  <a:cubicBezTo>
                    <a:pt x="928" y="169"/>
                    <a:pt x="926" y="168"/>
                    <a:pt x="926" y="167"/>
                  </a:cubicBezTo>
                  <a:cubicBezTo>
                    <a:pt x="924" y="163"/>
                    <a:pt x="920" y="163"/>
                    <a:pt x="916" y="163"/>
                  </a:cubicBezTo>
                  <a:cubicBezTo>
                    <a:pt x="914" y="164"/>
                    <a:pt x="912" y="165"/>
                    <a:pt x="910" y="165"/>
                  </a:cubicBezTo>
                  <a:cubicBezTo>
                    <a:pt x="907" y="166"/>
                    <a:pt x="905" y="164"/>
                    <a:pt x="904" y="161"/>
                  </a:cubicBezTo>
                  <a:cubicBezTo>
                    <a:pt x="903" y="156"/>
                    <a:pt x="902" y="156"/>
                    <a:pt x="896" y="158"/>
                  </a:cubicBezTo>
                  <a:cubicBezTo>
                    <a:pt x="895" y="157"/>
                    <a:pt x="895" y="156"/>
                    <a:pt x="894" y="154"/>
                  </a:cubicBezTo>
                  <a:cubicBezTo>
                    <a:pt x="891" y="157"/>
                    <a:pt x="889" y="159"/>
                    <a:pt x="886" y="161"/>
                  </a:cubicBezTo>
                  <a:cubicBezTo>
                    <a:pt x="883" y="155"/>
                    <a:pt x="879" y="150"/>
                    <a:pt x="876" y="144"/>
                  </a:cubicBezTo>
                  <a:cubicBezTo>
                    <a:pt x="874" y="141"/>
                    <a:pt x="872" y="141"/>
                    <a:pt x="870" y="143"/>
                  </a:cubicBezTo>
                  <a:cubicBezTo>
                    <a:pt x="868" y="144"/>
                    <a:pt x="867" y="145"/>
                    <a:pt x="865" y="147"/>
                  </a:cubicBezTo>
                  <a:cubicBezTo>
                    <a:pt x="864" y="145"/>
                    <a:pt x="864" y="144"/>
                    <a:pt x="863" y="142"/>
                  </a:cubicBezTo>
                  <a:cubicBezTo>
                    <a:pt x="859" y="144"/>
                    <a:pt x="855" y="147"/>
                    <a:pt x="851" y="150"/>
                  </a:cubicBezTo>
                  <a:cubicBezTo>
                    <a:pt x="850" y="150"/>
                    <a:pt x="849" y="149"/>
                    <a:pt x="847" y="149"/>
                  </a:cubicBezTo>
                  <a:cubicBezTo>
                    <a:pt x="845" y="147"/>
                    <a:pt x="844" y="146"/>
                    <a:pt x="845" y="143"/>
                  </a:cubicBezTo>
                  <a:cubicBezTo>
                    <a:pt x="847" y="140"/>
                    <a:pt x="848" y="136"/>
                    <a:pt x="849" y="133"/>
                  </a:cubicBezTo>
                  <a:cubicBezTo>
                    <a:pt x="848" y="133"/>
                    <a:pt x="848" y="133"/>
                    <a:pt x="847" y="132"/>
                  </a:cubicBezTo>
                  <a:cubicBezTo>
                    <a:pt x="846" y="134"/>
                    <a:pt x="844" y="135"/>
                    <a:pt x="843" y="136"/>
                  </a:cubicBezTo>
                  <a:cubicBezTo>
                    <a:pt x="841" y="133"/>
                    <a:pt x="839" y="131"/>
                    <a:pt x="837" y="128"/>
                  </a:cubicBezTo>
                  <a:cubicBezTo>
                    <a:pt x="837" y="129"/>
                    <a:pt x="837" y="129"/>
                    <a:pt x="836" y="129"/>
                  </a:cubicBezTo>
                  <a:cubicBezTo>
                    <a:pt x="835" y="127"/>
                    <a:pt x="834" y="124"/>
                    <a:pt x="833" y="122"/>
                  </a:cubicBezTo>
                  <a:cubicBezTo>
                    <a:pt x="831" y="120"/>
                    <a:pt x="828" y="120"/>
                    <a:pt x="825" y="121"/>
                  </a:cubicBezTo>
                  <a:cubicBezTo>
                    <a:pt x="821" y="122"/>
                    <a:pt x="817" y="123"/>
                    <a:pt x="813" y="124"/>
                  </a:cubicBezTo>
                  <a:cubicBezTo>
                    <a:pt x="812" y="124"/>
                    <a:pt x="811" y="124"/>
                    <a:pt x="811" y="125"/>
                  </a:cubicBezTo>
                  <a:cubicBezTo>
                    <a:pt x="809" y="126"/>
                    <a:pt x="807" y="127"/>
                    <a:pt x="805" y="129"/>
                  </a:cubicBezTo>
                  <a:cubicBezTo>
                    <a:pt x="805" y="126"/>
                    <a:pt x="804" y="124"/>
                    <a:pt x="804" y="123"/>
                  </a:cubicBezTo>
                  <a:cubicBezTo>
                    <a:pt x="804" y="120"/>
                    <a:pt x="804" y="118"/>
                    <a:pt x="804" y="116"/>
                  </a:cubicBezTo>
                  <a:cubicBezTo>
                    <a:pt x="803" y="112"/>
                    <a:pt x="803" y="107"/>
                    <a:pt x="798" y="107"/>
                  </a:cubicBezTo>
                  <a:cubicBezTo>
                    <a:pt x="795" y="106"/>
                    <a:pt x="789" y="111"/>
                    <a:pt x="788" y="115"/>
                  </a:cubicBezTo>
                  <a:cubicBezTo>
                    <a:pt x="787" y="116"/>
                    <a:pt x="784" y="117"/>
                    <a:pt x="781" y="119"/>
                  </a:cubicBezTo>
                  <a:cubicBezTo>
                    <a:pt x="781" y="114"/>
                    <a:pt x="782" y="110"/>
                    <a:pt x="782" y="105"/>
                  </a:cubicBezTo>
                  <a:cubicBezTo>
                    <a:pt x="780" y="107"/>
                    <a:pt x="779" y="108"/>
                    <a:pt x="777" y="109"/>
                  </a:cubicBezTo>
                  <a:cubicBezTo>
                    <a:pt x="775" y="104"/>
                    <a:pt x="772" y="103"/>
                    <a:pt x="767" y="103"/>
                  </a:cubicBezTo>
                  <a:cubicBezTo>
                    <a:pt x="764" y="103"/>
                    <a:pt x="761" y="102"/>
                    <a:pt x="760" y="100"/>
                  </a:cubicBezTo>
                  <a:cubicBezTo>
                    <a:pt x="756" y="94"/>
                    <a:pt x="749" y="95"/>
                    <a:pt x="744" y="94"/>
                  </a:cubicBezTo>
                  <a:cubicBezTo>
                    <a:pt x="737" y="93"/>
                    <a:pt x="732" y="97"/>
                    <a:pt x="728" y="102"/>
                  </a:cubicBezTo>
                  <a:cubicBezTo>
                    <a:pt x="726" y="106"/>
                    <a:pt x="722" y="108"/>
                    <a:pt x="719" y="111"/>
                  </a:cubicBezTo>
                  <a:cubicBezTo>
                    <a:pt x="718" y="112"/>
                    <a:pt x="717" y="113"/>
                    <a:pt x="717" y="114"/>
                  </a:cubicBezTo>
                  <a:cubicBezTo>
                    <a:pt x="717" y="115"/>
                    <a:pt x="718" y="116"/>
                    <a:pt x="720" y="116"/>
                  </a:cubicBezTo>
                  <a:cubicBezTo>
                    <a:pt x="721" y="117"/>
                    <a:pt x="724" y="118"/>
                    <a:pt x="727" y="119"/>
                  </a:cubicBezTo>
                  <a:cubicBezTo>
                    <a:pt x="727" y="118"/>
                    <a:pt x="728" y="116"/>
                    <a:pt x="729" y="115"/>
                  </a:cubicBezTo>
                  <a:cubicBezTo>
                    <a:pt x="730" y="118"/>
                    <a:pt x="731" y="120"/>
                    <a:pt x="732" y="122"/>
                  </a:cubicBezTo>
                  <a:cubicBezTo>
                    <a:pt x="734" y="126"/>
                    <a:pt x="736" y="129"/>
                    <a:pt x="732" y="133"/>
                  </a:cubicBezTo>
                  <a:cubicBezTo>
                    <a:pt x="730" y="134"/>
                    <a:pt x="731" y="138"/>
                    <a:pt x="730" y="141"/>
                  </a:cubicBezTo>
                  <a:cubicBezTo>
                    <a:pt x="730" y="145"/>
                    <a:pt x="728" y="148"/>
                    <a:pt x="727" y="152"/>
                  </a:cubicBezTo>
                  <a:cubicBezTo>
                    <a:pt x="727" y="152"/>
                    <a:pt x="726" y="152"/>
                    <a:pt x="726" y="152"/>
                  </a:cubicBezTo>
                  <a:cubicBezTo>
                    <a:pt x="725" y="150"/>
                    <a:pt x="725" y="148"/>
                    <a:pt x="724" y="147"/>
                  </a:cubicBezTo>
                  <a:cubicBezTo>
                    <a:pt x="724" y="147"/>
                    <a:pt x="723" y="147"/>
                    <a:pt x="723" y="146"/>
                  </a:cubicBezTo>
                  <a:cubicBezTo>
                    <a:pt x="722" y="149"/>
                    <a:pt x="721" y="152"/>
                    <a:pt x="720" y="155"/>
                  </a:cubicBezTo>
                  <a:cubicBezTo>
                    <a:pt x="720" y="158"/>
                    <a:pt x="720" y="161"/>
                    <a:pt x="720" y="164"/>
                  </a:cubicBezTo>
                  <a:cubicBezTo>
                    <a:pt x="720" y="168"/>
                    <a:pt x="719" y="171"/>
                    <a:pt x="715" y="173"/>
                  </a:cubicBezTo>
                  <a:cubicBezTo>
                    <a:pt x="713" y="170"/>
                    <a:pt x="711" y="168"/>
                    <a:pt x="709" y="165"/>
                  </a:cubicBezTo>
                  <a:cubicBezTo>
                    <a:pt x="701" y="167"/>
                    <a:pt x="693" y="168"/>
                    <a:pt x="684" y="169"/>
                  </a:cubicBezTo>
                  <a:cubicBezTo>
                    <a:pt x="682" y="166"/>
                    <a:pt x="679" y="161"/>
                    <a:pt x="672" y="164"/>
                  </a:cubicBezTo>
                  <a:cubicBezTo>
                    <a:pt x="671" y="164"/>
                    <a:pt x="668" y="162"/>
                    <a:pt x="666" y="162"/>
                  </a:cubicBezTo>
                  <a:cubicBezTo>
                    <a:pt x="666" y="161"/>
                    <a:pt x="666" y="161"/>
                    <a:pt x="666" y="160"/>
                  </a:cubicBezTo>
                  <a:cubicBezTo>
                    <a:pt x="664" y="161"/>
                    <a:pt x="662" y="162"/>
                    <a:pt x="660" y="164"/>
                  </a:cubicBezTo>
                  <a:cubicBezTo>
                    <a:pt x="659" y="162"/>
                    <a:pt x="658" y="160"/>
                    <a:pt x="656" y="157"/>
                  </a:cubicBezTo>
                  <a:cubicBezTo>
                    <a:pt x="654" y="160"/>
                    <a:pt x="652" y="163"/>
                    <a:pt x="649" y="166"/>
                  </a:cubicBezTo>
                  <a:cubicBezTo>
                    <a:pt x="647" y="160"/>
                    <a:pt x="645" y="154"/>
                    <a:pt x="642" y="148"/>
                  </a:cubicBezTo>
                  <a:cubicBezTo>
                    <a:pt x="640" y="148"/>
                    <a:pt x="637" y="148"/>
                    <a:pt x="634" y="147"/>
                  </a:cubicBezTo>
                  <a:cubicBezTo>
                    <a:pt x="630" y="146"/>
                    <a:pt x="626" y="146"/>
                    <a:pt x="623" y="148"/>
                  </a:cubicBezTo>
                  <a:cubicBezTo>
                    <a:pt x="620" y="151"/>
                    <a:pt x="617" y="152"/>
                    <a:pt x="613" y="150"/>
                  </a:cubicBezTo>
                  <a:cubicBezTo>
                    <a:pt x="610" y="148"/>
                    <a:pt x="607" y="148"/>
                    <a:pt x="604" y="151"/>
                  </a:cubicBezTo>
                  <a:cubicBezTo>
                    <a:pt x="601" y="154"/>
                    <a:pt x="598" y="156"/>
                    <a:pt x="594" y="151"/>
                  </a:cubicBezTo>
                  <a:cubicBezTo>
                    <a:pt x="593" y="149"/>
                    <a:pt x="590" y="149"/>
                    <a:pt x="587" y="147"/>
                  </a:cubicBezTo>
                  <a:cubicBezTo>
                    <a:pt x="585" y="150"/>
                    <a:pt x="584" y="152"/>
                    <a:pt x="582" y="154"/>
                  </a:cubicBezTo>
                  <a:cubicBezTo>
                    <a:pt x="582" y="153"/>
                    <a:pt x="582" y="153"/>
                    <a:pt x="582" y="152"/>
                  </a:cubicBezTo>
                  <a:cubicBezTo>
                    <a:pt x="579" y="153"/>
                    <a:pt x="575" y="153"/>
                    <a:pt x="573" y="155"/>
                  </a:cubicBezTo>
                  <a:cubicBezTo>
                    <a:pt x="571" y="158"/>
                    <a:pt x="572" y="162"/>
                    <a:pt x="571" y="165"/>
                  </a:cubicBezTo>
                  <a:cubicBezTo>
                    <a:pt x="569" y="162"/>
                    <a:pt x="565" y="172"/>
                    <a:pt x="563" y="163"/>
                  </a:cubicBezTo>
                  <a:cubicBezTo>
                    <a:pt x="562" y="165"/>
                    <a:pt x="561" y="166"/>
                    <a:pt x="559" y="168"/>
                  </a:cubicBezTo>
                  <a:cubicBezTo>
                    <a:pt x="559" y="165"/>
                    <a:pt x="559" y="163"/>
                    <a:pt x="559" y="161"/>
                  </a:cubicBezTo>
                  <a:cubicBezTo>
                    <a:pt x="559" y="156"/>
                    <a:pt x="559" y="152"/>
                    <a:pt x="559" y="147"/>
                  </a:cubicBezTo>
                  <a:cubicBezTo>
                    <a:pt x="558" y="143"/>
                    <a:pt x="554" y="142"/>
                    <a:pt x="551" y="145"/>
                  </a:cubicBezTo>
                  <a:cubicBezTo>
                    <a:pt x="549" y="146"/>
                    <a:pt x="547" y="148"/>
                    <a:pt x="545" y="150"/>
                  </a:cubicBezTo>
                  <a:cubicBezTo>
                    <a:pt x="544" y="147"/>
                    <a:pt x="545" y="142"/>
                    <a:pt x="539" y="143"/>
                  </a:cubicBezTo>
                  <a:cubicBezTo>
                    <a:pt x="539" y="141"/>
                    <a:pt x="539" y="139"/>
                    <a:pt x="539" y="135"/>
                  </a:cubicBezTo>
                  <a:cubicBezTo>
                    <a:pt x="536" y="138"/>
                    <a:pt x="534" y="140"/>
                    <a:pt x="531" y="143"/>
                  </a:cubicBezTo>
                  <a:cubicBezTo>
                    <a:pt x="528" y="140"/>
                    <a:pt x="522" y="140"/>
                    <a:pt x="520" y="145"/>
                  </a:cubicBezTo>
                  <a:cubicBezTo>
                    <a:pt x="518" y="149"/>
                    <a:pt x="516" y="149"/>
                    <a:pt x="513" y="145"/>
                  </a:cubicBezTo>
                  <a:cubicBezTo>
                    <a:pt x="506" y="150"/>
                    <a:pt x="501" y="162"/>
                    <a:pt x="488" y="155"/>
                  </a:cubicBezTo>
                  <a:cubicBezTo>
                    <a:pt x="487" y="157"/>
                    <a:pt x="486" y="158"/>
                    <a:pt x="485" y="161"/>
                  </a:cubicBezTo>
                  <a:cubicBezTo>
                    <a:pt x="487" y="160"/>
                    <a:pt x="488" y="160"/>
                    <a:pt x="489" y="159"/>
                  </a:cubicBezTo>
                  <a:cubicBezTo>
                    <a:pt x="489" y="164"/>
                    <a:pt x="485" y="164"/>
                    <a:pt x="481" y="165"/>
                  </a:cubicBezTo>
                  <a:cubicBezTo>
                    <a:pt x="481" y="164"/>
                    <a:pt x="482" y="163"/>
                    <a:pt x="482" y="162"/>
                  </a:cubicBezTo>
                  <a:cubicBezTo>
                    <a:pt x="481" y="161"/>
                    <a:pt x="480" y="160"/>
                    <a:pt x="479" y="160"/>
                  </a:cubicBezTo>
                  <a:cubicBezTo>
                    <a:pt x="478" y="160"/>
                    <a:pt x="478" y="161"/>
                    <a:pt x="477" y="162"/>
                  </a:cubicBezTo>
                  <a:cubicBezTo>
                    <a:pt x="476" y="164"/>
                    <a:pt x="475" y="166"/>
                    <a:pt x="475" y="168"/>
                  </a:cubicBezTo>
                  <a:cubicBezTo>
                    <a:pt x="474" y="168"/>
                    <a:pt x="474" y="168"/>
                    <a:pt x="473" y="168"/>
                  </a:cubicBezTo>
                  <a:cubicBezTo>
                    <a:pt x="473" y="167"/>
                    <a:pt x="473" y="166"/>
                    <a:pt x="473" y="165"/>
                  </a:cubicBezTo>
                  <a:cubicBezTo>
                    <a:pt x="473" y="165"/>
                    <a:pt x="473" y="164"/>
                    <a:pt x="472" y="164"/>
                  </a:cubicBezTo>
                  <a:cubicBezTo>
                    <a:pt x="468" y="170"/>
                    <a:pt x="463" y="177"/>
                    <a:pt x="458" y="183"/>
                  </a:cubicBezTo>
                  <a:cubicBezTo>
                    <a:pt x="457" y="180"/>
                    <a:pt x="456" y="178"/>
                    <a:pt x="454" y="176"/>
                  </a:cubicBezTo>
                  <a:cubicBezTo>
                    <a:pt x="453" y="178"/>
                    <a:pt x="453" y="179"/>
                    <a:pt x="452" y="180"/>
                  </a:cubicBezTo>
                  <a:cubicBezTo>
                    <a:pt x="450" y="180"/>
                    <a:pt x="448" y="179"/>
                    <a:pt x="446" y="179"/>
                  </a:cubicBezTo>
                  <a:cubicBezTo>
                    <a:pt x="447" y="174"/>
                    <a:pt x="450" y="170"/>
                    <a:pt x="446" y="166"/>
                  </a:cubicBezTo>
                  <a:cubicBezTo>
                    <a:pt x="446" y="166"/>
                    <a:pt x="447" y="163"/>
                    <a:pt x="447" y="162"/>
                  </a:cubicBezTo>
                  <a:cubicBezTo>
                    <a:pt x="439" y="168"/>
                    <a:pt x="431" y="174"/>
                    <a:pt x="423" y="180"/>
                  </a:cubicBezTo>
                  <a:cubicBezTo>
                    <a:pt x="424" y="176"/>
                    <a:pt x="424" y="172"/>
                    <a:pt x="430" y="170"/>
                  </a:cubicBezTo>
                  <a:cubicBezTo>
                    <a:pt x="432" y="170"/>
                    <a:pt x="434" y="166"/>
                    <a:pt x="436" y="163"/>
                  </a:cubicBezTo>
                  <a:cubicBezTo>
                    <a:pt x="438" y="158"/>
                    <a:pt x="440" y="153"/>
                    <a:pt x="441" y="147"/>
                  </a:cubicBezTo>
                  <a:cubicBezTo>
                    <a:pt x="441" y="145"/>
                    <a:pt x="440" y="141"/>
                    <a:pt x="440" y="138"/>
                  </a:cubicBezTo>
                  <a:cubicBezTo>
                    <a:pt x="439" y="138"/>
                    <a:pt x="438" y="138"/>
                    <a:pt x="438" y="138"/>
                  </a:cubicBezTo>
                  <a:cubicBezTo>
                    <a:pt x="436" y="141"/>
                    <a:pt x="435" y="144"/>
                    <a:pt x="434" y="147"/>
                  </a:cubicBezTo>
                  <a:cubicBezTo>
                    <a:pt x="432" y="151"/>
                    <a:pt x="430" y="151"/>
                    <a:pt x="426" y="148"/>
                  </a:cubicBezTo>
                  <a:cubicBezTo>
                    <a:pt x="423" y="154"/>
                    <a:pt x="421" y="161"/>
                    <a:pt x="419" y="167"/>
                  </a:cubicBezTo>
                  <a:cubicBezTo>
                    <a:pt x="415" y="166"/>
                    <a:pt x="412" y="165"/>
                    <a:pt x="409" y="164"/>
                  </a:cubicBezTo>
                  <a:cubicBezTo>
                    <a:pt x="405" y="163"/>
                    <a:pt x="404" y="161"/>
                    <a:pt x="405" y="158"/>
                  </a:cubicBezTo>
                  <a:cubicBezTo>
                    <a:pt x="407" y="149"/>
                    <a:pt x="410" y="141"/>
                    <a:pt x="412" y="132"/>
                  </a:cubicBezTo>
                  <a:cubicBezTo>
                    <a:pt x="412" y="132"/>
                    <a:pt x="413" y="132"/>
                    <a:pt x="413" y="131"/>
                  </a:cubicBezTo>
                  <a:cubicBezTo>
                    <a:pt x="412" y="124"/>
                    <a:pt x="410" y="117"/>
                    <a:pt x="410" y="110"/>
                  </a:cubicBezTo>
                  <a:cubicBezTo>
                    <a:pt x="410" y="104"/>
                    <a:pt x="408" y="101"/>
                    <a:pt x="404" y="98"/>
                  </a:cubicBezTo>
                  <a:cubicBezTo>
                    <a:pt x="403" y="96"/>
                    <a:pt x="403" y="93"/>
                    <a:pt x="401" y="90"/>
                  </a:cubicBezTo>
                  <a:cubicBezTo>
                    <a:pt x="394" y="94"/>
                    <a:pt x="397" y="103"/>
                    <a:pt x="391" y="108"/>
                  </a:cubicBezTo>
                  <a:cubicBezTo>
                    <a:pt x="392" y="105"/>
                    <a:pt x="393" y="102"/>
                    <a:pt x="394" y="100"/>
                  </a:cubicBezTo>
                  <a:cubicBezTo>
                    <a:pt x="395" y="95"/>
                    <a:pt x="393" y="92"/>
                    <a:pt x="388" y="93"/>
                  </a:cubicBezTo>
                  <a:cubicBezTo>
                    <a:pt x="383" y="95"/>
                    <a:pt x="378" y="98"/>
                    <a:pt x="373" y="101"/>
                  </a:cubicBezTo>
                  <a:cubicBezTo>
                    <a:pt x="373" y="101"/>
                    <a:pt x="372" y="99"/>
                    <a:pt x="372" y="99"/>
                  </a:cubicBezTo>
                  <a:cubicBezTo>
                    <a:pt x="366" y="101"/>
                    <a:pt x="361" y="103"/>
                    <a:pt x="356" y="105"/>
                  </a:cubicBezTo>
                  <a:cubicBezTo>
                    <a:pt x="354" y="105"/>
                    <a:pt x="353" y="106"/>
                    <a:pt x="352" y="107"/>
                  </a:cubicBezTo>
                  <a:cubicBezTo>
                    <a:pt x="346" y="115"/>
                    <a:pt x="339" y="122"/>
                    <a:pt x="331" y="130"/>
                  </a:cubicBezTo>
                  <a:cubicBezTo>
                    <a:pt x="329" y="127"/>
                    <a:pt x="329" y="126"/>
                    <a:pt x="327" y="125"/>
                  </a:cubicBezTo>
                  <a:cubicBezTo>
                    <a:pt x="326" y="126"/>
                    <a:pt x="325" y="126"/>
                    <a:pt x="324" y="127"/>
                  </a:cubicBezTo>
                  <a:cubicBezTo>
                    <a:pt x="320" y="121"/>
                    <a:pt x="327" y="117"/>
                    <a:pt x="326" y="111"/>
                  </a:cubicBezTo>
                  <a:cubicBezTo>
                    <a:pt x="323" y="113"/>
                    <a:pt x="320" y="114"/>
                    <a:pt x="317" y="115"/>
                  </a:cubicBezTo>
                  <a:cubicBezTo>
                    <a:pt x="317" y="113"/>
                    <a:pt x="317" y="111"/>
                    <a:pt x="316" y="109"/>
                  </a:cubicBezTo>
                  <a:cubicBezTo>
                    <a:pt x="315" y="109"/>
                    <a:pt x="312" y="110"/>
                    <a:pt x="310" y="111"/>
                  </a:cubicBezTo>
                  <a:cubicBezTo>
                    <a:pt x="309" y="110"/>
                    <a:pt x="308" y="109"/>
                    <a:pt x="307" y="108"/>
                  </a:cubicBezTo>
                  <a:cubicBezTo>
                    <a:pt x="306" y="110"/>
                    <a:pt x="305" y="111"/>
                    <a:pt x="304" y="113"/>
                  </a:cubicBezTo>
                  <a:cubicBezTo>
                    <a:pt x="300" y="110"/>
                    <a:pt x="298" y="111"/>
                    <a:pt x="296" y="115"/>
                  </a:cubicBezTo>
                  <a:cubicBezTo>
                    <a:pt x="294" y="117"/>
                    <a:pt x="291" y="120"/>
                    <a:pt x="288" y="121"/>
                  </a:cubicBezTo>
                  <a:cubicBezTo>
                    <a:pt x="283" y="125"/>
                    <a:pt x="278" y="128"/>
                    <a:pt x="278" y="135"/>
                  </a:cubicBezTo>
                  <a:cubicBezTo>
                    <a:pt x="278" y="135"/>
                    <a:pt x="277" y="136"/>
                    <a:pt x="276" y="137"/>
                  </a:cubicBezTo>
                  <a:cubicBezTo>
                    <a:pt x="278" y="130"/>
                    <a:pt x="279" y="124"/>
                    <a:pt x="280" y="118"/>
                  </a:cubicBezTo>
                  <a:cubicBezTo>
                    <a:pt x="279" y="118"/>
                    <a:pt x="279" y="118"/>
                    <a:pt x="279" y="117"/>
                  </a:cubicBezTo>
                  <a:cubicBezTo>
                    <a:pt x="276" y="119"/>
                    <a:pt x="274" y="121"/>
                    <a:pt x="272" y="123"/>
                  </a:cubicBezTo>
                  <a:cubicBezTo>
                    <a:pt x="265" y="119"/>
                    <a:pt x="248" y="122"/>
                    <a:pt x="242" y="129"/>
                  </a:cubicBezTo>
                  <a:cubicBezTo>
                    <a:pt x="236" y="129"/>
                    <a:pt x="231" y="129"/>
                    <a:pt x="226" y="133"/>
                  </a:cubicBezTo>
                  <a:cubicBezTo>
                    <a:pt x="225" y="134"/>
                    <a:pt x="218" y="133"/>
                    <a:pt x="216" y="131"/>
                  </a:cubicBezTo>
                  <a:cubicBezTo>
                    <a:pt x="215" y="128"/>
                    <a:pt x="216" y="123"/>
                    <a:pt x="219" y="121"/>
                  </a:cubicBezTo>
                  <a:cubicBezTo>
                    <a:pt x="226" y="115"/>
                    <a:pt x="234" y="110"/>
                    <a:pt x="240" y="104"/>
                  </a:cubicBezTo>
                  <a:cubicBezTo>
                    <a:pt x="243" y="101"/>
                    <a:pt x="245" y="96"/>
                    <a:pt x="248" y="92"/>
                  </a:cubicBezTo>
                  <a:cubicBezTo>
                    <a:pt x="248" y="91"/>
                    <a:pt x="249" y="90"/>
                    <a:pt x="250" y="87"/>
                  </a:cubicBezTo>
                  <a:cubicBezTo>
                    <a:pt x="252" y="93"/>
                    <a:pt x="256" y="96"/>
                    <a:pt x="260" y="94"/>
                  </a:cubicBezTo>
                  <a:cubicBezTo>
                    <a:pt x="263" y="92"/>
                    <a:pt x="265" y="87"/>
                    <a:pt x="267" y="84"/>
                  </a:cubicBezTo>
                  <a:cubicBezTo>
                    <a:pt x="269" y="86"/>
                    <a:pt x="272" y="87"/>
                    <a:pt x="275" y="85"/>
                  </a:cubicBezTo>
                  <a:cubicBezTo>
                    <a:pt x="275" y="84"/>
                    <a:pt x="277" y="84"/>
                    <a:pt x="277" y="85"/>
                  </a:cubicBezTo>
                  <a:cubicBezTo>
                    <a:pt x="281" y="91"/>
                    <a:pt x="285" y="86"/>
                    <a:pt x="288" y="83"/>
                  </a:cubicBezTo>
                  <a:cubicBezTo>
                    <a:pt x="290" y="81"/>
                    <a:pt x="292" y="78"/>
                    <a:pt x="293" y="76"/>
                  </a:cubicBezTo>
                  <a:cubicBezTo>
                    <a:pt x="294" y="76"/>
                    <a:pt x="294" y="78"/>
                    <a:pt x="295" y="80"/>
                  </a:cubicBezTo>
                  <a:cubicBezTo>
                    <a:pt x="297" y="76"/>
                    <a:pt x="299" y="73"/>
                    <a:pt x="300" y="70"/>
                  </a:cubicBezTo>
                  <a:cubicBezTo>
                    <a:pt x="301" y="70"/>
                    <a:pt x="301" y="70"/>
                    <a:pt x="301" y="70"/>
                  </a:cubicBezTo>
                  <a:cubicBezTo>
                    <a:pt x="304" y="71"/>
                    <a:pt x="308" y="74"/>
                    <a:pt x="309" y="73"/>
                  </a:cubicBezTo>
                  <a:cubicBezTo>
                    <a:pt x="315" y="70"/>
                    <a:pt x="319" y="67"/>
                    <a:pt x="323" y="62"/>
                  </a:cubicBezTo>
                  <a:cubicBezTo>
                    <a:pt x="325" y="60"/>
                    <a:pt x="328" y="59"/>
                    <a:pt x="330" y="60"/>
                  </a:cubicBezTo>
                  <a:cubicBezTo>
                    <a:pt x="334" y="63"/>
                    <a:pt x="337" y="60"/>
                    <a:pt x="341" y="59"/>
                  </a:cubicBezTo>
                  <a:cubicBezTo>
                    <a:pt x="343" y="58"/>
                    <a:pt x="344" y="58"/>
                    <a:pt x="346" y="57"/>
                  </a:cubicBezTo>
                  <a:cubicBezTo>
                    <a:pt x="346" y="59"/>
                    <a:pt x="347" y="60"/>
                    <a:pt x="347" y="61"/>
                  </a:cubicBezTo>
                  <a:cubicBezTo>
                    <a:pt x="358" y="57"/>
                    <a:pt x="369" y="53"/>
                    <a:pt x="381" y="48"/>
                  </a:cubicBezTo>
                  <a:cubicBezTo>
                    <a:pt x="380" y="48"/>
                    <a:pt x="379" y="46"/>
                    <a:pt x="378" y="45"/>
                  </a:cubicBezTo>
                  <a:cubicBezTo>
                    <a:pt x="385" y="44"/>
                    <a:pt x="389" y="40"/>
                    <a:pt x="390" y="33"/>
                  </a:cubicBezTo>
                  <a:cubicBezTo>
                    <a:pt x="390" y="31"/>
                    <a:pt x="392" y="28"/>
                    <a:pt x="393" y="25"/>
                  </a:cubicBezTo>
                  <a:cubicBezTo>
                    <a:pt x="393" y="26"/>
                    <a:pt x="394" y="26"/>
                    <a:pt x="394" y="26"/>
                  </a:cubicBezTo>
                  <a:cubicBezTo>
                    <a:pt x="395" y="31"/>
                    <a:pt x="396" y="35"/>
                    <a:pt x="397" y="40"/>
                  </a:cubicBezTo>
                  <a:cubicBezTo>
                    <a:pt x="400" y="39"/>
                    <a:pt x="402" y="38"/>
                    <a:pt x="404" y="37"/>
                  </a:cubicBezTo>
                  <a:cubicBezTo>
                    <a:pt x="408" y="42"/>
                    <a:pt x="413" y="42"/>
                    <a:pt x="417" y="35"/>
                  </a:cubicBezTo>
                  <a:cubicBezTo>
                    <a:pt x="419" y="32"/>
                    <a:pt x="421" y="29"/>
                    <a:pt x="424" y="25"/>
                  </a:cubicBezTo>
                  <a:cubicBezTo>
                    <a:pt x="427" y="30"/>
                    <a:pt x="430" y="34"/>
                    <a:pt x="432" y="37"/>
                  </a:cubicBezTo>
                  <a:cubicBezTo>
                    <a:pt x="437" y="36"/>
                    <a:pt x="441" y="36"/>
                    <a:pt x="444" y="35"/>
                  </a:cubicBezTo>
                  <a:cubicBezTo>
                    <a:pt x="447" y="35"/>
                    <a:pt x="449" y="33"/>
                    <a:pt x="451" y="32"/>
                  </a:cubicBezTo>
                  <a:cubicBezTo>
                    <a:pt x="452" y="31"/>
                    <a:pt x="452" y="29"/>
                    <a:pt x="454" y="28"/>
                  </a:cubicBezTo>
                  <a:cubicBezTo>
                    <a:pt x="458" y="26"/>
                    <a:pt x="462" y="25"/>
                    <a:pt x="466" y="23"/>
                  </a:cubicBezTo>
                  <a:cubicBezTo>
                    <a:pt x="467" y="24"/>
                    <a:pt x="467" y="25"/>
                    <a:pt x="467" y="25"/>
                  </a:cubicBezTo>
                  <a:cubicBezTo>
                    <a:pt x="467" y="32"/>
                    <a:pt x="467" y="32"/>
                    <a:pt x="474" y="30"/>
                  </a:cubicBezTo>
                  <a:cubicBezTo>
                    <a:pt x="477" y="29"/>
                    <a:pt x="479" y="29"/>
                    <a:pt x="482" y="29"/>
                  </a:cubicBezTo>
                  <a:cubicBezTo>
                    <a:pt x="488" y="28"/>
                    <a:pt x="494" y="27"/>
                    <a:pt x="500" y="26"/>
                  </a:cubicBezTo>
                  <a:cubicBezTo>
                    <a:pt x="500" y="26"/>
                    <a:pt x="501" y="26"/>
                    <a:pt x="501" y="26"/>
                  </a:cubicBezTo>
                  <a:cubicBezTo>
                    <a:pt x="507" y="30"/>
                    <a:pt x="513" y="26"/>
                    <a:pt x="518" y="26"/>
                  </a:cubicBezTo>
                  <a:cubicBezTo>
                    <a:pt x="524" y="26"/>
                    <a:pt x="529" y="20"/>
                    <a:pt x="532" y="14"/>
                  </a:cubicBezTo>
                  <a:cubicBezTo>
                    <a:pt x="533" y="12"/>
                    <a:pt x="533" y="8"/>
                    <a:pt x="538" y="10"/>
                  </a:cubicBezTo>
                  <a:cubicBezTo>
                    <a:pt x="539" y="10"/>
                    <a:pt x="540" y="8"/>
                    <a:pt x="542" y="7"/>
                  </a:cubicBezTo>
                  <a:cubicBezTo>
                    <a:pt x="543" y="8"/>
                    <a:pt x="543" y="10"/>
                    <a:pt x="544" y="11"/>
                  </a:cubicBezTo>
                  <a:cubicBezTo>
                    <a:pt x="550" y="9"/>
                    <a:pt x="552" y="4"/>
                    <a:pt x="555" y="0"/>
                  </a:cubicBezTo>
                  <a:cubicBezTo>
                    <a:pt x="555" y="0"/>
                    <a:pt x="555" y="0"/>
                    <a:pt x="55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3" name="Freeform 784">
              <a:extLst>
                <a:ext uri="{FF2B5EF4-FFF2-40B4-BE49-F238E27FC236}">
                  <a16:creationId xmlns:a16="http://schemas.microsoft.com/office/drawing/2014/main" xmlns="" id="{521B2585-A5FA-4D89-BA5C-D579445DA967}"/>
                </a:ext>
              </a:extLst>
            </p:cNvPr>
            <p:cNvSpPr>
              <a:spLocks/>
            </p:cNvSpPr>
            <p:nvPr/>
          </p:nvSpPr>
          <p:spPr bwMode="auto">
            <a:xfrm>
              <a:off x="1277569" y="2597578"/>
              <a:ext cx="13985" cy="14832"/>
            </a:xfrm>
            <a:custGeom>
              <a:avLst/>
              <a:gdLst>
                <a:gd name="T0" fmla="*/ 0 w 14"/>
                <a:gd name="T1" fmla="*/ 3 h 15"/>
                <a:gd name="T2" fmla="*/ 12 w 14"/>
                <a:gd name="T3" fmla="*/ 5 h 15"/>
                <a:gd name="T4" fmla="*/ 10 w 14"/>
                <a:gd name="T5" fmla="*/ 12 h 15"/>
                <a:gd name="T6" fmla="*/ 3 w 14"/>
                <a:gd name="T7" fmla="*/ 15 h 15"/>
                <a:gd name="T8" fmla="*/ 1 w 14"/>
                <a:gd name="T9" fmla="*/ 12 h 15"/>
                <a:gd name="T10" fmla="*/ 0 w 14"/>
                <a:gd name="T11" fmla="*/ 8 h 15"/>
                <a:gd name="T12" fmla="*/ 0 w 14"/>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14" h="15">
                  <a:moveTo>
                    <a:pt x="0" y="3"/>
                  </a:moveTo>
                  <a:cubicBezTo>
                    <a:pt x="8" y="0"/>
                    <a:pt x="9" y="0"/>
                    <a:pt x="12" y="5"/>
                  </a:cubicBezTo>
                  <a:cubicBezTo>
                    <a:pt x="14" y="9"/>
                    <a:pt x="11" y="10"/>
                    <a:pt x="10" y="12"/>
                  </a:cubicBezTo>
                  <a:cubicBezTo>
                    <a:pt x="8" y="14"/>
                    <a:pt x="5" y="14"/>
                    <a:pt x="3" y="15"/>
                  </a:cubicBezTo>
                  <a:cubicBezTo>
                    <a:pt x="3" y="15"/>
                    <a:pt x="1" y="13"/>
                    <a:pt x="1" y="12"/>
                  </a:cubicBezTo>
                  <a:cubicBezTo>
                    <a:pt x="0" y="11"/>
                    <a:pt x="0" y="9"/>
                    <a:pt x="0" y="8"/>
                  </a:cubicBezTo>
                  <a:cubicBezTo>
                    <a:pt x="0" y="6"/>
                    <a:pt x="0" y="4"/>
                    <a:pt x="0" y="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4" name="Freeform 785">
              <a:extLst>
                <a:ext uri="{FF2B5EF4-FFF2-40B4-BE49-F238E27FC236}">
                  <a16:creationId xmlns:a16="http://schemas.microsoft.com/office/drawing/2014/main" xmlns="" id="{B96F918B-2ED9-4FDA-96DC-B88C9BE5FCE9}"/>
                </a:ext>
              </a:extLst>
            </p:cNvPr>
            <p:cNvSpPr>
              <a:spLocks noEditPoints="1"/>
            </p:cNvSpPr>
            <p:nvPr/>
          </p:nvSpPr>
          <p:spPr bwMode="auto">
            <a:xfrm>
              <a:off x="1576322" y="2481043"/>
              <a:ext cx="311466" cy="443255"/>
            </a:xfrm>
            <a:custGeom>
              <a:avLst/>
              <a:gdLst>
                <a:gd name="T0" fmla="*/ 22 w 311"/>
                <a:gd name="T1" fmla="*/ 184 h 442"/>
                <a:gd name="T2" fmla="*/ 58 w 311"/>
                <a:gd name="T3" fmla="*/ 177 h 442"/>
                <a:gd name="T4" fmla="*/ 95 w 311"/>
                <a:gd name="T5" fmla="*/ 174 h 442"/>
                <a:gd name="T6" fmla="*/ 111 w 311"/>
                <a:gd name="T7" fmla="*/ 158 h 442"/>
                <a:gd name="T8" fmla="*/ 89 w 311"/>
                <a:gd name="T9" fmla="*/ 144 h 442"/>
                <a:gd name="T10" fmla="*/ 111 w 311"/>
                <a:gd name="T11" fmla="*/ 134 h 442"/>
                <a:gd name="T12" fmla="*/ 134 w 311"/>
                <a:gd name="T13" fmla="*/ 123 h 442"/>
                <a:gd name="T14" fmla="*/ 158 w 311"/>
                <a:gd name="T15" fmla="*/ 75 h 442"/>
                <a:gd name="T16" fmla="*/ 194 w 311"/>
                <a:gd name="T17" fmla="*/ 62 h 442"/>
                <a:gd name="T18" fmla="*/ 214 w 311"/>
                <a:gd name="T19" fmla="*/ 59 h 442"/>
                <a:gd name="T20" fmla="*/ 218 w 311"/>
                <a:gd name="T21" fmla="*/ 14 h 442"/>
                <a:gd name="T22" fmla="*/ 252 w 311"/>
                <a:gd name="T23" fmla="*/ 8 h 442"/>
                <a:gd name="T24" fmla="*/ 258 w 311"/>
                <a:gd name="T25" fmla="*/ 24 h 442"/>
                <a:gd name="T26" fmla="*/ 252 w 311"/>
                <a:gd name="T27" fmla="*/ 64 h 442"/>
                <a:gd name="T28" fmla="*/ 273 w 311"/>
                <a:gd name="T29" fmla="*/ 67 h 442"/>
                <a:gd name="T30" fmla="*/ 298 w 311"/>
                <a:gd name="T31" fmla="*/ 53 h 442"/>
                <a:gd name="T32" fmla="*/ 292 w 311"/>
                <a:gd name="T33" fmla="*/ 72 h 442"/>
                <a:gd name="T34" fmla="*/ 271 w 311"/>
                <a:gd name="T35" fmla="*/ 94 h 442"/>
                <a:gd name="T36" fmla="*/ 270 w 311"/>
                <a:gd name="T37" fmla="*/ 132 h 442"/>
                <a:gd name="T38" fmla="*/ 264 w 311"/>
                <a:gd name="T39" fmla="*/ 159 h 442"/>
                <a:gd name="T40" fmla="*/ 240 w 311"/>
                <a:gd name="T41" fmla="*/ 167 h 442"/>
                <a:gd name="T42" fmla="*/ 212 w 311"/>
                <a:gd name="T43" fmla="*/ 158 h 442"/>
                <a:gd name="T44" fmla="*/ 171 w 311"/>
                <a:gd name="T45" fmla="*/ 136 h 442"/>
                <a:gd name="T46" fmla="*/ 156 w 311"/>
                <a:gd name="T47" fmla="*/ 133 h 442"/>
                <a:gd name="T48" fmla="*/ 164 w 311"/>
                <a:gd name="T49" fmla="*/ 167 h 442"/>
                <a:gd name="T50" fmla="*/ 138 w 311"/>
                <a:gd name="T51" fmla="*/ 129 h 442"/>
                <a:gd name="T52" fmla="*/ 136 w 311"/>
                <a:gd name="T53" fmla="*/ 184 h 442"/>
                <a:gd name="T54" fmla="*/ 143 w 311"/>
                <a:gd name="T55" fmla="*/ 213 h 442"/>
                <a:gd name="T56" fmla="*/ 122 w 311"/>
                <a:gd name="T57" fmla="*/ 257 h 442"/>
                <a:gd name="T58" fmla="*/ 103 w 311"/>
                <a:gd name="T59" fmla="*/ 255 h 442"/>
                <a:gd name="T60" fmla="*/ 58 w 311"/>
                <a:gd name="T61" fmla="*/ 255 h 442"/>
                <a:gd name="T62" fmla="*/ 42 w 311"/>
                <a:gd name="T63" fmla="*/ 301 h 442"/>
                <a:gd name="T64" fmla="*/ 82 w 311"/>
                <a:gd name="T65" fmla="*/ 316 h 442"/>
                <a:gd name="T66" fmla="*/ 111 w 311"/>
                <a:gd name="T67" fmla="*/ 303 h 442"/>
                <a:gd name="T68" fmla="*/ 167 w 311"/>
                <a:gd name="T69" fmla="*/ 283 h 442"/>
                <a:gd name="T70" fmla="*/ 200 w 311"/>
                <a:gd name="T71" fmla="*/ 277 h 442"/>
                <a:gd name="T72" fmla="*/ 202 w 311"/>
                <a:gd name="T73" fmla="*/ 315 h 442"/>
                <a:gd name="T74" fmla="*/ 201 w 311"/>
                <a:gd name="T75" fmla="*/ 355 h 442"/>
                <a:gd name="T76" fmla="*/ 163 w 311"/>
                <a:gd name="T77" fmla="*/ 347 h 442"/>
                <a:gd name="T78" fmla="*/ 151 w 311"/>
                <a:gd name="T79" fmla="*/ 312 h 442"/>
                <a:gd name="T80" fmla="*/ 131 w 311"/>
                <a:gd name="T81" fmla="*/ 335 h 442"/>
                <a:gd name="T82" fmla="*/ 140 w 311"/>
                <a:gd name="T83" fmla="*/ 373 h 442"/>
                <a:gd name="T84" fmla="*/ 96 w 311"/>
                <a:gd name="T85" fmla="*/ 400 h 442"/>
                <a:gd name="T86" fmla="*/ 96 w 311"/>
                <a:gd name="T87" fmla="*/ 429 h 442"/>
                <a:gd name="T88" fmla="*/ 70 w 311"/>
                <a:gd name="T89" fmla="*/ 409 h 442"/>
                <a:gd name="T90" fmla="*/ 41 w 311"/>
                <a:gd name="T91" fmla="*/ 383 h 442"/>
                <a:gd name="T92" fmla="*/ 51 w 311"/>
                <a:gd name="T93" fmla="*/ 357 h 442"/>
                <a:gd name="T94" fmla="*/ 17 w 311"/>
                <a:gd name="T95" fmla="*/ 333 h 442"/>
                <a:gd name="T96" fmla="*/ 31 w 311"/>
                <a:gd name="T97" fmla="*/ 305 h 442"/>
                <a:gd name="T98" fmla="*/ 33 w 311"/>
                <a:gd name="T99" fmla="*/ 270 h 442"/>
                <a:gd name="T100" fmla="*/ 55 w 311"/>
                <a:gd name="T101" fmla="*/ 231 h 442"/>
                <a:gd name="T102" fmla="*/ 36 w 311"/>
                <a:gd name="T103" fmla="*/ 222 h 442"/>
                <a:gd name="T104" fmla="*/ 8 w 311"/>
                <a:gd name="T105" fmla="*/ 215 h 442"/>
                <a:gd name="T106" fmla="*/ 1 w 311"/>
                <a:gd name="T107" fmla="*/ 191 h 442"/>
                <a:gd name="T108" fmla="*/ 64 w 311"/>
                <a:gd name="T109" fmla="*/ 370 h 442"/>
                <a:gd name="T110" fmla="*/ 228 w 311"/>
                <a:gd name="T111" fmla="*/ 101 h 442"/>
                <a:gd name="T112" fmla="*/ 130 w 311"/>
                <a:gd name="T113" fmla="*/ 373 h 442"/>
                <a:gd name="T114" fmla="*/ 236 w 311"/>
                <a:gd name="T115" fmla="*/ 9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1" h="442">
                  <a:moveTo>
                    <a:pt x="1" y="191"/>
                  </a:moveTo>
                  <a:cubicBezTo>
                    <a:pt x="5" y="189"/>
                    <a:pt x="9" y="186"/>
                    <a:pt x="12" y="184"/>
                  </a:cubicBezTo>
                  <a:cubicBezTo>
                    <a:pt x="13" y="183"/>
                    <a:pt x="15" y="184"/>
                    <a:pt x="16" y="184"/>
                  </a:cubicBezTo>
                  <a:cubicBezTo>
                    <a:pt x="17" y="186"/>
                    <a:pt x="17" y="187"/>
                    <a:pt x="18" y="190"/>
                  </a:cubicBezTo>
                  <a:cubicBezTo>
                    <a:pt x="20" y="187"/>
                    <a:pt x="21" y="185"/>
                    <a:pt x="22" y="184"/>
                  </a:cubicBezTo>
                  <a:cubicBezTo>
                    <a:pt x="23" y="183"/>
                    <a:pt x="26" y="181"/>
                    <a:pt x="26" y="182"/>
                  </a:cubicBezTo>
                  <a:cubicBezTo>
                    <a:pt x="30" y="186"/>
                    <a:pt x="34" y="183"/>
                    <a:pt x="37" y="183"/>
                  </a:cubicBezTo>
                  <a:cubicBezTo>
                    <a:pt x="40" y="183"/>
                    <a:pt x="43" y="182"/>
                    <a:pt x="46" y="183"/>
                  </a:cubicBezTo>
                  <a:cubicBezTo>
                    <a:pt x="50" y="184"/>
                    <a:pt x="52" y="183"/>
                    <a:pt x="53" y="179"/>
                  </a:cubicBezTo>
                  <a:cubicBezTo>
                    <a:pt x="53" y="176"/>
                    <a:pt x="55" y="175"/>
                    <a:pt x="58" y="177"/>
                  </a:cubicBezTo>
                  <a:cubicBezTo>
                    <a:pt x="60" y="178"/>
                    <a:pt x="63" y="178"/>
                    <a:pt x="65" y="178"/>
                  </a:cubicBezTo>
                  <a:cubicBezTo>
                    <a:pt x="69" y="175"/>
                    <a:pt x="73" y="173"/>
                    <a:pt x="77" y="171"/>
                  </a:cubicBezTo>
                  <a:cubicBezTo>
                    <a:pt x="80" y="169"/>
                    <a:pt x="83" y="168"/>
                    <a:pt x="85" y="166"/>
                  </a:cubicBezTo>
                  <a:cubicBezTo>
                    <a:pt x="89" y="163"/>
                    <a:pt x="92" y="165"/>
                    <a:pt x="95" y="167"/>
                  </a:cubicBezTo>
                  <a:cubicBezTo>
                    <a:pt x="98" y="168"/>
                    <a:pt x="97" y="172"/>
                    <a:pt x="95" y="174"/>
                  </a:cubicBezTo>
                  <a:cubicBezTo>
                    <a:pt x="95" y="175"/>
                    <a:pt x="95" y="175"/>
                    <a:pt x="95" y="177"/>
                  </a:cubicBezTo>
                  <a:cubicBezTo>
                    <a:pt x="97" y="176"/>
                    <a:pt x="99" y="176"/>
                    <a:pt x="99" y="175"/>
                  </a:cubicBezTo>
                  <a:cubicBezTo>
                    <a:pt x="103" y="170"/>
                    <a:pt x="107" y="166"/>
                    <a:pt x="113" y="163"/>
                  </a:cubicBezTo>
                  <a:cubicBezTo>
                    <a:pt x="118" y="161"/>
                    <a:pt x="119" y="155"/>
                    <a:pt x="114" y="152"/>
                  </a:cubicBezTo>
                  <a:cubicBezTo>
                    <a:pt x="113" y="154"/>
                    <a:pt x="112" y="156"/>
                    <a:pt x="111" y="158"/>
                  </a:cubicBezTo>
                  <a:cubicBezTo>
                    <a:pt x="110" y="160"/>
                    <a:pt x="108" y="162"/>
                    <a:pt x="106" y="160"/>
                  </a:cubicBezTo>
                  <a:cubicBezTo>
                    <a:pt x="101" y="154"/>
                    <a:pt x="95" y="157"/>
                    <a:pt x="90" y="157"/>
                  </a:cubicBezTo>
                  <a:cubicBezTo>
                    <a:pt x="88" y="154"/>
                    <a:pt x="87" y="151"/>
                    <a:pt x="85" y="148"/>
                  </a:cubicBezTo>
                  <a:cubicBezTo>
                    <a:pt x="84" y="147"/>
                    <a:pt x="85" y="145"/>
                    <a:pt x="85" y="143"/>
                  </a:cubicBezTo>
                  <a:cubicBezTo>
                    <a:pt x="86" y="143"/>
                    <a:pt x="88" y="143"/>
                    <a:pt x="89" y="144"/>
                  </a:cubicBezTo>
                  <a:cubicBezTo>
                    <a:pt x="90" y="144"/>
                    <a:pt x="91" y="144"/>
                    <a:pt x="92" y="145"/>
                  </a:cubicBezTo>
                  <a:cubicBezTo>
                    <a:pt x="98" y="148"/>
                    <a:pt x="100" y="147"/>
                    <a:pt x="102" y="141"/>
                  </a:cubicBezTo>
                  <a:cubicBezTo>
                    <a:pt x="104" y="138"/>
                    <a:pt x="105" y="134"/>
                    <a:pt x="107" y="131"/>
                  </a:cubicBezTo>
                  <a:cubicBezTo>
                    <a:pt x="107" y="130"/>
                    <a:pt x="109" y="130"/>
                    <a:pt x="110" y="129"/>
                  </a:cubicBezTo>
                  <a:cubicBezTo>
                    <a:pt x="110" y="131"/>
                    <a:pt x="111" y="133"/>
                    <a:pt x="111" y="134"/>
                  </a:cubicBezTo>
                  <a:cubicBezTo>
                    <a:pt x="111" y="135"/>
                    <a:pt x="112" y="136"/>
                    <a:pt x="113" y="137"/>
                  </a:cubicBezTo>
                  <a:cubicBezTo>
                    <a:pt x="114" y="136"/>
                    <a:pt x="115" y="135"/>
                    <a:pt x="115" y="134"/>
                  </a:cubicBezTo>
                  <a:cubicBezTo>
                    <a:pt x="116" y="132"/>
                    <a:pt x="116" y="130"/>
                    <a:pt x="117" y="128"/>
                  </a:cubicBezTo>
                  <a:cubicBezTo>
                    <a:pt x="121" y="130"/>
                    <a:pt x="125" y="133"/>
                    <a:pt x="129" y="136"/>
                  </a:cubicBezTo>
                  <a:cubicBezTo>
                    <a:pt x="131" y="131"/>
                    <a:pt x="133" y="127"/>
                    <a:pt x="134" y="123"/>
                  </a:cubicBezTo>
                  <a:cubicBezTo>
                    <a:pt x="136" y="119"/>
                    <a:pt x="134" y="116"/>
                    <a:pt x="129" y="114"/>
                  </a:cubicBezTo>
                  <a:cubicBezTo>
                    <a:pt x="129" y="113"/>
                    <a:pt x="130" y="112"/>
                    <a:pt x="130" y="110"/>
                  </a:cubicBezTo>
                  <a:cubicBezTo>
                    <a:pt x="132" y="100"/>
                    <a:pt x="133" y="100"/>
                    <a:pt x="143" y="100"/>
                  </a:cubicBezTo>
                  <a:cubicBezTo>
                    <a:pt x="151" y="99"/>
                    <a:pt x="156" y="93"/>
                    <a:pt x="157" y="83"/>
                  </a:cubicBezTo>
                  <a:cubicBezTo>
                    <a:pt x="157" y="80"/>
                    <a:pt x="157" y="78"/>
                    <a:pt x="158" y="75"/>
                  </a:cubicBezTo>
                  <a:cubicBezTo>
                    <a:pt x="158" y="75"/>
                    <a:pt x="158" y="75"/>
                    <a:pt x="159" y="75"/>
                  </a:cubicBezTo>
                  <a:cubicBezTo>
                    <a:pt x="161" y="78"/>
                    <a:pt x="162" y="80"/>
                    <a:pt x="165" y="84"/>
                  </a:cubicBezTo>
                  <a:cubicBezTo>
                    <a:pt x="167" y="80"/>
                    <a:pt x="170" y="77"/>
                    <a:pt x="172" y="75"/>
                  </a:cubicBezTo>
                  <a:cubicBezTo>
                    <a:pt x="174" y="76"/>
                    <a:pt x="178" y="78"/>
                    <a:pt x="180" y="77"/>
                  </a:cubicBezTo>
                  <a:cubicBezTo>
                    <a:pt x="186" y="75"/>
                    <a:pt x="191" y="69"/>
                    <a:pt x="194" y="62"/>
                  </a:cubicBezTo>
                  <a:cubicBezTo>
                    <a:pt x="196" y="65"/>
                    <a:pt x="197" y="67"/>
                    <a:pt x="199" y="69"/>
                  </a:cubicBezTo>
                  <a:cubicBezTo>
                    <a:pt x="200" y="70"/>
                    <a:pt x="202" y="71"/>
                    <a:pt x="203" y="72"/>
                  </a:cubicBezTo>
                  <a:cubicBezTo>
                    <a:pt x="204" y="70"/>
                    <a:pt x="205" y="69"/>
                    <a:pt x="205" y="68"/>
                  </a:cubicBezTo>
                  <a:cubicBezTo>
                    <a:pt x="206" y="64"/>
                    <a:pt x="207" y="61"/>
                    <a:pt x="208" y="57"/>
                  </a:cubicBezTo>
                  <a:cubicBezTo>
                    <a:pt x="210" y="58"/>
                    <a:pt x="212" y="59"/>
                    <a:pt x="214" y="59"/>
                  </a:cubicBezTo>
                  <a:cubicBezTo>
                    <a:pt x="215" y="55"/>
                    <a:pt x="216" y="51"/>
                    <a:pt x="217" y="47"/>
                  </a:cubicBezTo>
                  <a:cubicBezTo>
                    <a:pt x="219" y="43"/>
                    <a:pt x="219" y="39"/>
                    <a:pt x="221" y="35"/>
                  </a:cubicBezTo>
                  <a:cubicBezTo>
                    <a:pt x="223" y="31"/>
                    <a:pt x="222" y="29"/>
                    <a:pt x="220" y="26"/>
                  </a:cubicBezTo>
                  <a:cubicBezTo>
                    <a:pt x="218" y="26"/>
                    <a:pt x="216" y="27"/>
                    <a:pt x="214" y="28"/>
                  </a:cubicBezTo>
                  <a:cubicBezTo>
                    <a:pt x="212" y="22"/>
                    <a:pt x="216" y="18"/>
                    <a:pt x="218" y="14"/>
                  </a:cubicBezTo>
                  <a:cubicBezTo>
                    <a:pt x="219" y="13"/>
                    <a:pt x="221" y="13"/>
                    <a:pt x="223" y="13"/>
                  </a:cubicBezTo>
                  <a:cubicBezTo>
                    <a:pt x="231" y="15"/>
                    <a:pt x="234" y="13"/>
                    <a:pt x="238" y="6"/>
                  </a:cubicBezTo>
                  <a:cubicBezTo>
                    <a:pt x="239" y="4"/>
                    <a:pt x="240" y="2"/>
                    <a:pt x="241" y="0"/>
                  </a:cubicBezTo>
                  <a:cubicBezTo>
                    <a:pt x="244" y="1"/>
                    <a:pt x="247" y="2"/>
                    <a:pt x="250" y="4"/>
                  </a:cubicBezTo>
                  <a:cubicBezTo>
                    <a:pt x="251" y="5"/>
                    <a:pt x="252" y="7"/>
                    <a:pt x="252" y="8"/>
                  </a:cubicBezTo>
                  <a:cubicBezTo>
                    <a:pt x="251" y="10"/>
                    <a:pt x="249" y="12"/>
                    <a:pt x="248" y="14"/>
                  </a:cubicBezTo>
                  <a:cubicBezTo>
                    <a:pt x="248" y="16"/>
                    <a:pt x="248" y="18"/>
                    <a:pt x="247" y="20"/>
                  </a:cubicBezTo>
                  <a:cubicBezTo>
                    <a:pt x="249" y="20"/>
                    <a:pt x="252" y="20"/>
                    <a:pt x="254" y="20"/>
                  </a:cubicBezTo>
                  <a:cubicBezTo>
                    <a:pt x="254" y="20"/>
                    <a:pt x="255" y="20"/>
                    <a:pt x="255" y="19"/>
                  </a:cubicBezTo>
                  <a:cubicBezTo>
                    <a:pt x="256" y="21"/>
                    <a:pt x="257" y="22"/>
                    <a:pt x="258" y="24"/>
                  </a:cubicBezTo>
                  <a:cubicBezTo>
                    <a:pt x="258" y="25"/>
                    <a:pt x="258" y="27"/>
                    <a:pt x="258" y="29"/>
                  </a:cubicBezTo>
                  <a:cubicBezTo>
                    <a:pt x="257" y="29"/>
                    <a:pt x="255" y="28"/>
                    <a:pt x="254" y="29"/>
                  </a:cubicBezTo>
                  <a:cubicBezTo>
                    <a:pt x="252" y="29"/>
                    <a:pt x="250" y="30"/>
                    <a:pt x="249" y="31"/>
                  </a:cubicBezTo>
                  <a:cubicBezTo>
                    <a:pt x="245" y="37"/>
                    <a:pt x="246" y="44"/>
                    <a:pt x="248" y="50"/>
                  </a:cubicBezTo>
                  <a:cubicBezTo>
                    <a:pt x="249" y="54"/>
                    <a:pt x="248" y="60"/>
                    <a:pt x="252" y="64"/>
                  </a:cubicBezTo>
                  <a:cubicBezTo>
                    <a:pt x="253" y="64"/>
                    <a:pt x="250" y="68"/>
                    <a:pt x="249" y="71"/>
                  </a:cubicBezTo>
                  <a:cubicBezTo>
                    <a:pt x="252" y="73"/>
                    <a:pt x="255" y="76"/>
                    <a:pt x="258" y="77"/>
                  </a:cubicBezTo>
                  <a:cubicBezTo>
                    <a:pt x="260" y="78"/>
                    <a:pt x="263" y="78"/>
                    <a:pt x="264" y="75"/>
                  </a:cubicBezTo>
                  <a:cubicBezTo>
                    <a:pt x="264" y="72"/>
                    <a:pt x="265" y="69"/>
                    <a:pt x="269" y="70"/>
                  </a:cubicBezTo>
                  <a:cubicBezTo>
                    <a:pt x="270" y="70"/>
                    <a:pt x="271" y="68"/>
                    <a:pt x="273" y="67"/>
                  </a:cubicBezTo>
                  <a:cubicBezTo>
                    <a:pt x="276" y="65"/>
                    <a:pt x="277" y="65"/>
                    <a:pt x="278" y="69"/>
                  </a:cubicBezTo>
                  <a:cubicBezTo>
                    <a:pt x="278" y="70"/>
                    <a:pt x="279" y="71"/>
                    <a:pt x="280" y="73"/>
                  </a:cubicBezTo>
                  <a:cubicBezTo>
                    <a:pt x="281" y="72"/>
                    <a:pt x="283" y="71"/>
                    <a:pt x="284" y="70"/>
                  </a:cubicBezTo>
                  <a:cubicBezTo>
                    <a:pt x="289" y="64"/>
                    <a:pt x="293" y="58"/>
                    <a:pt x="297" y="52"/>
                  </a:cubicBezTo>
                  <a:cubicBezTo>
                    <a:pt x="298" y="52"/>
                    <a:pt x="298" y="53"/>
                    <a:pt x="298" y="53"/>
                  </a:cubicBezTo>
                  <a:cubicBezTo>
                    <a:pt x="300" y="52"/>
                    <a:pt x="302" y="52"/>
                    <a:pt x="304" y="51"/>
                  </a:cubicBezTo>
                  <a:cubicBezTo>
                    <a:pt x="305" y="50"/>
                    <a:pt x="307" y="49"/>
                    <a:pt x="309" y="49"/>
                  </a:cubicBezTo>
                  <a:cubicBezTo>
                    <a:pt x="309" y="50"/>
                    <a:pt x="311" y="52"/>
                    <a:pt x="311" y="54"/>
                  </a:cubicBezTo>
                  <a:cubicBezTo>
                    <a:pt x="311" y="61"/>
                    <a:pt x="306" y="66"/>
                    <a:pt x="300" y="66"/>
                  </a:cubicBezTo>
                  <a:cubicBezTo>
                    <a:pt x="295" y="65"/>
                    <a:pt x="295" y="69"/>
                    <a:pt x="292" y="72"/>
                  </a:cubicBezTo>
                  <a:cubicBezTo>
                    <a:pt x="294" y="72"/>
                    <a:pt x="295" y="73"/>
                    <a:pt x="297" y="73"/>
                  </a:cubicBezTo>
                  <a:cubicBezTo>
                    <a:pt x="296" y="75"/>
                    <a:pt x="296" y="78"/>
                    <a:pt x="295" y="79"/>
                  </a:cubicBezTo>
                  <a:cubicBezTo>
                    <a:pt x="291" y="83"/>
                    <a:pt x="286" y="87"/>
                    <a:pt x="282" y="90"/>
                  </a:cubicBezTo>
                  <a:cubicBezTo>
                    <a:pt x="281" y="91"/>
                    <a:pt x="280" y="91"/>
                    <a:pt x="279" y="91"/>
                  </a:cubicBezTo>
                  <a:cubicBezTo>
                    <a:pt x="276" y="89"/>
                    <a:pt x="273" y="91"/>
                    <a:pt x="271" y="94"/>
                  </a:cubicBezTo>
                  <a:cubicBezTo>
                    <a:pt x="268" y="98"/>
                    <a:pt x="266" y="102"/>
                    <a:pt x="267" y="108"/>
                  </a:cubicBezTo>
                  <a:cubicBezTo>
                    <a:pt x="269" y="108"/>
                    <a:pt x="270" y="108"/>
                    <a:pt x="272" y="107"/>
                  </a:cubicBezTo>
                  <a:cubicBezTo>
                    <a:pt x="272" y="109"/>
                    <a:pt x="272" y="111"/>
                    <a:pt x="271" y="113"/>
                  </a:cubicBezTo>
                  <a:cubicBezTo>
                    <a:pt x="270" y="116"/>
                    <a:pt x="269" y="118"/>
                    <a:pt x="267" y="120"/>
                  </a:cubicBezTo>
                  <a:cubicBezTo>
                    <a:pt x="263" y="127"/>
                    <a:pt x="263" y="129"/>
                    <a:pt x="270" y="132"/>
                  </a:cubicBezTo>
                  <a:cubicBezTo>
                    <a:pt x="271" y="133"/>
                    <a:pt x="272" y="134"/>
                    <a:pt x="274" y="136"/>
                  </a:cubicBezTo>
                  <a:cubicBezTo>
                    <a:pt x="271" y="137"/>
                    <a:pt x="270" y="137"/>
                    <a:pt x="269" y="137"/>
                  </a:cubicBezTo>
                  <a:cubicBezTo>
                    <a:pt x="266" y="138"/>
                    <a:pt x="265" y="140"/>
                    <a:pt x="264" y="143"/>
                  </a:cubicBezTo>
                  <a:cubicBezTo>
                    <a:pt x="264" y="148"/>
                    <a:pt x="263" y="152"/>
                    <a:pt x="262" y="157"/>
                  </a:cubicBezTo>
                  <a:cubicBezTo>
                    <a:pt x="262" y="157"/>
                    <a:pt x="263" y="159"/>
                    <a:pt x="264" y="159"/>
                  </a:cubicBezTo>
                  <a:cubicBezTo>
                    <a:pt x="265" y="160"/>
                    <a:pt x="267" y="160"/>
                    <a:pt x="268" y="161"/>
                  </a:cubicBezTo>
                  <a:cubicBezTo>
                    <a:pt x="268" y="161"/>
                    <a:pt x="268" y="162"/>
                    <a:pt x="268" y="163"/>
                  </a:cubicBezTo>
                  <a:cubicBezTo>
                    <a:pt x="266" y="163"/>
                    <a:pt x="263" y="164"/>
                    <a:pt x="260" y="164"/>
                  </a:cubicBezTo>
                  <a:cubicBezTo>
                    <a:pt x="258" y="165"/>
                    <a:pt x="255" y="164"/>
                    <a:pt x="254" y="165"/>
                  </a:cubicBezTo>
                  <a:cubicBezTo>
                    <a:pt x="249" y="170"/>
                    <a:pt x="245" y="168"/>
                    <a:pt x="240" y="167"/>
                  </a:cubicBezTo>
                  <a:cubicBezTo>
                    <a:pt x="240" y="161"/>
                    <a:pt x="240" y="161"/>
                    <a:pt x="233" y="163"/>
                  </a:cubicBezTo>
                  <a:cubicBezTo>
                    <a:pt x="232" y="163"/>
                    <a:pt x="232" y="163"/>
                    <a:pt x="231" y="163"/>
                  </a:cubicBezTo>
                  <a:cubicBezTo>
                    <a:pt x="229" y="162"/>
                    <a:pt x="226" y="161"/>
                    <a:pt x="223" y="160"/>
                  </a:cubicBezTo>
                  <a:cubicBezTo>
                    <a:pt x="222" y="156"/>
                    <a:pt x="220" y="155"/>
                    <a:pt x="216" y="158"/>
                  </a:cubicBezTo>
                  <a:cubicBezTo>
                    <a:pt x="215" y="159"/>
                    <a:pt x="213" y="158"/>
                    <a:pt x="212" y="158"/>
                  </a:cubicBezTo>
                  <a:cubicBezTo>
                    <a:pt x="206" y="160"/>
                    <a:pt x="201" y="163"/>
                    <a:pt x="195" y="166"/>
                  </a:cubicBezTo>
                  <a:cubicBezTo>
                    <a:pt x="193" y="167"/>
                    <a:pt x="191" y="166"/>
                    <a:pt x="189" y="164"/>
                  </a:cubicBezTo>
                  <a:cubicBezTo>
                    <a:pt x="186" y="158"/>
                    <a:pt x="181" y="153"/>
                    <a:pt x="177" y="148"/>
                  </a:cubicBezTo>
                  <a:cubicBezTo>
                    <a:pt x="176" y="147"/>
                    <a:pt x="176" y="144"/>
                    <a:pt x="176" y="142"/>
                  </a:cubicBezTo>
                  <a:cubicBezTo>
                    <a:pt x="176" y="140"/>
                    <a:pt x="178" y="135"/>
                    <a:pt x="171" y="136"/>
                  </a:cubicBezTo>
                  <a:cubicBezTo>
                    <a:pt x="170" y="137"/>
                    <a:pt x="167" y="135"/>
                    <a:pt x="165" y="134"/>
                  </a:cubicBezTo>
                  <a:cubicBezTo>
                    <a:pt x="165" y="134"/>
                    <a:pt x="165" y="135"/>
                    <a:pt x="164" y="135"/>
                  </a:cubicBezTo>
                  <a:cubicBezTo>
                    <a:pt x="164" y="134"/>
                    <a:pt x="164" y="134"/>
                    <a:pt x="163" y="133"/>
                  </a:cubicBezTo>
                  <a:cubicBezTo>
                    <a:pt x="162" y="131"/>
                    <a:pt x="161" y="130"/>
                    <a:pt x="160" y="128"/>
                  </a:cubicBezTo>
                  <a:cubicBezTo>
                    <a:pt x="159" y="130"/>
                    <a:pt x="157" y="131"/>
                    <a:pt x="156" y="133"/>
                  </a:cubicBezTo>
                  <a:cubicBezTo>
                    <a:pt x="155" y="135"/>
                    <a:pt x="155" y="137"/>
                    <a:pt x="156" y="139"/>
                  </a:cubicBezTo>
                  <a:cubicBezTo>
                    <a:pt x="156" y="139"/>
                    <a:pt x="157" y="140"/>
                    <a:pt x="158" y="141"/>
                  </a:cubicBezTo>
                  <a:cubicBezTo>
                    <a:pt x="167" y="145"/>
                    <a:pt x="171" y="154"/>
                    <a:pt x="175" y="162"/>
                  </a:cubicBezTo>
                  <a:cubicBezTo>
                    <a:pt x="176" y="163"/>
                    <a:pt x="174" y="166"/>
                    <a:pt x="173" y="166"/>
                  </a:cubicBezTo>
                  <a:cubicBezTo>
                    <a:pt x="170" y="167"/>
                    <a:pt x="167" y="167"/>
                    <a:pt x="164" y="167"/>
                  </a:cubicBezTo>
                  <a:cubicBezTo>
                    <a:pt x="162" y="164"/>
                    <a:pt x="161" y="160"/>
                    <a:pt x="159" y="155"/>
                  </a:cubicBezTo>
                  <a:cubicBezTo>
                    <a:pt x="156" y="158"/>
                    <a:pt x="153" y="159"/>
                    <a:pt x="149" y="162"/>
                  </a:cubicBezTo>
                  <a:cubicBezTo>
                    <a:pt x="148" y="159"/>
                    <a:pt x="147" y="156"/>
                    <a:pt x="147" y="153"/>
                  </a:cubicBezTo>
                  <a:cubicBezTo>
                    <a:pt x="146" y="144"/>
                    <a:pt x="145" y="136"/>
                    <a:pt x="144" y="126"/>
                  </a:cubicBezTo>
                  <a:cubicBezTo>
                    <a:pt x="142" y="127"/>
                    <a:pt x="141" y="128"/>
                    <a:pt x="138" y="129"/>
                  </a:cubicBezTo>
                  <a:cubicBezTo>
                    <a:pt x="138" y="128"/>
                    <a:pt x="137" y="127"/>
                    <a:pt x="137" y="126"/>
                  </a:cubicBezTo>
                  <a:cubicBezTo>
                    <a:pt x="133" y="129"/>
                    <a:pt x="131" y="137"/>
                    <a:pt x="133" y="141"/>
                  </a:cubicBezTo>
                  <a:cubicBezTo>
                    <a:pt x="136" y="149"/>
                    <a:pt x="140" y="158"/>
                    <a:pt x="142" y="167"/>
                  </a:cubicBezTo>
                  <a:cubicBezTo>
                    <a:pt x="143" y="169"/>
                    <a:pt x="141" y="173"/>
                    <a:pt x="140" y="176"/>
                  </a:cubicBezTo>
                  <a:cubicBezTo>
                    <a:pt x="139" y="178"/>
                    <a:pt x="137" y="181"/>
                    <a:pt x="136" y="184"/>
                  </a:cubicBezTo>
                  <a:cubicBezTo>
                    <a:pt x="142" y="182"/>
                    <a:pt x="145" y="184"/>
                    <a:pt x="148" y="188"/>
                  </a:cubicBezTo>
                  <a:cubicBezTo>
                    <a:pt x="149" y="190"/>
                    <a:pt x="151" y="191"/>
                    <a:pt x="149" y="193"/>
                  </a:cubicBezTo>
                  <a:cubicBezTo>
                    <a:pt x="149" y="195"/>
                    <a:pt x="149" y="197"/>
                    <a:pt x="149" y="199"/>
                  </a:cubicBezTo>
                  <a:cubicBezTo>
                    <a:pt x="150" y="203"/>
                    <a:pt x="150" y="206"/>
                    <a:pt x="145" y="208"/>
                  </a:cubicBezTo>
                  <a:cubicBezTo>
                    <a:pt x="144" y="208"/>
                    <a:pt x="143" y="211"/>
                    <a:pt x="143" y="213"/>
                  </a:cubicBezTo>
                  <a:cubicBezTo>
                    <a:pt x="142" y="219"/>
                    <a:pt x="137" y="220"/>
                    <a:pt x="133" y="223"/>
                  </a:cubicBezTo>
                  <a:cubicBezTo>
                    <a:pt x="131" y="223"/>
                    <a:pt x="129" y="223"/>
                    <a:pt x="128" y="223"/>
                  </a:cubicBezTo>
                  <a:cubicBezTo>
                    <a:pt x="117" y="216"/>
                    <a:pt x="106" y="221"/>
                    <a:pt x="105" y="234"/>
                  </a:cubicBezTo>
                  <a:cubicBezTo>
                    <a:pt x="112" y="236"/>
                    <a:pt x="122" y="232"/>
                    <a:pt x="124" y="244"/>
                  </a:cubicBezTo>
                  <a:cubicBezTo>
                    <a:pt x="124" y="248"/>
                    <a:pt x="122" y="253"/>
                    <a:pt x="122" y="257"/>
                  </a:cubicBezTo>
                  <a:cubicBezTo>
                    <a:pt x="120" y="264"/>
                    <a:pt x="114" y="259"/>
                    <a:pt x="111" y="263"/>
                  </a:cubicBezTo>
                  <a:cubicBezTo>
                    <a:pt x="111" y="263"/>
                    <a:pt x="110" y="263"/>
                    <a:pt x="110" y="263"/>
                  </a:cubicBezTo>
                  <a:cubicBezTo>
                    <a:pt x="109" y="261"/>
                    <a:pt x="109" y="258"/>
                    <a:pt x="108" y="256"/>
                  </a:cubicBezTo>
                  <a:cubicBezTo>
                    <a:pt x="108" y="255"/>
                    <a:pt x="107" y="254"/>
                    <a:pt x="106" y="252"/>
                  </a:cubicBezTo>
                  <a:cubicBezTo>
                    <a:pt x="105" y="253"/>
                    <a:pt x="104" y="254"/>
                    <a:pt x="103" y="255"/>
                  </a:cubicBezTo>
                  <a:cubicBezTo>
                    <a:pt x="102" y="256"/>
                    <a:pt x="100" y="258"/>
                    <a:pt x="98" y="258"/>
                  </a:cubicBezTo>
                  <a:cubicBezTo>
                    <a:pt x="93" y="258"/>
                    <a:pt x="87" y="259"/>
                    <a:pt x="83" y="254"/>
                  </a:cubicBezTo>
                  <a:cubicBezTo>
                    <a:pt x="83" y="254"/>
                    <a:pt x="81" y="254"/>
                    <a:pt x="81" y="254"/>
                  </a:cubicBezTo>
                  <a:cubicBezTo>
                    <a:pt x="74" y="256"/>
                    <a:pt x="67" y="257"/>
                    <a:pt x="61" y="259"/>
                  </a:cubicBezTo>
                  <a:cubicBezTo>
                    <a:pt x="60" y="258"/>
                    <a:pt x="59" y="256"/>
                    <a:pt x="58" y="255"/>
                  </a:cubicBezTo>
                  <a:cubicBezTo>
                    <a:pt x="52" y="257"/>
                    <a:pt x="47" y="265"/>
                    <a:pt x="49" y="271"/>
                  </a:cubicBezTo>
                  <a:cubicBezTo>
                    <a:pt x="49" y="272"/>
                    <a:pt x="48" y="274"/>
                    <a:pt x="47" y="275"/>
                  </a:cubicBezTo>
                  <a:cubicBezTo>
                    <a:pt x="46" y="277"/>
                    <a:pt x="45" y="277"/>
                    <a:pt x="44" y="278"/>
                  </a:cubicBezTo>
                  <a:cubicBezTo>
                    <a:pt x="38" y="283"/>
                    <a:pt x="38" y="287"/>
                    <a:pt x="41" y="293"/>
                  </a:cubicBezTo>
                  <a:cubicBezTo>
                    <a:pt x="43" y="295"/>
                    <a:pt x="45" y="298"/>
                    <a:pt x="42" y="301"/>
                  </a:cubicBezTo>
                  <a:cubicBezTo>
                    <a:pt x="40" y="304"/>
                    <a:pt x="45" y="314"/>
                    <a:pt x="48" y="317"/>
                  </a:cubicBezTo>
                  <a:cubicBezTo>
                    <a:pt x="53" y="320"/>
                    <a:pt x="56" y="320"/>
                    <a:pt x="61" y="317"/>
                  </a:cubicBezTo>
                  <a:cubicBezTo>
                    <a:pt x="67" y="312"/>
                    <a:pt x="68" y="312"/>
                    <a:pt x="71" y="319"/>
                  </a:cubicBezTo>
                  <a:cubicBezTo>
                    <a:pt x="73" y="318"/>
                    <a:pt x="76" y="316"/>
                    <a:pt x="77" y="315"/>
                  </a:cubicBezTo>
                  <a:cubicBezTo>
                    <a:pt x="80" y="312"/>
                    <a:pt x="81" y="314"/>
                    <a:pt x="82" y="316"/>
                  </a:cubicBezTo>
                  <a:cubicBezTo>
                    <a:pt x="83" y="318"/>
                    <a:pt x="84" y="320"/>
                    <a:pt x="85" y="322"/>
                  </a:cubicBezTo>
                  <a:cubicBezTo>
                    <a:pt x="87" y="320"/>
                    <a:pt x="89" y="319"/>
                    <a:pt x="91" y="317"/>
                  </a:cubicBezTo>
                  <a:cubicBezTo>
                    <a:pt x="92" y="316"/>
                    <a:pt x="92" y="314"/>
                    <a:pt x="93" y="312"/>
                  </a:cubicBezTo>
                  <a:cubicBezTo>
                    <a:pt x="95" y="314"/>
                    <a:pt x="96" y="315"/>
                    <a:pt x="97" y="315"/>
                  </a:cubicBezTo>
                  <a:cubicBezTo>
                    <a:pt x="102" y="311"/>
                    <a:pt x="107" y="307"/>
                    <a:pt x="111" y="303"/>
                  </a:cubicBezTo>
                  <a:cubicBezTo>
                    <a:pt x="116" y="304"/>
                    <a:pt x="121" y="306"/>
                    <a:pt x="126" y="307"/>
                  </a:cubicBezTo>
                  <a:cubicBezTo>
                    <a:pt x="127" y="307"/>
                    <a:pt x="127" y="307"/>
                    <a:pt x="128" y="307"/>
                  </a:cubicBezTo>
                  <a:cubicBezTo>
                    <a:pt x="140" y="301"/>
                    <a:pt x="151" y="295"/>
                    <a:pt x="155" y="281"/>
                  </a:cubicBezTo>
                  <a:cubicBezTo>
                    <a:pt x="155" y="280"/>
                    <a:pt x="157" y="279"/>
                    <a:pt x="157" y="278"/>
                  </a:cubicBezTo>
                  <a:cubicBezTo>
                    <a:pt x="161" y="280"/>
                    <a:pt x="164" y="281"/>
                    <a:pt x="167" y="283"/>
                  </a:cubicBezTo>
                  <a:cubicBezTo>
                    <a:pt x="171" y="276"/>
                    <a:pt x="182" y="282"/>
                    <a:pt x="184" y="273"/>
                  </a:cubicBezTo>
                  <a:cubicBezTo>
                    <a:pt x="185" y="274"/>
                    <a:pt x="186" y="274"/>
                    <a:pt x="186" y="274"/>
                  </a:cubicBezTo>
                  <a:cubicBezTo>
                    <a:pt x="190" y="278"/>
                    <a:pt x="193" y="277"/>
                    <a:pt x="196" y="274"/>
                  </a:cubicBezTo>
                  <a:cubicBezTo>
                    <a:pt x="197" y="273"/>
                    <a:pt x="199" y="273"/>
                    <a:pt x="200" y="273"/>
                  </a:cubicBezTo>
                  <a:cubicBezTo>
                    <a:pt x="200" y="274"/>
                    <a:pt x="201" y="276"/>
                    <a:pt x="200" y="277"/>
                  </a:cubicBezTo>
                  <a:cubicBezTo>
                    <a:pt x="200" y="279"/>
                    <a:pt x="199" y="281"/>
                    <a:pt x="198" y="282"/>
                  </a:cubicBezTo>
                  <a:cubicBezTo>
                    <a:pt x="197" y="286"/>
                    <a:pt x="196" y="289"/>
                    <a:pt x="201" y="291"/>
                  </a:cubicBezTo>
                  <a:cubicBezTo>
                    <a:pt x="199" y="296"/>
                    <a:pt x="201" y="299"/>
                    <a:pt x="205" y="302"/>
                  </a:cubicBezTo>
                  <a:cubicBezTo>
                    <a:pt x="208" y="304"/>
                    <a:pt x="209" y="307"/>
                    <a:pt x="206" y="310"/>
                  </a:cubicBezTo>
                  <a:cubicBezTo>
                    <a:pt x="204" y="312"/>
                    <a:pt x="203" y="314"/>
                    <a:pt x="202" y="315"/>
                  </a:cubicBezTo>
                  <a:cubicBezTo>
                    <a:pt x="199" y="318"/>
                    <a:pt x="197" y="319"/>
                    <a:pt x="201" y="323"/>
                  </a:cubicBezTo>
                  <a:cubicBezTo>
                    <a:pt x="202" y="325"/>
                    <a:pt x="201" y="330"/>
                    <a:pt x="200" y="332"/>
                  </a:cubicBezTo>
                  <a:cubicBezTo>
                    <a:pt x="199" y="335"/>
                    <a:pt x="196" y="337"/>
                    <a:pt x="199" y="340"/>
                  </a:cubicBezTo>
                  <a:cubicBezTo>
                    <a:pt x="199" y="340"/>
                    <a:pt x="199" y="341"/>
                    <a:pt x="199" y="341"/>
                  </a:cubicBezTo>
                  <a:cubicBezTo>
                    <a:pt x="200" y="346"/>
                    <a:pt x="200" y="350"/>
                    <a:pt x="201" y="355"/>
                  </a:cubicBezTo>
                  <a:cubicBezTo>
                    <a:pt x="201" y="358"/>
                    <a:pt x="201" y="361"/>
                    <a:pt x="201" y="365"/>
                  </a:cubicBezTo>
                  <a:cubicBezTo>
                    <a:pt x="194" y="359"/>
                    <a:pt x="188" y="354"/>
                    <a:pt x="182" y="349"/>
                  </a:cubicBezTo>
                  <a:cubicBezTo>
                    <a:pt x="178" y="350"/>
                    <a:pt x="173" y="351"/>
                    <a:pt x="167" y="352"/>
                  </a:cubicBezTo>
                  <a:cubicBezTo>
                    <a:pt x="167" y="351"/>
                    <a:pt x="167" y="349"/>
                    <a:pt x="166" y="348"/>
                  </a:cubicBezTo>
                  <a:cubicBezTo>
                    <a:pt x="165" y="348"/>
                    <a:pt x="164" y="348"/>
                    <a:pt x="163" y="347"/>
                  </a:cubicBezTo>
                  <a:cubicBezTo>
                    <a:pt x="157" y="346"/>
                    <a:pt x="155" y="343"/>
                    <a:pt x="158" y="338"/>
                  </a:cubicBezTo>
                  <a:cubicBezTo>
                    <a:pt x="159" y="335"/>
                    <a:pt x="160" y="332"/>
                    <a:pt x="161" y="329"/>
                  </a:cubicBezTo>
                  <a:cubicBezTo>
                    <a:pt x="162" y="326"/>
                    <a:pt x="161" y="323"/>
                    <a:pt x="161" y="320"/>
                  </a:cubicBezTo>
                  <a:cubicBezTo>
                    <a:pt x="158" y="319"/>
                    <a:pt x="155" y="325"/>
                    <a:pt x="153" y="319"/>
                  </a:cubicBezTo>
                  <a:cubicBezTo>
                    <a:pt x="152" y="317"/>
                    <a:pt x="152" y="314"/>
                    <a:pt x="151" y="312"/>
                  </a:cubicBezTo>
                  <a:cubicBezTo>
                    <a:pt x="151" y="311"/>
                    <a:pt x="150" y="311"/>
                    <a:pt x="150" y="311"/>
                  </a:cubicBezTo>
                  <a:cubicBezTo>
                    <a:pt x="148" y="314"/>
                    <a:pt x="146" y="316"/>
                    <a:pt x="145" y="319"/>
                  </a:cubicBezTo>
                  <a:cubicBezTo>
                    <a:pt x="142" y="324"/>
                    <a:pt x="139" y="325"/>
                    <a:pt x="134" y="322"/>
                  </a:cubicBezTo>
                  <a:cubicBezTo>
                    <a:pt x="129" y="325"/>
                    <a:pt x="127" y="329"/>
                    <a:pt x="129" y="333"/>
                  </a:cubicBezTo>
                  <a:cubicBezTo>
                    <a:pt x="130" y="334"/>
                    <a:pt x="130" y="335"/>
                    <a:pt x="131" y="335"/>
                  </a:cubicBezTo>
                  <a:cubicBezTo>
                    <a:pt x="136" y="335"/>
                    <a:pt x="135" y="339"/>
                    <a:pt x="136" y="342"/>
                  </a:cubicBezTo>
                  <a:cubicBezTo>
                    <a:pt x="136" y="344"/>
                    <a:pt x="136" y="346"/>
                    <a:pt x="139" y="346"/>
                  </a:cubicBezTo>
                  <a:cubicBezTo>
                    <a:pt x="142" y="345"/>
                    <a:pt x="145" y="355"/>
                    <a:pt x="143" y="358"/>
                  </a:cubicBezTo>
                  <a:cubicBezTo>
                    <a:pt x="142" y="359"/>
                    <a:pt x="141" y="360"/>
                    <a:pt x="140" y="361"/>
                  </a:cubicBezTo>
                  <a:cubicBezTo>
                    <a:pt x="134" y="366"/>
                    <a:pt x="134" y="367"/>
                    <a:pt x="140" y="373"/>
                  </a:cubicBezTo>
                  <a:cubicBezTo>
                    <a:pt x="136" y="377"/>
                    <a:pt x="133" y="381"/>
                    <a:pt x="129" y="384"/>
                  </a:cubicBezTo>
                  <a:cubicBezTo>
                    <a:pt x="124" y="387"/>
                    <a:pt x="120" y="386"/>
                    <a:pt x="116" y="382"/>
                  </a:cubicBezTo>
                  <a:cubicBezTo>
                    <a:pt x="114" y="380"/>
                    <a:pt x="112" y="380"/>
                    <a:pt x="110" y="383"/>
                  </a:cubicBezTo>
                  <a:cubicBezTo>
                    <a:pt x="109" y="386"/>
                    <a:pt x="108" y="389"/>
                    <a:pt x="106" y="392"/>
                  </a:cubicBezTo>
                  <a:cubicBezTo>
                    <a:pt x="100" y="392"/>
                    <a:pt x="97" y="394"/>
                    <a:pt x="96" y="400"/>
                  </a:cubicBezTo>
                  <a:cubicBezTo>
                    <a:pt x="96" y="402"/>
                    <a:pt x="97" y="404"/>
                    <a:pt x="98" y="407"/>
                  </a:cubicBezTo>
                  <a:cubicBezTo>
                    <a:pt x="99" y="410"/>
                    <a:pt x="101" y="408"/>
                    <a:pt x="104" y="407"/>
                  </a:cubicBezTo>
                  <a:cubicBezTo>
                    <a:pt x="105" y="407"/>
                    <a:pt x="106" y="407"/>
                    <a:pt x="107" y="407"/>
                  </a:cubicBezTo>
                  <a:cubicBezTo>
                    <a:pt x="99" y="417"/>
                    <a:pt x="99" y="418"/>
                    <a:pt x="104" y="425"/>
                  </a:cubicBezTo>
                  <a:cubicBezTo>
                    <a:pt x="101" y="427"/>
                    <a:pt x="98" y="428"/>
                    <a:pt x="96" y="429"/>
                  </a:cubicBezTo>
                  <a:cubicBezTo>
                    <a:pt x="91" y="432"/>
                    <a:pt x="87" y="434"/>
                    <a:pt x="83" y="437"/>
                  </a:cubicBezTo>
                  <a:cubicBezTo>
                    <a:pt x="76" y="442"/>
                    <a:pt x="76" y="442"/>
                    <a:pt x="70" y="436"/>
                  </a:cubicBezTo>
                  <a:cubicBezTo>
                    <a:pt x="66" y="432"/>
                    <a:pt x="64" y="425"/>
                    <a:pt x="67" y="420"/>
                  </a:cubicBezTo>
                  <a:cubicBezTo>
                    <a:pt x="70" y="422"/>
                    <a:pt x="73" y="423"/>
                    <a:pt x="74" y="418"/>
                  </a:cubicBezTo>
                  <a:cubicBezTo>
                    <a:pt x="77" y="412"/>
                    <a:pt x="76" y="411"/>
                    <a:pt x="70" y="409"/>
                  </a:cubicBezTo>
                  <a:cubicBezTo>
                    <a:pt x="67" y="408"/>
                    <a:pt x="64" y="407"/>
                    <a:pt x="64" y="403"/>
                  </a:cubicBezTo>
                  <a:cubicBezTo>
                    <a:pt x="64" y="399"/>
                    <a:pt x="60" y="400"/>
                    <a:pt x="58" y="401"/>
                  </a:cubicBezTo>
                  <a:cubicBezTo>
                    <a:pt x="55" y="402"/>
                    <a:pt x="52" y="403"/>
                    <a:pt x="48" y="405"/>
                  </a:cubicBezTo>
                  <a:cubicBezTo>
                    <a:pt x="46" y="401"/>
                    <a:pt x="40" y="400"/>
                    <a:pt x="40" y="393"/>
                  </a:cubicBezTo>
                  <a:cubicBezTo>
                    <a:pt x="33" y="389"/>
                    <a:pt x="39" y="386"/>
                    <a:pt x="41" y="383"/>
                  </a:cubicBezTo>
                  <a:cubicBezTo>
                    <a:pt x="42" y="380"/>
                    <a:pt x="43" y="378"/>
                    <a:pt x="45" y="375"/>
                  </a:cubicBezTo>
                  <a:cubicBezTo>
                    <a:pt x="46" y="374"/>
                    <a:pt x="48" y="372"/>
                    <a:pt x="50" y="371"/>
                  </a:cubicBezTo>
                  <a:cubicBezTo>
                    <a:pt x="53" y="369"/>
                    <a:pt x="56" y="368"/>
                    <a:pt x="59" y="365"/>
                  </a:cubicBezTo>
                  <a:cubicBezTo>
                    <a:pt x="62" y="363"/>
                    <a:pt x="63" y="360"/>
                    <a:pt x="61" y="356"/>
                  </a:cubicBezTo>
                  <a:cubicBezTo>
                    <a:pt x="58" y="353"/>
                    <a:pt x="55" y="353"/>
                    <a:pt x="51" y="357"/>
                  </a:cubicBezTo>
                  <a:cubicBezTo>
                    <a:pt x="47" y="361"/>
                    <a:pt x="42" y="360"/>
                    <a:pt x="38" y="356"/>
                  </a:cubicBezTo>
                  <a:cubicBezTo>
                    <a:pt x="37" y="355"/>
                    <a:pt x="35" y="354"/>
                    <a:pt x="34" y="354"/>
                  </a:cubicBezTo>
                  <a:cubicBezTo>
                    <a:pt x="30" y="353"/>
                    <a:pt x="28" y="350"/>
                    <a:pt x="27" y="347"/>
                  </a:cubicBezTo>
                  <a:cubicBezTo>
                    <a:pt x="26" y="346"/>
                    <a:pt x="26" y="345"/>
                    <a:pt x="25" y="345"/>
                  </a:cubicBezTo>
                  <a:cubicBezTo>
                    <a:pt x="18" y="345"/>
                    <a:pt x="20" y="338"/>
                    <a:pt x="17" y="333"/>
                  </a:cubicBezTo>
                  <a:cubicBezTo>
                    <a:pt x="23" y="336"/>
                    <a:pt x="25" y="333"/>
                    <a:pt x="26" y="329"/>
                  </a:cubicBezTo>
                  <a:cubicBezTo>
                    <a:pt x="27" y="328"/>
                    <a:pt x="27" y="326"/>
                    <a:pt x="28" y="326"/>
                  </a:cubicBezTo>
                  <a:cubicBezTo>
                    <a:pt x="31" y="321"/>
                    <a:pt x="30" y="318"/>
                    <a:pt x="27" y="315"/>
                  </a:cubicBezTo>
                  <a:cubicBezTo>
                    <a:pt x="26" y="314"/>
                    <a:pt x="26" y="310"/>
                    <a:pt x="27" y="308"/>
                  </a:cubicBezTo>
                  <a:cubicBezTo>
                    <a:pt x="28" y="307"/>
                    <a:pt x="30" y="306"/>
                    <a:pt x="31" y="305"/>
                  </a:cubicBezTo>
                  <a:cubicBezTo>
                    <a:pt x="32" y="303"/>
                    <a:pt x="32" y="300"/>
                    <a:pt x="31" y="298"/>
                  </a:cubicBezTo>
                  <a:cubicBezTo>
                    <a:pt x="31" y="297"/>
                    <a:pt x="28" y="296"/>
                    <a:pt x="27" y="296"/>
                  </a:cubicBezTo>
                  <a:cubicBezTo>
                    <a:pt x="24" y="295"/>
                    <a:pt x="22" y="295"/>
                    <a:pt x="22" y="291"/>
                  </a:cubicBezTo>
                  <a:cubicBezTo>
                    <a:pt x="28" y="290"/>
                    <a:pt x="30" y="286"/>
                    <a:pt x="31" y="281"/>
                  </a:cubicBezTo>
                  <a:cubicBezTo>
                    <a:pt x="31" y="277"/>
                    <a:pt x="32" y="273"/>
                    <a:pt x="33" y="270"/>
                  </a:cubicBezTo>
                  <a:cubicBezTo>
                    <a:pt x="29" y="267"/>
                    <a:pt x="28" y="265"/>
                    <a:pt x="31" y="259"/>
                  </a:cubicBezTo>
                  <a:cubicBezTo>
                    <a:pt x="33" y="260"/>
                    <a:pt x="35" y="261"/>
                    <a:pt x="36" y="262"/>
                  </a:cubicBezTo>
                  <a:cubicBezTo>
                    <a:pt x="41" y="252"/>
                    <a:pt x="46" y="242"/>
                    <a:pt x="51" y="232"/>
                  </a:cubicBezTo>
                  <a:cubicBezTo>
                    <a:pt x="50" y="232"/>
                    <a:pt x="50" y="232"/>
                    <a:pt x="50" y="231"/>
                  </a:cubicBezTo>
                  <a:cubicBezTo>
                    <a:pt x="51" y="231"/>
                    <a:pt x="53" y="231"/>
                    <a:pt x="55" y="231"/>
                  </a:cubicBezTo>
                  <a:cubicBezTo>
                    <a:pt x="55" y="227"/>
                    <a:pt x="58" y="223"/>
                    <a:pt x="52" y="221"/>
                  </a:cubicBezTo>
                  <a:cubicBezTo>
                    <a:pt x="51" y="221"/>
                    <a:pt x="51" y="218"/>
                    <a:pt x="50" y="217"/>
                  </a:cubicBezTo>
                  <a:cubicBezTo>
                    <a:pt x="50" y="215"/>
                    <a:pt x="48" y="214"/>
                    <a:pt x="47" y="213"/>
                  </a:cubicBezTo>
                  <a:cubicBezTo>
                    <a:pt x="46" y="214"/>
                    <a:pt x="44" y="215"/>
                    <a:pt x="44" y="216"/>
                  </a:cubicBezTo>
                  <a:cubicBezTo>
                    <a:pt x="42" y="219"/>
                    <a:pt x="41" y="222"/>
                    <a:pt x="36" y="222"/>
                  </a:cubicBezTo>
                  <a:cubicBezTo>
                    <a:pt x="33" y="218"/>
                    <a:pt x="30" y="212"/>
                    <a:pt x="26" y="208"/>
                  </a:cubicBezTo>
                  <a:cubicBezTo>
                    <a:pt x="24" y="206"/>
                    <a:pt x="21" y="204"/>
                    <a:pt x="18" y="204"/>
                  </a:cubicBezTo>
                  <a:cubicBezTo>
                    <a:pt x="17" y="203"/>
                    <a:pt x="15" y="207"/>
                    <a:pt x="14" y="209"/>
                  </a:cubicBezTo>
                  <a:cubicBezTo>
                    <a:pt x="13" y="211"/>
                    <a:pt x="13" y="213"/>
                    <a:pt x="12" y="214"/>
                  </a:cubicBezTo>
                  <a:cubicBezTo>
                    <a:pt x="11" y="214"/>
                    <a:pt x="9" y="215"/>
                    <a:pt x="8" y="215"/>
                  </a:cubicBezTo>
                  <a:cubicBezTo>
                    <a:pt x="7" y="214"/>
                    <a:pt x="6" y="213"/>
                    <a:pt x="5" y="212"/>
                  </a:cubicBezTo>
                  <a:cubicBezTo>
                    <a:pt x="5" y="210"/>
                    <a:pt x="5" y="208"/>
                    <a:pt x="5" y="206"/>
                  </a:cubicBezTo>
                  <a:cubicBezTo>
                    <a:pt x="3" y="206"/>
                    <a:pt x="1" y="206"/>
                    <a:pt x="0" y="206"/>
                  </a:cubicBezTo>
                  <a:cubicBezTo>
                    <a:pt x="0" y="204"/>
                    <a:pt x="0" y="202"/>
                    <a:pt x="1" y="201"/>
                  </a:cubicBezTo>
                  <a:cubicBezTo>
                    <a:pt x="2" y="197"/>
                    <a:pt x="5" y="195"/>
                    <a:pt x="1" y="191"/>
                  </a:cubicBezTo>
                  <a:close/>
                  <a:moveTo>
                    <a:pt x="74" y="364"/>
                  </a:moveTo>
                  <a:cubicBezTo>
                    <a:pt x="74" y="362"/>
                    <a:pt x="74" y="360"/>
                    <a:pt x="73" y="359"/>
                  </a:cubicBezTo>
                  <a:cubicBezTo>
                    <a:pt x="72" y="358"/>
                    <a:pt x="71" y="357"/>
                    <a:pt x="70" y="356"/>
                  </a:cubicBezTo>
                  <a:cubicBezTo>
                    <a:pt x="69" y="357"/>
                    <a:pt x="67" y="358"/>
                    <a:pt x="67" y="359"/>
                  </a:cubicBezTo>
                  <a:cubicBezTo>
                    <a:pt x="66" y="362"/>
                    <a:pt x="64" y="366"/>
                    <a:pt x="64" y="370"/>
                  </a:cubicBezTo>
                  <a:cubicBezTo>
                    <a:pt x="64" y="373"/>
                    <a:pt x="66" y="375"/>
                    <a:pt x="66" y="377"/>
                  </a:cubicBezTo>
                  <a:cubicBezTo>
                    <a:pt x="70" y="375"/>
                    <a:pt x="73" y="373"/>
                    <a:pt x="77" y="372"/>
                  </a:cubicBezTo>
                  <a:cubicBezTo>
                    <a:pt x="81" y="370"/>
                    <a:pt x="82" y="366"/>
                    <a:pt x="81" y="362"/>
                  </a:cubicBezTo>
                  <a:cubicBezTo>
                    <a:pt x="79" y="362"/>
                    <a:pt x="77" y="363"/>
                    <a:pt x="74" y="364"/>
                  </a:cubicBezTo>
                  <a:close/>
                  <a:moveTo>
                    <a:pt x="228" y="101"/>
                  </a:moveTo>
                  <a:cubicBezTo>
                    <a:pt x="227" y="103"/>
                    <a:pt x="225" y="105"/>
                    <a:pt x="225" y="107"/>
                  </a:cubicBezTo>
                  <a:cubicBezTo>
                    <a:pt x="224" y="112"/>
                    <a:pt x="229" y="110"/>
                    <a:pt x="232" y="112"/>
                  </a:cubicBezTo>
                  <a:cubicBezTo>
                    <a:pt x="233" y="112"/>
                    <a:pt x="235" y="109"/>
                    <a:pt x="235" y="107"/>
                  </a:cubicBezTo>
                  <a:cubicBezTo>
                    <a:pt x="236" y="104"/>
                    <a:pt x="234" y="101"/>
                    <a:pt x="228" y="101"/>
                  </a:cubicBezTo>
                  <a:close/>
                  <a:moveTo>
                    <a:pt x="130" y="373"/>
                  </a:moveTo>
                  <a:cubicBezTo>
                    <a:pt x="132" y="370"/>
                    <a:pt x="134" y="368"/>
                    <a:pt x="134" y="367"/>
                  </a:cubicBezTo>
                  <a:cubicBezTo>
                    <a:pt x="133" y="365"/>
                    <a:pt x="131" y="363"/>
                    <a:pt x="130" y="362"/>
                  </a:cubicBezTo>
                  <a:cubicBezTo>
                    <a:pt x="128" y="364"/>
                    <a:pt x="126" y="365"/>
                    <a:pt x="126" y="368"/>
                  </a:cubicBezTo>
                  <a:cubicBezTo>
                    <a:pt x="125" y="369"/>
                    <a:pt x="128" y="370"/>
                    <a:pt x="130" y="373"/>
                  </a:cubicBezTo>
                  <a:close/>
                  <a:moveTo>
                    <a:pt x="236" y="98"/>
                  </a:moveTo>
                  <a:cubicBezTo>
                    <a:pt x="237" y="98"/>
                    <a:pt x="237" y="98"/>
                    <a:pt x="238" y="99"/>
                  </a:cubicBezTo>
                  <a:cubicBezTo>
                    <a:pt x="239" y="96"/>
                    <a:pt x="239" y="94"/>
                    <a:pt x="239" y="91"/>
                  </a:cubicBezTo>
                  <a:cubicBezTo>
                    <a:pt x="238" y="91"/>
                    <a:pt x="238" y="91"/>
                    <a:pt x="237" y="91"/>
                  </a:cubicBezTo>
                  <a:cubicBezTo>
                    <a:pt x="236" y="93"/>
                    <a:pt x="236" y="96"/>
                    <a:pt x="236" y="9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5" name="Freeform 786">
              <a:extLst>
                <a:ext uri="{FF2B5EF4-FFF2-40B4-BE49-F238E27FC236}">
                  <a16:creationId xmlns:a16="http://schemas.microsoft.com/office/drawing/2014/main" xmlns="" id="{ED1C16F7-159E-4302-B4D8-4AD6B08FBF49}"/>
                </a:ext>
              </a:extLst>
            </p:cNvPr>
            <p:cNvSpPr>
              <a:spLocks/>
            </p:cNvSpPr>
            <p:nvPr/>
          </p:nvSpPr>
          <p:spPr bwMode="auto">
            <a:xfrm>
              <a:off x="1455973" y="2586559"/>
              <a:ext cx="168233" cy="224594"/>
            </a:xfrm>
            <a:custGeom>
              <a:avLst/>
              <a:gdLst>
                <a:gd name="T0" fmla="*/ 44 w 168"/>
                <a:gd name="T1" fmla="*/ 135 h 224"/>
                <a:gd name="T2" fmla="*/ 47 w 168"/>
                <a:gd name="T3" fmla="*/ 148 h 224"/>
                <a:gd name="T4" fmla="*/ 62 w 168"/>
                <a:gd name="T5" fmla="*/ 144 h 224"/>
                <a:gd name="T6" fmla="*/ 61 w 168"/>
                <a:gd name="T7" fmla="*/ 135 h 224"/>
                <a:gd name="T8" fmla="*/ 65 w 168"/>
                <a:gd name="T9" fmla="*/ 110 h 224"/>
                <a:gd name="T10" fmla="*/ 67 w 168"/>
                <a:gd name="T11" fmla="*/ 91 h 224"/>
                <a:gd name="T12" fmla="*/ 77 w 168"/>
                <a:gd name="T13" fmla="*/ 87 h 224"/>
                <a:gd name="T14" fmla="*/ 86 w 168"/>
                <a:gd name="T15" fmla="*/ 79 h 224"/>
                <a:gd name="T16" fmla="*/ 91 w 168"/>
                <a:gd name="T17" fmla="*/ 56 h 224"/>
                <a:gd name="T18" fmla="*/ 102 w 168"/>
                <a:gd name="T19" fmla="*/ 44 h 224"/>
                <a:gd name="T20" fmla="*/ 110 w 168"/>
                <a:gd name="T21" fmla="*/ 34 h 224"/>
                <a:gd name="T22" fmla="*/ 116 w 168"/>
                <a:gd name="T23" fmla="*/ 25 h 224"/>
                <a:gd name="T24" fmla="*/ 132 w 168"/>
                <a:gd name="T25" fmla="*/ 29 h 224"/>
                <a:gd name="T26" fmla="*/ 129 w 168"/>
                <a:gd name="T27" fmla="*/ 24 h 224"/>
                <a:gd name="T28" fmla="*/ 132 w 168"/>
                <a:gd name="T29" fmla="*/ 8 h 224"/>
                <a:gd name="T30" fmla="*/ 150 w 168"/>
                <a:gd name="T31" fmla="*/ 5 h 224"/>
                <a:gd name="T32" fmla="*/ 158 w 168"/>
                <a:gd name="T33" fmla="*/ 9 h 224"/>
                <a:gd name="T34" fmla="*/ 162 w 168"/>
                <a:gd name="T35" fmla="*/ 22 h 224"/>
                <a:gd name="T36" fmla="*/ 152 w 168"/>
                <a:gd name="T37" fmla="*/ 32 h 224"/>
                <a:gd name="T38" fmla="*/ 134 w 168"/>
                <a:gd name="T39" fmla="*/ 62 h 224"/>
                <a:gd name="T40" fmla="*/ 128 w 168"/>
                <a:gd name="T41" fmla="*/ 72 h 224"/>
                <a:gd name="T42" fmla="*/ 108 w 168"/>
                <a:gd name="T43" fmla="*/ 73 h 224"/>
                <a:gd name="T44" fmla="*/ 101 w 168"/>
                <a:gd name="T45" fmla="*/ 75 h 224"/>
                <a:gd name="T46" fmla="*/ 93 w 168"/>
                <a:gd name="T47" fmla="*/ 89 h 224"/>
                <a:gd name="T48" fmla="*/ 86 w 168"/>
                <a:gd name="T49" fmla="*/ 113 h 224"/>
                <a:gd name="T50" fmla="*/ 81 w 168"/>
                <a:gd name="T51" fmla="*/ 129 h 224"/>
                <a:gd name="T52" fmla="*/ 79 w 168"/>
                <a:gd name="T53" fmla="*/ 146 h 224"/>
                <a:gd name="T54" fmla="*/ 86 w 168"/>
                <a:gd name="T55" fmla="*/ 165 h 224"/>
                <a:gd name="T56" fmla="*/ 70 w 168"/>
                <a:gd name="T57" fmla="*/ 180 h 224"/>
                <a:gd name="T58" fmla="*/ 76 w 168"/>
                <a:gd name="T59" fmla="*/ 189 h 224"/>
                <a:gd name="T60" fmla="*/ 67 w 168"/>
                <a:gd name="T61" fmla="*/ 208 h 224"/>
                <a:gd name="T62" fmla="*/ 36 w 168"/>
                <a:gd name="T63" fmla="*/ 224 h 224"/>
                <a:gd name="T64" fmla="*/ 36 w 168"/>
                <a:gd name="T65" fmla="*/ 213 h 224"/>
                <a:gd name="T66" fmla="*/ 26 w 168"/>
                <a:gd name="T67" fmla="*/ 208 h 224"/>
                <a:gd name="T68" fmla="*/ 18 w 168"/>
                <a:gd name="T69" fmla="*/ 201 h 224"/>
                <a:gd name="T70" fmla="*/ 6 w 168"/>
                <a:gd name="T71" fmla="*/ 182 h 224"/>
                <a:gd name="T72" fmla="*/ 7 w 168"/>
                <a:gd name="T73" fmla="*/ 156 h 224"/>
                <a:gd name="T74" fmla="*/ 20 w 168"/>
                <a:gd name="T75" fmla="*/ 142 h 224"/>
                <a:gd name="T76" fmla="*/ 16 w 168"/>
                <a:gd name="T77" fmla="*/ 130 h 224"/>
                <a:gd name="T78" fmla="*/ 20 w 168"/>
                <a:gd name="T79" fmla="*/ 123 h 224"/>
                <a:gd name="T80" fmla="*/ 46 w 168"/>
                <a:gd name="T81" fmla="*/ 127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8" h="224">
                  <a:moveTo>
                    <a:pt x="46" y="127"/>
                  </a:moveTo>
                  <a:cubicBezTo>
                    <a:pt x="45" y="131"/>
                    <a:pt x="45" y="133"/>
                    <a:pt x="44" y="135"/>
                  </a:cubicBezTo>
                  <a:cubicBezTo>
                    <a:pt x="43" y="138"/>
                    <a:pt x="43" y="139"/>
                    <a:pt x="45" y="142"/>
                  </a:cubicBezTo>
                  <a:cubicBezTo>
                    <a:pt x="47" y="143"/>
                    <a:pt x="47" y="146"/>
                    <a:pt x="47" y="148"/>
                  </a:cubicBezTo>
                  <a:cubicBezTo>
                    <a:pt x="51" y="148"/>
                    <a:pt x="54" y="147"/>
                    <a:pt x="58" y="146"/>
                  </a:cubicBezTo>
                  <a:cubicBezTo>
                    <a:pt x="60" y="146"/>
                    <a:pt x="61" y="145"/>
                    <a:pt x="62" y="144"/>
                  </a:cubicBezTo>
                  <a:cubicBezTo>
                    <a:pt x="64" y="142"/>
                    <a:pt x="65" y="140"/>
                    <a:pt x="65" y="138"/>
                  </a:cubicBezTo>
                  <a:cubicBezTo>
                    <a:pt x="65" y="137"/>
                    <a:pt x="63" y="136"/>
                    <a:pt x="61" y="135"/>
                  </a:cubicBezTo>
                  <a:cubicBezTo>
                    <a:pt x="60" y="134"/>
                    <a:pt x="59" y="134"/>
                    <a:pt x="57" y="133"/>
                  </a:cubicBezTo>
                  <a:cubicBezTo>
                    <a:pt x="63" y="126"/>
                    <a:pt x="64" y="118"/>
                    <a:pt x="65" y="110"/>
                  </a:cubicBezTo>
                  <a:cubicBezTo>
                    <a:pt x="65" y="106"/>
                    <a:pt x="66" y="103"/>
                    <a:pt x="67" y="100"/>
                  </a:cubicBezTo>
                  <a:cubicBezTo>
                    <a:pt x="68" y="97"/>
                    <a:pt x="69" y="94"/>
                    <a:pt x="67" y="91"/>
                  </a:cubicBezTo>
                  <a:cubicBezTo>
                    <a:pt x="64" y="89"/>
                    <a:pt x="66" y="86"/>
                    <a:pt x="69" y="86"/>
                  </a:cubicBezTo>
                  <a:cubicBezTo>
                    <a:pt x="71" y="86"/>
                    <a:pt x="74" y="87"/>
                    <a:pt x="77" y="87"/>
                  </a:cubicBezTo>
                  <a:cubicBezTo>
                    <a:pt x="79" y="87"/>
                    <a:pt x="82" y="87"/>
                    <a:pt x="85" y="86"/>
                  </a:cubicBezTo>
                  <a:cubicBezTo>
                    <a:pt x="88" y="84"/>
                    <a:pt x="86" y="82"/>
                    <a:pt x="86" y="79"/>
                  </a:cubicBezTo>
                  <a:cubicBezTo>
                    <a:pt x="86" y="76"/>
                    <a:pt x="86" y="71"/>
                    <a:pt x="88" y="68"/>
                  </a:cubicBezTo>
                  <a:cubicBezTo>
                    <a:pt x="90" y="64"/>
                    <a:pt x="92" y="61"/>
                    <a:pt x="91" y="56"/>
                  </a:cubicBezTo>
                  <a:cubicBezTo>
                    <a:pt x="90" y="54"/>
                    <a:pt x="92" y="52"/>
                    <a:pt x="94" y="50"/>
                  </a:cubicBezTo>
                  <a:cubicBezTo>
                    <a:pt x="96" y="48"/>
                    <a:pt x="99" y="46"/>
                    <a:pt x="102" y="44"/>
                  </a:cubicBezTo>
                  <a:cubicBezTo>
                    <a:pt x="104" y="43"/>
                    <a:pt x="105" y="41"/>
                    <a:pt x="107" y="40"/>
                  </a:cubicBezTo>
                  <a:cubicBezTo>
                    <a:pt x="108" y="38"/>
                    <a:pt x="111" y="36"/>
                    <a:pt x="110" y="34"/>
                  </a:cubicBezTo>
                  <a:cubicBezTo>
                    <a:pt x="110" y="31"/>
                    <a:pt x="108" y="29"/>
                    <a:pt x="106" y="26"/>
                  </a:cubicBezTo>
                  <a:cubicBezTo>
                    <a:pt x="107" y="24"/>
                    <a:pt x="111" y="23"/>
                    <a:pt x="116" y="25"/>
                  </a:cubicBezTo>
                  <a:cubicBezTo>
                    <a:pt x="119" y="26"/>
                    <a:pt x="122" y="27"/>
                    <a:pt x="125" y="28"/>
                  </a:cubicBezTo>
                  <a:cubicBezTo>
                    <a:pt x="127" y="28"/>
                    <a:pt x="129" y="28"/>
                    <a:pt x="132" y="29"/>
                  </a:cubicBezTo>
                  <a:cubicBezTo>
                    <a:pt x="132" y="28"/>
                    <a:pt x="133" y="26"/>
                    <a:pt x="134" y="23"/>
                  </a:cubicBezTo>
                  <a:cubicBezTo>
                    <a:pt x="131" y="24"/>
                    <a:pt x="130" y="24"/>
                    <a:pt x="129" y="24"/>
                  </a:cubicBezTo>
                  <a:cubicBezTo>
                    <a:pt x="129" y="20"/>
                    <a:pt x="127" y="17"/>
                    <a:pt x="128" y="14"/>
                  </a:cubicBezTo>
                  <a:cubicBezTo>
                    <a:pt x="128" y="12"/>
                    <a:pt x="131" y="10"/>
                    <a:pt x="132" y="8"/>
                  </a:cubicBezTo>
                  <a:cubicBezTo>
                    <a:pt x="136" y="6"/>
                    <a:pt x="139" y="3"/>
                    <a:pt x="143" y="0"/>
                  </a:cubicBezTo>
                  <a:cubicBezTo>
                    <a:pt x="145" y="1"/>
                    <a:pt x="147" y="3"/>
                    <a:pt x="150" y="5"/>
                  </a:cubicBezTo>
                  <a:cubicBezTo>
                    <a:pt x="151" y="4"/>
                    <a:pt x="152" y="3"/>
                    <a:pt x="154" y="1"/>
                  </a:cubicBezTo>
                  <a:cubicBezTo>
                    <a:pt x="155" y="4"/>
                    <a:pt x="156" y="7"/>
                    <a:pt x="158" y="9"/>
                  </a:cubicBezTo>
                  <a:cubicBezTo>
                    <a:pt x="161" y="12"/>
                    <a:pt x="161" y="14"/>
                    <a:pt x="159" y="17"/>
                  </a:cubicBezTo>
                  <a:cubicBezTo>
                    <a:pt x="158" y="20"/>
                    <a:pt x="160" y="21"/>
                    <a:pt x="162" y="22"/>
                  </a:cubicBezTo>
                  <a:cubicBezTo>
                    <a:pt x="168" y="24"/>
                    <a:pt x="168" y="25"/>
                    <a:pt x="166" y="30"/>
                  </a:cubicBezTo>
                  <a:cubicBezTo>
                    <a:pt x="160" y="27"/>
                    <a:pt x="157" y="27"/>
                    <a:pt x="152" y="32"/>
                  </a:cubicBezTo>
                  <a:cubicBezTo>
                    <a:pt x="145" y="37"/>
                    <a:pt x="141" y="45"/>
                    <a:pt x="141" y="54"/>
                  </a:cubicBezTo>
                  <a:cubicBezTo>
                    <a:pt x="140" y="57"/>
                    <a:pt x="139" y="61"/>
                    <a:pt x="134" y="62"/>
                  </a:cubicBezTo>
                  <a:cubicBezTo>
                    <a:pt x="133" y="62"/>
                    <a:pt x="132" y="63"/>
                    <a:pt x="132" y="64"/>
                  </a:cubicBezTo>
                  <a:cubicBezTo>
                    <a:pt x="131" y="66"/>
                    <a:pt x="129" y="68"/>
                    <a:pt x="128" y="72"/>
                  </a:cubicBezTo>
                  <a:cubicBezTo>
                    <a:pt x="122" y="69"/>
                    <a:pt x="116" y="66"/>
                    <a:pt x="110" y="63"/>
                  </a:cubicBezTo>
                  <a:cubicBezTo>
                    <a:pt x="105" y="65"/>
                    <a:pt x="111" y="70"/>
                    <a:pt x="108" y="73"/>
                  </a:cubicBezTo>
                  <a:cubicBezTo>
                    <a:pt x="107" y="73"/>
                    <a:pt x="106" y="73"/>
                    <a:pt x="105" y="73"/>
                  </a:cubicBezTo>
                  <a:cubicBezTo>
                    <a:pt x="104" y="73"/>
                    <a:pt x="102" y="74"/>
                    <a:pt x="101" y="75"/>
                  </a:cubicBezTo>
                  <a:cubicBezTo>
                    <a:pt x="99" y="79"/>
                    <a:pt x="97" y="83"/>
                    <a:pt x="94" y="87"/>
                  </a:cubicBezTo>
                  <a:cubicBezTo>
                    <a:pt x="94" y="88"/>
                    <a:pt x="93" y="88"/>
                    <a:pt x="93" y="89"/>
                  </a:cubicBezTo>
                  <a:cubicBezTo>
                    <a:pt x="91" y="90"/>
                    <a:pt x="87" y="92"/>
                    <a:pt x="87" y="94"/>
                  </a:cubicBezTo>
                  <a:cubicBezTo>
                    <a:pt x="87" y="100"/>
                    <a:pt x="83" y="106"/>
                    <a:pt x="86" y="113"/>
                  </a:cubicBezTo>
                  <a:cubicBezTo>
                    <a:pt x="87" y="114"/>
                    <a:pt x="84" y="117"/>
                    <a:pt x="82" y="119"/>
                  </a:cubicBezTo>
                  <a:cubicBezTo>
                    <a:pt x="77" y="122"/>
                    <a:pt x="77" y="125"/>
                    <a:pt x="81" y="129"/>
                  </a:cubicBezTo>
                  <a:cubicBezTo>
                    <a:pt x="73" y="130"/>
                    <a:pt x="72" y="138"/>
                    <a:pt x="68" y="142"/>
                  </a:cubicBezTo>
                  <a:cubicBezTo>
                    <a:pt x="70" y="146"/>
                    <a:pt x="70" y="146"/>
                    <a:pt x="79" y="146"/>
                  </a:cubicBezTo>
                  <a:cubicBezTo>
                    <a:pt x="80" y="150"/>
                    <a:pt x="81" y="153"/>
                    <a:pt x="86" y="153"/>
                  </a:cubicBezTo>
                  <a:cubicBezTo>
                    <a:pt x="88" y="153"/>
                    <a:pt x="89" y="162"/>
                    <a:pt x="86" y="165"/>
                  </a:cubicBezTo>
                  <a:cubicBezTo>
                    <a:pt x="83" y="168"/>
                    <a:pt x="80" y="170"/>
                    <a:pt x="77" y="173"/>
                  </a:cubicBezTo>
                  <a:cubicBezTo>
                    <a:pt x="75" y="175"/>
                    <a:pt x="72" y="178"/>
                    <a:pt x="70" y="180"/>
                  </a:cubicBezTo>
                  <a:cubicBezTo>
                    <a:pt x="69" y="181"/>
                    <a:pt x="69" y="182"/>
                    <a:pt x="68" y="183"/>
                  </a:cubicBezTo>
                  <a:cubicBezTo>
                    <a:pt x="71" y="185"/>
                    <a:pt x="74" y="187"/>
                    <a:pt x="76" y="189"/>
                  </a:cubicBezTo>
                  <a:cubicBezTo>
                    <a:pt x="73" y="192"/>
                    <a:pt x="69" y="194"/>
                    <a:pt x="67" y="197"/>
                  </a:cubicBezTo>
                  <a:cubicBezTo>
                    <a:pt x="65" y="200"/>
                    <a:pt x="62" y="203"/>
                    <a:pt x="67" y="208"/>
                  </a:cubicBezTo>
                  <a:cubicBezTo>
                    <a:pt x="62" y="212"/>
                    <a:pt x="57" y="216"/>
                    <a:pt x="52" y="218"/>
                  </a:cubicBezTo>
                  <a:cubicBezTo>
                    <a:pt x="47" y="221"/>
                    <a:pt x="42" y="222"/>
                    <a:pt x="36" y="224"/>
                  </a:cubicBezTo>
                  <a:cubicBezTo>
                    <a:pt x="36" y="224"/>
                    <a:pt x="35" y="223"/>
                    <a:pt x="35" y="223"/>
                  </a:cubicBezTo>
                  <a:cubicBezTo>
                    <a:pt x="35" y="219"/>
                    <a:pt x="36" y="216"/>
                    <a:pt x="36" y="213"/>
                  </a:cubicBezTo>
                  <a:cubicBezTo>
                    <a:pt x="37" y="210"/>
                    <a:pt x="38" y="207"/>
                    <a:pt x="35" y="206"/>
                  </a:cubicBezTo>
                  <a:cubicBezTo>
                    <a:pt x="32" y="204"/>
                    <a:pt x="29" y="205"/>
                    <a:pt x="26" y="208"/>
                  </a:cubicBezTo>
                  <a:cubicBezTo>
                    <a:pt x="25" y="209"/>
                    <a:pt x="24" y="211"/>
                    <a:pt x="21" y="213"/>
                  </a:cubicBezTo>
                  <a:cubicBezTo>
                    <a:pt x="20" y="209"/>
                    <a:pt x="19" y="206"/>
                    <a:pt x="18" y="201"/>
                  </a:cubicBezTo>
                  <a:cubicBezTo>
                    <a:pt x="16" y="201"/>
                    <a:pt x="14" y="198"/>
                    <a:pt x="13" y="193"/>
                  </a:cubicBezTo>
                  <a:cubicBezTo>
                    <a:pt x="12" y="189"/>
                    <a:pt x="8" y="186"/>
                    <a:pt x="6" y="182"/>
                  </a:cubicBezTo>
                  <a:cubicBezTo>
                    <a:pt x="1" y="176"/>
                    <a:pt x="1" y="170"/>
                    <a:pt x="6" y="165"/>
                  </a:cubicBezTo>
                  <a:cubicBezTo>
                    <a:pt x="9" y="162"/>
                    <a:pt x="9" y="159"/>
                    <a:pt x="7" y="156"/>
                  </a:cubicBezTo>
                  <a:cubicBezTo>
                    <a:pt x="5" y="152"/>
                    <a:pt x="2" y="148"/>
                    <a:pt x="0" y="145"/>
                  </a:cubicBezTo>
                  <a:cubicBezTo>
                    <a:pt x="8" y="138"/>
                    <a:pt x="12" y="137"/>
                    <a:pt x="20" y="142"/>
                  </a:cubicBezTo>
                  <a:cubicBezTo>
                    <a:pt x="24" y="139"/>
                    <a:pt x="25" y="137"/>
                    <a:pt x="21" y="134"/>
                  </a:cubicBezTo>
                  <a:cubicBezTo>
                    <a:pt x="19" y="132"/>
                    <a:pt x="18" y="131"/>
                    <a:pt x="16" y="130"/>
                  </a:cubicBezTo>
                  <a:cubicBezTo>
                    <a:pt x="13" y="128"/>
                    <a:pt x="14" y="126"/>
                    <a:pt x="15" y="124"/>
                  </a:cubicBezTo>
                  <a:cubicBezTo>
                    <a:pt x="16" y="121"/>
                    <a:pt x="18" y="122"/>
                    <a:pt x="20" y="123"/>
                  </a:cubicBezTo>
                  <a:cubicBezTo>
                    <a:pt x="23" y="124"/>
                    <a:pt x="25" y="125"/>
                    <a:pt x="29" y="126"/>
                  </a:cubicBezTo>
                  <a:cubicBezTo>
                    <a:pt x="32" y="132"/>
                    <a:pt x="38" y="133"/>
                    <a:pt x="46" y="12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6" name="Freeform 787">
              <a:extLst>
                <a:ext uri="{FF2B5EF4-FFF2-40B4-BE49-F238E27FC236}">
                  <a16:creationId xmlns:a16="http://schemas.microsoft.com/office/drawing/2014/main" xmlns="" id="{8BE153E7-5C0E-4340-B426-51571618973E}"/>
                </a:ext>
              </a:extLst>
            </p:cNvPr>
            <p:cNvSpPr>
              <a:spLocks/>
            </p:cNvSpPr>
            <p:nvPr/>
          </p:nvSpPr>
          <p:spPr bwMode="auto">
            <a:xfrm>
              <a:off x="1798797" y="2734029"/>
              <a:ext cx="127128" cy="152130"/>
            </a:xfrm>
            <a:custGeom>
              <a:avLst/>
              <a:gdLst>
                <a:gd name="T0" fmla="*/ 36 w 127"/>
                <a:gd name="T1" fmla="*/ 16 h 152"/>
                <a:gd name="T2" fmla="*/ 57 w 127"/>
                <a:gd name="T3" fmla="*/ 12 h 152"/>
                <a:gd name="T4" fmla="*/ 68 w 127"/>
                <a:gd name="T5" fmla="*/ 0 h 152"/>
                <a:gd name="T6" fmla="*/ 78 w 127"/>
                <a:gd name="T7" fmla="*/ 1 h 152"/>
                <a:gd name="T8" fmla="*/ 87 w 127"/>
                <a:gd name="T9" fmla="*/ 21 h 152"/>
                <a:gd name="T10" fmla="*/ 71 w 127"/>
                <a:gd name="T11" fmla="*/ 29 h 152"/>
                <a:gd name="T12" fmla="*/ 64 w 127"/>
                <a:gd name="T13" fmla="*/ 29 h 152"/>
                <a:gd name="T14" fmla="*/ 59 w 127"/>
                <a:gd name="T15" fmla="*/ 51 h 152"/>
                <a:gd name="T16" fmla="*/ 53 w 127"/>
                <a:gd name="T17" fmla="*/ 65 h 152"/>
                <a:gd name="T18" fmla="*/ 71 w 127"/>
                <a:gd name="T19" fmla="*/ 61 h 152"/>
                <a:gd name="T20" fmla="*/ 88 w 127"/>
                <a:gd name="T21" fmla="*/ 58 h 152"/>
                <a:gd name="T22" fmla="*/ 95 w 127"/>
                <a:gd name="T23" fmla="*/ 45 h 152"/>
                <a:gd name="T24" fmla="*/ 118 w 127"/>
                <a:gd name="T25" fmla="*/ 67 h 152"/>
                <a:gd name="T26" fmla="*/ 109 w 127"/>
                <a:gd name="T27" fmla="*/ 70 h 152"/>
                <a:gd name="T28" fmla="*/ 110 w 127"/>
                <a:gd name="T29" fmla="*/ 82 h 152"/>
                <a:gd name="T30" fmla="*/ 83 w 127"/>
                <a:gd name="T31" fmla="*/ 86 h 152"/>
                <a:gd name="T32" fmla="*/ 71 w 127"/>
                <a:gd name="T33" fmla="*/ 88 h 152"/>
                <a:gd name="T34" fmla="*/ 52 w 127"/>
                <a:gd name="T35" fmla="*/ 94 h 152"/>
                <a:gd name="T36" fmla="*/ 61 w 127"/>
                <a:gd name="T37" fmla="*/ 104 h 152"/>
                <a:gd name="T38" fmla="*/ 72 w 127"/>
                <a:gd name="T39" fmla="*/ 112 h 152"/>
                <a:gd name="T40" fmla="*/ 91 w 127"/>
                <a:gd name="T41" fmla="*/ 108 h 152"/>
                <a:gd name="T42" fmla="*/ 107 w 127"/>
                <a:gd name="T43" fmla="*/ 113 h 152"/>
                <a:gd name="T44" fmla="*/ 122 w 127"/>
                <a:gd name="T45" fmla="*/ 105 h 152"/>
                <a:gd name="T46" fmla="*/ 123 w 127"/>
                <a:gd name="T47" fmla="*/ 120 h 152"/>
                <a:gd name="T48" fmla="*/ 105 w 127"/>
                <a:gd name="T49" fmla="*/ 144 h 152"/>
                <a:gd name="T50" fmla="*/ 85 w 127"/>
                <a:gd name="T51" fmla="*/ 146 h 152"/>
                <a:gd name="T52" fmla="*/ 65 w 127"/>
                <a:gd name="T53" fmla="*/ 148 h 152"/>
                <a:gd name="T54" fmla="*/ 53 w 127"/>
                <a:gd name="T55" fmla="*/ 130 h 152"/>
                <a:gd name="T56" fmla="*/ 34 w 127"/>
                <a:gd name="T57" fmla="*/ 148 h 152"/>
                <a:gd name="T58" fmla="*/ 24 w 127"/>
                <a:gd name="T59" fmla="*/ 143 h 152"/>
                <a:gd name="T60" fmla="*/ 4 w 127"/>
                <a:gd name="T61" fmla="*/ 140 h 152"/>
                <a:gd name="T62" fmla="*/ 6 w 127"/>
                <a:gd name="T63" fmla="*/ 118 h 152"/>
                <a:gd name="T64" fmla="*/ 14 w 127"/>
                <a:gd name="T65" fmla="*/ 112 h 152"/>
                <a:gd name="T66" fmla="*/ 27 w 127"/>
                <a:gd name="T67" fmla="*/ 97 h 152"/>
                <a:gd name="T68" fmla="*/ 45 w 127"/>
                <a:gd name="T69" fmla="*/ 94 h 152"/>
                <a:gd name="T70" fmla="*/ 44 w 127"/>
                <a:gd name="T71" fmla="*/ 81 h 152"/>
                <a:gd name="T72" fmla="*/ 44 w 127"/>
                <a:gd name="T73" fmla="*/ 66 h 152"/>
                <a:gd name="T74" fmla="*/ 38 w 127"/>
                <a:gd name="T75" fmla="*/ 60 h 152"/>
                <a:gd name="T76" fmla="*/ 20 w 127"/>
                <a:gd name="T77" fmla="*/ 54 h 152"/>
                <a:gd name="T78" fmla="*/ 30 w 127"/>
                <a:gd name="T79" fmla="*/ 39 h 152"/>
                <a:gd name="T80" fmla="*/ 39 w 127"/>
                <a:gd name="T81" fmla="*/ 31 h 152"/>
                <a:gd name="T82" fmla="*/ 30 w 127"/>
                <a:gd name="T83" fmla="*/ 2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 h="152">
                  <a:moveTo>
                    <a:pt x="30" y="28"/>
                  </a:moveTo>
                  <a:cubicBezTo>
                    <a:pt x="32" y="24"/>
                    <a:pt x="34" y="20"/>
                    <a:pt x="36" y="16"/>
                  </a:cubicBezTo>
                  <a:cubicBezTo>
                    <a:pt x="39" y="9"/>
                    <a:pt x="42" y="8"/>
                    <a:pt x="49" y="11"/>
                  </a:cubicBezTo>
                  <a:cubicBezTo>
                    <a:pt x="51" y="12"/>
                    <a:pt x="54" y="11"/>
                    <a:pt x="57" y="12"/>
                  </a:cubicBezTo>
                  <a:cubicBezTo>
                    <a:pt x="59" y="12"/>
                    <a:pt x="60" y="12"/>
                    <a:pt x="61" y="12"/>
                  </a:cubicBezTo>
                  <a:cubicBezTo>
                    <a:pt x="63" y="8"/>
                    <a:pt x="65" y="4"/>
                    <a:pt x="68" y="0"/>
                  </a:cubicBezTo>
                  <a:cubicBezTo>
                    <a:pt x="70" y="2"/>
                    <a:pt x="71" y="4"/>
                    <a:pt x="72" y="6"/>
                  </a:cubicBezTo>
                  <a:cubicBezTo>
                    <a:pt x="74" y="5"/>
                    <a:pt x="76" y="3"/>
                    <a:pt x="78" y="1"/>
                  </a:cubicBezTo>
                  <a:cubicBezTo>
                    <a:pt x="80" y="3"/>
                    <a:pt x="82" y="6"/>
                    <a:pt x="84" y="8"/>
                  </a:cubicBezTo>
                  <a:cubicBezTo>
                    <a:pt x="86" y="12"/>
                    <a:pt x="88" y="17"/>
                    <a:pt x="87" y="21"/>
                  </a:cubicBezTo>
                  <a:cubicBezTo>
                    <a:pt x="87" y="24"/>
                    <a:pt x="84" y="28"/>
                    <a:pt x="81" y="31"/>
                  </a:cubicBezTo>
                  <a:cubicBezTo>
                    <a:pt x="76" y="25"/>
                    <a:pt x="76" y="25"/>
                    <a:pt x="71" y="29"/>
                  </a:cubicBezTo>
                  <a:cubicBezTo>
                    <a:pt x="70" y="28"/>
                    <a:pt x="69" y="27"/>
                    <a:pt x="68" y="26"/>
                  </a:cubicBezTo>
                  <a:cubicBezTo>
                    <a:pt x="67" y="27"/>
                    <a:pt x="66" y="28"/>
                    <a:pt x="64" y="29"/>
                  </a:cubicBezTo>
                  <a:cubicBezTo>
                    <a:pt x="63" y="29"/>
                    <a:pt x="62" y="29"/>
                    <a:pt x="60" y="28"/>
                  </a:cubicBezTo>
                  <a:cubicBezTo>
                    <a:pt x="60" y="36"/>
                    <a:pt x="52" y="44"/>
                    <a:pt x="59" y="51"/>
                  </a:cubicBezTo>
                  <a:cubicBezTo>
                    <a:pt x="57" y="55"/>
                    <a:pt x="55" y="59"/>
                    <a:pt x="52" y="64"/>
                  </a:cubicBezTo>
                  <a:cubicBezTo>
                    <a:pt x="53" y="64"/>
                    <a:pt x="53" y="65"/>
                    <a:pt x="53" y="65"/>
                  </a:cubicBezTo>
                  <a:cubicBezTo>
                    <a:pt x="58" y="65"/>
                    <a:pt x="63" y="65"/>
                    <a:pt x="69" y="65"/>
                  </a:cubicBezTo>
                  <a:cubicBezTo>
                    <a:pt x="69" y="65"/>
                    <a:pt x="70" y="63"/>
                    <a:pt x="71" y="61"/>
                  </a:cubicBezTo>
                  <a:cubicBezTo>
                    <a:pt x="73" y="62"/>
                    <a:pt x="74" y="63"/>
                    <a:pt x="75" y="63"/>
                  </a:cubicBezTo>
                  <a:cubicBezTo>
                    <a:pt x="81" y="66"/>
                    <a:pt x="86" y="64"/>
                    <a:pt x="88" y="58"/>
                  </a:cubicBezTo>
                  <a:cubicBezTo>
                    <a:pt x="88" y="55"/>
                    <a:pt x="88" y="52"/>
                    <a:pt x="89" y="49"/>
                  </a:cubicBezTo>
                  <a:cubicBezTo>
                    <a:pt x="89" y="44"/>
                    <a:pt x="91" y="43"/>
                    <a:pt x="95" y="45"/>
                  </a:cubicBezTo>
                  <a:cubicBezTo>
                    <a:pt x="97" y="46"/>
                    <a:pt x="99" y="46"/>
                    <a:pt x="100" y="47"/>
                  </a:cubicBezTo>
                  <a:cubicBezTo>
                    <a:pt x="98" y="60"/>
                    <a:pt x="103" y="66"/>
                    <a:pt x="118" y="67"/>
                  </a:cubicBezTo>
                  <a:cubicBezTo>
                    <a:pt x="116" y="70"/>
                    <a:pt x="115" y="72"/>
                    <a:pt x="114" y="74"/>
                  </a:cubicBezTo>
                  <a:cubicBezTo>
                    <a:pt x="112" y="72"/>
                    <a:pt x="110" y="69"/>
                    <a:pt x="109" y="70"/>
                  </a:cubicBezTo>
                  <a:cubicBezTo>
                    <a:pt x="108" y="70"/>
                    <a:pt x="106" y="72"/>
                    <a:pt x="105" y="73"/>
                  </a:cubicBezTo>
                  <a:cubicBezTo>
                    <a:pt x="103" y="78"/>
                    <a:pt x="107" y="80"/>
                    <a:pt x="110" y="82"/>
                  </a:cubicBezTo>
                  <a:cubicBezTo>
                    <a:pt x="108" y="84"/>
                    <a:pt x="107" y="88"/>
                    <a:pt x="103" y="86"/>
                  </a:cubicBezTo>
                  <a:cubicBezTo>
                    <a:pt x="96" y="91"/>
                    <a:pt x="90" y="87"/>
                    <a:pt x="83" y="86"/>
                  </a:cubicBezTo>
                  <a:cubicBezTo>
                    <a:pt x="82" y="86"/>
                    <a:pt x="80" y="87"/>
                    <a:pt x="79" y="88"/>
                  </a:cubicBezTo>
                  <a:cubicBezTo>
                    <a:pt x="76" y="90"/>
                    <a:pt x="74" y="90"/>
                    <a:pt x="71" y="88"/>
                  </a:cubicBezTo>
                  <a:cubicBezTo>
                    <a:pt x="68" y="86"/>
                    <a:pt x="64" y="86"/>
                    <a:pt x="61" y="87"/>
                  </a:cubicBezTo>
                  <a:cubicBezTo>
                    <a:pt x="58" y="88"/>
                    <a:pt x="54" y="91"/>
                    <a:pt x="52" y="94"/>
                  </a:cubicBezTo>
                  <a:cubicBezTo>
                    <a:pt x="50" y="96"/>
                    <a:pt x="51" y="99"/>
                    <a:pt x="54" y="99"/>
                  </a:cubicBezTo>
                  <a:cubicBezTo>
                    <a:pt x="58" y="99"/>
                    <a:pt x="60" y="99"/>
                    <a:pt x="61" y="104"/>
                  </a:cubicBezTo>
                  <a:cubicBezTo>
                    <a:pt x="62" y="107"/>
                    <a:pt x="67" y="109"/>
                    <a:pt x="70" y="112"/>
                  </a:cubicBezTo>
                  <a:cubicBezTo>
                    <a:pt x="71" y="112"/>
                    <a:pt x="72" y="112"/>
                    <a:pt x="72" y="112"/>
                  </a:cubicBezTo>
                  <a:cubicBezTo>
                    <a:pt x="75" y="107"/>
                    <a:pt x="82" y="111"/>
                    <a:pt x="85" y="106"/>
                  </a:cubicBezTo>
                  <a:cubicBezTo>
                    <a:pt x="87" y="103"/>
                    <a:pt x="90" y="105"/>
                    <a:pt x="91" y="108"/>
                  </a:cubicBezTo>
                  <a:cubicBezTo>
                    <a:pt x="92" y="112"/>
                    <a:pt x="100" y="118"/>
                    <a:pt x="104" y="117"/>
                  </a:cubicBezTo>
                  <a:cubicBezTo>
                    <a:pt x="105" y="117"/>
                    <a:pt x="107" y="115"/>
                    <a:pt x="107" y="113"/>
                  </a:cubicBezTo>
                  <a:cubicBezTo>
                    <a:pt x="108" y="103"/>
                    <a:pt x="108" y="103"/>
                    <a:pt x="118" y="105"/>
                  </a:cubicBezTo>
                  <a:cubicBezTo>
                    <a:pt x="119" y="105"/>
                    <a:pt x="120" y="105"/>
                    <a:pt x="122" y="105"/>
                  </a:cubicBezTo>
                  <a:cubicBezTo>
                    <a:pt x="122" y="107"/>
                    <a:pt x="122" y="109"/>
                    <a:pt x="123" y="109"/>
                  </a:cubicBezTo>
                  <a:cubicBezTo>
                    <a:pt x="127" y="113"/>
                    <a:pt x="125" y="117"/>
                    <a:pt x="123" y="120"/>
                  </a:cubicBezTo>
                  <a:cubicBezTo>
                    <a:pt x="119" y="127"/>
                    <a:pt x="116" y="134"/>
                    <a:pt x="112" y="141"/>
                  </a:cubicBezTo>
                  <a:cubicBezTo>
                    <a:pt x="110" y="144"/>
                    <a:pt x="108" y="146"/>
                    <a:pt x="105" y="144"/>
                  </a:cubicBezTo>
                  <a:cubicBezTo>
                    <a:pt x="102" y="144"/>
                    <a:pt x="98" y="146"/>
                    <a:pt x="95" y="146"/>
                  </a:cubicBezTo>
                  <a:cubicBezTo>
                    <a:pt x="92" y="146"/>
                    <a:pt x="88" y="146"/>
                    <a:pt x="85" y="146"/>
                  </a:cubicBezTo>
                  <a:cubicBezTo>
                    <a:pt x="80" y="147"/>
                    <a:pt x="75" y="149"/>
                    <a:pt x="70" y="151"/>
                  </a:cubicBezTo>
                  <a:cubicBezTo>
                    <a:pt x="66" y="152"/>
                    <a:pt x="65" y="152"/>
                    <a:pt x="65" y="148"/>
                  </a:cubicBezTo>
                  <a:cubicBezTo>
                    <a:pt x="64" y="143"/>
                    <a:pt x="64" y="143"/>
                    <a:pt x="61" y="144"/>
                  </a:cubicBezTo>
                  <a:cubicBezTo>
                    <a:pt x="59" y="139"/>
                    <a:pt x="56" y="135"/>
                    <a:pt x="53" y="130"/>
                  </a:cubicBezTo>
                  <a:cubicBezTo>
                    <a:pt x="50" y="135"/>
                    <a:pt x="48" y="138"/>
                    <a:pt x="45" y="142"/>
                  </a:cubicBezTo>
                  <a:cubicBezTo>
                    <a:pt x="42" y="145"/>
                    <a:pt x="39" y="149"/>
                    <a:pt x="34" y="148"/>
                  </a:cubicBezTo>
                  <a:cubicBezTo>
                    <a:pt x="33" y="148"/>
                    <a:pt x="31" y="146"/>
                    <a:pt x="30" y="145"/>
                  </a:cubicBezTo>
                  <a:cubicBezTo>
                    <a:pt x="29" y="141"/>
                    <a:pt x="28" y="140"/>
                    <a:pt x="24" y="143"/>
                  </a:cubicBezTo>
                  <a:cubicBezTo>
                    <a:pt x="20" y="146"/>
                    <a:pt x="16" y="145"/>
                    <a:pt x="12" y="142"/>
                  </a:cubicBezTo>
                  <a:cubicBezTo>
                    <a:pt x="8" y="145"/>
                    <a:pt x="6" y="144"/>
                    <a:pt x="4" y="140"/>
                  </a:cubicBezTo>
                  <a:cubicBezTo>
                    <a:pt x="2" y="135"/>
                    <a:pt x="1" y="131"/>
                    <a:pt x="0" y="128"/>
                  </a:cubicBezTo>
                  <a:cubicBezTo>
                    <a:pt x="2" y="124"/>
                    <a:pt x="5" y="121"/>
                    <a:pt x="6" y="118"/>
                  </a:cubicBezTo>
                  <a:cubicBezTo>
                    <a:pt x="7" y="114"/>
                    <a:pt x="9" y="112"/>
                    <a:pt x="13" y="112"/>
                  </a:cubicBezTo>
                  <a:cubicBezTo>
                    <a:pt x="14" y="112"/>
                    <a:pt x="14" y="112"/>
                    <a:pt x="14" y="112"/>
                  </a:cubicBezTo>
                  <a:cubicBezTo>
                    <a:pt x="18" y="106"/>
                    <a:pt x="24" y="107"/>
                    <a:pt x="29" y="103"/>
                  </a:cubicBezTo>
                  <a:cubicBezTo>
                    <a:pt x="32" y="101"/>
                    <a:pt x="32" y="99"/>
                    <a:pt x="27" y="97"/>
                  </a:cubicBezTo>
                  <a:cubicBezTo>
                    <a:pt x="31" y="93"/>
                    <a:pt x="33" y="88"/>
                    <a:pt x="39" y="89"/>
                  </a:cubicBezTo>
                  <a:cubicBezTo>
                    <a:pt x="41" y="89"/>
                    <a:pt x="43" y="92"/>
                    <a:pt x="45" y="94"/>
                  </a:cubicBezTo>
                  <a:cubicBezTo>
                    <a:pt x="48" y="91"/>
                    <a:pt x="48" y="90"/>
                    <a:pt x="45" y="86"/>
                  </a:cubicBezTo>
                  <a:cubicBezTo>
                    <a:pt x="45" y="84"/>
                    <a:pt x="45" y="83"/>
                    <a:pt x="44" y="81"/>
                  </a:cubicBezTo>
                  <a:cubicBezTo>
                    <a:pt x="44" y="78"/>
                    <a:pt x="42" y="75"/>
                    <a:pt x="42" y="72"/>
                  </a:cubicBezTo>
                  <a:cubicBezTo>
                    <a:pt x="42" y="70"/>
                    <a:pt x="43" y="68"/>
                    <a:pt x="44" y="66"/>
                  </a:cubicBezTo>
                  <a:cubicBezTo>
                    <a:pt x="46" y="64"/>
                    <a:pt x="50" y="62"/>
                    <a:pt x="47" y="59"/>
                  </a:cubicBezTo>
                  <a:cubicBezTo>
                    <a:pt x="44" y="55"/>
                    <a:pt x="41" y="58"/>
                    <a:pt x="38" y="60"/>
                  </a:cubicBezTo>
                  <a:cubicBezTo>
                    <a:pt x="33" y="62"/>
                    <a:pt x="28" y="64"/>
                    <a:pt x="22" y="67"/>
                  </a:cubicBezTo>
                  <a:cubicBezTo>
                    <a:pt x="21" y="62"/>
                    <a:pt x="21" y="58"/>
                    <a:pt x="20" y="54"/>
                  </a:cubicBezTo>
                  <a:cubicBezTo>
                    <a:pt x="25" y="53"/>
                    <a:pt x="26" y="50"/>
                    <a:pt x="25" y="44"/>
                  </a:cubicBezTo>
                  <a:cubicBezTo>
                    <a:pt x="25" y="41"/>
                    <a:pt x="26" y="39"/>
                    <a:pt x="30" y="39"/>
                  </a:cubicBezTo>
                  <a:cubicBezTo>
                    <a:pt x="31" y="39"/>
                    <a:pt x="32" y="39"/>
                    <a:pt x="33" y="38"/>
                  </a:cubicBezTo>
                  <a:cubicBezTo>
                    <a:pt x="35" y="36"/>
                    <a:pt x="37" y="34"/>
                    <a:pt x="39" y="31"/>
                  </a:cubicBezTo>
                  <a:cubicBezTo>
                    <a:pt x="36" y="30"/>
                    <a:pt x="34" y="29"/>
                    <a:pt x="32" y="28"/>
                  </a:cubicBezTo>
                  <a:cubicBezTo>
                    <a:pt x="31" y="28"/>
                    <a:pt x="30" y="28"/>
                    <a:pt x="30"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7" name="Freeform 788">
              <a:extLst>
                <a:ext uri="{FF2B5EF4-FFF2-40B4-BE49-F238E27FC236}">
                  <a16:creationId xmlns:a16="http://schemas.microsoft.com/office/drawing/2014/main" xmlns="" id="{C13C6CD9-3E0E-4838-9D6D-272E9BF9F9FD}"/>
                </a:ext>
              </a:extLst>
            </p:cNvPr>
            <p:cNvSpPr>
              <a:spLocks/>
            </p:cNvSpPr>
            <p:nvPr/>
          </p:nvSpPr>
          <p:spPr bwMode="auto">
            <a:xfrm>
              <a:off x="1621241" y="2445870"/>
              <a:ext cx="122468" cy="154674"/>
            </a:xfrm>
            <a:custGeom>
              <a:avLst/>
              <a:gdLst>
                <a:gd name="T0" fmla="*/ 99 w 122"/>
                <a:gd name="T1" fmla="*/ 23 h 154"/>
                <a:gd name="T2" fmla="*/ 102 w 122"/>
                <a:gd name="T3" fmla="*/ 37 h 154"/>
                <a:gd name="T4" fmla="*/ 114 w 122"/>
                <a:gd name="T5" fmla="*/ 35 h 154"/>
                <a:gd name="T6" fmla="*/ 117 w 122"/>
                <a:gd name="T7" fmla="*/ 66 h 154"/>
                <a:gd name="T8" fmla="*/ 104 w 122"/>
                <a:gd name="T9" fmla="*/ 84 h 154"/>
                <a:gd name="T10" fmla="*/ 98 w 122"/>
                <a:gd name="T11" fmla="*/ 97 h 154"/>
                <a:gd name="T12" fmla="*/ 89 w 122"/>
                <a:gd name="T13" fmla="*/ 109 h 154"/>
                <a:gd name="T14" fmla="*/ 76 w 122"/>
                <a:gd name="T15" fmla="*/ 76 h 154"/>
                <a:gd name="T16" fmla="*/ 68 w 122"/>
                <a:gd name="T17" fmla="*/ 52 h 154"/>
                <a:gd name="T18" fmla="*/ 60 w 122"/>
                <a:gd name="T19" fmla="*/ 62 h 154"/>
                <a:gd name="T20" fmla="*/ 65 w 122"/>
                <a:gd name="T21" fmla="*/ 89 h 154"/>
                <a:gd name="T22" fmla="*/ 46 w 122"/>
                <a:gd name="T23" fmla="*/ 87 h 154"/>
                <a:gd name="T24" fmla="*/ 42 w 122"/>
                <a:gd name="T25" fmla="*/ 93 h 154"/>
                <a:gd name="T26" fmla="*/ 50 w 122"/>
                <a:gd name="T27" fmla="*/ 99 h 154"/>
                <a:gd name="T28" fmla="*/ 38 w 122"/>
                <a:gd name="T29" fmla="*/ 110 h 154"/>
                <a:gd name="T30" fmla="*/ 27 w 122"/>
                <a:gd name="T31" fmla="*/ 115 h 154"/>
                <a:gd name="T32" fmla="*/ 43 w 122"/>
                <a:gd name="T33" fmla="*/ 120 h 154"/>
                <a:gd name="T34" fmla="*/ 51 w 122"/>
                <a:gd name="T35" fmla="*/ 133 h 154"/>
                <a:gd name="T36" fmla="*/ 62 w 122"/>
                <a:gd name="T37" fmla="*/ 145 h 154"/>
                <a:gd name="T38" fmla="*/ 48 w 122"/>
                <a:gd name="T39" fmla="*/ 150 h 154"/>
                <a:gd name="T40" fmla="*/ 35 w 122"/>
                <a:gd name="T41" fmla="*/ 153 h 154"/>
                <a:gd name="T42" fmla="*/ 15 w 122"/>
                <a:gd name="T43" fmla="*/ 136 h 154"/>
                <a:gd name="T44" fmla="*/ 1 w 122"/>
                <a:gd name="T45" fmla="*/ 123 h 154"/>
                <a:gd name="T46" fmla="*/ 10 w 122"/>
                <a:gd name="T47" fmla="*/ 117 h 154"/>
                <a:gd name="T48" fmla="*/ 21 w 122"/>
                <a:gd name="T49" fmla="*/ 99 h 154"/>
                <a:gd name="T50" fmla="*/ 14 w 122"/>
                <a:gd name="T51" fmla="*/ 96 h 154"/>
                <a:gd name="T52" fmla="*/ 14 w 122"/>
                <a:gd name="T53" fmla="*/ 57 h 154"/>
                <a:gd name="T54" fmla="*/ 18 w 122"/>
                <a:gd name="T55" fmla="*/ 47 h 154"/>
                <a:gd name="T56" fmla="*/ 31 w 122"/>
                <a:gd name="T57" fmla="*/ 47 h 154"/>
                <a:gd name="T58" fmla="*/ 49 w 122"/>
                <a:gd name="T59" fmla="*/ 34 h 154"/>
                <a:gd name="T60" fmla="*/ 57 w 122"/>
                <a:gd name="T61" fmla="*/ 21 h 154"/>
                <a:gd name="T62" fmla="*/ 65 w 122"/>
                <a:gd name="T63" fmla="*/ 6 h 154"/>
                <a:gd name="T64" fmla="*/ 80 w 122"/>
                <a:gd name="T65" fmla="*/ 3 h 154"/>
                <a:gd name="T66" fmla="*/ 81 w 122"/>
                <a:gd name="T67" fmla="*/ 21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2" h="154">
                  <a:moveTo>
                    <a:pt x="81" y="21"/>
                  </a:moveTo>
                  <a:cubicBezTo>
                    <a:pt x="87" y="22"/>
                    <a:pt x="93" y="23"/>
                    <a:pt x="99" y="23"/>
                  </a:cubicBezTo>
                  <a:cubicBezTo>
                    <a:pt x="99" y="30"/>
                    <a:pt x="91" y="35"/>
                    <a:pt x="93" y="42"/>
                  </a:cubicBezTo>
                  <a:cubicBezTo>
                    <a:pt x="97" y="40"/>
                    <a:pt x="99" y="39"/>
                    <a:pt x="102" y="37"/>
                  </a:cubicBezTo>
                  <a:cubicBezTo>
                    <a:pt x="104" y="36"/>
                    <a:pt x="105" y="35"/>
                    <a:pt x="106" y="34"/>
                  </a:cubicBezTo>
                  <a:cubicBezTo>
                    <a:pt x="109" y="31"/>
                    <a:pt x="111" y="31"/>
                    <a:pt x="114" y="35"/>
                  </a:cubicBezTo>
                  <a:cubicBezTo>
                    <a:pt x="115" y="37"/>
                    <a:pt x="117" y="39"/>
                    <a:pt x="119" y="41"/>
                  </a:cubicBezTo>
                  <a:cubicBezTo>
                    <a:pt x="122" y="49"/>
                    <a:pt x="118" y="57"/>
                    <a:pt x="117" y="66"/>
                  </a:cubicBezTo>
                  <a:cubicBezTo>
                    <a:pt x="115" y="73"/>
                    <a:pt x="110" y="77"/>
                    <a:pt x="107" y="83"/>
                  </a:cubicBezTo>
                  <a:cubicBezTo>
                    <a:pt x="106" y="83"/>
                    <a:pt x="105" y="83"/>
                    <a:pt x="104" y="84"/>
                  </a:cubicBezTo>
                  <a:cubicBezTo>
                    <a:pt x="100" y="84"/>
                    <a:pt x="96" y="89"/>
                    <a:pt x="96" y="92"/>
                  </a:cubicBezTo>
                  <a:cubicBezTo>
                    <a:pt x="96" y="94"/>
                    <a:pt x="97" y="96"/>
                    <a:pt x="98" y="97"/>
                  </a:cubicBezTo>
                  <a:cubicBezTo>
                    <a:pt x="101" y="99"/>
                    <a:pt x="101" y="102"/>
                    <a:pt x="98" y="104"/>
                  </a:cubicBezTo>
                  <a:cubicBezTo>
                    <a:pt x="95" y="105"/>
                    <a:pt x="91" y="107"/>
                    <a:pt x="89" y="109"/>
                  </a:cubicBezTo>
                  <a:cubicBezTo>
                    <a:pt x="84" y="113"/>
                    <a:pt x="79" y="113"/>
                    <a:pt x="72" y="109"/>
                  </a:cubicBezTo>
                  <a:cubicBezTo>
                    <a:pt x="85" y="99"/>
                    <a:pt x="82" y="87"/>
                    <a:pt x="76" y="76"/>
                  </a:cubicBezTo>
                  <a:cubicBezTo>
                    <a:pt x="83" y="69"/>
                    <a:pt x="84" y="59"/>
                    <a:pt x="81" y="54"/>
                  </a:cubicBezTo>
                  <a:cubicBezTo>
                    <a:pt x="76" y="53"/>
                    <a:pt x="72" y="53"/>
                    <a:pt x="68" y="52"/>
                  </a:cubicBezTo>
                  <a:cubicBezTo>
                    <a:pt x="61" y="51"/>
                    <a:pt x="57" y="52"/>
                    <a:pt x="56" y="57"/>
                  </a:cubicBezTo>
                  <a:cubicBezTo>
                    <a:pt x="56" y="60"/>
                    <a:pt x="56" y="63"/>
                    <a:pt x="60" y="62"/>
                  </a:cubicBezTo>
                  <a:cubicBezTo>
                    <a:pt x="59" y="70"/>
                    <a:pt x="60" y="77"/>
                    <a:pt x="65" y="83"/>
                  </a:cubicBezTo>
                  <a:cubicBezTo>
                    <a:pt x="66" y="85"/>
                    <a:pt x="65" y="87"/>
                    <a:pt x="65" y="89"/>
                  </a:cubicBezTo>
                  <a:cubicBezTo>
                    <a:pt x="62" y="86"/>
                    <a:pt x="60" y="87"/>
                    <a:pt x="57" y="88"/>
                  </a:cubicBezTo>
                  <a:cubicBezTo>
                    <a:pt x="53" y="89"/>
                    <a:pt x="49" y="88"/>
                    <a:pt x="46" y="87"/>
                  </a:cubicBezTo>
                  <a:cubicBezTo>
                    <a:pt x="45" y="86"/>
                    <a:pt x="45" y="86"/>
                    <a:pt x="45" y="85"/>
                  </a:cubicBezTo>
                  <a:cubicBezTo>
                    <a:pt x="44" y="88"/>
                    <a:pt x="42" y="90"/>
                    <a:pt x="42" y="93"/>
                  </a:cubicBezTo>
                  <a:cubicBezTo>
                    <a:pt x="42" y="94"/>
                    <a:pt x="43" y="96"/>
                    <a:pt x="46" y="96"/>
                  </a:cubicBezTo>
                  <a:cubicBezTo>
                    <a:pt x="47" y="95"/>
                    <a:pt x="50" y="98"/>
                    <a:pt x="50" y="99"/>
                  </a:cubicBezTo>
                  <a:cubicBezTo>
                    <a:pt x="51" y="102"/>
                    <a:pt x="51" y="105"/>
                    <a:pt x="47" y="106"/>
                  </a:cubicBezTo>
                  <a:cubicBezTo>
                    <a:pt x="44" y="107"/>
                    <a:pt x="41" y="108"/>
                    <a:pt x="38" y="110"/>
                  </a:cubicBezTo>
                  <a:cubicBezTo>
                    <a:pt x="35" y="112"/>
                    <a:pt x="32" y="114"/>
                    <a:pt x="29" y="116"/>
                  </a:cubicBezTo>
                  <a:cubicBezTo>
                    <a:pt x="28" y="115"/>
                    <a:pt x="28" y="115"/>
                    <a:pt x="27" y="115"/>
                  </a:cubicBezTo>
                  <a:cubicBezTo>
                    <a:pt x="28" y="117"/>
                    <a:pt x="29" y="119"/>
                    <a:pt x="30" y="122"/>
                  </a:cubicBezTo>
                  <a:cubicBezTo>
                    <a:pt x="34" y="118"/>
                    <a:pt x="38" y="119"/>
                    <a:pt x="43" y="120"/>
                  </a:cubicBezTo>
                  <a:cubicBezTo>
                    <a:pt x="50" y="120"/>
                    <a:pt x="49" y="125"/>
                    <a:pt x="50" y="129"/>
                  </a:cubicBezTo>
                  <a:cubicBezTo>
                    <a:pt x="50" y="130"/>
                    <a:pt x="51" y="132"/>
                    <a:pt x="51" y="133"/>
                  </a:cubicBezTo>
                  <a:cubicBezTo>
                    <a:pt x="53" y="135"/>
                    <a:pt x="54" y="137"/>
                    <a:pt x="56" y="139"/>
                  </a:cubicBezTo>
                  <a:cubicBezTo>
                    <a:pt x="57" y="141"/>
                    <a:pt x="59" y="142"/>
                    <a:pt x="62" y="145"/>
                  </a:cubicBezTo>
                  <a:cubicBezTo>
                    <a:pt x="62" y="147"/>
                    <a:pt x="61" y="150"/>
                    <a:pt x="60" y="153"/>
                  </a:cubicBezTo>
                  <a:cubicBezTo>
                    <a:pt x="55" y="152"/>
                    <a:pt x="52" y="151"/>
                    <a:pt x="48" y="150"/>
                  </a:cubicBezTo>
                  <a:cubicBezTo>
                    <a:pt x="47" y="150"/>
                    <a:pt x="47" y="150"/>
                    <a:pt x="47" y="150"/>
                  </a:cubicBezTo>
                  <a:cubicBezTo>
                    <a:pt x="44" y="154"/>
                    <a:pt x="39" y="151"/>
                    <a:pt x="35" y="153"/>
                  </a:cubicBezTo>
                  <a:cubicBezTo>
                    <a:pt x="32" y="154"/>
                    <a:pt x="30" y="151"/>
                    <a:pt x="30" y="148"/>
                  </a:cubicBezTo>
                  <a:cubicBezTo>
                    <a:pt x="28" y="141"/>
                    <a:pt x="22" y="137"/>
                    <a:pt x="15" y="136"/>
                  </a:cubicBezTo>
                  <a:cubicBezTo>
                    <a:pt x="6" y="136"/>
                    <a:pt x="6" y="136"/>
                    <a:pt x="2" y="128"/>
                  </a:cubicBezTo>
                  <a:cubicBezTo>
                    <a:pt x="2" y="126"/>
                    <a:pt x="1" y="124"/>
                    <a:pt x="1" y="123"/>
                  </a:cubicBezTo>
                  <a:cubicBezTo>
                    <a:pt x="0" y="118"/>
                    <a:pt x="4" y="115"/>
                    <a:pt x="8" y="116"/>
                  </a:cubicBezTo>
                  <a:cubicBezTo>
                    <a:pt x="9" y="116"/>
                    <a:pt x="9" y="117"/>
                    <a:pt x="10" y="117"/>
                  </a:cubicBezTo>
                  <a:cubicBezTo>
                    <a:pt x="18" y="121"/>
                    <a:pt x="21" y="120"/>
                    <a:pt x="22" y="110"/>
                  </a:cubicBezTo>
                  <a:cubicBezTo>
                    <a:pt x="22" y="107"/>
                    <a:pt x="22" y="103"/>
                    <a:pt x="21" y="99"/>
                  </a:cubicBezTo>
                  <a:cubicBezTo>
                    <a:pt x="21" y="99"/>
                    <a:pt x="19" y="98"/>
                    <a:pt x="19" y="98"/>
                  </a:cubicBezTo>
                  <a:cubicBezTo>
                    <a:pt x="15" y="100"/>
                    <a:pt x="15" y="98"/>
                    <a:pt x="14" y="96"/>
                  </a:cubicBezTo>
                  <a:cubicBezTo>
                    <a:pt x="14" y="95"/>
                    <a:pt x="13" y="94"/>
                    <a:pt x="13" y="93"/>
                  </a:cubicBezTo>
                  <a:cubicBezTo>
                    <a:pt x="16" y="81"/>
                    <a:pt x="9" y="69"/>
                    <a:pt x="14" y="57"/>
                  </a:cubicBezTo>
                  <a:cubicBezTo>
                    <a:pt x="15" y="56"/>
                    <a:pt x="15" y="54"/>
                    <a:pt x="15" y="53"/>
                  </a:cubicBezTo>
                  <a:cubicBezTo>
                    <a:pt x="15" y="49"/>
                    <a:pt x="15" y="49"/>
                    <a:pt x="18" y="47"/>
                  </a:cubicBezTo>
                  <a:cubicBezTo>
                    <a:pt x="20" y="51"/>
                    <a:pt x="22" y="51"/>
                    <a:pt x="24" y="48"/>
                  </a:cubicBezTo>
                  <a:cubicBezTo>
                    <a:pt x="27" y="44"/>
                    <a:pt x="28" y="43"/>
                    <a:pt x="31" y="47"/>
                  </a:cubicBezTo>
                  <a:cubicBezTo>
                    <a:pt x="33" y="49"/>
                    <a:pt x="39" y="48"/>
                    <a:pt x="40" y="46"/>
                  </a:cubicBezTo>
                  <a:cubicBezTo>
                    <a:pt x="43" y="42"/>
                    <a:pt x="46" y="38"/>
                    <a:pt x="49" y="34"/>
                  </a:cubicBezTo>
                  <a:cubicBezTo>
                    <a:pt x="50" y="33"/>
                    <a:pt x="51" y="32"/>
                    <a:pt x="52" y="32"/>
                  </a:cubicBezTo>
                  <a:cubicBezTo>
                    <a:pt x="61" y="32"/>
                    <a:pt x="57" y="25"/>
                    <a:pt x="57" y="21"/>
                  </a:cubicBezTo>
                  <a:cubicBezTo>
                    <a:pt x="57" y="17"/>
                    <a:pt x="58" y="15"/>
                    <a:pt x="61" y="13"/>
                  </a:cubicBezTo>
                  <a:cubicBezTo>
                    <a:pt x="64" y="11"/>
                    <a:pt x="66" y="9"/>
                    <a:pt x="65" y="6"/>
                  </a:cubicBezTo>
                  <a:cubicBezTo>
                    <a:pt x="65" y="5"/>
                    <a:pt x="65" y="4"/>
                    <a:pt x="65" y="4"/>
                  </a:cubicBezTo>
                  <a:cubicBezTo>
                    <a:pt x="67" y="1"/>
                    <a:pt x="78" y="0"/>
                    <a:pt x="80" y="3"/>
                  </a:cubicBezTo>
                  <a:cubicBezTo>
                    <a:pt x="82" y="7"/>
                    <a:pt x="84" y="11"/>
                    <a:pt x="82" y="15"/>
                  </a:cubicBezTo>
                  <a:cubicBezTo>
                    <a:pt x="81" y="16"/>
                    <a:pt x="81" y="18"/>
                    <a:pt x="81" y="2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8" name="Freeform 789">
              <a:extLst>
                <a:ext uri="{FF2B5EF4-FFF2-40B4-BE49-F238E27FC236}">
                  <a16:creationId xmlns:a16="http://schemas.microsoft.com/office/drawing/2014/main" xmlns="" id="{52B5A311-FC5E-44A5-9206-9A1C1628BF8C}"/>
                </a:ext>
              </a:extLst>
            </p:cNvPr>
            <p:cNvSpPr>
              <a:spLocks/>
            </p:cNvSpPr>
            <p:nvPr/>
          </p:nvSpPr>
          <p:spPr bwMode="auto">
            <a:xfrm>
              <a:off x="1520808" y="2515368"/>
              <a:ext cx="103398" cy="68226"/>
            </a:xfrm>
            <a:custGeom>
              <a:avLst/>
              <a:gdLst>
                <a:gd name="T0" fmla="*/ 50 w 103"/>
                <a:gd name="T1" fmla="*/ 25 h 68"/>
                <a:gd name="T2" fmla="*/ 52 w 103"/>
                <a:gd name="T3" fmla="*/ 16 h 68"/>
                <a:gd name="T4" fmla="*/ 60 w 103"/>
                <a:gd name="T5" fmla="*/ 18 h 68"/>
                <a:gd name="T6" fmla="*/ 63 w 103"/>
                <a:gd name="T7" fmla="*/ 22 h 68"/>
                <a:gd name="T8" fmla="*/ 68 w 103"/>
                <a:gd name="T9" fmla="*/ 26 h 68"/>
                <a:gd name="T10" fmla="*/ 72 w 103"/>
                <a:gd name="T11" fmla="*/ 30 h 68"/>
                <a:gd name="T12" fmla="*/ 73 w 103"/>
                <a:gd name="T13" fmla="*/ 39 h 68"/>
                <a:gd name="T14" fmla="*/ 75 w 103"/>
                <a:gd name="T15" fmla="*/ 39 h 68"/>
                <a:gd name="T16" fmla="*/ 78 w 103"/>
                <a:gd name="T17" fmla="*/ 31 h 68"/>
                <a:gd name="T18" fmla="*/ 79 w 103"/>
                <a:gd name="T19" fmla="*/ 20 h 68"/>
                <a:gd name="T20" fmla="*/ 83 w 103"/>
                <a:gd name="T21" fmla="*/ 13 h 68"/>
                <a:gd name="T22" fmla="*/ 88 w 103"/>
                <a:gd name="T23" fmla="*/ 15 h 68"/>
                <a:gd name="T24" fmla="*/ 96 w 103"/>
                <a:gd name="T25" fmla="*/ 20 h 68"/>
                <a:gd name="T26" fmla="*/ 102 w 103"/>
                <a:gd name="T27" fmla="*/ 28 h 68"/>
                <a:gd name="T28" fmla="*/ 96 w 103"/>
                <a:gd name="T29" fmla="*/ 37 h 68"/>
                <a:gd name="T30" fmla="*/ 85 w 103"/>
                <a:gd name="T31" fmla="*/ 51 h 68"/>
                <a:gd name="T32" fmla="*/ 74 w 103"/>
                <a:gd name="T33" fmla="*/ 62 h 68"/>
                <a:gd name="T34" fmla="*/ 66 w 103"/>
                <a:gd name="T35" fmla="*/ 62 h 68"/>
                <a:gd name="T36" fmla="*/ 50 w 103"/>
                <a:gd name="T37" fmla="*/ 67 h 68"/>
                <a:gd name="T38" fmla="*/ 42 w 103"/>
                <a:gd name="T39" fmla="*/ 62 h 68"/>
                <a:gd name="T40" fmla="*/ 37 w 103"/>
                <a:gd name="T41" fmla="*/ 62 h 68"/>
                <a:gd name="T42" fmla="*/ 27 w 103"/>
                <a:gd name="T43" fmla="*/ 65 h 68"/>
                <a:gd name="T44" fmla="*/ 21 w 103"/>
                <a:gd name="T45" fmla="*/ 56 h 68"/>
                <a:gd name="T46" fmla="*/ 18 w 103"/>
                <a:gd name="T47" fmla="*/ 38 h 68"/>
                <a:gd name="T48" fmla="*/ 14 w 103"/>
                <a:gd name="T49" fmla="*/ 31 h 68"/>
                <a:gd name="T50" fmla="*/ 2 w 103"/>
                <a:gd name="T51" fmla="*/ 30 h 68"/>
                <a:gd name="T52" fmla="*/ 0 w 103"/>
                <a:gd name="T53" fmla="*/ 25 h 68"/>
                <a:gd name="T54" fmla="*/ 3 w 103"/>
                <a:gd name="T55" fmla="*/ 4 h 68"/>
                <a:gd name="T56" fmla="*/ 8 w 103"/>
                <a:gd name="T57" fmla="*/ 1 h 68"/>
                <a:gd name="T58" fmla="*/ 16 w 103"/>
                <a:gd name="T59" fmla="*/ 0 h 68"/>
                <a:gd name="T60" fmla="*/ 20 w 103"/>
                <a:gd name="T61" fmla="*/ 5 h 68"/>
                <a:gd name="T62" fmla="*/ 32 w 103"/>
                <a:gd name="T63" fmla="*/ 6 h 68"/>
                <a:gd name="T64" fmla="*/ 34 w 103"/>
                <a:gd name="T65" fmla="*/ 19 h 68"/>
                <a:gd name="T66" fmla="*/ 50 w 103"/>
                <a:gd name="T67" fmla="*/ 25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3" h="68">
                  <a:moveTo>
                    <a:pt x="50" y="25"/>
                  </a:moveTo>
                  <a:cubicBezTo>
                    <a:pt x="51" y="22"/>
                    <a:pt x="51" y="19"/>
                    <a:pt x="52" y="16"/>
                  </a:cubicBezTo>
                  <a:cubicBezTo>
                    <a:pt x="55" y="17"/>
                    <a:pt x="58" y="17"/>
                    <a:pt x="60" y="18"/>
                  </a:cubicBezTo>
                  <a:cubicBezTo>
                    <a:pt x="61" y="18"/>
                    <a:pt x="62" y="21"/>
                    <a:pt x="63" y="22"/>
                  </a:cubicBezTo>
                  <a:cubicBezTo>
                    <a:pt x="64" y="24"/>
                    <a:pt x="64" y="27"/>
                    <a:pt x="68" y="26"/>
                  </a:cubicBezTo>
                  <a:cubicBezTo>
                    <a:pt x="71" y="25"/>
                    <a:pt x="72" y="27"/>
                    <a:pt x="72" y="30"/>
                  </a:cubicBezTo>
                  <a:cubicBezTo>
                    <a:pt x="72" y="33"/>
                    <a:pt x="73" y="36"/>
                    <a:pt x="73" y="39"/>
                  </a:cubicBezTo>
                  <a:cubicBezTo>
                    <a:pt x="74" y="39"/>
                    <a:pt x="75" y="39"/>
                    <a:pt x="75" y="39"/>
                  </a:cubicBezTo>
                  <a:cubicBezTo>
                    <a:pt x="76" y="36"/>
                    <a:pt x="78" y="34"/>
                    <a:pt x="78" y="31"/>
                  </a:cubicBezTo>
                  <a:cubicBezTo>
                    <a:pt x="79" y="28"/>
                    <a:pt x="78" y="24"/>
                    <a:pt x="79" y="20"/>
                  </a:cubicBezTo>
                  <a:cubicBezTo>
                    <a:pt x="79" y="18"/>
                    <a:pt x="81" y="15"/>
                    <a:pt x="83" y="13"/>
                  </a:cubicBezTo>
                  <a:cubicBezTo>
                    <a:pt x="85" y="12"/>
                    <a:pt x="87" y="13"/>
                    <a:pt x="88" y="15"/>
                  </a:cubicBezTo>
                  <a:cubicBezTo>
                    <a:pt x="90" y="17"/>
                    <a:pt x="93" y="19"/>
                    <a:pt x="96" y="20"/>
                  </a:cubicBezTo>
                  <a:cubicBezTo>
                    <a:pt x="101" y="21"/>
                    <a:pt x="103" y="23"/>
                    <a:pt x="102" y="28"/>
                  </a:cubicBezTo>
                  <a:cubicBezTo>
                    <a:pt x="101" y="31"/>
                    <a:pt x="98" y="35"/>
                    <a:pt x="96" y="37"/>
                  </a:cubicBezTo>
                  <a:cubicBezTo>
                    <a:pt x="92" y="41"/>
                    <a:pt x="87" y="45"/>
                    <a:pt x="85" y="51"/>
                  </a:cubicBezTo>
                  <a:cubicBezTo>
                    <a:pt x="83" y="55"/>
                    <a:pt x="78" y="59"/>
                    <a:pt x="74" y="62"/>
                  </a:cubicBezTo>
                  <a:cubicBezTo>
                    <a:pt x="72" y="63"/>
                    <a:pt x="69" y="62"/>
                    <a:pt x="66" y="62"/>
                  </a:cubicBezTo>
                  <a:cubicBezTo>
                    <a:pt x="62" y="66"/>
                    <a:pt x="57" y="68"/>
                    <a:pt x="50" y="67"/>
                  </a:cubicBezTo>
                  <a:cubicBezTo>
                    <a:pt x="46" y="66"/>
                    <a:pt x="43" y="67"/>
                    <a:pt x="42" y="62"/>
                  </a:cubicBezTo>
                  <a:cubicBezTo>
                    <a:pt x="42" y="62"/>
                    <a:pt x="38" y="62"/>
                    <a:pt x="37" y="62"/>
                  </a:cubicBezTo>
                  <a:cubicBezTo>
                    <a:pt x="34" y="64"/>
                    <a:pt x="31" y="66"/>
                    <a:pt x="27" y="65"/>
                  </a:cubicBezTo>
                  <a:cubicBezTo>
                    <a:pt x="22" y="63"/>
                    <a:pt x="21" y="61"/>
                    <a:pt x="21" y="56"/>
                  </a:cubicBezTo>
                  <a:cubicBezTo>
                    <a:pt x="20" y="50"/>
                    <a:pt x="19" y="44"/>
                    <a:pt x="18" y="38"/>
                  </a:cubicBezTo>
                  <a:cubicBezTo>
                    <a:pt x="17" y="35"/>
                    <a:pt x="15" y="33"/>
                    <a:pt x="14" y="31"/>
                  </a:cubicBezTo>
                  <a:cubicBezTo>
                    <a:pt x="10" y="31"/>
                    <a:pt x="6" y="31"/>
                    <a:pt x="2" y="30"/>
                  </a:cubicBezTo>
                  <a:cubicBezTo>
                    <a:pt x="1" y="29"/>
                    <a:pt x="0" y="27"/>
                    <a:pt x="0" y="25"/>
                  </a:cubicBezTo>
                  <a:cubicBezTo>
                    <a:pt x="1" y="18"/>
                    <a:pt x="2" y="11"/>
                    <a:pt x="3" y="4"/>
                  </a:cubicBezTo>
                  <a:cubicBezTo>
                    <a:pt x="4" y="2"/>
                    <a:pt x="5" y="1"/>
                    <a:pt x="8" y="1"/>
                  </a:cubicBezTo>
                  <a:cubicBezTo>
                    <a:pt x="10" y="1"/>
                    <a:pt x="13" y="1"/>
                    <a:pt x="16" y="0"/>
                  </a:cubicBezTo>
                  <a:cubicBezTo>
                    <a:pt x="17" y="1"/>
                    <a:pt x="19" y="3"/>
                    <a:pt x="20" y="5"/>
                  </a:cubicBezTo>
                  <a:cubicBezTo>
                    <a:pt x="25" y="11"/>
                    <a:pt x="26" y="12"/>
                    <a:pt x="32" y="6"/>
                  </a:cubicBezTo>
                  <a:cubicBezTo>
                    <a:pt x="38" y="10"/>
                    <a:pt x="38" y="13"/>
                    <a:pt x="34" y="19"/>
                  </a:cubicBezTo>
                  <a:cubicBezTo>
                    <a:pt x="37" y="26"/>
                    <a:pt x="44" y="22"/>
                    <a:pt x="50" y="2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19" name="Freeform 790">
              <a:extLst>
                <a:ext uri="{FF2B5EF4-FFF2-40B4-BE49-F238E27FC236}">
                  <a16:creationId xmlns:a16="http://schemas.microsoft.com/office/drawing/2014/main" xmlns="" id="{014DD068-2B67-4400-8AEC-23C55A2DA197}"/>
                </a:ext>
              </a:extLst>
            </p:cNvPr>
            <p:cNvSpPr>
              <a:spLocks/>
            </p:cNvSpPr>
            <p:nvPr/>
          </p:nvSpPr>
          <p:spPr bwMode="auto">
            <a:xfrm>
              <a:off x="1402579" y="2536132"/>
              <a:ext cx="98313" cy="77548"/>
            </a:xfrm>
            <a:custGeom>
              <a:avLst/>
              <a:gdLst>
                <a:gd name="T0" fmla="*/ 83 w 98"/>
                <a:gd name="T1" fmla="*/ 17 h 77"/>
                <a:gd name="T2" fmla="*/ 89 w 98"/>
                <a:gd name="T3" fmla="*/ 26 h 77"/>
                <a:gd name="T4" fmla="*/ 98 w 98"/>
                <a:gd name="T5" fmla="*/ 21 h 77"/>
                <a:gd name="T6" fmla="*/ 89 w 98"/>
                <a:gd name="T7" fmla="*/ 40 h 77"/>
                <a:gd name="T8" fmla="*/ 96 w 98"/>
                <a:gd name="T9" fmla="*/ 44 h 77"/>
                <a:gd name="T10" fmla="*/ 84 w 98"/>
                <a:gd name="T11" fmla="*/ 57 h 77"/>
                <a:gd name="T12" fmla="*/ 72 w 98"/>
                <a:gd name="T13" fmla="*/ 70 h 77"/>
                <a:gd name="T14" fmla="*/ 71 w 98"/>
                <a:gd name="T15" fmla="*/ 68 h 77"/>
                <a:gd name="T16" fmla="*/ 63 w 98"/>
                <a:gd name="T17" fmla="*/ 67 h 77"/>
                <a:gd name="T18" fmla="*/ 58 w 98"/>
                <a:gd name="T19" fmla="*/ 64 h 77"/>
                <a:gd name="T20" fmla="*/ 54 w 98"/>
                <a:gd name="T21" fmla="*/ 51 h 77"/>
                <a:gd name="T22" fmla="*/ 52 w 98"/>
                <a:gd name="T23" fmla="*/ 57 h 77"/>
                <a:gd name="T24" fmla="*/ 49 w 98"/>
                <a:gd name="T25" fmla="*/ 65 h 77"/>
                <a:gd name="T26" fmla="*/ 39 w 98"/>
                <a:gd name="T27" fmla="*/ 66 h 77"/>
                <a:gd name="T28" fmla="*/ 33 w 98"/>
                <a:gd name="T29" fmla="*/ 76 h 77"/>
                <a:gd name="T30" fmla="*/ 24 w 98"/>
                <a:gd name="T31" fmla="*/ 75 h 77"/>
                <a:gd name="T32" fmla="*/ 22 w 98"/>
                <a:gd name="T33" fmla="*/ 66 h 77"/>
                <a:gd name="T34" fmla="*/ 20 w 98"/>
                <a:gd name="T35" fmla="*/ 65 h 77"/>
                <a:gd name="T36" fmla="*/ 21 w 98"/>
                <a:gd name="T37" fmla="*/ 56 h 77"/>
                <a:gd name="T38" fmla="*/ 18 w 98"/>
                <a:gd name="T39" fmla="*/ 52 h 77"/>
                <a:gd name="T40" fmla="*/ 14 w 98"/>
                <a:gd name="T41" fmla="*/ 53 h 77"/>
                <a:gd name="T42" fmla="*/ 10 w 98"/>
                <a:gd name="T43" fmla="*/ 55 h 77"/>
                <a:gd name="T44" fmla="*/ 3 w 98"/>
                <a:gd name="T45" fmla="*/ 55 h 77"/>
                <a:gd name="T46" fmla="*/ 0 w 98"/>
                <a:gd name="T47" fmla="*/ 48 h 77"/>
                <a:gd name="T48" fmla="*/ 1 w 98"/>
                <a:gd name="T49" fmla="*/ 43 h 77"/>
                <a:gd name="T50" fmla="*/ 9 w 98"/>
                <a:gd name="T51" fmla="*/ 41 h 77"/>
                <a:gd name="T52" fmla="*/ 18 w 98"/>
                <a:gd name="T53" fmla="*/ 41 h 77"/>
                <a:gd name="T54" fmla="*/ 29 w 98"/>
                <a:gd name="T55" fmla="*/ 33 h 77"/>
                <a:gd name="T56" fmla="*/ 27 w 98"/>
                <a:gd name="T57" fmla="*/ 28 h 77"/>
                <a:gd name="T58" fmla="*/ 29 w 98"/>
                <a:gd name="T59" fmla="*/ 21 h 77"/>
                <a:gd name="T60" fmla="*/ 37 w 98"/>
                <a:gd name="T61" fmla="*/ 15 h 77"/>
                <a:gd name="T62" fmla="*/ 52 w 98"/>
                <a:gd name="T63" fmla="*/ 4 h 77"/>
                <a:gd name="T64" fmla="*/ 57 w 98"/>
                <a:gd name="T65" fmla="*/ 1 h 77"/>
                <a:gd name="T66" fmla="*/ 62 w 98"/>
                <a:gd name="T67" fmla="*/ 0 h 77"/>
                <a:gd name="T68" fmla="*/ 63 w 98"/>
                <a:gd name="T69" fmla="*/ 4 h 77"/>
                <a:gd name="T70" fmla="*/ 63 w 98"/>
                <a:gd name="T71" fmla="*/ 15 h 77"/>
                <a:gd name="T72" fmla="*/ 69 w 98"/>
                <a:gd name="T73" fmla="*/ 19 h 77"/>
                <a:gd name="T74" fmla="*/ 83 w 98"/>
                <a:gd name="T75" fmla="*/ 1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8" h="77">
                  <a:moveTo>
                    <a:pt x="83" y="17"/>
                  </a:moveTo>
                  <a:cubicBezTo>
                    <a:pt x="85" y="21"/>
                    <a:pt x="86" y="25"/>
                    <a:pt x="89" y="26"/>
                  </a:cubicBezTo>
                  <a:cubicBezTo>
                    <a:pt x="91" y="26"/>
                    <a:pt x="94" y="23"/>
                    <a:pt x="98" y="21"/>
                  </a:cubicBezTo>
                  <a:cubicBezTo>
                    <a:pt x="95" y="28"/>
                    <a:pt x="92" y="34"/>
                    <a:pt x="89" y="40"/>
                  </a:cubicBezTo>
                  <a:cubicBezTo>
                    <a:pt x="91" y="42"/>
                    <a:pt x="94" y="43"/>
                    <a:pt x="96" y="44"/>
                  </a:cubicBezTo>
                  <a:cubicBezTo>
                    <a:pt x="91" y="49"/>
                    <a:pt x="88" y="53"/>
                    <a:pt x="84" y="57"/>
                  </a:cubicBezTo>
                  <a:cubicBezTo>
                    <a:pt x="80" y="61"/>
                    <a:pt x="76" y="66"/>
                    <a:pt x="72" y="70"/>
                  </a:cubicBezTo>
                  <a:cubicBezTo>
                    <a:pt x="72" y="70"/>
                    <a:pt x="71" y="69"/>
                    <a:pt x="71" y="68"/>
                  </a:cubicBezTo>
                  <a:cubicBezTo>
                    <a:pt x="69" y="68"/>
                    <a:pt x="66" y="67"/>
                    <a:pt x="63" y="67"/>
                  </a:cubicBezTo>
                  <a:cubicBezTo>
                    <a:pt x="61" y="68"/>
                    <a:pt x="59" y="67"/>
                    <a:pt x="58" y="64"/>
                  </a:cubicBezTo>
                  <a:cubicBezTo>
                    <a:pt x="57" y="60"/>
                    <a:pt x="56" y="56"/>
                    <a:pt x="54" y="51"/>
                  </a:cubicBezTo>
                  <a:cubicBezTo>
                    <a:pt x="50" y="52"/>
                    <a:pt x="50" y="54"/>
                    <a:pt x="52" y="57"/>
                  </a:cubicBezTo>
                  <a:cubicBezTo>
                    <a:pt x="53" y="60"/>
                    <a:pt x="53" y="63"/>
                    <a:pt x="49" y="65"/>
                  </a:cubicBezTo>
                  <a:cubicBezTo>
                    <a:pt x="45" y="61"/>
                    <a:pt x="43" y="62"/>
                    <a:pt x="39" y="66"/>
                  </a:cubicBezTo>
                  <a:cubicBezTo>
                    <a:pt x="37" y="68"/>
                    <a:pt x="35" y="72"/>
                    <a:pt x="33" y="76"/>
                  </a:cubicBezTo>
                  <a:cubicBezTo>
                    <a:pt x="30" y="76"/>
                    <a:pt x="26" y="77"/>
                    <a:pt x="24" y="75"/>
                  </a:cubicBezTo>
                  <a:cubicBezTo>
                    <a:pt x="22" y="74"/>
                    <a:pt x="23" y="70"/>
                    <a:pt x="22" y="66"/>
                  </a:cubicBezTo>
                  <a:cubicBezTo>
                    <a:pt x="22" y="66"/>
                    <a:pt x="21" y="66"/>
                    <a:pt x="20" y="65"/>
                  </a:cubicBezTo>
                  <a:cubicBezTo>
                    <a:pt x="20" y="62"/>
                    <a:pt x="21" y="59"/>
                    <a:pt x="21" y="56"/>
                  </a:cubicBezTo>
                  <a:cubicBezTo>
                    <a:pt x="21" y="55"/>
                    <a:pt x="20" y="53"/>
                    <a:pt x="18" y="52"/>
                  </a:cubicBezTo>
                  <a:cubicBezTo>
                    <a:pt x="17" y="51"/>
                    <a:pt x="15" y="52"/>
                    <a:pt x="14" y="53"/>
                  </a:cubicBezTo>
                  <a:cubicBezTo>
                    <a:pt x="13" y="54"/>
                    <a:pt x="12" y="55"/>
                    <a:pt x="10" y="55"/>
                  </a:cubicBezTo>
                  <a:cubicBezTo>
                    <a:pt x="8" y="55"/>
                    <a:pt x="5" y="56"/>
                    <a:pt x="3" y="55"/>
                  </a:cubicBezTo>
                  <a:cubicBezTo>
                    <a:pt x="1" y="53"/>
                    <a:pt x="0" y="50"/>
                    <a:pt x="0" y="48"/>
                  </a:cubicBezTo>
                  <a:cubicBezTo>
                    <a:pt x="0" y="46"/>
                    <a:pt x="1" y="44"/>
                    <a:pt x="1" y="43"/>
                  </a:cubicBezTo>
                  <a:cubicBezTo>
                    <a:pt x="4" y="42"/>
                    <a:pt x="7" y="42"/>
                    <a:pt x="9" y="41"/>
                  </a:cubicBezTo>
                  <a:cubicBezTo>
                    <a:pt x="12" y="41"/>
                    <a:pt x="15" y="41"/>
                    <a:pt x="18" y="41"/>
                  </a:cubicBezTo>
                  <a:cubicBezTo>
                    <a:pt x="20" y="41"/>
                    <a:pt x="29" y="36"/>
                    <a:pt x="29" y="33"/>
                  </a:cubicBezTo>
                  <a:cubicBezTo>
                    <a:pt x="29" y="31"/>
                    <a:pt x="28" y="30"/>
                    <a:pt x="27" y="28"/>
                  </a:cubicBezTo>
                  <a:cubicBezTo>
                    <a:pt x="24" y="25"/>
                    <a:pt x="24" y="23"/>
                    <a:pt x="29" y="21"/>
                  </a:cubicBezTo>
                  <a:cubicBezTo>
                    <a:pt x="32" y="20"/>
                    <a:pt x="34" y="18"/>
                    <a:pt x="37" y="15"/>
                  </a:cubicBezTo>
                  <a:cubicBezTo>
                    <a:pt x="41" y="10"/>
                    <a:pt x="44" y="4"/>
                    <a:pt x="52" y="4"/>
                  </a:cubicBezTo>
                  <a:cubicBezTo>
                    <a:pt x="54" y="5"/>
                    <a:pt x="55" y="2"/>
                    <a:pt x="57" y="1"/>
                  </a:cubicBezTo>
                  <a:cubicBezTo>
                    <a:pt x="58" y="0"/>
                    <a:pt x="60" y="0"/>
                    <a:pt x="62" y="0"/>
                  </a:cubicBezTo>
                  <a:cubicBezTo>
                    <a:pt x="62" y="1"/>
                    <a:pt x="63" y="3"/>
                    <a:pt x="63" y="4"/>
                  </a:cubicBezTo>
                  <a:cubicBezTo>
                    <a:pt x="63" y="8"/>
                    <a:pt x="62" y="12"/>
                    <a:pt x="63" y="15"/>
                  </a:cubicBezTo>
                  <a:cubicBezTo>
                    <a:pt x="63" y="19"/>
                    <a:pt x="65" y="20"/>
                    <a:pt x="69" y="19"/>
                  </a:cubicBezTo>
                  <a:cubicBezTo>
                    <a:pt x="74" y="18"/>
                    <a:pt x="79" y="18"/>
                    <a:pt x="83"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0" name="Freeform 791">
              <a:extLst>
                <a:ext uri="{FF2B5EF4-FFF2-40B4-BE49-F238E27FC236}">
                  <a16:creationId xmlns:a16="http://schemas.microsoft.com/office/drawing/2014/main" xmlns="" id="{BD83CC4C-E95C-464C-834C-B9024CED8864}"/>
                </a:ext>
              </a:extLst>
            </p:cNvPr>
            <p:cNvSpPr>
              <a:spLocks noEditPoints="1"/>
            </p:cNvSpPr>
            <p:nvPr/>
          </p:nvSpPr>
          <p:spPr bwMode="auto">
            <a:xfrm>
              <a:off x="1301300" y="2521301"/>
              <a:ext cx="86447" cy="92380"/>
            </a:xfrm>
            <a:custGeom>
              <a:avLst/>
              <a:gdLst>
                <a:gd name="T0" fmla="*/ 45 w 86"/>
                <a:gd name="T1" fmla="*/ 82 h 92"/>
                <a:gd name="T2" fmla="*/ 42 w 86"/>
                <a:gd name="T3" fmla="*/ 88 h 92"/>
                <a:gd name="T4" fmla="*/ 37 w 86"/>
                <a:gd name="T5" fmla="*/ 91 h 92"/>
                <a:gd name="T6" fmla="*/ 25 w 86"/>
                <a:gd name="T7" fmla="*/ 92 h 92"/>
                <a:gd name="T8" fmla="*/ 16 w 86"/>
                <a:gd name="T9" fmla="*/ 84 h 92"/>
                <a:gd name="T10" fmla="*/ 13 w 86"/>
                <a:gd name="T11" fmla="*/ 78 h 92"/>
                <a:gd name="T12" fmla="*/ 5 w 86"/>
                <a:gd name="T13" fmla="*/ 67 h 92"/>
                <a:gd name="T14" fmla="*/ 2 w 86"/>
                <a:gd name="T15" fmla="*/ 74 h 92"/>
                <a:gd name="T16" fmla="*/ 0 w 86"/>
                <a:gd name="T17" fmla="*/ 74 h 92"/>
                <a:gd name="T18" fmla="*/ 3 w 86"/>
                <a:gd name="T19" fmla="*/ 62 h 92"/>
                <a:gd name="T20" fmla="*/ 10 w 86"/>
                <a:gd name="T21" fmla="*/ 38 h 92"/>
                <a:gd name="T22" fmla="*/ 4 w 86"/>
                <a:gd name="T23" fmla="*/ 27 h 92"/>
                <a:gd name="T24" fmla="*/ 9 w 86"/>
                <a:gd name="T25" fmla="*/ 21 h 92"/>
                <a:gd name="T26" fmla="*/ 16 w 86"/>
                <a:gd name="T27" fmla="*/ 26 h 92"/>
                <a:gd name="T28" fmla="*/ 22 w 86"/>
                <a:gd name="T29" fmla="*/ 28 h 92"/>
                <a:gd name="T30" fmla="*/ 26 w 86"/>
                <a:gd name="T31" fmla="*/ 28 h 92"/>
                <a:gd name="T32" fmla="*/ 37 w 86"/>
                <a:gd name="T33" fmla="*/ 24 h 92"/>
                <a:gd name="T34" fmla="*/ 33 w 86"/>
                <a:gd name="T35" fmla="*/ 21 h 92"/>
                <a:gd name="T36" fmla="*/ 37 w 86"/>
                <a:gd name="T37" fmla="*/ 16 h 92"/>
                <a:gd name="T38" fmla="*/ 44 w 86"/>
                <a:gd name="T39" fmla="*/ 9 h 92"/>
                <a:gd name="T40" fmla="*/ 52 w 86"/>
                <a:gd name="T41" fmla="*/ 7 h 92"/>
                <a:gd name="T42" fmla="*/ 57 w 86"/>
                <a:gd name="T43" fmla="*/ 4 h 92"/>
                <a:gd name="T44" fmla="*/ 65 w 86"/>
                <a:gd name="T45" fmla="*/ 4 h 92"/>
                <a:gd name="T46" fmla="*/ 71 w 86"/>
                <a:gd name="T47" fmla="*/ 16 h 92"/>
                <a:gd name="T48" fmla="*/ 77 w 86"/>
                <a:gd name="T49" fmla="*/ 11 h 92"/>
                <a:gd name="T50" fmla="*/ 76 w 86"/>
                <a:gd name="T51" fmla="*/ 17 h 92"/>
                <a:gd name="T52" fmla="*/ 79 w 86"/>
                <a:gd name="T53" fmla="*/ 23 h 92"/>
                <a:gd name="T54" fmla="*/ 84 w 86"/>
                <a:gd name="T55" fmla="*/ 35 h 92"/>
                <a:gd name="T56" fmla="*/ 84 w 86"/>
                <a:gd name="T57" fmla="*/ 40 h 92"/>
                <a:gd name="T58" fmla="*/ 86 w 86"/>
                <a:gd name="T59" fmla="*/ 52 h 92"/>
                <a:gd name="T60" fmla="*/ 81 w 86"/>
                <a:gd name="T61" fmla="*/ 55 h 92"/>
                <a:gd name="T62" fmla="*/ 66 w 86"/>
                <a:gd name="T63" fmla="*/ 51 h 92"/>
                <a:gd name="T64" fmla="*/ 59 w 86"/>
                <a:gd name="T65" fmla="*/ 49 h 92"/>
                <a:gd name="T66" fmla="*/ 47 w 86"/>
                <a:gd name="T67" fmla="*/ 50 h 92"/>
                <a:gd name="T68" fmla="*/ 40 w 86"/>
                <a:gd name="T69" fmla="*/ 48 h 92"/>
                <a:gd name="T70" fmla="*/ 30 w 86"/>
                <a:gd name="T71" fmla="*/ 54 h 92"/>
                <a:gd name="T72" fmla="*/ 32 w 86"/>
                <a:gd name="T73" fmla="*/ 61 h 92"/>
                <a:gd name="T74" fmla="*/ 41 w 86"/>
                <a:gd name="T75" fmla="*/ 74 h 92"/>
                <a:gd name="T76" fmla="*/ 44 w 86"/>
                <a:gd name="T77" fmla="*/ 83 h 92"/>
                <a:gd name="T78" fmla="*/ 45 w 86"/>
                <a:gd name="T79" fmla="*/ 82 h 92"/>
                <a:gd name="T80" fmla="*/ 9 w 86"/>
                <a:gd name="T81" fmla="*/ 49 h 92"/>
                <a:gd name="T82" fmla="*/ 15 w 86"/>
                <a:gd name="T83" fmla="*/ 55 h 92"/>
                <a:gd name="T84" fmla="*/ 23 w 86"/>
                <a:gd name="T85" fmla="*/ 55 h 92"/>
                <a:gd name="T86" fmla="*/ 21 w 86"/>
                <a:gd name="T87" fmla="*/ 46 h 92"/>
                <a:gd name="T88" fmla="*/ 13 w 86"/>
                <a:gd name="T89" fmla="*/ 46 h 92"/>
                <a:gd name="T90" fmla="*/ 9 w 86"/>
                <a:gd name="T91" fmla="*/ 49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92">
                  <a:moveTo>
                    <a:pt x="45" y="82"/>
                  </a:moveTo>
                  <a:cubicBezTo>
                    <a:pt x="44" y="84"/>
                    <a:pt x="43" y="86"/>
                    <a:pt x="42" y="88"/>
                  </a:cubicBezTo>
                  <a:cubicBezTo>
                    <a:pt x="41" y="90"/>
                    <a:pt x="40" y="91"/>
                    <a:pt x="37" y="91"/>
                  </a:cubicBezTo>
                  <a:cubicBezTo>
                    <a:pt x="32" y="90"/>
                    <a:pt x="28" y="91"/>
                    <a:pt x="25" y="92"/>
                  </a:cubicBezTo>
                  <a:cubicBezTo>
                    <a:pt x="22" y="89"/>
                    <a:pt x="19" y="86"/>
                    <a:pt x="16" y="84"/>
                  </a:cubicBezTo>
                  <a:cubicBezTo>
                    <a:pt x="14" y="83"/>
                    <a:pt x="11" y="81"/>
                    <a:pt x="13" y="78"/>
                  </a:cubicBezTo>
                  <a:cubicBezTo>
                    <a:pt x="15" y="72"/>
                    <a:pt x="10" y="70"/>
                    <a:pt x="5" y="67"/>
                  </a:cubicBezTo>
                  <a:cubicBezTo>
                    <a:pt x="4" y="69"/>
                    <a:pt x="3" y="72"/>
                    <a:pt x="2" y="74"/>
                  </a:cubicBezTo>
                  <a:cubicBezTo>
                    <a:pt x="1" y="74"/>
                    <a:pt x="1" y="74"/>
                    <a:pt x="0" y="74"/>
                  </a:cubicBezTo>
                  <a:cubicBezTo>
                    <a:pt x="1" y="70"/>
                    <a:pt x="2" y="66"/>
                    <a:pt x="3" y="62"/>
                  </a:cubicBezTo>
                  <a:cubicBezTo>
                    <a:pt x="5" y="54"/>
                    <a:pt x="8" y="46"/>
                    <a:pt x="10" y="38"/>
                  </a:cubicBezTo>
                  <a:cubicBezTo>
                    <a:pt x="12" y="33"/>
                    <a:pt x="9" y="29"/>
                    <a:pt x="4" y="27"/>
                  </a:cubicBezTo>
                  <a:cubicBezTo>
                    <a:pt x="6" y="25"/>
                    <a:pt x="7" y="22"/>
                    <a:pt x="9" y="21"/>
                  </a:cubicBezTo>
                  <a:cubicBezTo>
                    <a:pt x="12" y="21"/>
                    <a:pt x="15" y="23"/>
                    <a:pt x="16" y="26"/>
                  </a:cubicBezTo>
                  <a:cubicBezTo>
                    <a:pt x="17" y="29"/>
                    <a:pt x="19" y="29"/>
                    <a:pt x="22" y="28"/>
                  </a:cubicBezTo>
                  <a:cubicBezTo>
                    <a:pt x="23" y="27"/>
                    <a:pt x="25" y="27"/>
                    <a:pt x="26" y="28"/>
                  </a:cubicBezTo>
                  <a:cubicBezTo>
                    <a:pt x="32" y="32"/>
                    <a:pt x="34" y="31"/>
                    <a:pt x="37" y="24"/>
                  </a:cubicBezTo>
                  <a:cubicBezTo>
                    <a:pt x="36" y="23"/>
                    <a:pt x="33" y="22"/>
                    <a:pt x="33" y="21"/>
                  </a:cubicBezTo>
                  <a:cubicBezTo>
                    <a:pt x="34" y="19"/>
                    <a:pt x="36" y="18"/>
                    <a:pt x="37" y="16"/>
                  </a:cubicBezTo>
                  <a:cubicBezTo>
                    <a:pt x="39" y="14"/>
                    <a:pt x="41" y="12"/>
                    <a:pt x="44" y="9"/>
                  </a:cubicBezTo>
                  <a:cubicBezTo>
                    <a:pt x="46" y="7"/>
                    <a:pt x="48" y="5"/>
                    <a:pt x="52" y="7"/>
                  </a:cubicBezTo>
                  <a:cubicBezTo>
                    <a:pt x="53" y="7"/>
                    <a:pt x="56" y="5"/>
                    <a:pt x="57" y="4"/>
                  </a:cubicBezTo>
                  <a:cubicBezTo>
                    <a:pt x="60" y="0"/>
                    <a:pt x="62" y="0"/>
                    <a:pt x="65" y="4"/>
                  </a:cubicBezTo>
                  <a:cubicBezTo>
                    <a:pt x="67" y="8"/>
                    <a:pt x="69" y="11"/>
                    <a:pt x="71" y="16"/>
                  </a:cubicBezTo>
                  <a:cubicBezTo>
                    <a:pt x="73" y="15"/>
                    <a:pt x="74" y="13"/>
                    <a:pt x="77" y="11"/>
                  </a:cubicBezTo>
                  <a:cubicBezTo>
                    <a:pt x="77" y="14"/>
                    <a:pt x="77" y="16"/>
                    <a:pt x="76" y="17"/>
                  </a:cubicBezTo>
                  <a:cubicBezTo>
                    <a:pt x="74" y="21"/>
                    <a:pt x="74" y="24"/>
                    <a:pt x="79" y="23"/>
                  </a:cubicBezTo>
                  <a:cubicBezTo>
                    <a:pt x="81" y="27"/>
                    <a:pt x="83" y="31"/>
                    <a:pt x="84" y="35"/>
                  </a:cubicBezTo>
                  <a:cubicBezTo>
                    <a:pt x="85" y="36"/>
                    <a:pt x="84" y="38"/>
                    <a:pt x="84" y="40"/>
                  </a:cubicBezTo>
                  <a:cubicBezTo>
                    <a:pt x="83" y="44"/>
                    <a:pt x="82" y="48"/>
                    <a:pt x="86" y="52"/>
                  </a:cubicBezTo>
                  <a:cubicBezTo>
                    <a:pt x="84" y="53"/>
                    <a:pt x="83" y="54"/>
                    <a:pt x="81" y="55"/>
                  </a:cubicBezTo>
                  <a:cubicBezTo>
                    <a:pt x="77" y="52"/>
                    <a:pt x="72" y="51"/>
                    <a:pt x="66" y="51"/>
                  </a:cubicBezTo>
                  <a:cubicBezTo>
                    <a:pt x="64" y="52"/>
                    <a:pt x="61" y="51"/>
                    <a:pt x="59" y="49"/>
                  </a:cubicBezTo>
                  <a:cubicBezTo>
                    <a:pt x="55" y="45"/>
                    <a:pt x="51" y="46"/>
                    <a:pt x="47" y="50"/>
                  </a:cubicBezTo>
                  <a:cubicBezTo>
                    <a:pt x="45" y="46"/>
                    <a:pt x="43" y="46"/>
                    <a:pt x="40" y="48"/>
                  </a:cubicBezTo>
                  <a:cubicBezTo>
                    <a:pt x="37" y="50"/>
                    <a:pt x="33" y="52"/>
                    <a:pt x="30" y="54"/>
                  </a:cubicBezTo>
                  <a:cubicBezTo>
                    <a:pt x="26" y="57"/>
                    <a:pt x="27" y="60"/>
                    <a:pt x="32" y="61"/>
                  </a:cubicBezTo>
                  <a:cubicBezTo>
                    <a:pt x="41" y="64"/>
                    <a:pt x="41" y="64"/>
                    <a:pt x="41" y="74"/>
                  </a:cubicBezTo>
                  <a:cubicBezTo>
                    <a:pt x="41" y="77"/>
                    <a:pt x="43" y="80"/>
                    <a:pt x="44" y="83"/>
                  </a:cubicBezTo>
                  <a:cubicBezTo>
                    <a:pt x="44" y="83"/>
                    <a:pt x="44" y="82"/>
                    <a:pt x="45" y="82"/>
                  </a:cubicBezTo>
                  <a:close/>
                  <a:moveTo>
                    <a:pt x="9" y="49"/>
                  </a:moveTo>
                  <a:cubicBezTo>
                    <a:pt x="11" y="51"/>
                    <a:pt x="13" y="54"/>
                    <a:pt x="15" y="55"/>
                  </a:cubicBezTo>
                  <a:cubicBezTo>
                    <a:pt x="17" y="56"/>
                    <a:pt x="20" y="55"/>
                    <a:pt x="23" y="55"/>
                  </a:cubicBezTo>
                  <a:cubicBezTo>
                    <a:pt x="22" y="52"/>
                    <a:pt x="23" y="48"/>
                    <a:pt x="21" y="46"/>
                  </a:cubicBezTo>
                  <a:cubicBezTo>
                    <a:pt x="19" y="43"/>
                    <a:pt x="16" y="44"/>
                    <a:pt x="13" y="46"/>
                  </a:cubicBezTo>
                  <a:cubicBezTo>
                    <a:pt x="12" y="47"/>
                    <a:pt x="11" y="48"/>
                    <a:pt x="9" y="4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1" name="Freeform 792">
              <a:extLst>
                <a:ext uri="{FF2B5EF4-FFF2-40B4-BE49-F238E27FC236}">
                  <a16:creationId xmlns:a16="http://schemas.microsoft.com/office/drawing/2014/main" xmlns="" id="{CF666DE2-1E92-4E8B-A9B3-61485C363A60}"/>
                </a:ext>
              </a:extLst>
            </p:cNvPr>
            <p:cNvSpPr>
              <a:spLocks noEditPoints="1"/>
            </p:cNvSpPr>
            <p:nvPr/>
          </p:nvSpPr>
          <p:spPr bwMode="auto">
            <a:xfrm>
              <a:off x="1528012" y="2412816"/>
              <a:ext cx="92380" cy="76277"/>
            </a:xfrm>
            <a:custGeom>
              <a:avLst/>
              <a:gdLst>
                <a:gd name="T0" fmla="*/ 82 w 92"/>
                <a:gd name="T1" fmla="*/ 38 h 76"/>
                <a:gd name="T2" fmla="*/ 92 w 92"/>
                <a:gd name="T3" fmla="*/ 40 h 76"/>
                <a:gd name="T4" fmla="*/ 86 w 92"/>
                <a:gd name="T5" fmla="*/ 59 h 76"/>
                <a:gd name="T6" fmla="*/ 80 w 92"/>
                <a:gd name="T7" fmla="*/ 73 h 76"/>
                <a:gd name="T8" fmla="*/ 73 w 92"/>
                <a:gd name="T9" fmla="*/ 75 h 76"/>
                <a:gd name="T10" fmla="*/ 67 w 92"/>
                <a:gd name="T11" fmla="*/ 73 h 76"/>
                <a:gd name="T12" fmla="*/ 66 w 92"/>
                <a:gd name="T13" fmla="*/ 69 h 76"/>
                <a:gd name="T14" fmla="*/ 53 w 92"/>
                <a:gd name="T15" fmla="*/ 67 h 76"/>
                <a:gd name="T16" fmla="*/ 53 w 92"/>
                <a:gd name="T17" fmla="*/ 53 h 76"/>
                <a:gd name="T18" fmla="*/ 35 w 92"/>
                <a:gd name="T19" fmla="*/ 46 h 76"/>
                <a:gd name="T20" fmla="*/ 31 w 92"/>
                <a:gd name="T21" fmla="*/ 47 h 76"/>
                <a:gd name="T22" fmla="*/ 13 w 92"/>
                <a:gd name="T23" fmla="*/ 46 h 76"/>
                <a:gd name="T24" fmla="*/ 5 w 92"/>
                <a:gd name="T25" fmla="*/ 47 h 76"/>
                <a:gd name="T26" fmla="*/ 2 w 92"/>
                <a:gd name="T27" fmla="*/ 39 h 76"/>
                <a:gd name="T28" fmla="*/ 9 w 92"/>
                <a:gd name="T29" fmla="*/ 25 h 76"/>
                <a:gd name="T30" fmla="*/ 7 w 92"/>
                <a:gd name="T31" fmla="*/ 20 h 76"/>
                <a:gd name="T32" fmla="*/ 5 w 92"/>
                <a:gd name="T33" fmla="*/ 6 h 76"/>
                <a:gd name="T34" fmla="*/ 10 w 92"/>
                <a:gd name="T35" fmla="*/ 0 h 76"/>
                <a:gd name="T36" fmla="*/ 31 w 92"/>
                <a:gd name="T37" fmla="*/ 10 h 76"/>
                <a:gd name="T38" fmla="*/ 42 w 92"/>
                <a:gd name="T39" fmla="*/ 10 h 76"/>
                <a:gd name="T40" fmla="*/ 52 w 92"/>
                <a:gd name="T41" fmla="*/ 12 h 76"/>
                <a:gd name="T42" fmla="*/ 59 w 92"/>
                <a:gd name="T43" fmla="*/ 12 h 76"/>
                <a:gd name="T44" fmla="*/ 57 w 92"/>
                <a:gd name="T45" fmla="*/ 17 h 76"/>
                <a:gd name="T46" fmla="*/ 54 w 92"/>
                <a:gd name="T47" fmla="*/ 22 h 76"/>
                <a:gd name="T48" fmla="*/ 58 w 92"/>
                <a:gd name="T49" fmla="*/ 28 h 76"/>
                <a:gd name="T50" fmla="*/ 67 w 92"/>
                <a:gd name="T51" fmla="*/ 28 h 76"/>
                <a:gd name="T52" fmla="*/ 73 w 92"/>
                <a:gd name="T53" fmla="*/ 20 h 76"/>
                <a:gd name="T54" fmla="*/ 79 w 92"/>
                <a:gd name="T55" fmla="*/ 18 h 76"/>
                <a:gd name="T56" fmla="*/ 84 w 92"/>
                <a:gd name="T57" fmla="*/ 25 h 76"/>
                <a:gd name="T58" fmla="*/ 82 w 92"/>
                <a:gd name="T59" fmla="*/ 38 h 76"/>
                <a:gd name="T60" fmla="*/ 74 w 92"/>
                <a:gd name="T61" fmla="*/ 38 h 76"/>
                <a:gd name="T62" fmla="*/ 71 w 92"/>
                <a:gd name="T63" fmla="*/ 43 h 76"/>
                <a:gd name="T64" fmla="*/ 82 w 92"/>
                <a:gd name="T65" fmla="*/ 38 h 76"/>
                <a:gd name="T66" fmla="*/ 68 w 92"/>
                <a:gd name="T67" fmla="*/ 37 h 76"/>
                <a:gd name="T68" fmla="*/ 66 w 92"/>
                <a:gd name="T69" fmla="*/ 36 h 76"/>
                <a:gd name="T70" fmla="*/ 64 w 92"/>
                <a:gd name="T71" fmla="*/ 44 h 76"/>
                <a:gd name="T72" fmla="*/ 66 w 92"/>
                <a:gd name="T73" fmla="*/ 45 h 76"/>
                <a:gd name="T74" fmla="*/ 68 w 92"/>
                <a:gd name="T75" fmla="*/ 3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2" h="76">
                  <a:moveTo>
                    <a:pt x="82" y="38"/>
                  </a:moveTo>
                  <a:cubicBezTo>
                    <a:pt x="85" y="39"/>
                    <a:pt x="88" y="40"/>
                    <a:pt x="92" y="40"/>
                  </a:cubicBezTo>
                  <a:cubicBezTo>
                    <a:pt x="90" y="46"/>
                    <a:pt x="89" y="52"/>
                    <a:pt x="86" y="59"/>
                  </a:cubicBezTo>
                  <a:cubicBezTo>
                    <a:pt x="85" y="64"/>
                    <a:pt x="82" y="68"/>
                    <a:pt x="80" y="73"/>
                  </a:cubicBezTo>
                  <a:cubicBezTo>
                    <a:pt x="79" y="76"/>
                    <a:pt x="76" y="76"/>
                    <a:pt x="73" y="75"/>
                  </a:cubicBezTo>
                  <a:cubicBezTo>
                    <a:pt x="71" y="74"/>
                    <a:pt x="69" y="73"/>
                    <a:pt x="67" y="73"/>
                  </a:cubicBezTo>
                  <a:cubicBezTo>
                    <a:pt x="67" y="72"/>
                    <a:pt x="66" y="70"/>
                    <a:pt x="66" y="69"/>
                  </a:cubicBezTo>
                  <a:cubicBezTo>
                    <a:pt x="62" y="69"/>
                    <a:pt x="57" y="73"/>
                    <a:pt x="53" y="67"/>
                  </a:cubicBezTo>
                  <a:cubicBezTo>
                    <a:pt x="50" y="63"/>
                    <a:pt x="51" y="59"/>
                    <a:pt x="53" y="53"/>
                  </a:cubicBezTo>
                  <a:cubicBezTo>
                    <a:pt x="45" y="54"/>
                    <a:pt x="39" y="52"/>
                    <a:pt x="35" y="46"/>
                  </a:cubicBezTo>
                  <a:cubicBezTo>
                    <a:pt x="34" y="46"/>
                    <a:pt x="32" y="47"/>
                    <a:pt x="31" y="47"/>
                  </a:cubicBezTo>
                  <a:cubicBezTo>
                    <a:pt x="26" y="39"/>
                    <a:pt x="19" y="39"/>
                    <a:pt x="13" y="46"/>
                  </a:cubicBezTo>
                  <a:cubicBezTo>
                    <a:pt x="10" y="49"/>
                    <a:pt x="8" y="49"/>
                    <a:pt x="5" y="47"/>
                  </a:cubicBezTo>
                  <a:cubicBezTo>
                    <a:pt x="3" y="45"/>
                    <a:pt x="0" y="43"/>
                    <a:pt x="2" y="39"/>
                  </a:cubicBezTo>
                  <a:cubicBezTo>
                    <a:pt x="4" y="35"/>
                    <a:pt x="6" y="30"/>
                    <a:pt x="9" y="25"/>
                  </a:cubicBezTo>
                  <a:cubicBezTo>
                    <a:pt x="10" y="22"/>
                    <a:pt x="8" y="21"/>
                    <a:pt x="7" y="20"/>
                  </a:cubicBezTo>
                  <a:cubicBezTo>
                    <a:pt x="0" y="14"/>
                    <a:pt x="0" y="13"/>
                    <a:pt x="5" y="6"/>
                  </a:cubicBezTo>
                  <a:cubicBezTo>
                    <a:pt x="7" y="4"/>
                    <a:pt x="8" y="2"/>
                    <a:pt x="10" y="0"/>
                  </a:cubicBezTo>
                  <a:cubicBezTo>
                    <a:pt x="14" y="8"/>
                    <a:pt x="25" y="5"/>
                    <a:pt x="31" y="10"/>
                  </a:cubicBezTo>
                  <a:cubicBezTo>
                    <a:pt x="37" y="5"/>
                    <a:pt x="37" y="5"/>
                    <a:pt x="42" y="10"/>
                  </a:cubicBezTo>
                  <a:cubicBezTo>
                    <a:pt x="45" y="13"/>
                    <a:pt x="48" y="14"/>
                    <a:pt x="52" y="12"/>
                  </a:cubicBezTo>
                  <a:cubicBezTo>
                    <a:pt x="53" y="11"/>
                    <a:pt x="56" y="12"/>
                    <a:pt x="59" y="12"/>
                  </a:cubicBezTo>
                  <a:cubicBezTo>
                    <a:pt x="58" y="14"/>
                    <a:pt x="58" y="16"/>
                    <a:pt x="57" y="17"/>
                  </a:cubicBezTo>
                  <a:cubicBezTo>
                    <a:pt x="56" y="19"/>
                    <a:pt x="55" y="20"/>
                    <a:pt x="54" y="22"/>
                  </a:cubicBezTo>
                  <a:cubicBezTo>
                    <a:pt x="55" y="24"/>
                    <a:pt x="57" y="26"/>
                    <a:pt x="58" y="28"/>
                  </a:cubicBezTo>
                  <a:cubicBezTo>
                    <a:pt x="62" y="32"/>
                    <a:pt x="63" y="32"/>
                    <a:pt x="67" y="28"/>
                  </a:cubicBezTo>
                  <a:cubicBezTo>
                    <a:pt x="69" y="25"/>
                    <a:pt x="71" y="22"/>
                    <a:pt x="73" y="20"/>
                  </a:cubicBezTo>
                  <a:cubicBezTo>
                    <a:pt x="75" y="18"/>
                    <a:pt x="78" y="17"/>
                    <a:pt x="79" y="18"/>
                  </a:cubicBezTo>
                  <a:cubicBezTo>
                    <a:pt x="81" y="20"/>
                    <a:pt x="84" y="23"/>
                    <a:pt x="84" y="25"/>
                  </a:cubicBezTo>
                  <a:cubicBezTo>
                    <a:pt x="84" y="30"/>
                    <a:pt x="82" y="34"/>
                    <a:pt x="82" y="38"/>
                  </a:cubicBezTo>
                  <a:cubicBezTo>
                    <a:pt x="79" y="36"/>
                    <a:pt x="76" y="36"/>
                    <a:pt x="74" y="38"/>
                  </a:cubicBezTo>
                  <a:cubicBezTo>
                    <a:pt x="72" y="39"/>
                    <a:pt x="72" y="41"/>
                    <a:pt x="71" y="43"/>
                  </a:cubicBezTo>
                  <a:cubicBezTo>
                    <a:pt x="76" y="43"/>
                    <a:pt x="81" y="44"/>
                    <a:pt x="82" y="38"/>
                  </a:cubicBezTo>
                  <a:close/>
                  <a:moveTo>
                    <a:pt x="68" y="37"/>
                  </a:moveTo>
                  <a:cubicBezTo>
                    <a:pt x="68" y="36"/>
                    <a:pt x="67" y="36"/>
                    <a:pt x="66" y="36"/>
                  </a:cubicBezTo>
                  <a:cubicBezTo>
                    <a:pt x="64" y="38"/>
                    <a:pt x="61" y="40"/>
                    <a:pt x="64" y="44"/>
                  </a:cubicBezTo>
                  <a:cubicBezTo>
                    <a:pt x="64" y="44"/>
                    <a:pt x="65" y="45"/>
                    <a:pt x="66" y="45"/>
                  </a:cubicBezTo>
                  <a:cubicBezTo>
                    <a:pt x="67" y="42"/>
                    <a:pt x="67" y="39"/>
                    <a:pt x="68" y="3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2" name="Freeform 793">
              <a:extLst>
                <a:ext uri="{FF2B5EF4-FFF2-40B4-BE49-F238E27FC236}">
                  <a16:creationId xmlns:a16="http://schemas.microsoft.com/office/drawing/2014/main" xmlns="" id="{6ABA4239-9D3E-4F49-9606-FBDF8BFF9357}"/>
                </a:ext>
              </a:extLst>
            </p:cNvPr>
            <p:cNvSpPr>
              <a:spLocks/>
            </p:cNvSpPr>
            <p:nvPr/>
          </p:nvSpPr>
          <p:spPr bwMode="auto">
            <a:xfrm>
              <a:off x="1917874" y="2781067"/>
              <a:ext cx="82210" cy="61869"/>
            </a:xfrm>
            <a:custGeom>
              <a:avLst/>
              <a:gdLst>
                <a:gd name="T0" fmla="*/ 46 w 82"/>
                <a:gd name="T1" fmla="*/ 17 h 62"/>
                <a:gd name="T2" fmla="*/ 40 w 82"/>
                <a:gd name="T3" fmla="*/ 25 h 62"/>
                <a:gd name="T4" fmla="*/ 34 w 82"/>
                <a:gd name="T5" fmla="*/ 35 h 62"/>
                <a:gd name="T6" fmla="*/ 35 w 82"/>
                <a:gd name="T7" fmla="*/ 40 h 62"/>
                <a:gd name="T8" fmla="*/ 39 w 82"/>
                <a:gd name="T9" fmla="*/ 41 h 62"/>
                <a:gd name="T10" fmla="*/ 45 w 82"/>
                <a:gd name="T11" fmla="*/ 38 h 62"/>
                <a:gd name="T12" fmla="*/ 49 w 82"/>
                <a:gd name="T13" fmla="*/ 42 h 62"/>
                <a:gd name="T14" fmla="*/ 51 w 82"/>
                <a:gd name="T15" fmla="*/ 50 h 62"/>
                <a:gd name="T16" fmla="*/ 46 w 82"/>
                <a:gd name="T17" fmla="*/ 60 h 62"/>
                <a:gd name="T18" fmla="*/ 42 w 82"/>
                <a:gd name="T19" fmla="*/ 61 h 62"/>
                <a:gd name="T20" fmla="*/ 33 w 82"/>
                <a:gd name="T21" fmla="*/ 61 h 62"/>
                <a:gd name="T22" fmla="*/ 29 w 82"/>
                <a:gd name="T23" fmla="*/ 57 h 62"/>
                <a:gd name="T24" fmla="*/ 31 w 82"/>
                <a:gd name="T25" fmla="*/ 49 h 62"/>
                <a:gd name="T26" fmla="*/ 31 w 82"/>
                <a:gd name="T27" fmla="*/ 44 h 62"/>
                <a:gd name="T28" fmla="*/ 16 w 82"/>
                <a:gd name="T29" fmla="*/ 47 h 62"/>
                <a:gd name="T30" fmla="*/ 0 w 82"/>
                <a:gd name="T31" fmla="*/ 43 h 62"/>
                <a:gd name="T32" fmla="*/ 3 w 82"/>
                <a:gd name="T33" fmla="*/ 35 h 62"/>
                <a:gd name="T34" fmla="*/ 4 w 82"/>
                <a:gd name="T35" fmla="*/ 15 h 62"/>
                <a:gd name="T36" fmla="*/ 5 w 82"/>
                <a:gd name="T37" fmla="*/ 1 h 62"/>
                <a:gd name="T38" fmla="*/ 7 w 82"/>
                <a:gd name="T39" fmla="*/ 1 h 62"/>
                <a:gd name="T40" fmla="*/ 11 w 82"/>
                <a:gd name="T41" fmla="*/ 4 h 62"/>
                <a:gd name="T42" fmla="*/ 13 w 82"/>
                <a:gd name="T43" fmla="*/ 6 h 62"/>
                <a:gd name="T44" fmla="*/ 25 w 82"/>
                <a:gd name="T45" fmla="*/ 12 h 62"/>
                <a:gd name="T46" fmla="*/ 34 w 82"/>
                <a:gd name="T47" fmla="*/ 19 h 62"/>
                <a:gd name="T48" fmla="*/ 58 w 82"/>
                <a:gd name="T49" fmla="*/ 0 h 62"/>
                <a:gd name="T50" fmla="*/ 64 w 82"/>
                <a:gd name="T51" fmla="*/ 7 h 62"/>
                <a:gd name="T52" fmla="*/ 71 w 82"/>
                <a:gd name="T53" fmla="*/ 14 h 62"/>
                <a:gd name="T54" fmla="*/ 78 w 82"/>
                <a:gd name="T55" fmla="*/ 19 h 62"/>
                <a:gd name="T56" fmla="*/ 75 w 82"/>
                <a:gd name="T57" fmla="*/ 24 h 62"/>
                <a:gd name="T58" fmla="*/ 74 w 82"/>
                <a:gd name="T59" fmla="*/ 38 h 62"/>
                <a:gd name="T60" fmla="*/ 71 w 82"/>
                <a:gd name="T61" fmla="*/ 36 h 62"/>
                <a:gd name="T62" fmla="*/ 63 w 82"/>
                <a:gd name="T63" fmla="*/ 51 h 62"/>
                <a:gd name="T64" fmla="*/ 61 w 82"/>
                <a:gd name="T65" fmla="*/ 50 h 62"/>
                <a:gd name="T66" fmla="*/ 60 w 82"/>
                <a:gd name="T67" fmla="*/ 45 h 62"/>
                <a:gd name="T68" fmla="*/ 58 w 82"/>
                <a:gd name="T69" fmla="*/ 36 h 62"/>
                <a:gd name="T70" fmla="*/ 61 w 82"/>
                <a:gd name="T71" fmla="*/ 31 h 62"/>
                <a:gd name="T72" fmla="*/ 64 w 82"/>
                <a:gd name="T73" fmla="*/ 23 h 62"/>
                <a:gd name="T74" fmla="*/ 48 w 82"/>
                <a:gd name="T75" fmla="*/ 28 h 62"/>
                <a:gd name="T76" fmla="*/ 48 w 82"/>
                <a:gd name="T77" fmla="*/ 18 h 62"/>
                <a:gd name="T78" fmla="*/ 46 w 82"/>
                <a:gd name="T79" fmla="*/ 1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2" h="62">
                  <a:moveTo>
                    <a:pt x="46" y="17"/>
                  </a:moveTo>
                  <a:cubicBezTo>
                    <a:pt x="44" y="20"/>
                    <a:pt x="42" y="22"/>
                    <a:pt x="40" y="25"/>
                  </a:cubicBezTo>
                  <a:cubicBezTo>
                    <a:pt x="38" y="28"/>
                    <a:pt x="36" y="31"/>
                    <a:pt x="34" y="35"/>
                  </a:cubicBezTo>
                  <a:cubicBezTo>
                    <a:pt x="33" y="37"/>
                    <a:pt x="34" y="39"/>
                    <a:pt x="35" y="40"/>
                  </a:cubicBezTo>
                  <a:cubicBezTo>
                    <a:pt x="35" y="41"/>
                    <a:pt x="38" y="42"/>
                    <a:pt x="39" y="41"/>
                  </a:cubicBezTo>
                  <a:cubicBezTo>
                    <a:pt x="41" y="41"/>
                    <a:pt x="43" y="39"/>
                    <a:pt x="45" y="38"/>
                  </a:cubicBezTo>
                  <a:cubicBezTo>
                    <a:pt x="48" y="37"/>
                    <a:pt x="49" y="39"/>
                    <a:pt x="49" y="42"/>
                  </a:cubicBezTo>
                  <a:cubicBezTo>
                    <a:pt x="49" y="45"/>
                    <a:pt x="50" y="48"/>
                    <a:pt x="51" y="50"/>
                  </a:cubicBezTo>
                  <a:cubicBezTo>
                    <a:pt x="53" y="56"/>
                    <a:pt x="53" y="58"/>
                    <a:pt x="46" y="60"/>
                  </a:cubicBezTo>
                  <a:cubicBezTo>
                    <a:pt x="45" y="61"/>
                    <a:pt x="43" y="62"/>
                    <a:pt x="42" y="61"/>
                  </a:cubicBezTo>
                  <a:cubicBezTo>
                    <a:pt x="39" y="61"/>
                    <a:pt x="36" y="61"/>
                    <a:pt x="33" y="61"/>
                  </a:cubicBezTo>
                  <a:cubicBezTo>
                    <a:pt x="29" y="62"/>
                    <a:pt x="28" y="61"/>
                    <a:pt x="29" y="57"/>
                  </a:cubicBezTo>
                  <a:cubicBezTo>
                    <a:pt x="29" y="54"/>
                    <a:pt x="30" y="51"/>
                    <a:pt x="31" y="49"/>
                  </a:cubicBezTo>
                  <a:cubicBezTo>
                    <a:pt x="31" y="47"/>
                    <a:pt x="31" y="45"/>
                    <a:pt x="31" y="44"/>
                  </a:cubicBezTo>
                  <a:cubicBezTo>
                    <a:pt x="25" y="45"/>
                    <a:pt x="21" y="46"/>
                    <a:pt x="16" y="47"/>
                  </a:cubicBezTo>
                  <a:cubicBezTo>
                    <a:pt x="13" y="37"/>
                    <a:pt x="11" y="36"/>
                    <a:pt x="0" y="43"/>
                  </a:cubicBezTo>
                  <a:cubicBezTo>
                    <a:pt x="2" y="40"/>
                    <a:pt x="3" y="37"/>
                    <a:pt x="3" y="35"/>
                  </a:cubicBezTo>
                  <a:cubicBezTo>
                    <a:pt x="3" y="28"/>
                    <a:pt x="3" y="22"/>
                    <a:pt x="4" y="15"/>
                  </a:cubicBezTo>
                  <a:cubicBezTo>
                    <a:pt x="4" y="11"/>
                    <a:pt x="5" y="6"/>
                    <a:pt x="5" y="1"/>
                  </a:cubicBezTo>
                  <a:cubicBezTo>
                    <a:pt x="6" y="1"/>
                    <a:pt x="7" y="1"/>
                    <a:pt x="7" y="1"/>
                  </a:cubicBezTo>
                  <a:cubicBezTo>
                    <a:pt x="8" y="2"/>
                    <a:pt x="9" y="3"/>
                    <a:pt x="11" y="4"/>
                  </a:cubicBezTo>
                  <a:cubicBezTo>
                    <a:pt x="12" y="5"/>
                    <a:pt x="13" y="6"/>
                    <a:pt x="13" y="6"/>
                  </a:cubicBezTo>
                  <a:cubicBezTo>
                    <a:pt x="19" y="4"/>
                    <a:pt x="22" y="6"/>
                    <a:pt x="25" y="12"/>
                  </a:cubicBezTo>
                  <a:cubicBezTo>
                    <a:pt x="27" y="15"/>
                    <a:pt x="31" y="17"/>
                    <a:pt x="34" y="19"/>
                  </a:cubicBezTo>
                  <a:cubicBezTo>
                    <a:pt x="42" y="12"/>
                    <a:pt x="50" y="6"/>
                    <a:pt x="58" y="0"/>
                  </a:cubicBezTo>
                  <a:cubicBezTo>
                    <a:pt x="60" y="2"/>
                    <a:pt x="66" y="1"/>
                    <a:pt x="64" y="7"/>
                  </a:cubicBezTo>
                  <a:cubicBezTo>
                    <a:pt x="67" y="10"/>
                    <a:pt x="68" y="12"/>
                    <a:pt x="71" y="14"/>
                  </a:cubicBezTo>
                  <a:cubicBezTo>
                    <a:pt x="72" y="16"/>
                    <a:pt x="75" y="17"/>
                    <a:pt x="78" y="19"/>
                  </a:cubicBezTo>
                  <a:cubicBezTo>
                    <a:pt x="77" y="20"/>
                    <a:pt x="76" y="22"/>
                    <a:pt x="75" y="24"/>
                  </a:cubicBezTo>
                  <a:cubicBezTo>
                    <a:pt x="82" y="30"/>
                    <a:pt x="82" y="33"/>
                    <a:pt x="74" y="38"/>
                  </a:cubicBezTo>
                  <a:cubicBezTo>
                    <a:pt x="73" y="38"/>
                    <a:pt x="72" y="37"/>
                    <a:pt x="71" y="36"/>
                  </a:cubicBezTo>
                  <a:cubicBezTo>
                    <a:pt x="68" y="41"/>
                    <a:pt x="66" y="46"/>
                    <a:pt x="63" y="51"/>
                  </a:cubicBezTo>
                  <a:cubicBezTo>
                    <a:pt x="63" y="50"/>
                    <a:pt x="62" y="50"/>
                    <a:pt x="61" y="50"/>
                  </a:cubicBezTo>
                  <a:cubicBezTo>
                    <a:pt x="61" y="48"/>
                    <a:pt x="60" y="47"/>
                    <a:pt x="60" y="45"/>
                  </a:cubicBezTo>
                  <a:cubicBezTo>
                    <a:pt x="61" y="42"/>
                    <a:pt x="62" y="38"/>
                    <a:pt x="58" y="36"/>
                  </a:cubicBezTo>
                  <a:cubicBezTo>
                    <a:pt x="58" y="35"/>
                    <a:pt x="60" y="32"/>
                    <a:pt x="61" y="31"/>
                  </a:cubicBezTo>
                  <a:cubicBezTo>
                    <a:pt x="64" y="29"/>
                    <a:pt x="65" y="26"/>
                    <a:pt x="64" y="23"/>
                  </a:cubicBezTo>
                  <a:cubicBezTo>
                    <a:pt x="59" y="25"/>
                    <a:pt x="54" y="26"/>
                    <a:pt x="48" y="28"/>
                  </a:cubicBezTo>
                  <a:cubicBezTo>
                    <a:pt x="48" y="25"/>
                    <a:pt x="48" y="22"/>
                    <a:pt x="48" y="18"/>
                  </a:cubicBezTo>
                  <a:cubicBezTo>
                    <a:pt x="48" y="18"/>
                    <a:pt x="47" y="18"/>
                    <a:pt x="46"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3" name="Freeform 794">
              <a:extLst>
                <a:ext uri="{FF2B5EF4-FFF2-40B4-BE49-F238E27FC236}">
                  <a16:creationId xmlns:a16="http://schemas.microsoft.com/office/drawing/2014/main" xmlns="" id="{6459CF98-9379-4321-9E3A-8E5AE448DDC1}"/>
                </a:ext>
              </a:extLst>
            </p:cNvPr>
            <p:cNvSpPr>
              <a:spLocks noEditPoints="1"/>
            </p:cNvSpPr>
            <p:nvPr/>
          </p:nvSpPr>
          <p:spPr bwMode="auto">
            <a:xfrm>
              <a:off x="1793712" y="3013713"/>
              <a:ext cx="68225" cy="74158"/>
            </a:xfrm>
            <a:custGeom>
              <a:avLst/>
              <a:gdLst>
                <a:gd name="T0" fmla="*/ 68 w 68"/>
                <a:gd name="T1" fmla="*/ 40 h 74"/>
                <a:gd name="T2" fmla="*/ 61 w 68"/>
                <a:gd name="T3" fmla="*/ 67 h 74"/>
                <a:gd name="T4" fmla="*/ 46 w 68"/>
                <a:gd name="T5" fmla="*/ 74 h 74"/>
                <a:gd name="T6" fmla="*/ 46 w 68"/>
                <a:gd name="T7" fmla="*/ 72 h 74"/>
                <a:gd name="T8" fmla="*/ 46 w 68"/>
                <a:gd name="T9" fmla="*/ 66 h 74"/>
                <a:gd name="T10" fmla="*/ 38 w 68"/>
                <a:gd name="T11" fmla="*/ 67 h 74"/>
                <a:gd name="T12" fmla="*/ 30 w 68"/>
                <a:gd name="T13" fmla="*/ 71 h 74"/>
                <a:gd name="T14" fmla="*/ 0 w 68"/>
                <a:gd name="T15" fmla="*/ 18 h 74"/>
                <a:gd name="T16" fmla="*/ 15 w 68"/>
                <a:gd name="T17" fmla="*/ 14 h 74"/>
                <a:gd name="T18" fmla="*/ 17 w 68"/>
                <a:gd name="T19" fmla="*/ 12 h 74"/>
                <a:gd name="T20" fmla="*/ 24 w 68"/>
                <a:gd name="T21" fmla="*/ 0 h 74"/>
                <a:gd name="T22" fmla="*/ 46 w 68"/>
                <a:gd name="T23" fmla="*/ 32 h 74"/>
                <a:gd name="T24" fmla="*/ 55 w 68"/>
                <a:gd name="T25" fmla="*/ 39 h 74"/>
                <a:gd name="T26" fmla="*/ 68 w 68"/>
                <a:gd name="T27" fmla="*/ 40 h 74"/>
                <a:gd name="T28" fmla="*/ 22 w 68"/>
                <a:gd name="T29" fmla="*/ 13 h 74"/>
                <a:gd name="T30" fmla="*/ 19 w 68"/>
                <a:gd name="T31" fmla="*/ 13 h 74"/>
                <a:gd name="T32" fmla="*/ 17 w 68"/>
                <a:gd name="T33" fmla="*/ 18 h 74"/>
                <a:gd name="T34" fmla="*/ 21 w 68"/>
                <a:gd name="T35" fmla="*/ 22 h 74"/>
                <a:gd name="T36" fmla="*/ 22 w 68"/>
                <a:gd name="T37" fmla="*/ 21 h 74"/>
                <a:gd name="T38" fmla="*/ 22 w 68"/>
                <a:gd name="T39" fmla="*/ 1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74">
                  <a:moveTo>
                    <a:pt x="68" y="40"/>
                  </a:moveTo>
                  <a:cubicBezTo>
                    <a:pt x="63" y="49"/>
                    <a:pt x="59" y="58"/>
                    <a:pt x="61" y="67"/>
                  </a:cubicBezTo>
                  <a:cubicBezTo>
                    <a:pt x="54" y="66"/>
                    <a:pt x="49" y="69"/>
                    <a:pt x="46" y="74"/>
                  </a:cubicBezTo>
                  <a:cubicBezTo>
                    <a:pt x="46" y="74"/>
                    <a:pt x="46" y="73"/>
                    <a:pt x="46" y="72"/>
                  </a:cubicBezTo>
                  <a:cubicBezTo>
                    <a:pt x="46" y="70"/>
                    <a:pt x="46" y="68"/>
                    <a:pt x="46" y="66"/>
                  </a:cubicBezTo>
                  <a:cubicBezTo>
                    <a:pt x="43" y="66"/>
                    <a:pt x="41" y="66"/>
                    <a:pt x="38" y="67"/>
                  </a:cubicBezTo>
                  <a:cubicBezTo>
                    <a:pt x="35" y="68"/>
                    <a:pt x="32" y="70"/>
                    <a:pt x="30" y="71"/>
                  </a:cubicBezTo>
                  <a:cubicBezTo>
                    <a:pt x="20" y="53"/>
                    <a:pt x="10" y="36"/>
                    <a:pt x="0" y="18"/>
                  </a:cubicBezTo>
                  <a:cubicBezTo>
                    <a:pt x="6" y="18"/>
                    <a:pt x="9" y="12"/>
                    <a:pt x="15" y="14"/>
                  </a:cubicBezTo>
                  <a:cubicBezTo>
                    <a:pt x="15" y="15"/>
                    <a:pt x="16" y="13"/>
                    <a:pt x="17" y="12"/>
                  </a:cubicBezTo>
                  <a:cubicBezTo>
                    <a:pt x="19" y="8"/>
                    <a:pt x="22" y="5"/>
                    <a:pt x="24" y="0"/>
                  </a:cubicBezTo>
                  <a:cubicBezTo>
                    <a:pt x="34" y="10"/>
                    <a:pt x="45" y="18"/>
                    <a:pt x="46" y="32"/>
                  </a:cubicBezTo>
                  <a:cubicBezTo>
                    <a:pt x="46" y="37"/>
                    <a:pt x="50" y="39"/>
                    <a:pt x="55" y="39"/>
                  </a:cubicBezTo>
                  <a:cubicBezTo>
                    <a:pt x="59" y="39"/>
                    <a:pt x="63" y="39"/>
                    <a:pt x="68" y="40"/>
                  </a:cubicBezTo>
                  <a:close/>
                  <a:moveTo>
                    <a:pt x="22" y="13"/>
                  </a:moveTo>
                  <a:cubicBezTo>
                    <a:pt x="21" y="13"/>
                    <a:pt x="20" y="13"/>
                    <a:pt x="19" y="13"/>
                  </a:cubicBezTo>
                  <a:cubicBezTo>
                    <a:pt x="18" y="15"/>
                    <a:pt x="17" y="17"/>
                    <a:pt x="17" y="18"/>
                  </a:cubicBezTo>
                  <a:cubicBezTo>
                    <a:pt x="17" y="20"/>
                    <a:pt x="20" y="21"/>
                    <a:pt x="21" y="22"/>
                  </a:cubicBezTo>
                  <a:cubicBezTo>
                    <a:pt x="21" y="22"/>
                    <a:pt x="22" y="21"/>
                    <a:pt x="22" y="21"/>
                  </a:cubicBezTo>
                  <a:cubicBezTo>
                    <a:pt x="22" y="19"/>
                    <a:pt x="22" y="16"/>
                    <a:pt x="22"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4" name="Freeform 795">
              <a:extLst>
                <a:ext uri="{FF2B5EF4-FFF2-40B4-BE49-F238E27FC236}">
                  <a16:creationId xmlns:a16="http://schemas.microsoft.com/office/drawing/2014/main" xmlns="" id="{9A100284-7220-4B69-87F4-946BE5E9400A}"/>
                </a:ext>
              </a:extLst>
            </p:cNvPr>
            <p:cNvSpPr>
              <a:spLocks/>
            </p:cNvSpPr>
            <p:nvPr/>
          </p:nvSpPr>
          <p:spPr bwMode="auto">
            <a:xfrm>
              <a:off x="1756421" y="2685720"/>
              <a:ext cx="83481" cy="69073"/>
            </a:xfrm>
            <a:custGeom>
              <a:avLst/>
              <a:gdLst>
                <a:gd name="T0" fmla="*/ 51 w 83"/>
                <a:gd name="T1" fmla="*/ 66 h 69"/>
                <a:gd name="T2" fmla="*/ 42 w 83"/>
                <a:gd name="T3" fmla="*/ 53 h 69"/>
                <a:gd name="T4" fmla="*/ 38 w 83"/>
                <a:gd name="T5" fmla="*/ 61 h 69"/>
                <a:gd name="T6" fmla="*/ 31 w 83"/>
                <a:gd name="T7" fmla="*/ 68 h 69"/>
                <a:gd name="T8" fmla="*/ 27 w 83"/>
                <a:gd name="T9" fmla="*/ 59 h 69"/>
                <a:gd name="T10" fmla="*/ 28 w 83"/>
                <a:gd name="T11" fmla="*/ 48 h 69"/>
                <a:gd name="T12" fmla="*/ 32 w 83"/>
                <a:gd name="T13" fmla="*/ 26 h 69"/>
                <a:gd name="T14" fmla="*/ 29 w 83"/>
                <a:gd name="T15" fmla="*/ 22 h 69"/>
                <a:gd name="T16" fmla="*/ 24 w 83"/>
                <a:gd name="T17" fmla="*/ 23 h 69"/>
                <a:gd name="T18" fmla="*/ 22 w 83"/>
                <a:gd name="T19" fmla="*/ 33 h 69"/>
                <a:gd name="T20" fmla="*/ 16 w 83"/>
                <a:gd name="T21" fmla="*/ 36 h 69"/>
                <a:gd name="T22" fmla="*/ 6 w 83"/>
                <a:gd name="T23" fmla="*/ 35 h 69"/>
                <a:gd name="T24" fmla="*/ 0 w 83"/>
                <a:gd name="T25" fmla="*/ 31 h 69"/>
                <a:gd name="T26" fmla="*/ 8 w 83"/>
                <a:gd name="T27" fmla="*/ 19 h 69"/>
                <a:gd name="T28" fmla="*/ 11 w 83"/>
                <a:gd name="T29" fmla="*/ 21 h 69"/>
                <a:gd name="T30" fmla="*/ 10 w 83"/>
                <a:gd name="T31" fmla="*/ 6 h 69"/>
                <a:gd name="T32" fmla="*/ 22 w 83"/>
                <a:gd name="T33" fmla="*/ 6 h 69"/>
                <a:gd name="T34" fmla="*/ 29 w 83"/>
                <a:gd name="T35" fmla="*/ 6 h 69"/>
                <a:gd name="T36" fmla="*/ 37 w 83"/>
                <a:gd name="T37" fmla="*/ 6 h 69"/>
                <a:gd name="T38" fmla="*/ 41 w 83"/>
                <a:gd name="T39" fmla="*/ 3 h 69"/>
                <a:gd name="T40" fmla="*/ 47 w 83"/>
                <a:gd name="T41" fmla="*/ 3 h 69"/>
                <a:gd name="T42" fmla="*/ 48 w 83"/>
                <a:gd name="T43" fmla="*/ 23 h 69"/>
                <a:gd name="T44" fmla="*/ 51 w 83"/>
                <a:gd name="T45" fmla="*/ 21 h 69"/>
                <a:gd name="T46" fmla="*/ 55 w 83"/>
                <a:gd name="T47" fmla="*/ 20 h 69"/>
                <a:gd name="T48" fmla="*/ 56 w 83"/>
                <a:gd name="T49" fmla="*/ 25 h 69"/>
                <a:gd name="T50" fmla="*/ 60 w 83"/>
                <a:gd name="T51" fmla="*/ 33 h 69"/>
                <a:gd name="T52" fmla="*/ 68 w 83"/>
                <a:gd name="T53" fmla="*/ 36 h 69"/>
                <a:gd name="T54" fmla="*/ 72 w 83"/>
                <a:gd name="T55" fmla="*/ 41 h 69"/>
                <a:gd name="T56" fmla="*/ 78 w 83"/>
                <a:gd name="T57" fmla="*/ 46 h 69"/>
                <a:gd name="T58" fmla="*/ 81 w 83"/>
                <a:gd name="T59" fmla="*/ 52 h 69"/>
                <a:gd name="T60" fmla="*/ 73 w 83"/>
                <a:gd name="T61" fmla="*/ 58 h 69"/>
                <a:gd name="T62" fmla="*/ 70 w 83"/>
                <a:gd name="T63" fmla="*/ 53 h 69"/>
                <a:gd name="T64" fmla="*/ 67 w 83"/>
                <a:gd name="T65" fmla="*/ 49 h 69"/>
                <a:gd name="T66" fmla="*/ 63 w 83"/>
                <a:gd name="T67" fmla="*/ 53 h 69"/>
                <a:gd name="T68" fmla="*/ 51 w 83"/>
                <a:gd name="T69" fmla="*/ 6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83" h="69">
                  <a:moveTo>
                    <a:pt x="51" y="66"/>
                  </a:moveTo>
                  <a:cubicBezTo>
                    <a:pt x="48" y="62"/>
                    <a:pt x="46" y="58"/>
                    <a:pt x="42" y="53"/>
                  </a:cubicBezTo>
                  <a:cubicBezTo>
                    <a:pt x="41" y="56"/>
                    <a:pt x="39" y="58"/>
                    <a:pt x="38" y="61"/>
                  </a:cubicBezTo>
                  <a:cubicBezTo>
                    <a:pt x="36" y="64"/>
                    <a:pt x="35" y="69"/>
                    <a:pt x="31" y="68"/>
                  </a:cubicBezTo>
                  <a:cubicBezTo>
                    <a:pt x="29" y="68"/>
                    <a:pt x="27" y="62"/>
                    <a:pt x="27" y="59"/>
                  </a:cubicBezTo>
                  <a:cubicBezTo>
                    <a:pt x="27" y="56"/>
                    <a:pt x="27" y="52"/>
                    <a:pt x="28" y="48"/>
                  </a:cubicBezTo>
                  <a:cubicBezTo>
                    <a:pt x="29" y="41"/>
                    <a:pt x="31" y="33"/>
                    <a:pt x="32" y="26"/>
                  </a:cubicBezTo>
                  <a:cubicBezTo>
                    <a:pt x="32" y="24"/>
                    <a:pt x="30" y="22"/>
                    <a:pt x="29" y="22"/>
                  </a:cubicBezTo>
                  <a:cubicBezTo>
                    <a:pt x="28" y="21"/>
                    <a:pt x="25" y="22"/>
                    <a:pt x="24" y="23"/>
                  </a:cubicBezTo>
                  <a:cubicBezTo>
                    <a:pt x="23" y="26"/>
                    <a:pt x="23" y="30"/>
                    <a:pt x="22" y="33"/>
                  </a:cubicBezTo>
                  <a:cubicBezTo>
                    <a:pt x="22" y="36"/>
                    <a:pt x="20" y="37"/>
                    <a:pt x="16" y="36"/>
                  </a:cubicBezTo>
                  <a:cubicBezTo>
                    <a:pt x="13" y="35"/>
                    <a:pt x="10" y="36"/>
                    <a:pt x="6" y="35"/>
                  </a:cubicBezTo>
                  <a:cubicBezTo>
                    <a:pt x="4" y="34"/>
                    <a:pt x="1" y="32"/>
                    <a:pt x="0" y="31"/>
                  </a:cubicBezTo>
                  <a:cubicBezTo>
                    <a:pt x="0" y="26"/>
                    <a:pt x="5" y="18"/>
                    <a:pt x="8" y="19"/>
                  </a:cubicBezTo>
                  <a:cubicBezTo>
                    <a:pt x="9" y="19"/>
                    <a:pt x="10" y="20"/>
                    <a:pt x="11" y="21"/>
                  </a:cubicBezTo>
                  <a:cubicBezTo>
                    <a:pt x="16" y="14"/>
                    <a:pt x="16" y="13"/>
                    <a:pt x="10" y="6"/>
                  </a:cubicBezTo>
                  <a:cubicBezTo>
                    <a:pt x="15" y="6"/>
                    <a:pt x="18" y="6"/>
                    <a:pt x="22" y="6"/>
                  </a:cubicBezTo>
                  <a:cubicBezTo>
                    <a:pt x="24" y="6"/>
                    <a:pt x="27" y="6"/>
                    <a:pt x="29" y="6"/>
                  </a:cubicBezTo>
                  <a:cubicBezTo>
                    <a:pt x="32" y="6"/>
                    <a:pt x="34" y="6"/>
                    <a:pt x="37" y="6"/>
                  </a:cubicBezTo>
                  <a:cubicBezTo>
                    <a:pt x="38" y="5"/>
                    <a:pt x="40" y="4"/>
                    <a:pt x="41" y="3"/>
                  </a:cubicBezTo>
                  <a:cubicBezTo>
                    <a:pt x="43" y="1"/>
                    <a:pt x="45" y="0"/>
                    <a:pt x="47" y="3"/>
                  </a:cubicBezTo>
                  <a:cubicBezTo>
                    <a:pt x="39" y="12"/>
                    <a:pt x="41" y="16"/>
                    <a:pt x="48" y="23"/>
                  </a:cubicBezTo>
                  <a:cubicBezTo>
                    <a:pt x="49" y="22"/>
                    <a:pt x="50" y="21"/>
                    <a:pt x="51" y="21"/>
                  </a:cubicBezTo>
                  <a:cubicBezTo>
                    <a:pt x="53" y="20"/>
                    <a:pt x="55" y="19"/>
                    <a:pt x="55" y="20"/>
                  </a:cubicBezTo>
                  <a:cubicBezTo>
                    <a:pt x="56" y="21"/>
                    <a:pt x="57" y="23"/>
                    <a:pt x="56" y="25"/>
                  </a:cubicBezTo>
                  <a:cubicBezTo>
                    <a:pt x="55" y="31"/>
                    <a:pt x="55" y="31"/>
                    <a:pt x="60" y="33"/>
                  </a:cubicBezTo>
                  <a:cubicBezTo>
                    <a:pt x="63" y="34"/>
                    <a:pt x="65" y="35"/>
                    <a:pt x="68" y="36"/>
                  </a:cubicBezTo>
                  <a:cubicBezTo>
                    <a:pt x="70" y="37"/>
                    <a:pt x="72" y="38"/>
                    <a:pt x="72" y="41"/>
                  </a:cubicBezTo>
                  <a:cubicBezTo>
                    <a:pt x="72" y="43"/>
                    <a:pt x="76" y="45"/>
                    <a:pt x="78" y="46"/>
                  </a:cubicBezTo>
                  <a:cubicBezTo>
                    <a:pt x="80" y="47"/>
                    <a:pt x="83" y="49"/>
                    <a:pt x="81" y="52"/>
                  </a:cubicBezTo>
                  <a:cubicBezTo>
                    <a:pt x="79" y="54"/>
                    <a:pt x="76" y="56"/>
                    <a:pt x="73" y="58"/>
                  </a:cubicBezTo>
                  <a:cubicBezTo>
                    <a:pt x="72" y="56"/>
                    <a:pt x="71" y="55"/>
                    <a:pt x="70" y="53"/>
                  </a:cubicBezTo>
                  <a:cubicBezTo>
                    <a:pt x="69" y="52"/>
                    <a:pt x="68" y="51"/>
                    <a:pt x="67" y="49"/>
                  </a:cubicBezTo>
                  <a:cubicBezTo>
                    <a:pt x="66" y="50"/>
                    <a:pt x="64" y="51"/>
                    <a:pt x="63" y="53"/>
                  </a:cubicBezTo>
                  <a:cubicBezTo>
                    <a:pt x="59" y="57"/>
                    <a:pt x="56" y="61"/>
                    <a:pt x="51" y="6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5" name="Freeform 796">
              <a:extLst>
                <a:ext uri="{FF2B5EF4-FFF2-40B4-BE49-F238E27FC236}">
                  <a16:creationId xmlns:a16="http://schemas.microsoft.com/office/drawing/2014/main" xmlns="" id="{973AE2A9-97CE-401B-B19F-F6A8744CEFA2}"/>
                </a:ext>
              </a:extLst>
            </p:cNvPr>
            <p:cNvSpPr>
              <a:spLocks/>
            </p:cNvSpPr>
            <p:nvPr/>
          </p:nvSpPr>
          <p:spPr bwMode="auto">
            <a:xfrm>
              <a:off x="1817866" y="2649700"/>
              <a:ext cx="63141" cy="82210"/>
            </a:xfrm>
            <a:custGeom>
              <a:avLst/>
              <a:gdLst>
                <a:gd name="T0" fmla="*/ 33 w 63"/>
                <a:gd name="T1" fmla="*/ 7 h 82"/>
                <a:gd name="T2" fmla="*/ 35 w 63"/>
                <a:gd name="T3" fmla="*/ 0 h 82"/>
                <a:gd name="T4" fmla="*/ 37 w 63"/>
                <a:gd name="T5" fmla="*/ 3 h 82"/>
                <a:gd name="T6" fmla="*/ 44 w 63"/>
                <a:gd name="T7" fmla="*/ 14 h 82"/>
                <a:gd name="T8" fmla="*/ 48 w 63"/>
                <a:gd name="T9" fmla="*/ 18 h 82"/>
                <a:gd name="T10" fmla="*/ 51 w 63"/>
                <a:gd name="T11" fmla="*/ 24 h 82"/>
                <a:gd name="T12" fmla="*/ 45 w 63"/>
                <a:gd name="T13" fmla="*/ 40 h 82"/>
                <a:gd name="T14" fmla="*/ 42 w 63"/>
                <a:gd name="T15" fmla="*/ 42 h 82"/>
                <a:gd name="T16" fmla="*/ 42 w 63"/>
                <a:gd name="T17" fmla="*/ 49 h 82"/>
                <a:gd name="T18" fmla="*/ 48 w 63"/>
                <a:gd name="T19" fmla="*/ 50 h 82"/>
                <a:gd name="T20" fmla="*/ 55 w 63"/>
                <a:gd name="T21" fmla="*/ 44 h 82"/>
                <a:gd name="T22" fmla="*/ 58 w 63"/>
                <a:gd name="T23" fmla="*/ 48 h 82"/>
                <a:gd name="T24" fmla="*/ 58 w 63"/>
                <a:gd name="T25" fmla="*/ 55 h 82"/>
                <a:gd name="T26" fmla="*/ 54 w 63"/>
                <a:gd name="T27" fmla="*/ 69 h 82"/>
                <a:gd name="T28" fmla="*/ 57 w 63"/>
                <a:gd name="T29" fmla="*/ 72 h 82"/>
                <a:gd name="T30" fmla="*/ 63 w 63"/>
                <a:gd name="T31" fmla="*/ 74 h 82"/>
                <a:gd name="T32" fmla="*/ 55 w 63"/>
                <a:gd name="T33" fmla="*/ 78 h 82"/>
                <a:gd name="T34" fmla="*/ 52 w 63"/>
                <a:gd name="T35" fmla="*/ 72 h 82"/>
                <a:gd name="T36" fmla="*/ 47 w 63"/>
                <a:gd name="T37" fmla="*/ 69 h 82"/>
                <a:gd name="T38" fmla="*/ 40 w 63"/>
                <a:gd name="T39" fmla="*/ 65 h 82"/>
                <a:gd name="T40" fmla="*/ 37 w 63"/>
                <a:gd name="T41" fmla="*/ 71 h 82"/>
                <a:gd name="T42" fmla="*/ 35 w 63"/>
                <a:gd name="T43" fmla="*/ 76 h 82"/>
                <a:gd name="T44" fmla="*/ 28 w 63"/>
                <a:gd name="T45" fmla="*/ 75 h 82"/>
                <a:gd name="T46" fmla="*/ 21 w 63"/>
                <a:gd name="T47" fmla="*/ 70 h 82"/>
                <a:gd name="T48" fmla="*/ 8 w 63"/>
                <a:gd name="T49" fmla="*/ 64 h 82"/>
                <a:gd name="T50" fmla="*/ 0 w 63"/>
                <a:gd name="T51" fmla="*/ 54 h 82"/>
                <a:gd name="T52" fmla="*/ 3 w 63"/>
                <a:gd name="T53" fmla="*/ 51 h 82"/>
                <a:gd name="T54" fmla="*/ 7 w 63"/>
                <a:gd name="T55" fmla="*/ 49 h 82"/>
                <a:gd name="T56" fmla="*/ 15 w 63"/>
                <a:gd name="T57" fmla="*/ 47 h 82"/>
                <a:gd name="T58" fmla="*/ 21 w 63"/>
                <a:gd name="T59" fmla="*/ 39 h 82"/>
                <a:gd name="T60" fmla="*/ 18 w 63"/>
                <a:gd name="T61" fmla="*/ 31 h 82"/>
                <a:gd name="T62" fmla="*/ 21 w 63"/>
                <a:gd name="T63" fmla="*/ 23 h 82"/>
                <a:gd name="T64" fmla="*/ 25 w 63"/>
                <a:gd name="T65" fmla="*/ 13 h 82"/>
                <a:gd name="T66" fmla="*/ 25 w 63"/>
                <a:gd name="T67" fmla="*/ 13 h 82"/>
                <a:gd name="T68" fmla="*/ 33 w 63"/>
                <a:gd name="T69" fmla="*/ 7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3" h="82">
                  <a:moveTo>
                    <a:pt x="33" y="7"/>
                  </a:moveTo>
                  <a:cubicBezTo>
                    <a:pt x="34" y="5"/>
                    <a:pt x="34" y="3"/>
                    <a:pt x="35" y="0"/>
                  </a:cubicBezTo>
                  <a:cubicBezTo>
                    <a:pt x="36" y="1"/>
                    <a:pt x="37" y="2"/>
                    <a:pt x="37" y="3"/>
                  </a:cubicBezTo>
                  <a:cubicBezTo>
                    <a:pt x="37" y="8"/>
                    <a:pt x="40" y="11"/>
                    <a:pt x="44" y="14"/>
                  </a:cubicBezTo>
                  <a:cubicBezTo>
                    <a:pt x="45" y="15"/>
                    <a:pt x="47" y="17"/>
                    <a:pt x="48" y="18"/>
                  </a:cubicBezTo>
                  <a:cubicBezTo>
                    <a:pt x="50" y="20"/>
                    <a:pt x="52" y="22"/>
                    <a:pt x="51" y="24"/>
                  </a:cubicBezTo>
                  <a:cubicBezTo>
                    <a:pt x="50" y="29"/>
                    <a:pt x="50" y="36"/>
                    <a:pt x="45" y="40"/>
                  </a:cubicBezTo>
                  <a:cubicBezTo>
                    <a:pt x="44" y="40"/>
                    <a:pt x="42" y="41"/>
                    <a:pt x="42" y="42"/>
                  </a:cubicBezTo>
                  <a:cubicBezTo>
                    <a:pt x="42" y="44"/>
                    <a:pt x="41" y="47"/>
                    <a:pt x="42" y="49"/>
                  </a:cubicBezTo>
                  <a:cubicBezTo>
                    <a:pt x="43" y="50"/>
                    <a:pt x="47" y="50"/>
                    <a:pt x="48" y="50"/>
                  </a:cubicBezTo>
                  <a:cubicBezTo>
                    <a:pt x="51" y="49"/>
                    <a:pt x="52" y="47"/>
                    <a:pt x="55" y="44"/>
                  </a:cubicBezTo>
                  <a:cubicBezTo>
                    <a:pt x="56" y="46"/>
                    <a:pt x="57" y="47"/>
                    <a:pt x="58" y="48"/>
                  </a:cubicBezTo>
                  <a:cubicBezTo>
                    <a:pt x="60" y="50"/>
                    <a:pt x="61" y="52"/>
                    <a:pt x="58" y="55"/>
                  </a:cubicBezTo>
                  <a:cubicBezTo>
                    <a:pt x="53" y="58"/>
                    <a:pt x="51" y="63"/>
                    <a:pt x="54" y="69"/>
                  </a:cubicBezTo>
                  <a:cubicBezTo>
                    <a:pt x="54" y="70"/>
                    <a:pt x="56" y="71"/>
                    <a:pt x="57" y="72"/>
                  </a:cubicBezTo>
                  <a:cubicBezTo>
                    <a:pt x="59" y="73"/>
                    <a:pt x="61" y="73"/>
                    <a:pt x="63" y="74"/>
                  </a:cubicBezTo>
                  <a:cubicBezTo>
                    <a:pt x="63" y="82"/>
                    <a:pt x="57" y="76"/>
                    <a:pt x="55" y="78"/>
                  </a:cubicBezTo>
                  <a:cubicBezTo>
                    <a:pt x="54" y="76"/>
                    <a:pt x="53" y="74"/>
                    <a:pt x="52" y="72"/>
                  </a:cubicBezTo>
                  <a:cubicBezTo>
                    <a:pt x="51" y="71"/>
                    <a:pt x="49" y="70"/>
                    <a:pt x="47" y="69"/>
                  </a:cubicBezTo>
                  <a:cubicBezTo>
                    <a:pt x="45" y="68"/>
                    <a:pt x="43" y="66"/>
                    <a:pt x="40" y="65"/>
                  </a:cubicBezTo>
                  <a:cubicBezTo>
                    <a:pt x="39" y="67"/>
                    <a:pt x="38" y="69"/>
                    <a:pt x="37" y="71"/>
                  </a:cubicBezTo>
                  <a:cubicBezTo>
                    <a:pt x="36" y="72"/>
                    <a:pt x="36" y="74"/>
                    <a:pt x="35" y="76"/>
                  </a:cubicBezTo>
                  <a:cubicBezTo>
                    <a:pt x="32" y="79"/>
                    <a:pt x="29" y="78"/>
                    <a:pt x="28" y="75"/>
                  </a:cubicBezTo>
                  <a:cubicBezTo>
                    <a:pt x="26" y="71"/>
                    <a:pt x="24" y="68"/>
                    <a:pt x="21" y="70"/>
                  </a:cubicBezTo>
                  <a:cubicBezTo>
                    <a:pt x="16" y="67"/>
                    <a:pt x="12" y="65"/>
                    <a:pt x="8" y="64"/>
                  </a:cubicBezTo>
                  <a:cubicBezTo>
                    <a:pt x="3" y="62"/>
                    <a:pt x="0" y="59"/>
                    <a:pt x="0" y="54"/>
                  </a:cubicBezTo>
                  <a:cubicBezTo>
                    <a:pt x="0" y="53"/>
                    <a:pt x="2" y="52"/>
                    <a:pt x="3" y="51"/>
                  </a:cubicBezTo>
                  <a:cubicBezTo>
                    <a:pt x="4" y="50"/>
                    <a:pt x="6" y="50"/>
                    <a:pt x="7" y="49"/>
                  </a:cubicBezTo>
                  <a:cubicBezTo>
                    <a:pt x="10" y="47"/>
                    <a:pt x="11" y="45"/>
                    <a:pt x="15" y="47"/>
                  </a:cubicBezTo>
                  <a:cubicBezTo>
                    <a:pt x="18" y="48"/>
                    <a:pt x="22" y="43"/>
                    <a:pt x="21" y="39"/>
                  </a:cubicBezTo>
                  <a:cubicBezTo>
                    <a:pt x="20" y="36"/>
                    <a:pt x="19" y="34"/>
                    <a:pt x="18" y="31"/>
                  </a:cubicBezTo>
                  <a:cubicBezTo>
                    <a:pt x="17" y="28"/>
                    <a:pt x="18" y="25"/>
                    <a:pt x="21" y="23"/>
                  </a:cubicBezTo>
                  <a:cubicBezTo>
                    <a:pt x="25" y="21"/>
                    <a:pt x="25" y="18"/>
                    <a:pt x="25" y="13"/>
                  </a:cubicBezTo>
                  <a:cubicBezTo>
                    <a:pt x="25" y="13"/>
                    <a:pt x="25" y="13"/>
                    <a:pt x="25" y="13"/>
                  </a:cubicBezTo>
                  <a:cubicBezTo>
                    <a:pt x="25" y="6"/>
                    <a:pt x="26" y="5"/>
                    <a:pt x="33"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6" name="Freeform 797">
              <a:extLst>
                <a:ext uri="{FF2B5EF4-FFF2-40B4-BE49-F238E27FC236}">
                  <a16:creationId xmlns:a16="http://schemas.microsoft.com/office/drawing/2014/main" xmlns="" id="{A4AA669A-EDF1-497C-97A4-27659B54466C}"/>
                </a:ext>
              </a:extLst>
            </p:cNvPr>
            <p:cNvSpPr>
              <a:spLocks/>
            </p:cNvSpPr>
            <p:nvPr/>
          </p:nvSpPr>
          <p:spPr bwMode="auto">
            <a:xfrm>
              <a:off x="1475043" y="2434005"/>
              <a:ext cx="52970" cy="63989"/>
            </a:xfrm>
            <a:custGeom>
              <a:avLst/>
              <a:gdLst>
                <a:gd name="T0" fmla="*/ 53 w 53"/>
                <a:gd name="T1" fmla="*/ 19 h 64"/>
                <a:gd name="T2" fmla="*/ 51 w 53"/>
                <a:gd name="T3" fmla="*/ 24 h 64"/>
                <a:gd name="T4" fmla="*/ 48 w 53"/>
                <a:gd name="T5" fmla="*/ 34 h 64"/>
                <a:gd name="T6" fmla="*/ 46 w 53"/>
                <a:gd name="T7" fmla="*/ 39 h 64"/>
                <a:gd name="T8" fmla="*/ 41 w 53"/>
                <a:gd name="T9" fmla="*/ 42 h 64"/>
                <a:gd name="T10" fmla="*/ 41 w 53"/>
                <a:gd name="T11" fmla="*/ 47 h 64"/>
                <a:gd name="T12" fmla="*/ 42 w 53"/>
                <a:gd name="T13" fmla="*/ 53 h 64"/>
                <a:gd name="T14" fmla="*/ 40 w 53"/>
                <a:gd name="T15" fmla="*/ 62 h 64"/>
                <a:gd name="T16" fmla="*/ 27 w 53"/>
                <a:gd name="T17" fmla="*/ 64 h 64"/>
                <a:gd name="T18" fmla="*/ 27 w 53"/>
                <a:gd name="T19" fmla="*/ 60 h 64"/>
                <a:gd name="T20" fmla="*/ 21 w 53"/>
                <a:gd name="T21" fmla="*/ 55 h 64"/>
                <a:gd name="T22" fmla="*/ 6 w 53"/>
                <a:gd name="T23" fmla="*/ 52 h 64"/>
                <a:gd name="T24" fmla="*/ 1 w 53"/>
                <a:gd name="T25" fmla="*/ 44 h 64"/>
                <a:gd name="T26" fmla="*/ 4 w 53"/>
                <a:gd name="T27" fmla="*/ 40 h 64"/>
                <a:gd name="T28" fmla="*/ 6 w 53"/>
                <a:gd name="T29" fmla="*/ 28 h 64"/>
                <a:gd name="T30" fmla="*/ 6 w 53"/>
                <a:gd name="T31" fmla="*/ 20 h 64"/>
                <a:gd name="T32" fmla="*/ 4 w 53"/>
                <a:gd name="T33" fmla="*/ 8 h 64"/>
                <a:gd name="T34" fmla="*/ 8 w 53"/>
                <a:gd name="T35" fmla="*/ 0 h 64"/>
                <a:gd name="T36" fmla="*/ 22 w 53"/>
                <a:gd name="T37" fmla="*/ 8 h 64"/>
                <a:gd name="T38" fmla="*/ 25 w 53"/>
                <a:gd name="T39" fmla="*/ 5 h 64"/>
                <a:gd name="T40" fmla="*/ 29 w 53"/>
                <a:gd name="T41" fmla="*/ 2 h 64"/>
                <a:gd name="T42" fmla="*/ 33 w 53"/>
                <a:gd name="T43" fmla="*/ 6 h 64"/>
                <a:gd name="T44" fmla="*/ 40 w 53"/>
                <a:gd name="T45" fmla="*/ 9 h 64"/>
                <a:gd name="T46" fmla="*/ 44 w 53"/>
                <a:gd name="T47" fmla="*/ 8 h 64"/>
                <a:gd name="T48" fmla="*/ 47 w 53"/>
                <a:gd name="T49" fmla="*/ 13 h 64"/>
                <a:gd name="T50" fmla="*/ 45 w 53"/>
                <a:gd name="T51" fmla="*/ 19 h 64"/>
                <a:gd name="T52" fmla="*/ 47 w 53"/>
                <a:gd name="T53" fmla="*/ 24 h 64"/>
                <a:gd name="T54" fmla="*/ 50 w 53"/>
                <a:gd name="T55" fmla="*/ 21 h 64"/>
                <a:gd name="T56" fmla="*/ 51 w 53"/>
                <a:gd name="T57" fmla="*/ 19 h 64"/>
                <a:gd name="T58" fmla="*/ 53 w 53"/>
                <a:gd name="T59" fmla="*/ 19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64">
                  <a:moveTo>
                    <a:pt x="53" y="19"/>
                  </a:moveTo>
                  <a:cubicBezTo>
                    <a:pt x="52" y="21"/>
                    <a:pt x="52" y="23"/>
                    <a:pt x="51" y="24"/>
                  </a:cubicBezTo>
                  <a:cubicBezTo>
                    <a:pt x="49" y="27"/>
                    <a:pt x="47" y="30"/>
                    <a:pt x="48" y="34"/>
                  </a:cubicBezTo>
                  <a:cubicBezTo>
                    <a:pt x="49" y="35"/>
                    <a:pt x="47" y="37"/>
                    <a:pt x="46" y="39"/>
                  </a:cubicBezTo>
                  <a:cubicBezTo>
                    <a:pt x="44" y="40"/>
                    <a:pt x="42" y="41"/>
                    <a:pt x="41" y="42"/>
                  </a:cubicBezTo>
                  <a:cubicBezTo>
                    <a:pt x="41" y="44"/>
                    <a:pt x="41" y="46"/>
                    <a:pt x="41" y="47"/>
                  </a:cubicBezTo>
                  <a:cubicBezTo>
                    <a:pt x="45" y="49"/>
                    <a:pt x="44" y="51"/>
                    <a:pt x="42" y="53"/>
                  </a:cubicBezTo>
                  <a:cubicBezTo>
                    <a:pt x="41" y="56"/>
                    <a:pt x="41" y="58"/>
                    <a:pt x="40" y="62"/>
                  </a:cubicBezTo>
                  <a:cubicBezTo>
                    <a:pt x="36" y="62"/>
                    <a:pt x="32" y="63"/>
                    <a:pt x="27" y="64"/>
                  </a:cubicBezTo>
                  <a:cubicBezTo>
                    <a:pt x="27" y="63"/>
                    <a:pt x="27" y="62"/>
                    <a:pt x="27" y="60"/>
                  </a:cubicBezTo>
                  <a:cubicBezTo>
                    <a:pt x="28" y="55"/>
                    <a:pt x="26" y="53"/>
                    <a:pt x="21" y="55"/>
                  </a:cubicBezTo>
                  <a:cubicBezTo>
                    <a:pt x="15" y="56"/>
                    <a:pt x="11" y="55"/>
                    <a:pt x="6" y="52"/>
                  </a:cubicBezTo>
                  <a:cubicBezTo>
                    <a:pt x="3" y="49"/>
                    <a:pt x="0" y="48"/>
                    <a:pt x="1" y="44"/>
                  </a:cubicBezTo>
                  <a:cubicBezTo>
                    <a:pt x="2" y="43"/>
                    <a:pt x="3" y="41"/>
                    <a:pt x="4" y="40"/>
                  </a:cubicBezTo>
                  <a:cubicBezTo>
                    <a:pt x="7" y="37"/>
                    <a:pt x="8" y="33"/>
                    <a:pt x="6" y="28"/>
                  </a:cubicBezTo>
                  <a:cubicBezTo>
                    <a:pt x="5" y="26"/>
                    <a:pt x="6" y="23"/>
                    <a:pt x="6" y="20"/>
                  </a:cubicBezTo>
                  <a:cubicBezTo>
                    <a:pt x="7" y="15"/>
                    <a:pt x="8" y="12"/>
                    <a:pt x="4" y="8"/>
                  </a:cubicBezTo>
                  <a:cubicBezTo>
                    <a:pt x="1" y="6"/>
                    <a:pt x="4" y="2"/>
                    <a:pt x="8" y="0"/>
                  </a:cubicBezTo>
                  <a:cubicBezTo>
                    <a:pt x="9" y="8"/>
                    <a:pt x="17" y="5"/>
                    <a:pt x="22" y="8"/>
                  </a:cubicBezTo>
                  <a:cubicBezTo>
                    <a:pt x="22" y="9"/>
                    <a:pt x="24" y="6"/>
                    <a:pt x="25" y="5"/>
                  </a:cubicBezTo>
                  <a:cubicBezTo>
                    <a:pt x="27" y="4"/>
                    <a:pt x="28" y="2"/>
                    <a:pt x="29" y="2"/>
                  </a:cubicBezTo>
                  <a:cubicBezTo>
                    <a:pt x="31" y="3"/>
                    <a:pt x="32" y="5"/>
                    <a:pt x="33" y="6"/>
                  </a:cubicBezTo>
                  <a:cubicBezTo>
                    <a:pt x="35" y="12"/>
                    <a:pt x="36" y="12"/>
                    <a:pt x="40" y="9"/>
                  </a:cubicBezTo>
                  <a:cubicBezTo>
                    <a:pt x="42" y="8"/>
                    <a:pt x="44" y="7"/>
                    <a:pt x="44" y="8"/>
                  </a:cubicBezTo>
                  <a:cubicBezTo>
                    <a:pt x="45" y="9"/>
                    <a:pt x="47" y="11"/>
                    <a:pt x="47" y="13"/>
                  </a:cubicBezTo>
                  <a:cubicBezTo>
                    <a:pt x="47" y="15"/>
                    <a:pt x="46" y="17"/>
                    <a:pt x="45" y="19"/>
                  </a:cubicBezTo>
                  <a:cubicBezTo>
                    <a:pt x="45" y="20"/>
                    <a:pt x="46" y="22"/>
                    <a:pt x="47" y="24"/>
                  </a:cubicBezTo>
                  <a:cubicBezTo>
                    <a:pt x="48" y="23"/>
                    <a:pt x="49" y="22"/>
                    <a:pt x="50" y="21"/>
                  </a:cubicBezTo>
                  <a:cubicBezTo>
                    <a:pt x="50" y="20"/>
                    <a:pt x="51" y="19"/>
                    <a:pt x="51" y="19"/>
                  </a:cubicBezTo>
                  <a:cubicBezTo>
                    <a:pt x="52" y="19"/>
                    <a:pt x="52" y="19"/>
                    <a:pt x="53"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7" name="Freeform 798">
              <a:extLst>
                <a:ext uri="{FF2B5EF4-FFF2-40B4-BE49-F238E27FC236}">
                  <a16:creationId xmlns:a16="http://schemas.microsoft.com/office/drawing/2014/main" xmlns="" id="{60D08FEB-71C0-49BE-A532-5BF093A0ED86}"/>
                </a:ext>
              </a:extLst>
            </p:cNvPr>
            <p:cNvSpPr>
              <a:spLocks/>
            </p:cNvSpPr>
            <p:nvPr/>
          </p:nvSpPr>
          <p:spPr bwMode="auto">
            <a:xfrm>
              <a:off x="1447922" y="2657752"/>
              <a:ext cx="69073" cy="44918"/>
            </a:xfrm>
            <a:custGeom>
              <a:avLst/>
              <a:gdLst>
                <a:gd name="T0" fmla="*/ 40 w 69"/>
                <a:gd name="T1" fmla="*/ 40 h 45"/>
                <a:gd name="T2" fmla="*/ 37 w 69"/>
                <a:gd name="T3" fmla="*/ 33 h 45"/>
                <a:gd name="T4" fmla="*/ 29 w 69"/>
                <a:gd name="T5" fmla="*/ 37 h 45"/>
                <a:gd name="T6" fmla="*/ 7 w 69"/>
                <a:gd name="T7" fmla="*/ 39 h 45"/>
                <a:gd name="T8" fmla="*/ 2 w 69"/>
                <a:gd name="T9" fmla="*/ 31 h 45"/>
                <a:gd name="T10" fmla="*/ 0 w 69"/>
                <a:gd name="T11" fmla="*/ 12 h 45"/>
                <a:gd name="T12" fmla="*/ 2 w 69"/>
                <a:gd name="T13" fmla="*/ 4 h 45"/>
                <a:gd name="T14" fmla="*/ 13 w 69"/>
                <a:gd name="T15" fmla="*/ 7 h 45"/>
                <a:gd name="T16" fmla="*/ 13 w 69"/>
                <a:gd name="T17" fmla="*/ 6 h 45"/>
                <a:gd name="T18" fmla="*/ 22 w 69"/>
                <a:gd name="T19" fmla="*/ 4 h 45"/>
                <a:gd name="T20" fmla="*/ 26 w 69"/>
                <a:gd name="T21" fmla="*/ 5 h 45"/>
                <a:gd name="T22" fmla="*/ 31 w 69"/>
                <a:gd name="T23" fmla="*/ 4 h 45"/>
                <a:gd name="T24" fmla="*/ 41 w 69"/>
                <a:gd name="T25" fmla="*/ 12 h 45"/>
                <a:gd name="T26" fmla="*/ 47 w 69"/>
                <a:gd name="T27" fmla="*/ 8 h 45"/>
                <a:gd name="T28" fmla="*/ 50 w 69"/>
                <a:gd name="T29" fmla="*/ 5 h 45"/>
                <a:gd name="T30" fmla="*/ 54 w 69"/>
                <a:gd name="T31" fmla="*/ 5 h 45"/>
                <a:gd name="T32" fmla="*/ 54 w 69"/>
                <a:gd name="T33" fmla="*/ 8 h 45"/>
                <a:gd name="T34" fmla="*/ 53 w 69"/>
                <a:gd name="T35" fmla="*/ 14 h 45"/>
                <a:gd name="T36" fmla="*/ 64 w 69"/>
                <a:gd name="T37" fmla="*/ 12 h 45"/>
                <a:gd name="T38" fmla="*/ 69 w 69"/>
                <a:gd name="T39" fmla="*/ 23 h 45"/>
                <a:gd name="T40" fmla="*/ 57 w 69"/>
                <a:gd name="T41" fmla="*/ 37 h 45"/>
                <a:gd name="T42" fmla="*/ 47 w 69"/>
                <a:gd name="T43" fmla="*/ 43 h 45"/>
                <a:gd name="T44" fmla="*/ 40 w 69"/>
                <a:gd name="T45" fmla="*/ 4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9" h="45">
                  <a:moveTo>
                    <a:pt x="40" y="40"/>
                  </a:moveTo>
                  <a:cubicBezTo>
                    <a:pt x="39" y="38"/>
                    <a:pt x="38" y="35"/>
                    <a:pt x="37" y="33"/>
                  </a:cubicBezTo>
                  <a:cubicBezTo>
                    <a:pt x="34" y="34"/>
                    <a:pt x="31" y="35"/>
                    <a:pt x="29" y="37"/>
                  </a:cubicBezTo>
                  <a:cubicBezTo>
                    <a:pt x="22" y="43"/>
                    <a:pt x="14" y="41"/>
                    <a:pt x="7" y="39"/>
                  </a:cubicBezTo>
                  <a:cubicBezTo>
                    <a:pt x="5" y="39"/>
                    <a:pt x="3" y="34"/>
                    <a:pt x="2" y="31"/>
                  </a:cubicBezTo>
                  <a:cubicBezTo>
                    <a:pt x="1" y="25"/>
                    <a:pt x="0" y="19"/>
                    <a:pt x="0" y="12"/>
                  </a:cubicBezTo>
                  <a:cubicBezTo>
                    <a:pt x="0" y="10"/>
                    <a:pt x="1" y="7"/>
                    <a:pt x="2" y="4"/>
                  </a:cubicBezTo>
                  <a:cubicBezTo>
                    <a:pt x="6" y="5"/>
                    <a:pt x="9" y="6"/>
                    <a:pt x="13" y="7"/>
                  </a:cubicBezTo>
                  <a:cubicBezTo>
                    <a:pt x="13" y="8"/>
                    <a:pt x="13" y="7"/>
                    <a:pt x="13" y="6"/>
                  </a:cubicBezTo>
                  <a:cubicBezTo>
                    <a:pt x="16" y="0"/>
                    <a:pt x="17" y="0"/>
                    <a:pt x="22" y="4"/>
                  </a:cubicBezTo>
                  <a:cubicBezTo>
                    <a:pt x="23" y="5"/>
                    <a:pt x="25" y="5"/>
                    <a:pt x="26" y="5"/>
                  </a:cubicBezTo>
                  <a:cubicBezTo>
                    <a:pt x="28" y="5"/>
                    <a:pt x="29" y="4"/>
                    <a:pt x="31" y="4"/>
                  </a:cubicBezTo>
                  <a:cubicBezTo>
                    <a:pt x="40" y="1"/>
                    <a:pt x="41" y="1"/>
                    <a:pt x="41" y="12"/>
                  </a:cubicBezTo>
                  <a:cubicBezTo>
                    <a:pt x="43" y="10"/>
                    <a:pt x="45" y="9"/>
                    <a:pt x="47" y="8"/>
                  </a:cubicBezTo>
                  <a:cubicBezTo>
                    <a:pt x="48" y="7"/>
                    <a:pt x="49" y="6"/>
                    <a:pt x="50" y="5"/>
                  </a:cubicBezTo>
                  <a:cubicBezTo>
                    <a:pt x="51" y="4"/>
                    <a:pt x="53" y="5"/>
                    <a:pt x="54" y="5"/>
                  </a:cubicBezTo>
                  <a:cubicBezTo>
                    <a:pt x="54" y="6"/>
                    <a:pt x="54" y="7"/>
                    <a:pt x="54" y="8"/>
                  </a:cubicBezTo>
                  <a:cubicBezTo>
                    <a:pt x="54" y="10"/>
                    <a:pt x="53" y="12"/>
                    <a:pt x="53" y="14"/>
                  </a:cubicBezTo>
                  <a:cubicBezTo>
                    <a:pt x="57" y="13"/>
                    <a:pt x="62" y="11"/>
                    <a:pt x="64" y="12"/>
                  </a:cubicBezTo>
                  <a:cubicBezTo>
                    <a:pt x="67" y="14"/>
                    <a:pt x="68" y="19"/>
                    <a:pt x="69" y="23"/>
                  </a:cubicBezTo>
                  <a:cubicBezTo>
                    <a:pt x="60" y="24"/>
                    <a:pt x="59" y="31"/>
                    <a:pt x="57" y="37"/>
                  </a:cubicBezTo>
                  <a:cubicBezTo>
                    <a:pt x="55" y="44"/>
                    <a:pt x="54" y="45"/>
                    <a:pt x="47" y="43"/>
                  </a:cubicBezTo>
                  <a:cubicBezTo>
                    <a:pt x="45" y="42"/>
                    <a:pt x="42" y="41"/>
                    <a:pt x="40" y="4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8" name="Freeform 799">
              <a:extLst>
                <a:ext uri="{FF2B5EF4-FFF2-40B4-BE49-F238E27FC236}">
                  <a16:creationId xmlns:a16="http://schemas.microsoft.com/office/drawing/2014/main" xmlns="" id="{2584754B-E360-4777-BD8B-BAAE1D8604E2}"/>
                </a:ext>
              </a:extLst>
            </p:cNvPr>
            <p:cNvSpPr>
              <a:spLocks/>
            </p:cNvSpPr>
            <p:nvPr/>
          </p:nvSpPr>
          <p:spPr bwMode="auto">
            <a:xfrm>
              <a:off x="1785660" y="2231447"/>
              <a:ext cx="85176" cy="136451"/>
            </a:xfrm>
            <a:custGeom>
              <a:avLst/>
              <a:gdLst>
                <a:gd name="T0" fmla="*/ 0 w 85"/>
                <a:gd name="T1" fmla="*/ 134 h 136"/>
                <a:gd name="T2" fmla="*/ 5 w 85"/>
                <a:gd name="T3" fmla="*/ 115 h 136"/>
                <a:gd name="T4" fmla="*/ 13 w 85"/>
                <a:gd name="T5" fmla="*/ 94 h 136"/>
                <a:gd name="T6" fmla="*/ 18 w 85"/>
                <a:gd name="T7" fmla="*/ 84 h 136"/>
                <a:gd name="T8" fmla="*/ 30 w 85"/>
                <a:gd name="T9" fmla="*/ 67 h 136"/>
                <a:gd name="T10" fmla="*/ 38 w 85"/>
                <a:gd name="T11" fmla="*/ 58 h 136"/>
                <a:gd name="T12" fmla="*/ 72 w 85"/>
                <a:gd name="T13" fmla="*/ 11 h 136"/>
                <a:gd name="T14" fmla="*/ 70 w 85"/>
                <a:gd name="T15" fmla="*/ 11 h 136"/>
                <a:gd name="T16" fmla="*/ 69 w 85"/>
                <a:gd name="T17" fmla="*/ 10 h 136"/>
                <a:gd name="T18" fmla="*/ 69 w 85"/>
                <a:gd name="T19" fmla="*/ 9 h 136"/>
                <a:gd name="T20" fmla="*/ 74 w 85"/>
                <a:gd name="T21" fmla="*/ 9 h 136"/>
                <a:gd name="T22" fmla="*/ 80 w 85"/>
                <a:gd name="T23" fmla="*/ 6 h 136"/>
                <a:gd name="T24" fmla="*/ 76 w 85"/>
                <a:gd name="T25" fmla="*/ 4 h 136"/>
                <a:gd name="T26" fmla="*/ 77 w 85"/>
                <a:gd name="T27" fmla="*/ 3 h 136"/>
                <a:gd name="T28" fmla="*/ 84 w 85"/>
                <a:gd name="T29" fmla="*/ 0 h 136"/>
                <a:gd name="T30" fmla="*/ 85 w 85"/>
                <a:gd name="T31" fmla="*/ 2 h 136"/>
                <a:gd name="T32" fmla="*/ 78 w 85"/>
                <a:gd name="T33" fmla="*/ 12 h 136"/>
                <a:gd name="T34" fmla="*/ 75 w 85"/>
                <a:gd name="T35" fmla="*/ 21 h 136"/>
                <a:gd name="T36" fmla="*/ 71 w 85"/>
                <a:gd name="T37" fmla="*/ 22 h 136"/>
                <a:gd name="T38" fmla="*/ 69 w 85"/>
                <a:gd name="T39" fmla="*/ 21 h 136"/>
                <a:gd name="T40" fmla="*/ 66 w 85"/>
                <a:gd name="T41" fmla="*/ 35 h 136"/>
                <a:gd name="T42" fmla="*/ 62 w 85"/>
                <a:gd name="T43" fmla="*/ 44 h 136"/>
                <a:gd name="T44" fmla="*/ 39 w 85"/>
                <a:gd name="T45" fmla="*/ 73 h 136"/>
                <a:gd name="T46" fmla="*/ 11 w 85"/>
                <a:gd name="T47" fmla="*/ 126 h 136"/>
                <a:gd name="T48" fmla="*/ 9 w 85"/>
                <a:gd name="T49" fmla="*/ 130 h 136"/>
                <a:gd name="T50" fmla="*/ 0 w 85"/>
                <a:gd name="T51" fmla="*/ 13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5" h="136">
                  <a:moveTo>
                    <a:pt x="0" y="134"/>
                  </a:moveTo>
                  <a:cubicBezTo>
                    <a:pt x="1" y="127"/>
                    <a:pt x="3" y="121"/>
                    <a:pt x="5" y="115"/>
                  </a:cubicBezTo>
                  <a:cubicBezTo>
                    <a:pt x="7" y="108"/>
                    <a:pt x="10" y="101"/>
                    <a:pt x="13" y="94"/>
                  </a:cubicBezTo>
                  <a:cubicBezTo>
                    <a:pt x="14" y="91"/>
                    <a:pt x="16" y="87"/>
                    <a:pt x="18" y="84"/>
                  </a:cubicBezTo>
                  <a:cubicBezTo>
                    <a:pt x="22" y="78"/>
                    <a:pt x="26" y="72"/>
                    <a:pt x="30" y="67"/>
                  </a:cubicBezTo>
                  <a:cubicBezTo>
                    <a:pt x="32" y="64"/>
                    <a:pt x="35" y="62"/>
                    <a:pt x="38" y="58"/>
                  </a:cubicBezTo>
                  <a:cubicBezTo>
                    <a:pt x="44" y="40"/>
                    <a:pt x="57" y="25"/>
                    <a:pt x="72" y="11"/>
                  </a:cubicBezTo>
                  <a:cubicBezTo>
                    <a:pt x="71" y="11"/>
                    <a:pt x="71" y="11"/>
                    <a:pt x="70" y="11"/>
                  </a:cubicBezTo>
                  <a:cubicBezTo>
                    <a:pt x="70" y="10"/>
                    <a:pt x="69" y="10"/>
                    <a:pt x="69" y="10"/>
                  </a:cubicBezTo>
                  <a:cubicBezTo>
                    <a:pt x="69" y="10"/>
                    <a:pt x="69" y="10"/>
                    <a:pt x="69" y="9"/>
                  </a:cubicBezTo>
                  <a:cubicBezTo>
                    <a:pt x="71" y="9"/>
                    <a:pt x="73" y="9"/>
                    <a:pt x="74" y="9"/>
                  </a:cubicBezTo>
                  <a:cubicBezTo>
                    <a:pt x="76" y="8"/>
                    <a:pt x="77" y="7"/>
                    <a:pt x="80" y="6"/>
                  </a:cubicBezTo>
                  <a:cubicBezTo>
                    <a:pt x="78" y="5"/>
                    <a:pt x="77" y="5"/>
                    <a:pt x="76" y="4"/>
                  </a:cubicBezTo>
                  <a:cubicBezTo>
                    <a:pt x="77" y="3"/>
                    <a:pt x="77" y="3"/>
                    <a:pt x="77" y="3"/>
                  </a:cubicBezTo>
                  <a:cubicBezTo>
                    <a:pt x="79" y="2"/>
                    <a:pt x="82" y="1"/>
                    <a:pt x="84" y="0"/>
                  </a:cubicBezTo>
                  <a:cubicBezTo>
                    <a:pt x="84" y="1"/>
                    <a:pt x="85" y="1"/>
                    <a:pt x="85" y="2"/>
                  </a:cubicBezTo>
                  <a:cubicBezTo>
                    <a:pt x="83" y="5"/>
                    <a:pt x="80" y="9"/>
                    <a:pt x="78" y="12"/>
                  </a:cubicBezTo>
                  <a:cubicBezTo>
                    <a:pt x="77" y="15"/>
                    <a:pt x="77" y="18"/>
                    <a:pt x="75" y="21"/>
                  </a:cubicBezTo>
                  <a:cubicBezTo>
                    <a:pt x="74" y="22"/>
                    <a:pt x="72" y="22"/>
                    <a:pt x="71" y="22"/>
                  </a:cubicBezTo>
                  <a:cubicBezTo>
                    <a:pt x="70" y="22"/>
                    <a:pt x="70" y="22"/>
                    <a:pt x="69" y="21"/>
                  </a:cubicBezTo>
                  <a:cubicBezTo>
                    <a:pt x="68" y="26"/>
                    <a:pt x="67" y="31"/>
                    <a:pt x="66" y="35"/>
                  </a:cubicBezTo>
                  <a:cubicBezTo>
                    <a:pt x="65" y="38"/>
                    <a:pt x="64" y="41"/>
                    <a:pt x="62" y="44"/>
                  </a:cubicBezTo>
                  <a:cubicBezTo>
                    <a:pt x="54" y="54"/>
                    <a:pt x="45" y="63"/>
                    <a:pt x="39" y="73"/>
                  </a:cubicBezTo>
                  <a:cubicBezTo>
                    <a:pt x="29" y="90"/>
                    <a:pt x="21" y="108"/>
                    <a:pt x="11" y="126"/>
                  </a:cubicBezTo>
                  <a:cubicBezTo>
                    <a:pt x="11" y="127"/>
                    <a:pt x="10" y="129"/>
                    <a:pt x="9" y="130"/>
                  </a:cubicBezTo>
                  <a:cubicBezTo>
                    <a:pt x="8" y="134"/>
                    <a:pt x="5" y="136"/>
                    <a:pt x="0" y="13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29" name="Freeform 800">
              <a:extLst>
                <a:ext uri="{FF2B5EF4-FFF2-40B4-BE49-F238E27FC236}">
                  <a16:creationId xmlns:a16="http://schemas.microsoft.com/office/drawing/2014/main" xmlns="" id="{95271277-61ED-4E9A-B984-EC2F35194DEC}"/>
                </a:ext>
              </a:extLst>
            </p:cNvPr>
            <p:cNvSpPr>
              <a:spLocks/>
            </p:cNvSpPr>
            <p:nvPr/>
          </p:nvSpPr>
          <p:spPr bwMode="auto">
            <a:xfrm>
              <a:off x="1756421" y="2922180"/>
              <a:ext cx="59327" cy="90262"/>
            </a:xfrm>
            <a:custGeom>
              <a:avLst/>
              <a:gdLst>
                <a:gd name="T0" fmla="*/ 14 w 59"/>
                <a:gd name="T1" fmla="*/ 23 h 90"/>
                <a:gd name="T2" fmla="*/ 7 w 59"/>
                <a:gd name="T3" fmla="*/ 24 h 90"/>
                <a:gd name="T4" fmla="*/ 1 w 59"/>
                <a:gd name="T5" fmla="*/ 17 h 90"/>
                <a:gd name="T6" fmla="*/ 5 w 59"/>
                <a:gd name="T7" fmla="*/ 14 h 90"/>
                <a:gd name="T8" fmla="*/ 13 w 59"/>
                <a:gd name="T9" fmla="*/ 8 h 90"/>
                <a:gd name="T10" fmla="*/ 14 w 59"/>
                <a:gd name="T11" fmla="*/ 4 h 90"/>
                <a:gd name="T12" fmla="*/ 21 w 59"/>
                <a:gd name="T13" fmla="*/ 3 h 90"/>
                <a:gd name="T14" fmla="*/ 21 w 59"/>
                <a:gd name="T15" fmla="*/ 4 h 90"/>
                <a:gd name="T16" fmla="*/ 32 w 59"/>
                <a:gd name="T17" fmla="*/ 8 h 90"/>
                <a:gd name="T18" fmla="*/ 38 w 59"/>
                <a:gd name="T19" fmla="*/ 34 h 90"/>
                <a:gd name="T20" fmla="*/ 50 w 59"/>
                <a:gd name="T21" fmla="*/ 63 h 90"/>
                <a:gd name="T22" fmla="*/ 57 w 59"/>
                <a:gd name="T23" fmla="*/ 78 h 90"/>
                <a:gd name="T24" fmla="*/ 59 w 59"/>
                <a:gd name="T25" fmla="*/ 83 h 90"/>
                <a:gd name="T26" fmla="*/ 56 w 59"/>
                <a:gd name="T27" fmla="*/ 90 h 90"/>
                <a:gd name="T28" fmla="*/ 50 w 59"/>
                <a:gd name="T29" fmla="*/ 88 h 90"/>
                <a:gd name="T30" fmla="*/ 40 w 59"/>
                <a:gd name="T31" fmla="*/ 84 h 90"/>
                <a:gd name="T32" fmla="*/ 36 w 59"/>
                <a:gd name="T33" fmla="*/ 77 h 90"/>
                <a:gd name="T34" fmla="*/ 31 w 59"/>
                <a:gd name="T35" fmla="*/ 57 h 90"/>
                <a:gd name="T36" fmla="*/ 27 w 59"/>
                <a:gd name="T37" fmla="*/ 47 h 90"/>
                <a:gd name="T38" fmla="*/ 21 w 59"/>
                <a:gd name="T39" fmla="*/ 38 h 90"/>
                <a:gd name="T40" fmla="*/ 20 w 59"/>
                <a:gd name="T41" fmla="*/ 36 h 90"/>
                <a:gd name="T42" fmla="*/ 16 w 59"/>
                <a:gd name="T43" fmla="*/ 22 h 90"/>
                <a:gd name="T44" fmla="*/ 14 w 59"/>
                <a:gd name="T45" fmla="*/ 2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 h="90">
                  <a:moveTo>
                    <a:pt x="14" y="23"/>
                  </a:moveTo>
                  <a:cubicBezTo>
                    <a:pt x="12" y="23"/>
                    <a:pt x="10" y="24"/>
                    <a:pt x="7" y="24"/>
                  </a:cubicBezTo>
                  <a:cubicBezTo>
                    <a:pt x="4" y="24"/>
                    <a:pt x="0" y="20"/>
                    <a:pt x="1" y="17"/>
                  </a:cubicBezTo>
                  <a:cubicBezTo>
                    <a:pt x="1" y="16"/>
                    <a:pt x="3" y="14"/>
                    <a:pt x="5" y="14"/>
                  </a:cubicBezTo>
                  <a:cubicBezTo>
                    <a:pt x="10" y="15"/>
                    <a:pt x="13" y="13"/>
                    <a:pt x="13" y="8"/>
                  </a:cubicBezTo>
                  <a:cubicBezTo>
                    <a:pt x="13" y="6"/>
                    <a:pt x="13" y="5"/>
                    <a:pt x="14" y="4"/>
                  </a:cubicBezTo>
                  <a:cubicBezTo>
                    <a:pt x="16" y="0"/>
                    <a:pt x="18" y="0"/>
                    <a:pt x="21" y="3"/>
                  </a:cubicBezTo>
                  <a:cubicBezTo>
                    <a:pt x="21" y="4"/>
                    <a:pt x="21" y="4"/>
                    <a:pt x="21" y="4"/>
                  </a:cubicBezTo>
                  <a:cubicBezTo>
                    <a:pt x="25" y="11"/>
                    <a:pt x="25" y="11"/>
                    <a:pt x="32" y="8"/>
                  </a:cubicBezTo>
                  <a:cubicBezTo>
                    <a:pt x="27" y="18"/>
                    <a:pt x="35" y="25"/>
                    <a:pt x="38" y="34"/>
                  </a:cubicBezTo>
                  <a:cubicBezTo>
                    <a:pt x="41" y="44"/>
                    <a:pt x="45" y="54"/>
                    <a:pt x="50" y="63"/>
                  </a:cubicBezTo>
                  <a:cubicBezTo>
                    <a:pt x="53" y="68"/>
                    <a:pt x="56" y="73"/>
                    <a:pt x="57" y="78"/>
                  </a:cubicBezTo>
                  <a:cubicBezTo>
                    <a:pt x="58" y="80"/>
                    <a:pt x="59" y="82"/>
                    <a:pt x="59" y="83"/>
                  </a:cubicBezTo>
                  <a:cubicBezTo>
                    <a:pt x="58" y="86"/>
                    <a:pt x="58" y="89"/>
                    <a:pt x="56" y="90"/>
                  </a:cubicBezTo>
                  <a:cubicBezTo>
                    <a:pt x="55" y="90"/>
                    <a:pt x="51" y="90"/>
                    <a:pt x="50" y="88"/>
                  </a:cubicBezTo>
                  <a:cubicBezTo>
                    <a:pt x="47" y="85"/>
                    <a:pt x="45" y="84"/>
                    <a:pt x="40" y="84"/>
                  </a:cubicBezTo>
                  <a:cubicBezTo>
                    <a:pt x="36" y="84"/>
                    <a:pt x="35" y="80"/>
                    <a:pt x="36" y="77"/>
                  </a:cubicBezTo>
                  <a:cubicBezTo>
                    <a:pt x="38" y="69"/>
                    <a:pt x="37" y="63"/>
                    <a:pt x="31" y="57"/>
                  </a:cubicBezTo>
                  <a:cubicBezTo>
                    <a:pt x="29" y="55"/>
                    <a:pt x="28" y="51"/>
                    <a:pt x="27" y="47"/>
                  </a:cubicBezTo>
                  <a:cubicBezTo>
                    <a:pt x="25" y="44"/>
                    <a:pt x="26" y="39"/>
                    <a:pt x="21" y="38"/>
                  </a:cubicBezTo>
                  <a:cubicBezTo>
                    <a:pt x="21" y="37"/>
                    <a:pt x="20" y="37"/>
                    <a:pt x="20" y="36"/>
                  </a:cubicBezTo>
                  <a:cubicBezTo>
                    <a:pt x="19" y="32"/>
                    <a:pt x="17" y="27"/>
                    <a:pt x="16" y="22"/>
                  </a:cubicBezTo>
                  <a:cubicBezTo>
                    <a:pt x="15" y="23"/>
                    <a:pt x="15" y="23"/>
                    <a:pt x="14"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0" name="Freeform 801">
              <a:extLst>
                <a:ext uri="{FF2B5EF4-FFF2-40B4-BE49-F238E27FC236}">
                  <a16:creationId xmlns:a16="http://schemas.microsoft.com/office/drawing/2014/main" xmlns="" id="{19B40E1F-27E2-46AC-B1DD-DEE1C39510C7}"/>
                </a:ext>
              </a:extLst>
            </p:cNvPr>
            <p:cNvSpPr>
              <a:spLocks noEditPoints="1"/>
            </p:cNvSpPr>
            <p:nvPr/>
          </p:nvSpPr>
          <p:spPr bwMode="auto">
            <a:xfrm>
              <a:off x="1987372" y="2742928"/>
              <a:ext cx="59750" cy="47886"/>
            </a:xfrm>
            <a:custGeom>
              <a:avLst/>
              <a:gdLst>
                <a:gd name="T0" fmla="*/ 16 w 60"/>
                <a:gd name="T1" fmla="*/ 44 h 48"/>
                <a:gd name="T2" fmla="*/ 12 w 60"/>
                <a:gd name="T3" fmla="*/ 31 h 48"/>
                <a:gd name="T4" fmla="*/ 15 w 60"/>
                <a:gd name="T5" fmla="*/ 25 h 48"/>
                <a:gd name="T6" fmla="*/ 4 w 60"/>
                <a:gd name="T7" fmla="*/ 20 h 48"/>
                <a:gd name="T8" fmla="*/ 3 w 60"/>
                <a:gd name="T9" fmla="*/ 12 h 48"/>
                <a:gd name="T10" fmla="*/ 17 w 60"/>
                <a:gd name="T11" fmla="*/ 9 h 48"/>
                <a:gd name="T12" fmla="*/ 21 w 60"/>
                <a:gd name="T13" fmla="*/ 7 h 48"/>
                <a:gd name="T14" fmla="*/ 25 w 60"/>
                <a:gd name="T15" fmla="*/ 4 h 48"/>
                <a:gd name="T16" fmla="*/ 33 w 60"/>
                <a:gd name="T17" fmla="*/ 7 h 48"/>
                <a:gd name="T18" fmla="*/ 36 w 60"/>
                <a:gd name="T19" fmla="*/ 14 h 48"/>
                <a:gd name="T20" fmla="*/ 40 w 60"/>
                <a:gd name="T21" fmla="*/ 12 h 48"/>
                <a:gd name="T22" fmla="*/ 51 w 60"/>
                <a:gd name="T23" fmla="*/ 20 h 48"/>
                <a:gd name="T24" fmla="*/ 60 w 60"/>
                <a:gd name="T25" fmla="*/ 34 h 48"/>
                <a:gd name="T26" fmla="*/ 56 w 60"/>
                <a:gd name="T27" fmla="*/ 39 h 48"/>
                <a:gd name="T28" fmla="*/ 46 w 60"/>
                <a:gd name="T29" fmla="*/ 46 h 48"/>
                <a:gd name="T30" fmla="*/ 38 w 60"/>
                <a:gd name="T31" fmla="*/ 48 h 48"/>
                <a:gd name="T32" fmla="*/ 23 w 60"/>
                <a:gd name="T33" fmla="*/ 45 h 48"/>
                <a:gd name="T34" fmla="*/ 16 w 60"/>
                <a:gd name="T35" fmla="*/ 44 h 48"/>
                <a:gd name="T36" fmla="*/ 36 w 60"/>
                <a:gd name="T37" fmla="*/ 29 h 48"/>
                <a:gd name="T38" fmla="*/ 44 w 60"/>
                <a:gd name="T39" fmla="*/ 22 h 48"/>
                <a:gd name="T40" fmla="*/ 42 w 60"/>
                <a:gd name="T41" fmla="*/ 17 h 48"/>
                <a:gd name="T42" fmla="*/ 36 w 60"/>
                <a:gd name="T43" fmla="*/ 20 h 48"/>
                <a:gd name="T44" fmla="*/ 36 w 60"/>
                <a:gd name="T45" fmla="*/ 2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 h="48">
                  <a:moveTo>
                    <a:pt x="16" y="44"/>
                  </a:moveTo>
                  <a:cubicBezTo>
                    <a:pt x="15" y="40"/>
                    <a:pt x="13" y="36"/>
                    <a:pt x="12" y="31"/>
                  </a:cubicBezTo>
                  <a:cubicBezTo>
                    <a:pt x="12" y="29"/>
                    <a:pt x="14" y="27"/>
                    <a:pt x="15" y="25"/>
                  </a:cubicBezTo>
                  <a:cubicBezTo>
                    <a:pt x="11" y="23"/>
                    <a:pt x="7" y="22"/>
                    <a:pt x="4" y="20"/>
                  </a:cubicBezTo>
                  <a:cubicBezTo>
                    <a:pt x="1" y="19"/>
                    <a:pt x="0" y="14"/>
                    <a:pt x="3" y="12"/>
                  </a:cubicBezTo>
                  <a:cubicBezTo>
                    <a:pt x="7" y="10"/>
                    <a:pt x="11" y="7"/>
                    <a:pt x="17" y="9"/>
                  </a:cubicBezTo>
                  <a:cubicBezTo>
                    <a:pt x="18" y="9"/>
                    <a:pt x="19" y="8"/>
                    <a:pt x="21" y="7"/>
                  </a:cubicBezTo>
                  <a:cubicBezTo>
                    <a:pt x="22" y="6"/>
                    <a:pt x="23" y="5"/>
                    <a:pt x="25" y="4"/>
                  </a:cubicBezTo>
                  <a:cubicBezTo>
                    <a:pt x="31" y="0"/>
                    <a:pt x="32" y="1"/>
                    <a:pt x="33" y="7"/>
                  </a:cubicBezTo>
                  <a:cubicBezTo>
                    <a:pt x="34" y="10"/>
                    <a:pt x="35" y="12"/>
                    <a:pt x="36" y="14"/>
                  </a:cubicBezTo>
                  <a:cubicBezTo>
                    <a:pt x="38" y="13"/>
                    <a:pt x="40" y="13"/>
                    <a:pt x="40" y="12"/>
                  </a:cubicBezTo>
                  <a:cubicBezTo>
                    <a:pt x="44" y="15"/>
                    <a:pt x="47" y="18"/>
                    <a:pt x="51" y="20"/>
                  </a:cubicBezTo>
                  <a:cubicBezTo>
                    <a:pt x="57" y="23"/>
                    <a:pt x="60" y="28"/>
                    <a:pt x="60" y="34"/>
                  </a:cubicBezTo>
                  <a:cubicBezTo>
                    <a:pt x="60" y="36"/>
                    <a:pt x="57" y="37"/>
                    <a:pt x="56" y="39"/>
                  </a:cubicBezTo>
                  <a:cubicBezTo>
                    <a:pt x="53" y="41"/>
                    <a:pt x="49" y="44"/>
                    <a:pt x="46" y="46"/>
                  </a:cubicBezTo>
                  <a:cubicBezTo>
                    <a:pt x="43" y="47"/>
                    <a:pt x="40" y="48"/>
                    <a:pt x="38" y="48"/>
                  </a:cubicBezTo>
                  <a:cubicBezTo>
                    <a:pt x="33" y="47"/>
                    <a:pt x="28" y="46"/>
                    <a:pt x="23" y="45"/>
                  </a:cubicBezTo>
                  <a:cubicBezTo>
                    <a:pt x="20" y="44"/>
                    <a:pt x="18" y="44"/>
                    <a:pt x="16" y="44"/>
                  </a:cubicBezTo>
                  <a:close/>
                  <a:moveTo>
                    <a:pt x="36" y="29"/>
                  </a:moveTo>
                  <a:cubicBezTo>
                    <a:pt x="41" y="29"/>
                    <a:pt x="42" y="25"/>
                    <a:pt x="44" y="22"/>
                  </a:cubicBezTo>
                  <a:cubicBezTo>
                    <a:pt x="45" y="20"/>
                    <a:pt x="45" y="18"/>
                    <a:pt x="42" y="17"/>
                  </a:cubicBezTo>
                  <a:cubicBezTo>
                    <a:pt x="39" y="16"/>
                    <a:pt x="36" y="17"/>
                    <a:pt x="36" y="20"/>
                  </a:cubicBezTo>
                  <a:cubicBezTo>
                    <a:pt x="35" y="23"/>
                    <a:pt x="36" y="26"/>
                    <a:pt x="36" y="2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1" name="Freeform 802">
              <a:extLst>
                <a:ext uri="{FF2B5EF4-FFF2-40B4-BE49-F238E27FC236}">
                  <a16:creationId xmlns:a16="http://schemas.microsoft.com/office/drawing/2014/main" xmlns="" id="{1A50C94C-5697-4121-B5A6-82980E061FED}"/>
                </a:ext>
              </a:extLst>
            </p:cNvPr>
            <p:cNvSpPr>
              <a:spLocks/>
            </p:cNvSpPr>
            <p:nvPr/>
          </p:nvSpPr>
          <p:spPr bwMode="auto">
            <a:xfrm>
              <a:off x="2213661" y="2869209"/>
              <a:ext cx="51275" cy="47038"/>
            </a:xfrm>
            <a:custGeom>
              <a:avLst/>
              <a:gdLst>
                <a:gd name="T0" fmla="*/ 18 w 51"/>
                <a:gd name="T1" fmla="*/ 10 h 47"/>
                <a:gd name="T2" fmla="*/ 22 w 51"/>
                <a:gd name="T3" fmla="*/ 12 h 47"/>
                <a:gd name="T4" fmla="*/ 25 w 51"/>
                <a:gd name="T5" fmla="*/ 7 h 47"/>
                <a:gd name="T6" fmla="*/ 35 w 51"/>
                <a:gd name="T7" fmla="*/ 1 h 47"/>
                <a:gd name="T8" fmla="*/ 39 w 51"/>
                <a:gd name="T9" fmla="*/ 4 h 47"/>
                <a:gd name="T10" fmla="*/ 38 w 51"/>
                <a:gd name="T11" fmla="*/ 8 h 47"/>
                <a:gd name="T12" fmla="*/ 37 w 51"/>
                <a:gd name="T13" fmla="*/ 8 h 47"/>
                <a:gd name="T14" fmla="*/ 33 w 51"/>
                <a:gd name="T15" fmla="*/ 15 h 47"/>
                <a:gd name="T16" fmla="*/ 40 w 51"/>
                <a:gd name="T17" fmla="*/ 17 h 47"/>
                <a:gd name="T18" fmla="*/ 48 w 51"/>
                <a:gd name="T19" fmla="*/ 23 h 47"/>
                <a:gd name="T20" fmla="*/ 49 w 51"/>
                <a:gd name="T21" fmla="*/ 41 h 47"/>
                <a:gd name="T22" fmla="*/ 40 w 51"/>
                <a:gd name="T23" fmla="*/ 47 h 47"/>
                <a:gd name="T24" fmla="*/ 24 w 51"/>
                <a:gd name="T25" fmla="*/ 47 h 47"/>
                <a:gd name="T26" fmla="*/ 18 w 51"/>
                <a:gd name="T27" fmla="*/ 45 h 47"/>
                <a:gd name="T28" fmla="*/ 10 w 51"/>
                <a:gd name="T29" fmla="*/ 42 h 47"/>
                <a:gd name="T30" fmla="*/ 5 w 51"/>
                <a:gd name="T31" fmla="*/ 38 h 47"/>
                <a:gd name="T32" fmla="*/ 2 w 51"/>
                <a:gd name="T33" fmla="*/ 33 h 47"/>
                <a:gd name="T34" fmla="*/ 4 w 51"/>
                <a:gd name="T35" fmla="*/ 25 h 47"/>
                <a:gd name="T36" fmla="*/ 7 w 51"/>
                <a:gd name="T37" fmla="*/ 23 h 47"/>
                <a:gd name="T38" fmla="*/ 18 w 51"/>
                <a:gd name="T39" fmla="*/ 1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 h="47">
                  <a:moveTo>
                    <a:pt x="18" y="10"/>
                  </a:moveTo>
                  <a:cubicBezTo>
                    <a:pt x="19" y="11"/>
                    <a:pt x="22" y="13"/>
                    <a:pt x="22" y="12"/>
                  </a:cubicBezTo>
                  <a:cubicBezTo>
                    <a:pt x="24" y="11"/>
                    <a:pt x="25" y="9"/>
                    <a:pt x="25" y="7"/>
                  </a:cubicBezTo>
                  <a:cubicBezTo>
                    <a:pt x="27" y="2"/>
                    <a:pt x="30" y="0"/>
                    <a:pt x="35" y="1"/>
                  </a:cubicBezTo>
                  <a:cubicBezTo>
                    <a:pt x="37" y="1"/>
                    <a:pt x="38" y="3"/>
                    <a:pt x="39" y="4"/>
                  </a:cubicBezTo>
                  <a:cubicBezTo>
                    <a:pt x="39" y="5"/>
                    <a:pt x="38" y="6"/>
                    <a:pt x="38" y="8"/>
                  </a:cubicBezTo>
                  <a:cubicBezTo>
                    <a:pt x="38" y="8"/>
                    <a:pt x="37" y="8"/>
                    <a:pt x="37" y="8"/>
                  </a:cubicBezTo>
                  <a:cubicBezTo>
                    <a:pt x="36" y="10"/>
                    <a:pt x="34" y="13"/>
                    <a:pt x="33" y="15"/>
                  </a:cubicBezTo>
                  <a:cubicBezTo>
                    <a:pt x="35" y="15"/>
                    <a:pt x="38" y="15"/>
                    <a:pt x="40" y="17"/>
                  </a:cubicBezTo>
                  <a:cubicBezTo>
                    <a:pt x="43" y="18"/>
                    <a:pt x="46" y="20"/>
                    <a:pt x="48" y="23"/>
                  </a:cubicBezTo>
                  <a:cubicBezTo>
                    <a:pt x="50" y="29"/>
                    <a:pt x="51" y="35"/>
                    <a:pt x="49" y="41"/>
                  </a:cubicBezTo>
                  <a:cubicBezTo>
                    <a:pt x="47" y="45"/>
                    <a:pt x="45" y="47"/>
                    <a:pt x="40" y="47"/>
                  </a:cubicBezTo>
                  <a:cubicBezTo>
                    <a:pt x="34" y="46"/>
                    <a:pt x="29" y="47"/>
                    <a:pt x="24" y="47"/>
                  </a:cubicBezTo>
                  <a:cubicBezTo>
                    <a:pt x="22" y="47"/>
                    <a:pt x="20" y="46"/>
                    <a:pt x="18" y="45"/>
                  </a:cubicBezTo>
                  <a:cubicBezTo>
                    <a:pt x="15" y="44"/>
                    <a:pt x="13" y="41"/>
                    <a:pt x="10" y="42"/>
                  </a:cubicBezTo>
                  <a:cubicBezTo>
                    <a:pt x="6" y="42"/>
                    <a:pt x="6" y="40"/>
                    <a:pt x="5" y="38"/>
                  </a:cubicBezTo>
                  <a:cubicBezTo>
                    <a:pt x="4" y="36"/>
                    <a:pt x="2" y="34"/>
                    <a:pt x="2" y="33"/>
                  </a:cubicBezTo>
                  <a:cubicBezTo>
                    <a:pt x="0" y="29"/>
                    <a:pt x="0" y="27"/>
                    <a:pt x="4" y="25"/>
                  </a:cubicBezTo>
                  <a:cubicBezTo>
                    <a:pt x="5" y="25"/>
                    <a:pt x="7" y="24"/>
                    <a:pt x="7" y="23"/>
                  </a:cubicBezTo>
                  <a:cubicBezTo>
                    <a:pt x="10" y="17"/>
                    <a:pt x="12" y="12"/>
                    <a:pt x="18" y="1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2" name="Freeform 803">
              <a:extLst>
                <a:ext uri="{FF2B5EF4-FFF2-40B4-BE49-F238E27FC236}">
                  <a16:creationId xmlns:a16="http://schemas.microsoft.com/office/drawing/2014/main" xmlns="" id="{10BA7883-3F03-45A3-8B0A-8F966BBAFC3C}"/>
                </a:ext>
              </a:extLst>
            </p:cNvPr>
            <p:cNvSpPr>
              <a:spLocks/>
            </p:cNvSpPr>
            <p:nvPr/>
          </p:nvSpPr>
          <p:spPr bwMode="auto">
            <a:xfrm>
              <a:off x="1952199" y="2602238"/>
              <a:ext cx="46191" cy="52546"/>
            </a:xfrm>
            <a:custGeom>
              <a:avLst/>
              <a:gdLst>
                <a:gd name="T0" fmla="*/ 27 w 46"/>
                <a:gd name="T1" fmla="*/ 14 h 52"/>
                <a:gd name="T2" fmla="*/ 28 w 46"/>
                <a:gd name="T3" fmla="*/ 7 h 52"/>
                <a:gd name="T4" fmla="*/ 32 w 46"/>
                <a:gd name="T5" fmla="*/ 3 h 52"/>
                <a:gd name="T6" fmla="*/ 35 w 46"/>
                <a:gd name="T7" fmla="*/ 2 h 52"/>
                <a:gd name="T8" fmla="*/ 39 w 46"/>
                <a:gd name="T9" fmla="*/ 0 h 52"/>
                <a:gd name="T10" fmla="*/ 46 w 46"/>
                <a:gd name="T11" fmla="*/ 1 h 52"/>
                <a:gd name="T12" fmla="*/ 44 w 46"/>
                <a:gd name="T13" fmla="*/ 8 h 52"/>
                <a:gd name="T14" fmla="*/ 38 w 46"/>
                <a:gd name="T15" fmla="*/ 21 h 52"/>
                <a:gd name="T16" fmla="*/ 43 w 46"/>
                <a:gd name="T17" fmla="*/ 22 h 52"/>
                <a:gd name="T18" fmla="*/ 28 w 46"/>
                <a:gd name="T19" fmla="*/ 52 h 52"/>
                <a:gd name="T20" fmla="*/ 19 w 46"/>
                <a:gd name="T21" fmla="*/ 45 h 52"/>
                <a:gd name="T22" fmla="*/ 11 w 46"/>
                <a:gd name="T23" fmla="*/ 43 h 52"/>
                <a:gd name="T24" fmla="*/ 6 w 46"/>
                <a:gd name="T25" fmla="*/ 40 h 52"/>
                <a:gd name="T26" fmla="*/ 3 w 46"/>
                <a:gd name="T27" fmla="*/ 35 h 52"/>
                <a:gd name="T28" fmla="*/ 4 w 46"/>
                <a:gd name="T29" fmla="*/ 28 h 52"/>
                <a:gd name="T30" fmla="*/ 10 w 46"/>
                <a:gd name="T31" fmla="*/ 18 h 52"/>
                <a:gd name="T32" fmla="*/ 15 w 46"/>
                <a:gd name="T33" fmla="*/ 6 h 52"/>
                <a:gd name="T34" fmla="*/ 24 w 46"/>
                <a:gd name="T35" fmla="*/ 10 h 52"/>
                <a:gd name="T36" fmla="*/ 25 w 46"/>
                <a:gd name="T37" fmla="*/ 14 h 52"/>
                <a:gd name="T38" fmla="*/ 27 w 46"/>
                <a:gd name="T39"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6" h="52">
                  <a:moveTo>
                    <a:pt x="27" y="14"/>
                  </a:moveTo>
                  <a:cubicBezTo>
                    <a:pt x="27" y="12"/>
                    <a:pt x="28" y="9"/>
                    <a:pt x="28" y="7"/>
                  </a:cubicBezTo>
                  <a:cubicBezTo>
                    <a:pt x="27" y="4"/>
                    <a:pt x="28" y="2"/>
                    <a:pt x="32" y="3"/>
                  </a:cubicBezTo>
                  <a:cubicBezTo>
                    <a:pt x="33" y="3"/>
                    <a:pt x="34" y="2"/>
                    <a:pt x="35" y="2"/>
                  </a:cubicBezTo>
                  <a:cubicBezTo>
                    <a:pt x="36" y="1"/>
                    <a:pt x="38" y="0"/>
                    <a:pt x="39" y="0"/>
                  </a:cubicBezTo>
                  <a:cubicBezTo>
                    <a:pt x="42" y="0"/>
                    <a:pt x="44" y="1"/>
                    <a:pt x="46" y="1"/>
                  </a:cubicBezTo>
                  <a:cubicBezTo>
                    <a:pt x="45" y="3"/>
                    <a:pt x="45" y="5"/>
                    <a:pt x="44" y="8"/>
                  </a:cubicBezTo>
                  <a:cubicBezTo>
                    <a:pt x="42" y="12"/>
                    <a:pt x="40" y="16"/>
                    <a:pt x="38" y="21"/>
                  </a:cubicBezTo>
                  <a:cubicBezTo>
                    <a:pt x="41" y="22"/>
                    <a:pt x="42" y="22"/>
                    <a:pt x="43" y="22"/>
                  </a:cubicBezTo>
                  <a:cubicBezTo>
                    <a:pt x="36" y="31"/>
                    <a:pt x="38" y="44"/>
                    <a:pt x="28" y="52"/>
                  </a:cubicBezTo>
                  <a:cubicBezTo>
                    <a:pt x="25" y="50"/>
                    <a:pt x="21" y="50"/>
                    <a:pt x="19" y="45"/>
                  </a:cubicBezTo>
                  <a:cubicBezTo>
                    <a:pt x="18" y="42"/>
                    <a:pt x="15" y="42"/>
                    <a:pt x="11" y="43"/>
                  </a:cubicBezTo>
                  <a:cubicBezTo>
                    <a:pt x="7" y="46"/>
                    <a:pt x="6" y="45"/>
                    <a:pt x="6" y="40"/>
                  </a:cubicBezTo>
                  <a:cubicBezTo>
                    <a:pt x="6" y="39"/>
                    <a:pt x="4" y="37"/>
                    <a:pt x="3" y="35"/>
                  </a:cubicBezTo>
                  <a:cubicBezTo>
                    <a:pt x="0" y="31"/>
                    <a:pt x="0" y="30"/>
                    <a:pt x="4" y="28"/>
                  </a:cubicBezTo>
                  <a:cubicBezTo>
                    <a:pt x="7" y="27"/>
                    <a:pt x="10" y="21"/>
                    <a:pt x="10" y="18"/>
                  </a:cubicBezTo>
                  <a:cubicBezTo>
                    <a:pt x="9" y="16"/>
                    <a:pt x="14" y="6"/>
                    <a:pt x="15" y="6"/>
                  </a:cubicBezTo>
                  <a:cubicBezTo>
                    <a:pt x="18" y="4"/>
                    <a:pt x="22" y="6"/>
                    <a:pt x="24" y="10"/>
                  </a:cubicBezTo>
                  <a:cubicBezTo>
                    <a:pt x="24" y="11"/>
                    <a:pt x="25" y="12"/>
                    <a:pt x="25" y="14"/>
                  </a:cubicBezTo>
                  <a:cubicBezTo>
                    <a:pt x="26" y="14"/>
                    <a:pt x="26" y="14"/>
                    <a:pt x="27"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3" name="Freeform 804">
              <a:extLst>
                <a:ext uri="{FF2B5EF4-FFF2-40B4-BE49-F238E27FC236}">
                  <a16:creationId xmlns:a16="http://schemas.microsoft.com/office/drawing/2014/main" xmlns="" id="{796453E9-CBB8-4484-B330-FB379BF90B87}"/>
                </a:ext>
              </a:extLst>
            </p:cNvPr>
            <p:cNvSpPr>
              <a:spLocks/>
            </p:cNvSpPr>
            <p:nvPr/>
          </p:nvSpPr>
          <p:spPr bwMode="auto">
            <a:xfrm>
              <a:off x="2187812" y="2753945"/>
              <a:ext cx="49157" cy="40258"/>
            </a:xfrm>
            <a:custGeom>
              <a:avLst/>
              <a:gdLst>
                <a:gd name="T0" fmla="*/ 31 w 49"/>
                <a:gd name="T1" fmla="*/ 0 h 40"/>
                <a:gd name="T2" fmla="*/ 42 w 49"/>
                <a:gd name="T3" fmla="*/ 18 h 40"/>
                <a:gd name="T4" fmla="*/ 34 w 49"/>
                <a:gd name="T5" fmla="*/ 38 h 40"/>
                <a:gd name="T6" fmla="*/ 23 w 49"/>
                <a:gd name="T7" fmla="*/ 34 h 40"/>
                <a:gd name="T8" fmla="*/ 18 w 49"/>
                <a:gd name="T9" fmla="*/ 37 h 40"/>
                <a:gd name="T10" fmla="*/ 9 w 49"/>
                <a:gd name="T11" fmla="*/ 34 h 40"/>
                <a:gd name="T12" fmla="*/ 6 w 49"/>
                <a:gd name="T13" fmla="*/ 29 h 40"/>
                <a:gd name="T14" fmla="*/ 1 w 49"/>
                <a:gd name="T15" fmla="*/ 32 h 40"/>
                <a:gd name="T16" fmla="*/ 1 w 49"/>
                <a:gd name="T17" fmla="*/ 24 h 40"/>
                <a:gd name="T18" fmla="*/ 7 w 49"/>
                <a:gd name="T19" fmla="*/ 15 h 40"/>
                <a:gd name="T20" fmla="*/ 27 w 49"/>
                <a:gd name="T21" fmla="*/ 2 h 40"/>
                <a:gd name="T22" fmla="*/ 31 w 49"/>
                <a:gd name="T23"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9" h="40">
                  <a:moveTo>
                    <a:pt x="31" y="0"/>
                  </a:moveTo>
                  <a:cubicBezTo>
                    <a:pt x="35" y="6"/>
                    <a:pt x="38" y="12"/>
                    <a:pt x="42" y="18"/>
                  </a:cubicBezTo>
                  <a:cubicBezTo>
                    <a:pt x="49" y="28"/>
                    <a:pt x="46" y="36"/>
                    <a:pt x="34" y="38"/>
                  </a:cubicBezTo>
                  <a:cubicBezTo>
                    <a:pt x="29" y="39"/>
                    <a:pt x="25" y="40"/>
                    <a:pt x="23" y="34"/>
                  </a:cubicBezTo>
                  <a:cubicBezTo>
                    <a:pt x="21" y="35"/>
                    <a:pt x="20" y="36"/>
                    <a:pt x="18" y="37"/>
                  </a:cubicBezTo>
                  <a:cubicBezTo>
                    <a:pt x="14" y="38"/>
                    <a:pt x="10" y="39"/>
                    <a:pt x="9" y="34"/>
                  </a:cubicBezTo>
                  <a:cubicBezTo>
                    <a:pt x="8" y="32"/>
                    <a:pt x="7" y="31"/>
                    <a:pt x="6" y="29"/>
                  </a:cubicBezTo>
                  <a:cubicBezTo>
                    <a:pt x="4" y="30"/>
                    <a:pt x="3" y="31"/>
                    <a:pt x="1" y="32"/>
                  </a:cubicBezTo>
                  <a:cubicBezTo>
                    <a:pt x="1" y="28"/>
                    <a:pt x="0" y="26"/>
                    <a:pt x="1" y="24"/>
                  </a:cubicBezTo>
                  <a:cubicBezTo>
                    <a:pt x="2" y="20"/>
                    <a:pt x="5" y="17"/>
                    <a:pt x="7" y="15"/>
                  </a:cubicBezTo>
                  <a:cubicBezTo>
                    <a:pt x="15" y="6"/>
                    <a:pt x="16" y="6"/>
                    <a:pt x="27" y="2"/>
                  </a:cubicBezTo>
                  <a:cubicBezTo>
                    <a:pt x="28" y="1"/>
                    <a:pt x="29" y="0"/>
                    <a:pt x="3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4" name="Freeform 805">
              <a:extLst>
                <a:ext uri="{FF2B5EF4-FFF2-40B4-BE49-F238E27FC236}">
                  <a16:creationId xmlns:a16="http://schemas.microsoft.com/office/drawing/2014/main" xmlns="" id="{A45233DA-0D01-4A78-99DA-AE501A54A207}"/>
                </a:ext>
              </a:extLst>
            </p:cNvPr>
            <p:cNvSpPr>
              <a:spLocks/>
            </p:cNvSpPr>
            <p:nvPr/>
          </p:nvSpPr>
          <p:spPr bwMode="auto">
            <a:xfrm>
              <a:off x="1290282" y="2656481"/>
              <a:ext cx="39410" cy="50428"/>
            </a:xfrm>
            <a:custGeom>
              <a:avLst/>
              <a:gdLst>
                <a:gd name="T0" fmla="*/ 5 w 39"/>
                <a:gd name="T1" fmla="*/ 41 h 50"/>
                <a:gd name="T2" fmla="*/ 7 w 39"/>
                <a:gd name="T3" fmla="*/ 38 h 50"/>
                <a:gd name="T4" fmla="*/ 5 w 39"/>
                <a:gd name="T5" fmla="*/ 24 h 50"/>
                <a:gd name="T6" fmla="*/ 8 w 39"/>
                <a:gd name="T7" fmla="*/ 28 h 50"/>
                <a:gd name="T8" fmla="*/ 11 w 39"/>
                <a:gd name="T9" fmla="*/ 18 h 50"/>
                <a:gd name="T10" fmla="*/ 10 w 39"/>
                <a:gd name="T11" fmla="*/ 0 h 50"/>
                <a:gd name="T12" fmla="*/ 26 w 39"/>
                <a:gd name="T13" fmla="*/ 13 h 50"/>
                <a:gd name="T14" fmla="*/ 34 w 39"/>
                <a:gd name="T15" fmla="*/ 17 h 50"/>
                <a:gd name="T16" fmla="*/ 36 w 39"/>
                <a:gd name="T17" fmla="*/ 22 h 50"/>
                <a:gd name="T18" fmla="*/ 39 w 39"/>
                <a:gd name="T19" fmla="*/ 31 h 50"/>
                <a:gd name="T20" fmla="*/ 33 w 39"/>
                <a:gd name="T21" fmla="*/ 34 h 50"/>
                <a:gd name="T22" fmla="*/ 26 w 39"/>
                <a:gd name="T23" fmla="*/ 41 h 50"/>
                <a:gd name="T24" fmla="*/ 27 w 39"/>
                <a:gd name="T25" fmla="*/ 47 h 50"/>
                <a:gd name="T26" fmla="*/ 18 w 39"/>
                <a:gd name="T27" fmla="*/ 50 h 50"/>
                <a:gd name="T28" fmla="*/ 5 w 39"/>
                <a:gd name="T29" fmla="*/ 4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50">
                  <a:moveTo>
                    <a:pt x="5" y="41"/>
                  </a:moveTo>
                  <a:cubicBezTo>
                    <a:pt x="5" y="40"/>
                    <a:pt x="6" y="39"/>
                    <a:pt x="7" y="38"/>
                  </a:cubicBezTo>
                  <a:cubicBezTo>
                    <a:pt x="2" y="34"/>
                    <a:pt x="2" y="34"/>
                    <a:pt x="5" y="24"/>
                  </a:cubicBezTo>
                  <a:cubicBezTo>
                    <a:pt x="6" y="25"/>
                    <a:pt x="7" y="26"/>
                    <a:pt x="8" y="28"/>
                  </a:cubicBezTo>
                  <a:cubicBezTo>
                    <a:pt x="9" y="24"/>
                    <a:pt x="10" y="21"/>
                    <a:pt x="11" y="18"/>
                  </a:cubicBezTo>
                  <a:cubicBezTo>
                    <a:pt x="0" y="13"/>
                    <a:pt x="0" y="8"/>
                    <a:pt x="10" y="0"/>
                  </a:cubicBezTo>
                  <a:cubicBezTo>
                    <a:pt x="18" y="2"/>
                    <a:pt x="23" y="6"/>
                    <a:pt x="26" y="13"/>
                  </a:cubicBezTo>
                  <a:cubicBezTo>
                    <a:pt x="27" y="15"/>
                    <a:pt x="31" y="17"/>
                    <a:pt x="34" y="17"/>
                  </a:cubicBezTo>
                  <a:cubicBezTo>
                    <a:pt x="37" y="18"/>
                    <a:pt x="37" y="19"/>
                    <a:pt x="36" y="22"/>
                  </a:cubicBezTo>
                  <a:cubicBezTo>
                    <a:pt x="36" y="25"/>
                    <a:pt x="33" y="29"/>
                    <a:pt x="39" y="31"/>
                  </a:cubicBezTo>
                  <a:cubicBezTo>
                    <a:pt x="38" y="35"/>
                    <a:pt x="36" y="35"/>
                    <a:pt x="33" y="34"/>
                  </a:cubicBezTo>
                  <a:cubicBezTo>
                    <a:pt x="27" y="32"/>
                    <a:pt x="25" y="35"/>
                    <a:pt x="26" y="41"/>
                  </a:cubicBezTo>
                  <a:cubicBezTo>
                    <a:pt x="26" y="43"/>
                    <a:pt x="26" y="46"/>
                    <a:pt x="27" y="47"/>
                  </a:cubicBezTo>
                  <a:cubicBezTo>
                    <a:pt x="23" y="49"/>
                    <a:pt x="20" y="50"/>
                    <a:pt x="18" y="50"/>
                  </a:cubicBezTo>
                  <a:cubicBezTo>
                    <a:pt x="14" y="47"/>
                    <a:pt x="10" y="44"/>
                    <a:pt x="5" y="4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5" name="Freeform 806">
              <a:extLst>
                <a:ext uri="{FF2B5EF4-FFF2-40B4-BE49-F238E27FC236}">
                  <a16:creationId xmlns:a16="http://schemas.microsoft.com/office/drawing/2014/main" xmlns="" id="{713D2EBE-B984-490E-9B2B-1B836BA60023}"/>
                </a:ext>
              </a:extLst>
            </p:cNvPr>
            <p:cNvSpPr>
              <a:spLocks/>
            </p:cNvSpPr>
            <p:nvPr/>
          </p:nvSpPr>
          <p:spPr bwMode="auto">
            <a:xfrm>
              <a:off x="2161537" y="2678516"/>
              <a:ext cx="37291" cy="38139"/>
            </a:xfrm>
            <a:custGeom>
              <a:avLst/>
              <a:gdLst>
                <a:gd name="T0" fmla="*/ 31 w 37"/>
                <a:gd name="T1" fmla="*/ 0 h 38"/>
                <a:gd name="T2" fmla="*/ 35 w 37"/>
                <a:gd name="T3" fmla="*/ 13 h 38"/>
                <a:gd name="T4" fmla="*/ 29 w 37"/>
                <a:gd name="T5" fmla="*/ 25 h 38"/>
                <a:gd name="T6" fmla="*/ 29 w 37"/>
                <a:gd name="T7" fmla="*/ 31 h 38"/>
                <a:gd name="T8" fmla="*/ 11 w 37"/>
                <a:gd name="T9" fmla="*/ 28 h 38"/>
                <a:gd name="T10" fmla="*/ 1 w 37"/>
                <a:gd name="T11" fmla="*/ 23 h 38"/>
                <a:gd name="T12" fmla="*/ 0 w 37"/>
                <a:gd name="T13" fmla="*/ 11 h 38"/>
                <a:gd name="T14" fmla="*/ 5 w 37"/>
                <a:gd name="T15" fmla="*/ 7 h 38"/>
                <a:gd name="T16" fmla="*/ 9 w 37"/>
                <a:gd name="T17" fmla="*/ 6 h 38"/>
                <a:gd name="T18" fmla="*/ 18 w 37"/>
                <a:gd name="T19" fmla="*/ 5 h 38"/>
                <a:gd name="T20" fmla="*/ 31 w 37"/>
                <a:gd name="T21"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7" h="38">
                  <a:moveTo>
                    <a:pt x="31" y="0"/>
                  </a:moveTo>
                  <a:cubicBezTo>
                    <a:pt x="35" y="4"/>
                    <a:pt x="33" y="9"/>
                    <a:pt x="35" y="13"/>
                  </a:cubicBezTo>
                  <a:cubicBezTo>
                    <a:pt x="37" y="19"/>
                    <a:pt x="31" y="20"/>
                    <a:pt x="29" y="25"/>
                  </a:cubicBezTo>
                  <a:cubicBezTo>
                    <a:pt x="33" y="27"/>
                    <a:pt x="33" y="28"/>
                    <a:pt x="29" y="31"/>
                  </a:cubicBezTo>
                  <a:cubicBezTo>
                    <a:pt x="20" y="37"/>
                    <a:pt x="21" y="38"/>
                    <a:pt x="11" y="28"/>
                  </a:cubicBezTo>
                  <a:cubicBezTo>
                    <a:pt x="9" y="25"/>
                    <a:pt x="5" y="25"/>
                    <a:pt x="1" y="23"/>
                  </a:cubicBezTo>
                  <a:cubicBezTo>
                    <a:pt x="1" y="20"/>
                    <a:pt x="0" y="15"/>
                    <a:pt x="0" y="11"/>
                  </a:cubicBezTo>
                  <a:cubicBezTo>
                    <a:pt x="0" y="8"/>
                    <a:pt x="2" y="5"/>
                    <a:pt x="5" y="7"/>
                  </a:cubicBezTo>
                  <a:cubicBezTo>
                    <a:pt x="6" y="7"/>
                    <a:pt x="8" y="6"/>
                    <a:pt x="9" y="6"/>
                  </a:cubicBezTo>
                  <a:cubicBezTo>
                    <a:pt x="12" y="6"/>
                    <a:pt x="15" y="5"/>
                    <a:pt x="18" y="5"/>
                  </a:cubicBezTo>
                  <a:cubicBezTo>
                    <a:pt x="23" y="6"/>
                    <a:pt x="27" y="4"/>
                    <a:pt x="3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6" name="Freeform 807">
              <a:extLst>
                <a:ext uri="{FF2B5EF4-FFF2-40B4-BE49-F238E27FC236}">
                  <a16:creationId xmlns:a16="http://schemas.microsoft.com/office/drawing/2014/main" xmlns="" id="{CD9B0A4F-7184-458E-B85B-7CF65126B256}"/>
                </a:ext>
              </a:extLst>
            </p:cNvPr>
            <p:cNvSpPr>
              <a:spLocks/>
            </p:cNvSpPr>
            <p:nvPr/>
          </p:nvSpPr>
          <p:spPr bwMode="auto">
            <a:xfrm>
              <a:off x="1994151" y="2924299"/>
              <a:ext cx="38986" cy="43224"/>
            </a:xfrm>
            <a:custGeom>
              <a:avLst/>
              <a:gdLst>
                <a:gd name="T0" fmla="*/ 18 w 39"/>
                <a:gd name="T1" fmla="*/ 33 h 43"/>
                <a:gd name="T2" fmla="*/ 14 w 39"/>
                <a:gd name="T3" fmla="*/ 31 h 43"/>
                <a:gd name="T4" fmla="*/ 2 w 39"/>
                <a:gd name="T5" fmla="*/ 18 h 43"/>
                <a:gd name="T6" fmla="*/ 3 w 39"/>
                <a:gd name="T7" fmla="*/ 14 h 43"/>
                <a:gd name="T8" fmla="*/ 14 w 39"/>
                <a:gd name="T9" fmla="*/ 5 h 43"/>
                <a:gd name="T10" fmla="*/ 18 w 39"/>
                <a:gd name="T11" fmla="*/ 0 h 43"/>
                <a:gd name="T12" fmla="*/ 19 w 39"/>
                <a:gd name="T13" fmla="*/ 1 h 43"/>
                <a:gd name="T14" fmla="*/ 34 w 39"/>
                <a:gd name="T15" fmla="*/ 16 h 43"/>
                <a:gd name="T16" fmla="*/ 39 w 39"/>
                <a:gd name="T17" fmla="*/ 18 h 43"/>
                <a:gd name="T18" fmla="*/ 32 w 39"/>
                <a:gd name="T19" fmla="*/ 36 h 43"/>
                <a:gd name="T20" fmla="*/ 19 w 39"/>
                <a:gd name="T21" fmla="*/ 41 h 43"/>
                <a:gd name="T22" fmla="*/ 18 w 39"/>
                <a:gd name="T23" fmla="*/ 3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9" h="43">
                  <a:moveTo>
                    <a:pt x="18" y="33"/>
                  </a:moveTo>
                  <a:cubicBezTo>
                    <a:pt x="16" y="32"/>
                    <a:pt x="15" y="32"/>
                    <a:pt x="14" y="31"/>
                  </a:cubicBezTo>
                  <a:cubicBezTo>
                    <a:pt x="11" y="26"/>
                    <a:pt x="7" y="22"/>
                    <a:pt x="2" y="18"/>
                  </a:cubicBezTo>
                  <a:cubicBezTo>
                    <a:pt x="0" y="16"/>
                    <a:pt x="0" y="14"/>
                    <a:pt x="3" y="14"/>
                  </a:cubicBezTo>
                  <a:cubicBezTo>
                    <a:pt x="9" y="14"/>
                    <a:pt x="11" y="9"/>
                    <a:pt x="14" y="5"/>
                  </a:cubicBezTo>
                  <a:cubicBezTo>
                    <a:pt x="15" y="3"/>
                    <a:pt x="16" y="1"/>
                    <a:pt x="18" y="0"/>
                  </a:cubicBezTo>
                  <a:cubicBezTo>
                    <a:pt x="19" y="1"/>
                    <a:pt x="19" y="1"/>
                    <a:pt x="19" y="1"/>
                  </a:cubicBezTo>
                  <a:cubicBezTo>
                    <a:pt x="20" y="10"/>
                    <a:pt x="25" y="15"/>
                    <a:pt x="34" y="16"/>
                  </a:cubicBezTo>
                  <a:cubicBezTo>
                    <a:pt x="36" y="16"/>
                    <a:pt x="37" y="17"/>
                    <a:pt x="39" y="18"/>
                  </a:cubicBezTo>
                  <a:cubicBezTo>
                    <a:pt x="36" y="24"/>
                    <a:pt x="34" y="30"/>
                    <a:pt x="32" y="36"/>
                  </a:cubicBezTo>
                  <a:cubicBezTo>
                    <a:pt x="29" y="42"/>
                    <a:pt x="26" y="43"/>
                    <a:pt x="19" y="41"/>
                  </a:cubicBezTo>
                  <a:cubicBezTo>
                    <a:pt x="14" y="39"/>
                    <a:pt x="14" y="39"/>
                    <a:pt x="18" y="3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7" name="Freeform 808">
              <a:extLst>
                <a:ext uri="{FF2B5EF4-FFF2-40B4-BE49-F238E27FC236}">
                  <a16:creationId xmlns:a16="http://schemas.microsoft.com/office/drawing/2014/main" xmlns="" id="{84A0376A-2503-4987-A98E-E2547923EB08}"/>
                </a:ext>
              </a:extLst>
            </p:cNvPr>
            <p:cNvSpPr>
              <a:spLocks/>
            </p:cNvSpPr>
            <p:nvPr/>
          </p:nvSpPr>
          <p:spPr bwMode="auto">
            <a:xfrm>
              <a:off x="2055174" y="2680635"/>
              <a:ext cx="36443" cy="45343"/>
            </a:xfrm>
            <a:custGeom>
              <a:avLst/>
              <a:gdLst>
                <a:gd name="T0" fmla="*/ 0 w 36"/>
                <a:gd name="T1" fmla="*/ 39 h 45"/>
                <a:gd name="T2" fmla="*/ 4 w 36"/>
                <a:gd name="T3" fmla="*/ 31 h 45"/>
                <a:gd name="T4" fmla="*/ 9 w 36"/>
                <a:gd name="T5" fmla="*/ 16 h 45"/>
                <a:gd name="T6" fmla="*/ 13 w 36"/>
                <a:gd name="T7" fmla="*/ 11 h 45"/>
                <a:gd name="T8" fmla="*/ 18 w 36"/>
                <a:gd name="T9" fmla="*/ 7 h 45"/>
                <a:gd name="T10" fmla="*/ 29 w 36"/>
                <a:gd name="T11" fmla="*/ 3 h 45"/>
                <a:gd name="T12" fmla="*/ 36 w 36"/>
                <a:gd name="T13" fmla="*/ 18 h 45"/>
                <a:gd name="T14" fmla="*/ 27 w 36"/>
                <a:gd name="T15" fmla="*/ 31 h 45"/>
                <a:gd name="T16" fmla="*/ 20 w 36"/>
                <a:gd name="T17" fmla="*/ 45 h 45"/>
                <a:gd name="T18" fmla="*/ 8 w 36"/>
                <a:gd name="T19" fmla="*/ 36 h 45"/>
                <a:gd name="T20" fmla="*/ 1 w 36"/>
                <a:gd name="T21" fmla="*/ 40 h 45"/>
                <a:gd name="T22" fmla="*/ 0 w 36"/>
                <a:gd name="T23" fmla="*/ 3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6" h="45">
                  <a:moveTo>
                    <a:pt x="0" y="39"/>
                  </a:moveTo>
                  <a:cubicBezTo>
                    <a:pt x="1" y="36"/>
                    <a:pt x="2" y="33"/>
                    <a:pt x="4" y="31"/>
                  </a:cubicBezTo>
                  <a:cubicBezTo>
                    <a:pt x="6" y="26"/>
                    <a:pt x="10" y="22"/>
                    <a:pt x="9" y="16"/>
                  </a:cubicBezTo>
                  <a:cubicBezTo>
                    <a:pt x="8" y="15"/>
                    <a:pt x="12" y="11"/>
                    <a:pt x="13" y="11"/>
                  </a:cubicBezTo>
                  <a:cubicBezTo>
                    <a:pt x="17" y="11"/>
                    <a:pt x="17" y="9"/>
                    <a:pt x="18" y="7"/>
                  </a:cubicBezTo>
                  <a:cubicBezTo>
                    <a:pt x="21" y="1"/>
                    <a:pt x="24" y="0"/>
                    <a:pt x="29" y="3"/>
                  </a:cubicBezTo>
                  <a:cubicBezTo>
                    <a:pt x="24" y="11"/>
                    <a:pt x="35" y="12"/>
                    <a:pt x="36" y="18"/>
                  </a:cubicBezTo>
                  <a:cubicBezTo>
                    <a:pt x="33" y="22"/>
                    <a:pt x="29" y="26"/>
                    <a:pt x="27" y="31"/>
                  </a:cubicBezTo>
                  <a:cubicBezTo>
                    <a:pt x="24" y="36"/>
                    <a:pt x="23" y="41"/>
                    <a:pt x="20" y="45"/>
                  </a:cubicBezTo>
                  <a:cubicBezTo>
                    <a:pt x="19" y="37"/>
                    <a:pt x="11" y="40"/>
                    <a:pt x="8" y="36"/>
                  </a:cubicBezTo>
                  <a:cubicBezTo>
                    <a:pt x="5" y="38"/>
                    <a:pt x="3" y="39"/>
                    <a:pt x="1" y="40"/>
                  </a:cubicBezTo>
                  <a:cubicBezTo>
                    <a:pt x="1" y="40"/>
                    <a:pt x="1" y="40"/>
                    <a:pt x="0" y="3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8" name="Freeform 809">
              <a:extLst>
                <a:ext uri="{FF2B5EF4-FFF2-40B4-BE49-F238E27FC236}">
                  <a16:creationId xmlns:a16="http://schemas.microsoft.com/office/drawing/2014/main" xmlns="" id="{4278D710-B89E-4C8E-A080-EED736814529}"/>
                </a:ext>
              </a:extLst>
            </p:cNvPr>
            <p:cNvSpPr>
              <a:spLocks/>
            </p:cNvSpPr>
            <p:nvPr/>
          </p:nvSpPr>
          <p:spPr bwMode="auto">
            <a:xfrm>
              <a:off x="1820832" y="2919213"/>
              <a:ext cx="22036" cy="49157"/>
            </a:xfrm>
            <a:custGeom>
              <a:avLst/>
              <a:gdLst>
                <a:gd name="T0" fmla="*/ 6 w 22"/>
                <a:gd name="T1" fmla="*/ 0 h 49"/>
                <a:gd name="T2" fmla="*/ 21 w 22"/>
                <a:gd name="T3" fmla="*/ 24 h 49"/>
                <a:gd name="T4" fmla="*/ 18 w 22"/>
                <a:gd name="T5" fmla="*/ 36 h 49"/>
                <a:gd name="T6" fmla="*/ 14 w 22"/>
                <a:gd name="T7" fmla="*/ 44 h 49"/>
                <a:gd name="T8" fmla="*/ 12 w 22"/>
                <a:gd name="T9" fmla="*/ 47 h 49"/>
                <a:gd name="T10" fmla="*/ 0 w 22"/>
                <a:gd name="T11" fmla="*/ 40 h 49"/>
                <a:gd name="T12" fmla="*/ 2 w 22"/>
                <a:gd name="T13" fmla="*/ 5 h 49"/>
                <a:gd name="T14" fmla="*/ 6 w 22"/>
                <a:gd name="T15" fmla="*/ 0 h 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49">
                  <a:moveTo>
                    <a:pt x="6" y="0"/>
                  </a:moveTo>
                  <a:cubicBezTo>
                    <a:pt x="16" y="6"/>
                    <a:pt x="18" y="15"/>
                    <a:pt x="21" y="24"/>
                  </a:cubicBezTo>
                  <a:cubicBezTo>
                    <a:pt x="22" y="29"/>
                    <a:pt x="21" y="33"/>
                    <a:pt x="18" y="36"/>
                  </a:cubicBezTo>
                  <a:cubicBezTo>
                    <a:pt x="16" y="39"/>
                    <a:pt x="15" y="42"/>
                    <a:pt x="14" y="44"/>
                  </a:cubicBezTo>
                  <a:cubicBezTo>
                    <a:pt x="13" y="45"/>
                    <a:pt x="13" y="47"/>
                    <a:pt x="12" y="47"/>
                  </a:cubicBezTo>
                  <a:cubicBezTo>
                    <a:pt x="8" y="49"/>
                    <a:pt x="0" y="44"/>
                    <a:pt x="0" y="40"/>
                  </a:cubicBezTo>
                  <a:cubicBezTo>
                    <a:pt x="1" y="28"/>
                    <a:pt x="1" y="17"/>
                    <a:pt x="2" y="5"/>
                  </a:cubicBezTo>
                  <a:cubicBezTo>
                    <a:pt x="2" y="3"/>
                    <a:pt x="4" y="2"/>
                    <a:pt x="6"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39" name="Freeform 810">
              <a:extLst>
                <a:ext uri="{FF2B5EF4-FFF2-40B4-BE49-F238E27FC236}">
                  <a16:creationId xmlns:a16="http://schemas.microsoft.com/office/drawing/2014/main" xmlns="" id="{2DEFDF11-63C5-43B2-B702-595B9E3662C8}"/>
                </a:ext>
              </a:extLst>
            </p:cNvPr>
            <p:cNvSpPr>
              <a:spLocks/>
            </p:cNvSpPr>
            <p:nvPr/>
          </p:nvSpPr>
          <p:spPr bwMode="auto">
            <a:xfrm>
              <a:off x="1432666" y="2773015"/>
              <a:ext cx="31359" cy="36020"/>
            </a:xfrm>
            <a:custGeom>
              <a:avLst/>
              <a:gdLst>
                <a:gd name="T0" fmla="*/ 12 w 31"/>
                <a:gd name="T1" fmla="*/ 12 h 36"/>
                <a:gd name="T2" fmla="*/ 17 w 31"/>
                <a:gd name="T3" fmla="*/ 2 h 36"/>
                <a:gd name="T4" fmla="*/ 19 w 31"/>
                <a:gd name="T5" fmla="*/ 1 h 36"/>
                <a:gd name="T6" fmla="*/ 27 w 31"/>
                <a:gd name="T7" fmla="*/ 11 h 36"/>
                <a:gd name="T8" fmla="*/ 30 w 31"/>
                <a:gd name="T9" fmla="*/ 19 h 36"/>
                <a:gd name="T10" fmla="*/ 29 w 31"/>
                <a:gd name="T11" fmla="*/ 28 h 36"/>
                <a:gd name="T12" fmla="*/ 22 w 31"/>
                <a:gd name="T13" fmla="*/ 35 h 36"/>
                <a:gd name="T14" fmla="*/ 17 w 31"/>
                <a:gd name="T15" fmla="*/ 35 h 36"/>
                <a:gd name="T16" fmla="*/ 12 w 31"/>
                <a:gd name="T17" fmla="*/ 33 h 36"/>
                <a:gd name="T18" fmla="*/ 5 w 31"/>
                <a:gd name="T19" fmla="*/ 22 h 36"/>
                <a:gd name="T20" fmla="*/ 2 w 31"/>
                <a:gd name="T21" fmla="*/ 15 h 36"/>
                <a:gd name="T22" fmla="*/ 0 w 31"/>
                <a:gd name="T23" fmla="*/ 12 h 36"/>
                <a:gd name="T24" fmla="*/ 6 w 31"/>
                <a:gd name="T25" fmla="*/ 2 h 36"/>
                <a:gd name="T26" fmla="*/ 9 w 31"/>
                <a:gd name="T27" fmla="*/ 1 h 36"/>
                <a:gd name="T28" fmla="*/ 10 w 31"/>
                <a:gd name="T29" fmla="*/ 3 h 36"/>
                <a:gd name="T30" fmla="*/ 10 w 31"/>
                <a:gd name="T31" fmla="*/ 11 h 36"/>
                <a:gd name="T32" fmla="*/ 12 w 31"/>
                <a:gd name="T33" fmla="*/ 1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36">
                  <a:moveTo>
                    <a:pt x="12" y="12"/>
                  </a:moveTo>
                  <a:cubicBezTo>
                    <a:pt x="14" y="8"/>
                    <a:pt x="15" y="5"/>
                    <a:pt x="17" y="2"/>
                  </a:cubicBezTo>
                  <a:cubicBezTo>
                    <a:pt x="18" y="2"/>
                    <a:pt x="18" y="2"/>
                    <a:pt x="19" y="1"/>
                  </a:cubicBezTo>
                  <a:cubicBezTo>
                    <a:pt x="18" y="8"/>
                    <a:pt x="22" y="9"/>
                    <a:pt x="27" y="11"/>
                  </a:cubicBezTo>
                  <a:cubicBezTo>
                    <a:pt x="31" y="12"/>
                    <a:pt x="31" y="15"/>
                    <a:pt x="30" y="19"/>
                  </a:cubicBezTo>
                  <a:cubicBezTo>
                    <a:pt x="30" y="22"/>
                    <a:pt x="30" y="25"/>
                    <a:pt x="29" y="28"/>
                  </a:cubicBezTo>
                  <a:cubicBezTo>
                    <a:pt x="27" y="31"/>
                    <a:pt x="25" y="33"/>
                    <a:pt x="22" y="35"/>
                  </a:cubicBezTo>
                  <a:cubicBezTo>
                    <a:pt x="21" y="36"/>
                    <a:pt x="19" y="35"/>
                    <a:pt x="17" y="35"/>
                  </a:cubicBezTo>
                  <a:cubicBezTo>
                    <a:pt x="15" y="35"/>
                    <a:pt x="13" y="34"/>
                    <a:pt x="12" y="33"/>
                  </a:cubicBezTo>
                  <a:cubicBezTo>
                    <a:pt x="6" y="32"/>
                    <a:pt x="3" y="28"/>
                    <a:pt x="5" y="22"/>
                  </a:cubicBezTo>
                  <a:cubicBezTo>
                    <a:pt x="7" y="18"/>
                    <a:pt x="8" y="15"/>
                    <a:pt x="2" y="15"/>
                  </a:cubicBezTo>
                  <a:cubicBezTo>
                    <a:pt x="1" y="15"/>
                    <a:pt x="0" y="12"/>
                    <a:pt x="0" y="12"/>
                  </a:cubicBezTo>
                  <a:cubicBezTo>
                    <a:pt x="2" y="8"/>
                    <a:pt x="4" y="5"/>
                    <a:pt x="6" y="2"/>
                  </a:cubicBezTo>
                  <a:cubicBezTo>
                    <a:pt x="6" y="1"/>
                    <a:pt x="8" y="0"/>
                    <a:pt x="9" y="1"/>
                  </a:cubicBezTo>
                  <a:cubicBezTo>
                    <a:pt x="9" y="1"/>
                    <a:pt x="10" y="2"/>
                    <a:pt x="10" y="3"/>
                  </a:cubicBezTo>
                  <a:cubicBezTo>
                    <a:pt x="10" y="6"/>
                    <a:pt x="10" y="8"/>
                    <a:pt x="10" y="11"/>
                  </a:cubicBezTo>
                  <a:cubicBezTo>
                    <a:pt x="11" y="11"/>
                    <a:pt x="12" y="11"/>
                    <a:pt x="12"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0" name="Freeform 811">
              <a:extLst>
                <a:ext uri="{FF2B5EF4-FFF2-40B4-BE49-F238E27FC236}">
                  <a16:creationId xmlns:a16="http://schemas.microsoft.com/office/drawing/2014/main" xmlns="" id="{485D2CEC-FDE1-4AFF-AEC6-86AD6DBBEFFD}"/>
                </a:ext>
              </a:extLst>
            </p:cNvPr>
            <p:cNvSpPr>
              <a:spLocks/>
            </p:cNvSpPr>
            <p:nvPr/>
          </p:nvSpPr>
          <p:spPr bwMode="auto">
            <a:xfrm>
              <a:off x="2611574" y="2028888"/>
              <a:ext cx="31359" cy="47038"/>
            </a:xfrm>
            <a:custGeom>
              <a:avLst/>
              <a:gdLst>
                <a:gd name="T0" fmla="*/ 14 w 31"/>
                <a:gd name="T1" fmla="*/ 47 h 47"/>
                <a:gd name="T2" fmla="*/ 10 w 31"/>
                <a:gd name="T3" fmla="*/ 45 h 47"/>
                <a:gd name="T4" fmla="*/ 6 w 31"/>
                <a:gd name="T5" fmla="*/ 40 h 47"/>
                <a:gd name="T6" fmla="*/ 6 w 31"/>
                <a:gd name="T7" fmla="*/ 30 h 47"/>
                <a:gd name="T8" fmla="*/ 1 w 31"/>
                <a:gd name="T9" fmla="*/ 35 h 47"/>
                <a:gd name="T10" fmla="*/ 0 w 31"/>
                <a:gd name="T11" fmla="*/ 29 h 47"/>
                <a:gd name="T12" fmla="*/ 7 w 31"/>
                <a:gd name="T13" fmla="*/ 16 h 47"/>
                <a:gd name="T14" fmla="*/ 20 w 31"/>
                <a:gd name="T15" fmla="*/ 12 h 47"/>
                <a:gd name="T16" fmla="*/ 26 w 31"/>
                <a:gd name="T17" fmla="*/ 10 h 47"/>
                <a:gd name="T18" fmla="*/ 30 w 31"/>
                <a:gd name="T19" fmla="*/ 0 h 47"/>
                <a:gd name="T20" fmla="*/ 31 w 31"/>
                <a:gd name="T21" fmla="*/ 0 h 47"/>
                <a:gd name="T22" fmla="*/ 30 w 31"/>
                <a:gd name="T23" fmla="*/ 9 h 47"/>
                <a:gd name="T24" fmla="*/ 21 w 31"/>
                <a:gd name="T25" fmla="*/ 33 h 47"/>
                <a:gd name="T26" fmla="*/ 14 w 31"/>
                <a:gd name="T27" fmla="*/ 4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 h="47">
                  <a:moveTo>
                    <a:pt x="14" y="47"/>
                  </a:moveTo>
                  <a:cubicBezTo>
                    <a:pt x="13" y="47"/>
                    <a:pt x="12" y="45"/>
                    <a:pt x="10" y="45"/>
                  </a:cubicBezTo>
                  <a:cubicBezTo>
                    <a:pt x="6" y="45"/>
                    <a:pt x="5" y="44"/>
                    <a:pt x="6" y="40"/>
                  </a:cubicBezTo>
                  <a:cubicBezTo>
                    <a:pt x="6" y="37"/>
                    <a:pt x="6" y="34"/>
                    <a:pt x="6" y="30"/>
                  </a:cubicBezTo>
                  <a:cubicBezTo>
                    <a:pt x="4" y="32"/>
                    <a:pt x="3" y="33"/>
                    <a:pt x="1" y="35"/>
                  </a:cubicBezTo>
                  <a:cubicBezTo>
                    <a:pt x="1" y="33"/>
                    <a:pt x="0" y="31"/>
                    <a:pt x="0" y="29"/>
                  </a:cubicBezTo>
                  <a:cubicBezTo>
                    <a:pt x="2" y="25"/>
                    <a:pt x="3" y="19"/>
                    <a:pt x="7" y="16"/>
                  </a:cubicBezTo>
                  <a:cubicBezTo>
                    <a:pt x="10" y="13"/>
                    <a:pt x="16" y="12"/>
                    <a:pt x="20" y="12"/>
                  </a:cubicBezTo>
                  <a:cubicBezTo>
                    <a:pt x="23" y="13"/>
                    <a:pt x="25" y="12"/>
                    <a:pt x="26" y="10"/>
                  </a:cubicBezTo>
                  <a:cubicBezTo>
                    <a:pt x="27" y="7"/>
                    <a:pt x="28" y="3"/>
                    <a:pt x="30" y="0"/>
                  </a:cubicBezTo>
                  <a:cubicBezTo>
                    <a:pt x="30" y="0"/>
                    <a:pt x="31" y="0"/>
                    <a:pt x="31" y="0"/>
                  </a:cubicBezTo>
                  <a:cubicBezTo>
                    <a:pt x="31" y="3"/>
                    <a:pt x="31" y="7"/>
                    <a:pt x="30" y="9"/>
                  </a:cubicBezTo>
                  <a:cubicBezTo>
                    <a:pt x="28" y="17"/>
                    <a:pt x="25" y="25"/>
                    <a:pt x="21" y="33"/>
                  </a:cubicBezTo>
                  <a:cubicBezTo>
                    <a:pt x="19" y="38"/>
                    <a:pt x="16" y="43"/>
                    <a:pt x="14"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1" name="Freeform 812">
              <a:extLst>
                <a:ext uri="{FF2B5EF4-FFF2-40B4-BE49-F238E27FC236}">
                  <a16:creationId xmlns:a16="http://schemas.microsoft.com/office/drawing/2014/main" xmlns="" id="{BBE2980E-DAB8-473C-90E8-8FAB2D910A89}"/>
                </a:ext>
              </a:extLst>
            </p:cNvPr>
            <p:cNvSpPr>
              <a:spLocks/>
            </p:cNvSpPr>
            <p:nvPr/>
          </p:nvSpPr>
          <p:spPr bwMode="auto">
            <a:xfrm>
              <a:off x="2965839" y="2351795"/>
              <a:ext cx="44071" cy="38139"/>
            </a:xfrm>
            <a:custGeom>
              <a:avLst/>
              <a:gdLst>
                <a:gd name="T0" fmla="*/ 24 w 44"/>
                <a:gd name="T1" fmla="*/ 22 h 38"/>
                <a:gd name="T2" fmla="*/ 1 w 44"/>
                <a:gd name="T3" fmla="*/ 38 h 38"/>
                <a:gd name="T4" fmla="*/ 0 w 44"/>
                <a:gd name="T5" fmla="*/ 37 h 38"/>
                <a:gd name="T6" fmla="*/ 9 w 44"/>
                <a:gd name="T7" fmla="*/ 28 h 38"/>
                <a:gd name="T8" fmla="*/ 17 w 44"/>
                <a:gd name="T9" fmla="*/ 18 h 38"/>
                <a:gd name="T10" fmla="*/ 17 w 44"/>
                <a:gd name="T11" fmla="*/ 6 h 38"/>
                <a:gd name="T12" fmla="*/ 22 w 44"/>
                <a:gd name="T13" fmla="*/ 0 h 38"/>
                <a:gd name="T14" fmla="*/ 24 w 44"/>
                <a:gd name="T15" fmla="*/ 2 h 38"/>
                <a:gd name="T16" fmla="*/ 35 w 44"/>
                <a:gd name="T17" fmla="*/ 4 h 38"/>
                <a:gd name="T18" fmla="*/ 34 w 44"/>
                <a:gd name="T19" fmla="*/ 12 h 38"/>
                <a:gd name="T20" fmla="*/ 37 w 44"/>
                <a:gd name="T21" fmla="*/ 18 h 38"/>
                <a:gd name="T22" fmla="*/ 41 w 44"/>
                <a:gd name="T23" fmla="*/ 33 h 38"/>
                <a:gd name="T24" fmla="*/ 28 w 44"/>
                <a:gd name="T25" fmla="*/ 30 h 38"/>
                <a:gd name="T26" fmla="*/ 24 w 44"/>
                <a:gd name="T27" fmla="*/ 22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8">
                  <a:moveTo>
                    <a:pt x="24" y="22"/>
                  </a:moveTo>
                  <a:cubicBezTo>
                    <a:pt x="16" y="28"/>
                    <a:pt x="8" y="33"/>
                    <a:pt x="1" y="38"/>
                  </a:cubicBezTo>
                  <a:cubicBezTo>
                    <a:pt x="0" y="37"/>
                    <a:pt x="0" y="37"/>
                    <a:pt x="0" y="37"/>
                  </a:cubicBezTo>
                  <a:cubicBezTo>
                    <a:pt x="3" y="34"/>
                    <a:pt x="6" y="31"/>
                    <a:pt x="9" y="28"/>
                  </a:cubicBezTo>
                  <a:cubicBezTo>
                    <a:pt x="12" y="25"/>
                    <a:pt x="16" y="22"/>
                    <a:pt x="17" y="18"/>
                  </a:cubicBezTo>
                  <a:cubicBezTo>
                    <a:pt x="19" y="14"/>
                    <a:pt x="17" y="10"/>
                    <a:pt x="17" y="6"/>
                  </a:cubicBezTo>
                  <a:cubicBezTo>
                    <a:pt x="16" y="1"/>
                    <a:pt x="18" y="0"/>
                    <a:pt x="22" y="0"/>
                  </a:cubicBezTo>
                  <a:cubicBezTo>
                    <a:pt x="23" y="0"/>
                    <a:pt x="24" y="1"/>
                    <a:pt x="24" y="2"/>
                  </a:cubicBezTo>
                  <a:cubicBezTo>
                    <a:pt x="27" y="6"/>
                    <a:pt x="30" y="7"/>
                    <a:pt x="35" y="4"/>
                  </a:cubicBezTo>
                  <a:cubicBezTo>
                    <a:pt x="35" y="8"/>
                    <a:pt x="35" y="10"/>
                    <a:pt x="34" y="12"/>
                  </a:cubicBezTo>
                  <a:cubicBezTo>
                    <a:pt x="33" y="15"/>
                    <a:pt x="33" y="17"/>
                    <a:pt x="37" y="18"/>
                  </a:cubicBezTo>
                  <a:cubicBezTo>
                    <a:pt x="41" y="20"/>
                    <a:pt x="44" y="30"/>
                    <a:pt x="41" y="33"/>
                  </a:cubicBezTo>
                  <a:cubicBezTo>
                    <a:pt x="38" y="38"/>
                    <a:pt x="31" y="37"/>
                    <a:pt x="28" y="30"/>
                  </a:cubicBezTo>
                  <a:cubicBezTo>
                    <a:pt x="27" y="27"/>
                    <a:pt x="26" y="25"/>
                    <a:pt x="24"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2" name="Freeform 813">
              <a:extLst>
                <a:ext uri="{FF2B5EF4-FFF2-40B4-BE49-F238E27FC236}">
                  <a16:creationId xmlns:a16="http://schemas.microsoft.com/office/drawing/2014/main" xmlns="" id="{E7F6A89F-8CC2-4B9D-8353-643EC1905ADB}"/>
                </a:ext>
              </a:extLst>
            </p:cNvPr>
            <p:cNvSpPr>
              <a:spLocks/>
            </p:cNvSpPr>
            <p:nvPr/>
          </p:nvSpPr>
          <p:spPr bwMode="auto">
            <a:xfrm>
              <a:off x="1662345" y="2976421"/>
              <a:ext cx="29240" cy="32206"/>
            </a:xfrm>
            <a:custGeom>
              <a:avLst/>
              <a:gdLst>
                <a:gd name="T0" fmla="*/ 29 w 29"/>
                <a:gd name="T1" fmla="*/ 1 h 32"/>
                <a:gd name="T2" fmla="*/ 28 w 29"/>
                <a:gd name="T3" fmla="*/ 16 h 32"/>
                <a:gd name="T4" fmla="*/ 19 w 29"/>
                <a:gd name="T5" fmla="*/ 31 h 32"/>
                <a:gd name="T6" fmla="*/ 12 w 29"/>
                <a:gd name="T7" fmla="*/ 26 h 32"/>
                <a:gd name="T8" fmla="*/ 3 w 29"/>
                <a:gd name="T9" fmla="*/ 16 h 32"/>
                <a:gd name="T10" fmla="*/ 0 w 29"/>
                <a:gd name="T11" fmla="*/ 12 h 32"/>
                <a:gd name="T12" fmla="*/ 4 w 29"/>
                <a:gd name="T13" fmla="*/ 6 h 32"/>
                <a:gd name="T14" fmla="*/ 9 w 29"/>
                <a:gd name="T15" fmla="*/ 5 h 32"/>
                <a:gd name="T16" fmla="*/ 13 w 29"/>
                <a:gd name="T17" fmla="*/ 5 h 32"/>
                <a:gd name="T18" fmla="*/ 24 w 29"/>
                <a:gd name="T19" fmla="*/ 1 h 32"/>
                <a:gd name="T20" fmla="*/ 29 w 29"/>
                <a:gd name="T21"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32">
                  <a:moveTo>
                    <a:pt x="29" y="1"/>
                  </a:moveTo>
                  <a:cubicBezTo>
                    <a:pt x="29" y="7"/>
                    <a:pt x="27" y="12"/>
                    <a:pt x="28" y="16"/>
                  </a:cubicBezTo>
                  <a:cubicBezTo>
                    <a:pt x="28" y="25"/>
                    <a:pt x="25" y="30"/>
                    <a:pt x="19" y="31"/>
                  </a:cubicBezTo>
                  <a:cubicBezTo>
                    <a:pt x="15" y="32"/>
                    <a:pt x="12" y="30"/>
                    <a:pt x="12" y="26"/>
                  </a:cubicBezTo>
                  <a:cubicBezTo>
                    <a:pt x="11" y="21"/>
                    <a:pt x="10" y="16"/>
                    <a:pt x="3" y="16"/>
                  </a:cubicBezTo>
                  <a:cubicBezTo>
                    <a:pt x="2" y="16"/>
                    <a:pt x="0" y="13"/>
                    <a:pt x="0" y="12"/>
                  </a:cubicBezTo>
                  <a:cubicBezTo>
                    <a:pt x="1" y="10"/>
                    <a:pt x="2" y="8"/>
                    <a:pt x="4" y="6"/>
                  </a:cubicBezTo>
                  <a:cubicBezTo>
                    <a:pt x="5" y="5"/>
                    <a:pt x="7" y="6"/>
                    <a:pt x="9" y="5"/>
                  </a:cubicBezTo>
                  <a:cubicBezTo>
                    <a:pt x="10" y="5"/>
                    <a:pt x="12" y="5"/>
                    <a:pt x="13" y="5"/>
                  </a:cubicBezTo>
                  <a:cubicBezTo>
                    <a:pt x="16" y="1"/>
                    <a:pt x="20" y="3"/>
                    <a:pt x="24" y="1"/>
                  </a:cubicBezTo>
                  <a:cubicBezTo>
                    <a:pt x="25" y="0"/>
                    <a:pt x="28" y="1"/>
                    <a:pt x="29"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3" name="Freeform 814">
              <a:extLst>
                <a:ext uri="{FF2B5EF4-FFF2-40B4-BE49-F238E27FC236}">
                  <a16:creationId xmlns:a16="http://schemas.microsoft.com/office/drawing/2014/main" xmlns="" id="{57B731E7-69D6-4143-A86D-89D2446B2375}"/>
                </a:ext>
              </a:extLst>
            </p:cNvPr>
            <p:cNvSpPr>
              <a:spLocks/>
            </p:cNvSpPr>
            <p:nvPr/>
          </p:nvSpPr>
          <p:spPr bwMode="auto">
            <a:xfrm>
              <a:off x="1379695" y="2599273"/>
              <a:ext cx="38139" cy="27120"/>
            </a:xfrm>
            <a:custGeom>
              <a:avLst/>
              <a:gdLst>
                <a:gd name="T0" fmla="*/ 0 w 38"/>
                <a:gd name="T1" fmla="*/ 12 h 27"/>
                <a:gd name="T2" fmla="*/ 4 w 38"/>
                <a:gd name="T3" fmla="*/ 3 h 27"/>
                <a:gd name="T4" fmla="*/ 14 w 38"/>
                <a:gd name="T5" fmla="*/ 0 h 27"/>
                <a:gd name="T6" fmla="*/ 37 w 38"/>
                <a:gd name="T7" fmla="*/ 9 h 27"/>
                <a:gd name="T8" fmla="*/ 38 w 38"/>
                <a:gd name="T9" fmla="*/ 18 h 27"/>
                <a:gd name="T10" fmla="*/ 17 w 38"/>
                <a:gd name="T11" fmla="*/ 27 h 27"/>
                <a:gd name="T12" fmla="*/ 0 w 38"/>
                <a:gd name="T13" fmla="*/ 12 h 27"/>
              </a:gdLst>
              <a:ahLst/>
              <a:cxnLst>
                <a:cxn ang="0">
                  <a:pos x="T0" y="T1"/>
                </a:cxn>
                <a:cxn ang="0">
                  <a:pos x="T2" y="T3"/>
                </a:cxn>
                <a:cxn ang="0">
                  <a:pos x="T4" y="T5"/>
                </a:cxn>
                <a:cxn ang="0">
                  <a:pos x="T6" y="T7"/>
                </a:cxn>
                <a:cxn ang="0">
                  <a:pos x="T8" y="T9"/>
                </a:cxn>
                <a:cxn ang="0">
                  <a:pos x="T10" y="T11"/>
                </a:cxn>
                <a:cxn ang="0">
                  <a:pos x="T12" y="T13"/>
                </a:cxn>
              </a:cxnLst>
              <a:rect l="0" t="0" r="r" b="b"/>
              <a:pathLst>
                <a:path w="38" h="27">
                  <a:moveTo>
                    <a:pt x="0" y="12"/>
                  </a:moveTo>
                  <a:cubicBezTo>
                    <a:pt x="2" y="9"/>
                    <a:pt x="2" y="6"/>
                    <a:pt x="4" y="3"/>
                  </a:cubicBezTo>
                  <a:cubicBezTo>
                    <a:pt x="10" y="9"/>
                    <a:pt x="11" y="0"/>
                    <a:pt x="14" y="0"/>
                  </a:cubicBezTo>
                  <a:cubicBezTo>
                    <a:pt x="22" y="4"/>
                    <a:pt x="27" y="12"/>
                    <a:pt x="37" y="9"/>
                  </a:cubicBezTo>
                  <a:cubicBezTo>
                    <a:pt x="37" y="13"/>
                    <a:pt x="38" y="16"/>
                    <a:pt x="38" y="18"/>
                  </a:cubicBezTo>
                  <a:cubicBezTo>
                    <a:pt x="31" y="21"/>
                    <a:pt x="24" y="24"/>
                    <a:pt x="17" y="27"/>
                  </a:cubicBezTo>
                  <a:cubicBezTo>
                    <a:pt x="10" y="24"/>
                    <a:pt x="11" y="12"/>
                    <a:pt x="0"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4" name="Freeform 815">
              <a:extLst>
                <a:ext uri="{FF2B5EF4-FFF2-40B4-BE49-F238E27FC236}">
                  <a16:creationId xmlns:a16="http://schemas.microsoft.com/office/drawing/2014/main" xmlns="" id="{79537D1F-6699-4E6A-98C1-96ED404E7037}"/>
                </a:ext>
              </a:extLst>
            </p:cNvPr>
            <p:cNvSpPr>
              <a:spLocks/>
            </p:cNvSpPr>
            <p:nvPr/>
          </p:nvSpPr>
          <p:spPr bwMode="auto">
            <a:xfrm>
              <a:off x="1616155" y="2403917"/>
              <a:ext cx="36019" cy="27968"/>
            </a:xfrm>
            <a:custGeom>
              <a:avLst/>
              <a:gdLst>
                <a:gd name="T0" fmla="*/ 0 w 36"/>
                <a:gd name="T1" fmla="*/ 28 h 28"/>
                <a:gd name="T2" fmla="*/ 3 w 36"/>
                <a:gd name="T3" fmla="*/ 9 h 28"/>
                <a:gd name="T4" fmla="*/ 8 w 36"/>
                <a:gd name="T5" fmla="*/ 7 h 28"/>
                <a:gd name="T6" fmla="*/ 20 w 36"/>
                <a:gd name="T7" fmla="*/ 8 h 28"/>
                <a:gd name="T8" fmla="*/ 23 w 36"/>
                <a:gd name="T9" fmla="*/ 6 h 28"/>
                <a:gd name="T10" fmla="*/ 27 w 36"/>
                <a:gd name="T11" fmla="*/ 0 h 28"/>
                <a:gd name="T12" fmla="*/ 29 w 36"/>
                <a:gd name="T13" fmla="*/ 11 h 28"/>
                <a:gd name="T14" fmla="*/ 29 w 36"/>
                <a:gd name="T15" fmla="*/ 19 h 28"/>
                <a:gd name="T16" fmla="*/ 32 w 36"/>
                <a:gd name="T17" fmla="*/ 18 h 28"/>
                <a:gd name="T18" fmla="*/ 36 w 36"/>
                <a:gd name="T19" fmla="*/ 19 h 28"/>
                <a:gd name="T20" fmla="*/ 35 w 36"/>
                <a:gd name="T21" fmla="*/ 23 h 28"/>
                <a:gd name="T22" fmla="*/ 25 w 36"/>
                <a:gd name="T23" fmla="*/ 26 h 28"/>
                <a:gd name="T24" fmla="*/ 19 w 36"/>
                <a:gd name="T25" fmla="*/ 28 h 28"/>
                <a:gd name="T26" fmla="*/ 17 w 36"/>
                <a:gd name="T27" fmla="*/ 22 h 28"/>
                <a:gd name="T28" fmla="*/ 12 w 36"/>
                <a:gd name="T29" fmla="*/ 18 h 28"/>
                <a:gd name="T30" fmla="*/ 6 w 36"/>
                <a:gd name="T31" fmla="*/ 22 h 28"/>
                <a:gd name="T32" fmla="*/ 1 w 36"/>
                <a:gd name="T33" fmla="*/ 28 h 28"/>
                <a:gd name="T34" fmla="*/ 0 w 36"/>
                <a:gd name="T35"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28">
                  <a:moveTo>
                    <a:pt x="0" y="28"/>
                  </a:moveTo>
                  <a:cubicBezTo>
                    <a:pt x="1" y="21"/>
                    <a:pt x="1" y="15"/>
                    <a:pt x="3" y="9"/>
                  </a:cubicBezTo>
                  <a:cubicBezTo>
                    <a:pt x="3" y="7"/>
                    <a:pt x="5" y="6"/>
                    <a:pt x="8" y="7"/>
                  </a:cubicBezTo>
                  <a:cubicBezTo>
                    <a:pt x="12" y="8"/>
                    <a:pt x="16" y="8"/>
                    <a:pt x="20" y="8"/>
                  </a:cubicBezTo>
                  <a:cubicBezTo>
                    <a:pt x="21" y="8"/>
                    <a:pt x="22" y="7"/>
                    <a:pt x="23" y="6"/>
                  </a:cubicBezTo>
                  <a:cubicBezTo>
                    <a:pt x="24" y="4"/>
                    <a:pt x="25" y="2"/>
                    <a:pt x="27" y="0"/>
                  </a:cubicBezTo>
                  <a:cubicBezTo>
                    <a:pt x="31" y="4"/>
                    <a:pt x="30" y="7"/>
                    <a:pt x="29" y="11"/>
                  </a:cubicBezTo>
                  <a:cubicBezTo>
                    <a:pt x="28" y="14"/>
                    <a:pt x="26" y="16"/>
                    <a:pt x="29" y="19"/>
                  </a:cubicBezTo>
                  <a:cubicBezTo>
                    <a:pt x="30" y="18"/>
                    <a:pt x="31" y="18"/>
                    <a:pt x="32" y="18"/>
                  </a:cubicBezTo>
                  <a:cubicBezTo>
                    <a:pt x="34" y="18"/>
                    <a:pt x="36" y="19"/>
                    <a:pt x="36" y="19"/>
                  </a:cubicBezTo>
                  <a:cubicBezTo>
                    <a:pt x="36" y="21"/>
                    <a:pt x="36" y="23"/>
                    <a:pt x="35" y="23"/>
                  </a:cubicBezTo>
                  <a:cubicBezTo>
                    <a:pt x="32" y="25"/>
                    <a:pt x="28" y="25"/>
                    <a:pt x="25" y="26"/>
                  </a:cubicBezTo>
                  <a:cubicBezTo>
                    <a:pt x="23" y="26"/>
                    <a:pt x="21" y="27"/>
                    <a:pt x="19" y="28"/>
                  </a:cubicBezTo>
                  <a:cubicBezTo>
                    <a:pt x="18" y="27"/>
                    <a:pt x="18" y="24"/>
                    <a:pt x="17" y="22"/>
                  </a:cubicBezTo>
                  <a:cubicBezTo>
                    <a:pt x="16" y="20"/>
                    <a:pt x="14" y="18"/>
                    <a:pt x="12" y="18"/>
                  </a:cubicBezTo>
                  <a:cubicBezTo>
                    <a:pt x="10" y="18"/>
                    <a:pt x="8" y="20"/>
                    <a:pt x="6" y="22"/>
                  </a:cubicBezTo>
                  <a:cubicBezTo>
                    <a:pt x="4" y="23"/>
                    <a:pt x="3" y="26"/>
                    <a:pt x="1" y="28"/>
                  </a:cubicBezTo>
                  <a:cubicBezTo>
                    <a:pt x="1" y="28"/>
                    <a:pt x="0" y="28"/>
                    <a:pt x="0"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5" name="Freeform 816">
              <a:extLst>
                <a:ext uri="{FF2B5EF4-FFF2-40B4-BE49-F238E27FC236}">
                  <a16:creationId xmlns:a16="http://schemas.microsoft.com/office/drawing/2014/main" xmlns="" id="{E6E6EE3E-C199-4995-8D9B-B7B5A81EFA12}"/>
                </a:ext>
              </a:extLst>
            </p:cNvPr>
            <p:cNvSpPr>
              <a:spLocks/>
            </p:cNvSpPr>
            <p:nvPr/>
          </p:nvSpPr>
          <p:spPr bwMode="auto">
            <a:xfrm>
              <a:off x="1897110" y="2569185"/>
              <a:ext cx="28815" cy="33054"/>
            </a:xfrm>
            <a:custGeom>
              <a:avLst/>
              <a:gdLst>
                <a:gd name="T0" fmla="*/ 24 w 29"/>
                <a:gd name="T1" fmla="*/ 29 h 33"/>
                <a:gd name="T2" fmla="*/ 19 w 29"/>
                <a:gd name="T3" fmla="*/ 33 h 33"/>
                <a:gd name="T4" fmla="*/ 15 w 29"/>
                <a:gd name="T5" fmla="*/ 29 h 33"/>
                <a:gd name="T6" fmla="*/ 10 w 29"/>
                <a:gd name="T7" fmla="*/ 26 h 33"/>
                <a:gd name="T8" fmla="*/ 4 w 29"/>
                <a:gd name="T9" fmla="*/ 20 h 33"/>
                <a:gd name="T10" fmla="*/ 1 w 29"/>
                <a:gd name="T11" fmla="*/ 11 h 33"/>
                <a:gd name="T12" fmla="*/ 8 w 29"/>
                <a:gd name="T13" fmla="*/ 5 h 33"/>
                <a:gd name="T14" fmla="*/ 14 w 29"/>
                <a:gd name="T15" fmla="*/ 4 h 33"/>
                <a:gd name="T16" fmla="*/ 15 w 29"/>
                <a:gd name="T17" fmla="*/ 4 h 33"/>
                <a:gd name="T18" fmla="*/ 23 w 29"/>
                <a:gd name="T19" fmla="*/ 10 h 33"/>
                <a:gd name="T20" fmla="*/ 29 w 29"/>
                <a:gd name="T21" fmla="*/ 8 h 33"/>
                <a:gd name="T22" fmla="*/ 29 w 29"/>
                <a:gd name="T23" fmla="*/ 9 h 33"/>
                <a:gd name="T24" fmla="*/ 23 w 29"/>
                <a:gd name="T25" fmla="*/ 21 h 33"/>
                <a:gd name="T26" fmla="*/ 24 w 29"/>
                <a:gd name="T27" fmla="*/ 29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3">
                  <a:moveTo>
                    <a:pt x="24" y="29"/>
                  </a:moveTo>
                  <a:cubicBezTo>
                    <a:pt x="22" y="31"/>
                    <a:pt x="21" y="32"/>
                    <a:pt x="19" y="33"/>
                  </a:cubicBezTo>
                  <a:cubicBezTo>
                    <a:pt x="18" y="31"/>
                    <a:pt x="17" y="30"/>
                    <a:pt x="15" y="29"/>
                  </a:cubicBezTo>
                  <a:cubicBezTo>
                    <a:pt x="14" y="28"/>
                    <a:pt x="12" y="27"/>
                    <a:pt x="10" y="26"/>
                  </a:cubicBezTo>
                  <a:cubicBezTo>
                    <a:pt x="10" y="23"/>
                    <a:pt x="8" y="21"/>
                    <a:pt x="4" y="20"/>
                  </a:cubicBezTo>
                  <a:cubicBezTo>
                    <a:pt x="0" y="18"/>
                    <a:pt x="1" y="15"/>
                    <a:pt x="1" y="11"/>
                  </a:cubicBezTo>
                  <a:cubicBezTo>
                    <a:pt x="5" y="12"/>
                    <a:pt x="7" y="9"/>
                    <a:pt x="8" y="5"/>
                  </a:cubicBezTo>
                  <a:cubicBezTo>
                    <a:pt x="9" y="3"/>
                    <a:pt x="10" y="0"/>
                    <a:pt x="14" y="4"/>
                  </a:cubicBezTo>
                  <a:cubicBezTo>
                    <a:pt x="14" y="4"/>
                    <a:pt x="15" y="4"/>
                    <a:pt x="15" y="4"/>
                  </a:cubicBezTo>
                  <a:cubicBezTo>
                    <a:pt x="20" y="2"/>
                    <a:pt x="21" y="6"/>
                    <a:pt x="23" y="10"/>
                  </a:cubicBezTo>
                  <a:cubicBezTo>
                    <a:pt x="25" y="9"/>
                    <a:pt x="27" y="9"/>
                    <a:pt x="29" y="8"/>
                  </a:cubicBezTo>
                  <a:cubicBezTo>
                    <a:pt x="29" y="9"/>
                    <a:pt x="29" y="9"/>
                    <a:pt x="29" y="9"/>
                  </a:cubicBezTo>
                  <a:cubicBezTo>
                    <a:pt x="26" y="12"/>
                    <a:pt x="28" y="18"/>
                    <a:pt x="23" y="21"/>
                  </a:cubicBezTo>
                  <a:cubicBezTo>
                    <a:pt x="21" y="22"/>
                    <a:pt x="17" y="26"/>
                    <a:pt x="24" y="2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6" name="Freeform 817">
              <a:extLst>
                <a:ext uri="{FF2B5EF4-FFF2-40B4-BE49-F238E27FC236}">
                  <a16:creationId xmlns:a16="http://schemas.microsoft.com/office/drawing/2014/main" xmlns="" id="{1A86FF1C-FDD0-42CA-BFF2-CF8BC4AC71FD}"/>
                </a:ext>
              </a:extLst>
            </p:cNvPr>
            <p:cNvSpPr>
              <a:spLocks/>
            </p:cNvSpPr>
            <p:nvPr/>
          </p:nvSpPr>
          <p:spPr bwMode="auto">
            <a:xfrm>
              <a:off x="1947114" y="2927264"/>
              <a:ext cx="27121" cy="31359"/>
            </a:xfrm>
            <a:custGeom>
              <a:avLst/>
              <a:gdLst>
                <a:gd name="T0" fmla="*/ 0 w 27"/>
                <a:gd name="T1" fmla="*/ 4 h 31"/>
                <a:gd name="T2" fmla="*/ 16 w 27"/>
                <a:gd name="T3" fmla="*/ 0 h 31"/>
                <a:gd name="T4" fmla="*/ 23 w 27"/>
                <a:gd name="T5" fmla="*/ 4 h 31"/>
                <a:gd name="T6" fmla="*/ 27 w 27"/>
                <a:gd name="T7" fmla="*/ 8 h 31"/>
                <a:gd name="T8" fmla="*/ 24 w 27"/>
                <a:gd name="T9" fmla="*/ 11 h 31"/>
                <a:gd name="T10" fmla="*/ 22 w 27"/>
                <a:gd name="T11" fmla="*/ 19 h 31"/>
                <a:gd name="T12" fmla="*/ 23 w 27"/>
                <a:gd name="T13" fmla="*/ 24 h 31"/>
                <a:gd name="T14" fmla="*/ 20 w 27"/>
                <a:gd name="T15" fmla="*/ 31 h 31"/>
                <a:gd name="T16" fmla="*/ 11 w 27"/>
                <a:gd name="T17" fmla="*/ 24 h 31"/>
                <a:gd name="T18" fmla="*/ 8 w 27"/>
                <a:gd name="T19" fmla="*/ 22 h 31"/>
                <a:gd name="T20" fmla="*/ 5 w 27"/>
                <a:gd name="T21" fmla="*/ 11 h 31"/>
                <a:gd name="T22" fmla="*/ 0 w 27"/>
                <a:gd name="T23"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31">
                  <a:moveTo>
                    <a:pt x="0" y="4"/>
                  </a:moveTo>
                  <a:cubicBezTo>
                    <a:pt x="5" y="2"/>
                    <a:pt x="11" y="1"/>
                    <a:pt x="16" y="0"/>
                  </a:cubicBezTo>
                  <a:cubicBezTo>
                    <a:pt x="18" y="1"/>
                    <a:pt x="20" y="2"/>
                    <a:pt x="23" y="4"/>
                  </a:cubicBezTo>
                  <a:cubicBezTo>
                    <a:pt x="24" y="5"/>
                    <a:pt x="26" y="6"/>
                    <a:pt x="27" y="8"/>
                  </a:cubicBezTo>
                  <a:cubicBezTo>
                    <a:pt x="27" y="8"/>
                    <a:pt x="25" y="10"/>
                    <a:pt x="24" y="11"/>
                  </a:cubicBezTo>
                  <a:cubicBezTo>
                    <a:pt x="23" y="14"/>
                    <a:pt x="22" y="16"/>
                    <a:pt x="22" y="19"/>
                  </a:cubicBezTo>
                  <a:cubicBezTo>
                    <a:pt x="21" y="21"/>
                    <a:pt x="22" y="23"/>
                    <a:pt x="23" y="24"/>
                  </a:cubicBezTo>
                  <a:cubicBezTo>
                    <a:pt x="23" y="28"/>
                    <a:pt x="22" y="31"/>
                    <a:pt x="20" y="31"/>
                  </a:cubicBezTo>
                  <a:cubicBezTo>
                    <a:pt x="16" y="28"/>
                    <a:pt x="14" y="26"/>
                    <a:pt x="11" y="24"/>
                  </a:cubicBezTo>
                  <a:cubicBezTo>
                    <a:pt x="10" y="24"/>
                    <a:pt x="8" y="23"/>
                    <a:pt x="8" y="22"/>
                  </a:cubicBezTo>
                  <a:cubicBezTo>
                    <a:pt x="7" y="19"/>
                    <a:pt x="6" y="15"/>
                    <a:pt x="5" y="11"/>
                  </a:cubicBezTo>
                  <a:cubicBezTo>
                    <a:pt x="4" y="6"/>
                    <a:pt x="4" y="6"/>
                    <a:pt x="0"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7" name="Freeform 818">
              <a:extLst>
                <a:ext uri="{FF2B5EF4-FFF2-40B4-BE49-F238E27FC236}">
                  <a16:creationId xmlns:a16="http://schemas.microsoft.com/office/drawing/2014/main" xmlns="" id="{68546E40-E0E9-41FC-A191-112007842696}"/>
                </a:ext>
              </a:extLst>
            </p:cNvPr>
            <p:cNvSpPr>
              <a:spLocks/>
            </p:cNvSpPr>
            <p:nvPr/>
          </p:nvSpPr>
          <p:spPr bwMode="auto">
            <a:xfrm>
              <a:off x="2173827" y="2814968"/>
              <a:ext cx="36019" cy="27968"/>
            </a:xfrm>
            <a:custGeom>
              <a:avLst/>
              <a:gdLst>
                <a:gd name="T0" fmla="*/ 18 w 36"/>
                <a:gd name="T1" fmla="*/ 13 h 28"/>
                <a:gd name="T2" fmla="*/ 27 w 36"/>
                <a:gd name="T3" fmla="*/ 19 h 28"/>
                <a:gd name="T4" fmla="*/ 32 w 36"/>
                <a:gd name="T5" fmla="*/ 15 h 28"/>
                <a:gd name="T6" fmla="*/ 36 w 36"/>
                <a:gd name="T7" fmla="*/ 21 h 28"/>
                <a:gd name="T8" fmla="*/ 25 w 36"/>
                <a:gd name="T9" fmla="*/ 28 h 28"/>
                <a:gd name="T10" fmla="*/ 14 w 36"/>
                <a:gd name="T11" fmla="*/ 26 h 28"/>
                <a:gd name="T12" fmla="*/ 4 w 36"/>
                <a:gd name="T13" fmla="*/ 16 h 28"/>
                <a:gd name="T14" fmla="*/ 1 w 36"/>
                <a:gd name="T15" fmla="*/ 6 h 28"/>
                <a:gd name="T16" fmla="*/ 0 w 36"/>
                <a:gd name="T17" fmla="*/ 1 h 28"/>
                <a:gd name="T18" fmla="*/ 6 w 36"/>
                <a:gd name="T19" fmla="*/ 1 h 28"/>
                <a:gd name="T20" fmla="*/ 11 w 36"/>
                <a:gd name="T21" fmla="*/ 14 h 28"/>
                <a:gd name="T22" fmla="*/ 11 w 36"/>
                <a:gd name="T23" fmla="*/ 19 h 28"/>
                <a:gd name="T24" fmla="*/ 15 w 36"/>
                <a:gd name="T25" fmla="*/ 16 h 28"/>
                <a:gd name="T26" fmla="*/ 18 w 36"/>
                <a:gd name="T27" fmla="*/ 1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28">
                  <a:moveTo>
                    <a:pt x="18" y="13"/>
                  </a:moveTo>
                  <a:cubicBezTo>
                    <a:pt x="21" y="15"/>
                    <a:pt x="24" y="17"/>
                    <a:pt x="27" y="19"/>
                  </a:cubicBezTo>
                  <a:cubicBezTo>
                    <a:pt x="29" y="18"/>
                    <a:pt x="30" y="16"/>
                    <a:pt x="32" y="15"/>
                  </a:cubicBezTo>
                  <a:cubicBezTo>
                    <a:pt x="34" y="17"/>
                    <a:pt x="35" y="19"/>
                    <a:pt x="36" y="21"/>
                  </a:cubicBezTo>
                  <a:cubicBezTo>
                    <a:pt x="32" y="23"/>
                    <a:pt x="28" y="26"/>
                    <a:pt x="25" y="28"/>
                  </a:cubicBezTo>
                  <a:cubicBezTo>
                    <a:pt x="21" y="27"/>
                    <a:pt x="18" y="26"/>
                    <a:pt x="14" y="26"/>
                  </a:cubicBezTo>
                  <a:cubicBezTo>
                    <a:pt x="7" y="25"/>
                    <a:pt x="6" y="23"/>
                    <a:pt x="4" y="16"/>
                  </a:cubicBezTo>
                  <a:cubicBezTo>
                    <a:pt x="4" y="13"/>
                    <a:pt x="2" y="10"/>
                    <a:pt x="1" y="6"/>
                  </a:cubicBezTo>
                  <a:cubicBezTo>
                    <a:pt x="0" y="4"/>
                    <a:pt x="0" y="2"/>
                    <a:pt x="0" y="1"/>
                  </a:cubicBezTo>
                  <a:cubicBezTo>
                    <a:pt x="2" y="1"/>
                    <a:pt x="4" y="0"/>
                    <a:pt x="6" y="1"/>
                  </a:cubicBezTo>
                  <a:cubicBezTo>
                    <a:pt x="10" y="3"/>
                    <a:pt x="13" y="10"/>
                    <a:pt x="11" y="14"/>
                  </a:cubicBezTo>
                  <a:cubicBezTo>
                    <a:pt x="10" y="16"/>
                    <a:pt x="11" y="17"/>
                    <a:pt x="11" y="19"/>
                  </a:cubicBezTo>
                  <a:cubicBezTo>
                    <a:pt x="12" y="18"/>
                    <a:pt x="14" y="17"/>
                    <a:pt x="15" y="16"/>
                  </a:cubicBezTo>
                  <a:cubicBezTo>
                    <a:pt x="16" y="16"/>
                    <a:pt x="17" y="15"/>
                    <a:pt x="18" y="1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8" name="Freeform 819">
              <a:extLst>
                <a:ext uri="{FF2B5EF4-FFF2-40B4-BE49-F238E27FC236}">
                  <a16:creationId xmlns:a16="http://schemas.microsoft.com/office/drawing/2014/main" xmlns="" id="{912B1C11-41EB-411D-99B9-BEEF20549250}"/>
                </a:ext>
              </a:extLst>
            </p:cNvPr>
            <p:cNvSpPr>
              <a:spLocks/>
            </p:cNvSpPr>
            <p:nvPr/>
          </p:nvSpPr>
          <p:spPr bwMode="auto">
            <a:xfrm>
              <a:off x="2022120" y="2857344"/>
              <a:ext cx="25002" cy="27968"/>
            </a:xfrm>
            <a:custGeom>
              <a:avLst/>
              <a:gdLst>
                <a:gd name="T0" fmla="*/ 14 w 25"/>
                <a:gd name="T1" fmla="*/ 28 h 28"/>
                <a:gd name="T2" fmla="*/ 11 w 25"/>
                <a:gd name="T3" fmla="*/ 24 h 28"/>
                <a:gd name="T4" fmla="*/ 2 w 25"/>
                <a:gd name="T5" fmla="*/ 17 h 28"/>
                <a:gd name="T6" fmla="*/ 1 w 25"/>
                <a:gd name="T7" fmla="*/ 13 h 28"/>
                <a:gd name="T8" fmla="*/ 9 w 25"/>
                <a:gd name="T9" fmla="*/ 1 h 28"/>
                <a:gd name="T10" fmla="*/ 11 w 25"/>
                <a:gd name="T11" fmla="*/ 1 h 28"/>
                <a:gd name="T12" fmla="*/ 22 w 25"/>
                <a:gd name="T13" fmla="*/ 4 h 28"/>
                <a:gd name="T14" fmla="*/ 25 w 25"/>
                <a:gd name="T15" fmla="*/ 7 h 28"/>
                <a:gd name="T16" fmla="*/ 18 w 25"/>
                <a:gd name="T17" fmla="*/ 24 h 28"/>
                <a:gd name="T18" fmla="*/ 14 w 25"/>
                <a:gd name="T19"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 h="28">
                  <a:moveTo>
                    <a:pt x="14" y="28"/>
                  </a:moveTo>
                  <a:cubicBezTo>
                    <a:pt x="13" y="26"/>
                    <a:pt x="11" y="25"/>
                    <a:pt x="11" y="24"/>
                  </a:cubicBezTo>
                  <a:cubicBezTo>
                    <a:pt x="9" y="20"/>
                    <a:pt x="9" y="15"/>
                    <a:pt x="2" y="17"/>
                  </a:cubicBezTo>
                  <a:cubicBezTo>
                    <a:pt x="2" y="16"/>
                    <a:pt x="0" y="14"/>
                    <a:pt x="1" y="13"/>
                  </a:cubicBezTo>
                  <a:cubicBezTo>
                    <a:pt x="3" y="9"/>
                    <a:pt x="6" y="5"/>
                    <a:pt x="9" y="1"/>
                  </a:cubicBezTo>
                  <a:cubicBezTo>
                    <a:pt x="9" y="0"/>
                    <a:pt x="11" y="0"/>
                    <a:pt x="11" y="1"/>
                  </a:cubicBezTo>
                  <a:cubicBezTo>
                    <a:pt x="14" y="4"/>
                    <a:pt x="18" y="4"/>
                    <a:pt x="22" y="4"/>
                  </a:cubicBezTo>
                  <a:cubicBezTo>
                    <a:pt x="23" y="4"/>
                    <a:pt x="25" y="7"/>
                    <a:pt x="25" y="7"/>
                  </a:cubicBezTo>
                  <a:cubicBezTo>
                    <a:pt x="23" y="13"/>
                    <a:pt x="21" y="19"/>
                    <a:pt x="18" y="24"/>
                  </a:cubicBezTo>
                  <a:cubicBezTo>
                    <a:pt x="18" y="25"/>
                    <a:pt x="16" y="26"/>
                    <a:pt x="14" y="2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49" name="Freeform 820">
              <a:extLst>
                <a:ext uri="{FF2B5EF4-FFF2-40B4-BE49-F238E27FC236}">
                  <a16:creationId xmlns:a16="http://schemas.microsoft.com/office/drawing/2014/main" xmlns="" id="{BBC18E85-96B9-4818-A0C8-CC65B4C68AF8}"/>
                </a:ext>
              </a:extLst>
            </p:cNvPr>
            <p:cNvSpPr>
              <a:spLocks/>
            </p:cNvSpPr>
            <p:nvPr/>
          </p:nvSpPr>
          <p:spPr bwMode="auto">
            <a:xfrm>
              <a:off x="1624207" y="2614528"/>
              <a:ext cx="27968" cy="21189"/>
            </a:xfrm>
            <a:custGeom>
              <a:avLst/>
              <a:gdLst>
                <a:gd name="T0" fmla="*/ 19 w 28"/>
                <a:gd name="T1" fmla="*/ 20 h 21"/>
                <a:gd name="T2" fmla="*/ 11 w 28"/>
                <a:gd name="T3" fmla="*/ 18 h 21"/>
                <a:gd name="T4" fmla="*/ 4 w 28"/>
                <a:gd name="T5" fmla="*/ 17 h 21"/>
                <a:gd name="T6" fmla="*/ 0 w 28"/>
                <a:gd name="T7" fmla="*/ 12 h 21"/>
                <a:gd name="T8" fmla="*/ 4 w 28"/>
                <a:gd name="T9" fmla="*/ 2 h 21"/>
                <a:gd name="T10" fmla="*/ 11 w 28"/>
                <a:gd name="T11" fmla="*/ 1 h 21"/>
                <a:gd name="T12" fmla="*/ 23 w 28"/>
                <a:gd name="T13" fmla="*/ 4 h 21"/>
                <a:gd name="T14" fmla="*/ 26 w 28"/>
                <a:gd name="T15" fmla="*/ 6 h 21"/>
                <a:gd name="T16" fmla="*/ 27 w 28"/>
                <a:gd name="T17" fmla="*/ 13 h 21"/>
                <a:gd name="T18" fmla="*/ 19 w 28"/>
                <a:gd name="T19" fmla="*/ 2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1">
                  <a:moveTo>
                    <a:pt x="19" y="20"/>
                  </a:moveTo>
                  <a:cubicBezTo>
                    <a:pt x="16" y="14"/>
                    <a:pt x="16" y="14"/>
                    <a:pt x="11" y="18"/>
                  </a:cubicBezTo>
                  <a:cubicBezTo>
                    <a:pt x="8" y="21"/>
                    <a:pt x="6" y="20"/>
                    <a:pt x="4" y="17"/>
                  </a:cubicBezTo>
                  <a:cubicBezTo>
                    <a:pt x="3" y="15"/>
                    <a:pt x="0" y="14"/>
                    <a:pt x="0" y="12"/>
                  </a:cubicBezTo>
                  <a:cubicBezTo>
                    <a:pt x="1" y="9"/>
                    <a:pt x="2" y="6"/>
                    <a:pt x="4" y="2"/>
                  </a:cubicBezTo>
                  <a:cubicBezTo>
                    <a:pt x="6" y="0"/>
                    <a:pt x="8" y="0"/>
                    <a:pt x="11" y="1"/>
                  </a:cubicBezTo>
                  <a:cubicBezTo>
                    <a:pt x="15" y="3"/>
                    <a:pt x="18" y="7"/>
                    <a:pt x="23" y="4"/>
                  </a:cubicBezTo>
                  <a:cubicBezTo>
                    <a:pt x="23" y="3"/>
                    <a:pt x="26" y="5"/>
                    <a:pt x="26" y="6"/>
                  </a:cubicBezTo>
                  <a:cubicBezTo>
                    <a:pt x="27" y="8"/>
                    <a:pt x="28" y="12"/>
                    <a:pt x="27" y="13"/>
                  </a:cubicBezTo>
                  <a:cubicBezTo>
                    <a:pt x="25" y="16"/>
                    <a:pt x="22" y="18"/>
                    <a:pt x="19"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0" name="Freeform 821">
              <a:extLst>
                <a:ext uri="{FF2B5EF4-FFF2-40B4-BE49-F238E27FC236}">
                  <a16:creationId xmlns:a16="http://schemas.microsoft.com/office/drawing/2014/main" xmlns="" id="{65D26AB5-CAB9-429D-9050-88E2FF8F3557}"/>
                </a:ext>
              </a:extLst>
            </p:cNvPr>
            <p:cNvSpPr>
              <a:spLocks/>
            </p:cNvSpPr>
            <p:nvPr/>
          </p:nvSpPr>
          <p:spPr bwMode="auto">
            <a:xfrm>
              <a:off x="1538184" y="2792084"/>
              <a:ext cx="22036" cy="27968"/>
            </a:xfrm>
            <a:custGeom>
              <a:avLst/>
              <a:gdLst>
                <a:gd name="T0" fmla="*/ 0 w 22"/>
                <a:gd name="T1" fmla="*/ 0 h 28"/>
                <a:gd name="T2" fmla="*/ 8 w 22"/>
                <a:gd name="T3" fmla="*/ 11 h 28"/>
                <a:gd name="T4" fmla="*/ 16 w 22"/>
                <a:gd name="T5" fmla="*/ 9 h 28"/>
                <a:gd name="T6" fmla="*/ 20 w 22"/>
                <a:gd name="T7" fmla="*/ 15 h 28"/>
                <a:gd name="T8" fmla="*/ 22 w 22"/>
                <a:gd name="T9" fmla="*/ 24 h 28"/>
                <a:gd name="T10" fmla="*/ 14 w 22"/>
                <a:gd name="T11" fmla="*/ 26 h 28"/>
                <a:gd name="T12" fmla="*/ 6 w 22"/>
                <a:gd name="T13" fmla="*/ 27 h 28"/>
                <a:gd name="T14" fmla="*/ 1 w 22"/>
                <a:gd name="T15" fmla="*/ 24 h 28"/>
                <a:gd name="T16" fmla="*/ 0 w 22"/>
                <a:gd name="T17" fmla="*/ 2 h 28"/>
                <a:gd name="T18" fmla="*/ 0 w 22"/>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8">
                  <a:moveTo>
                    <a:pt x="0" y="0"/>
                  </a:moveTo>
                  <a:cubicBezTo>
                    <a:pt x="6" y="1"/>
                    <a:pt x="9" y="5"/>
                    <a:pt x="8" y="11"/>
                  </a:cubicBezTo>
                  <a:cubicBezTo>
                    <a:pt x="11" y="10"/>
                    <a:pt x="14" y="8"/>
                    <a:pt x="16" y="9"/>
                  </a:cubicBezTo>
                  <a:cubicBezTo>
                    <a:pt x="17" y="10"/>
                    <a:pt x="18" y="13"/>
                    <a:pt x="20" y="15"/>
                  </a:cubicBezTo>
                  <a:cubicBezTo>
                    <a:pt x="21" y="18"/>
                    <a:pt x="21" y="21"/>
                    <a:pt x="22" y="24"/>
                  </a:cubicBezTo>
                  <a:cubicBezTo>
                    <a:pt x="20" y="24"/>
                    <a:pt x="17" y="25"/>
                    <a:pt x="14" y="26"/>
                  </a:cubicBezTo>
                  <a:cubicBezTo>
                    <a:pt x="12" y="26"/>
                    <a:pt x="9" y="26"/>
                    <a:pt x="6" y="27"/>
                  </a:cubicBezTo>
                  <a:cubicBezTo>
                    <a:pt x="3" y="28"/>
                    <a:pt x="2" y="26"/>
                    <a:pt x="1" y="24"/>
                  </a:cubicBezTo>
                  <a:cubicBezTo>
                    <a:pt x="1" y="17"/>
                    <a:pt x="0" y="9"/>
                    <a:pt x="0" y="2"/>
                  </a:cubicBezTo>
                  <a:cubicBezTo>
                    <a:pt x="0" y="1"/>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1" name="Freeform 822">
              <a:extLst>
                <a:ext uri="{FF2B5EF4-FFF2-40B4-BE49-F238E27FC236}">
                  <a16:creationId xmlns:a16="http://schemas.microsoft.com/office/drawing/2014/main" xmlns="" id="{02B9BA5F-20F9-481D-A1EA-9C6944FA0A3F}"/>
                </a:ext>
              </a:extLst>
            </p:cNvPr>
            <p:cNvSpPr>
              <a:spLocks/>
            </p:cNvSpPr>
            <p:nvPr/>
          </p:nvSpPr>
          <p:spPr bwMode="auto">
            <a:xfrm>
              <a:off x="1917874" y="2741657"/>
              <a:ext cx="36019" cy="28393"/>
            </a:xfrm>
            <a:custGeom>
              <a:avLst/>
              <a:gdLst>
                <a:gd name="T0" fmla="*/ 26 w 36"/>
                <a:gd name="T1" fmla="*/ 20 h 28"/>
                <a:gd name="T2" fmla="*/ 0 w 36"/>
                <a:gd name="T3" fmla="*/ 13 h 28"/>
                <a:gd name="T4" fmla="*/ 10 w 36"/>
                <a:gd name="T5" fmla="*/ 0 h 28"/>
                <a:gd name="T6" fmla="*/ 13 w 36"/>
                <a:gd name="T7" fmla="*/ 4 h 28"/>
                <a:gd name="T8" fmla="*/ 20 w 36"/>
                <a:gd name="T9" fmla="*/ 9 h 28"/>
                <a:gd name="T10" fmla="*/ 34 w 36"/>
                <a:gd name="T11" fmla="*/ 15 h 28"/>
                <a:gd name="T12" fmla="*/ 36 w 36"/>
                <a:gd name="T13" fmla="*/ 22 h 28"/>
                <a:gd name="T14" fmla="*/ 30 w 36"/>
                <a:gd name="T15" fmla="*/ 27 h 28"/>
                <a:gd name="T16" fmla="*/ 27 w 36"/>
                <a:gd name="T17" fmla="*/ 25 h 28"/>
                <a:gd name="T18" fmla="*/ 26 w 36"/>
                <a:gd name="T19" fmla="*/ 2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 h="28">
                  <a:moveTo>
                    <a:pt x="26" y="20"/>
                  </a:moveTo>
                  <a:cubicBezTo>
                    <a:pt x="17" y="18"/>
                    <a:pt x="9" y="16"/>
                    <a:pt x="0" y="13"/>
                  </a:cubicBezTo>
                  <a:cubicBezTo>
                    <a:pt x="3" y="9"/>
                    <a:pt x="6" y="5"/>
                    <a:pt x="10" y="0"/>
                  </a:cubicBezTo>
                  <a:cubicBezTo>
                    <a:pt x="11" y="2"/>
                    <a:pt x="12" y="3"/>
                    <a:pt x="13" y="4"/>
                  </a:cubicBezTo>
                  <a:cubicBezTo>
                    <a:pt x="14" y="7"/>
                    <a:pt x="16" y="8"/>
                    <a:pt x="20" y="9"/>
                  </a:cubicBezTo>
                  <a:cubicBezTo>
                    <a:pt x="25" y="10"/>
                    <a:pt x="30" y="12"/>
                    <a:pt x="34" y="15"/>
                  </a:cubicBezTo>
                  <a:cubicBezTo>
                    <a:pt x="35" y="16"/>
                    <a:pt x="36" y="20"/>
                    <a:pt x="36" y="22"/>
                  </a:cubicBezTo>
                  <a:cubicBezTo>
                    <a:pt x="35" y="24"/>
                    <a:pt x="32" y="26"/>
                    <a:pt x="30" y="27"/>
                  </a:cubicBezTo>
                  <a:cubicBezTo>
                    <a:pt x="30" y="28"/>
                    <a:pt x="28" y="26"/>
                    <a:pt x="27" y="25"/>
                  </a:cubicBezTo>
                  <a:cubicBezTo>
                    <a:pt x="26" y="24"/>
                    <a:pt x="26" y="22"/>
                    <a:pt x="26" y="2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2" name="Freeform 823">
              <a:extLst>
                <a:ext uri="{FF2B5EF4-FFF2-40B4-BE49-F238E27FC236}">
                  <a16:creationId xmlns:a16="http://schemas.microsoft.com/office/drawing/2014/main" xmlns="" id="{220E911B-41E3-42A4-841D-0CE8CE259DA3}"/>
                </a:ext>
              </a:extLst>
            </p:cNvPr>
            <p:cNvSpPr>
              <a:spLocks/>
            </p:cNvSpPr>
            <p:nvPr/>
          </p:nvSpPr>
          <p:spPr bwMode="auto">
            <a:xfrm>
              <a:off x="1497926" y="2600544"/>
              <a:ext cx="25002" cy="25002"/>
            </a:xfrm>
            <a:custGeom>
              <a:avLst/>
              <a:gdLst>
                <a:gd name="T0" fmla="*/ 15 w 25"/>
                <a:gd name="T1" fmla="*/ 1 h 25"/>
                <a:gd name="T2" fmla="*/ 17 w 25"/>
                <a:gd name="T3" fmla="*/ 5 h 25"/>
                <a:gd name="T4" fmla="*/ 24 w 25"/>
                <a:gd name="T5" fmla="*/ 10 h 25"/>
                <a:gd name="T6" fmla="*/ 20 w 25"/>
                <a:gd name="T7" fmla="*/ 23 h 25"/>
                <a:gd name="T8" fmla="*/ 14 w 25"/>
                <a:gd name="T9" fmla="*/ 20 h 25"/>
                <a:gd name="T10" fmla="*/ 6 w 25"/>
                <a:gd name="T11" fmla="*/ 14 h 25"/>
                <a:gd name="T12" fmla="*/ 1 w 25"/>
                <a:gd name="T13" fmla="*/ 8 h 25"/>
                <a:gd name="T14" fmla="*/ 9 w 25"/>
                <a:gd name="T15" fmla="*/ 1 h 25"/>
                <a:gd name="T16" fmla="*/ 15 w 25"/>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15" y="1"/>
                  </a:moveTo>
                  <a:cubicBezTo>
                    <a:pt x="15" y="2"/>
                    <a:pt x="16" y="3"/>
                    <a:pt x="17" y="5"/>
                  </a:cubicBezTo>
                  <a:cubicBezTo>
                    <a:pt x="21" y="4"/>
                    <a:pt x="23" y="6"/>
                    <a:pt x="24" y="10"/>
                  </a:cubicBezTo>
                  <a:cubicBezTo>
                    <a:pt x="25" y="16"/>
                    <a:pt x="24" y="21"/>
                    <a:pt x="20" y="23"/>
                  </a:cubicBezTo>
                  <a:cubicBezTo>
                    <a:pt x="17" y="24"/>
                    <a:pt x="15" y="25"/>
                    <a:pt x="14" y="20"/>
                  </a:cubicBezTo>
                  <a:cubicBezTo>
                    <a:pt x="13" y="16"/>
                    <a:pt x="11" y="14"/>
                    <a:pt x="6" y="14"/>
                  </a:cubicBezTo>
                  <a:cubicBezTo>
                    <a:pt x="3" y="14"/>
                    <a:pt x="0" y="11"/>
                    <a:pt x="1" y="8"/>
                  </a:cubicBezTo>
                  <a:cubicBezTo>
                    <a:pt x="2" y="3"/>
                    <a:pt x="6" y="0"/>
                    <a:pt x="9" y="1"/>
                  </a:cubicBezTo>
                  <a:cubicBezTo>
                    <a:pt x="11" y="1"/>
                    <a:pt x="12" y="1"/>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3" name="Freeform 824">
              <a:extLst>
                <a:ext uri="{FF2B5EF4-FFF2-40B4-BE49-F238E27FC236}">
                  <a16:creationId xmlns:a16="http://schemas.microsoft.com/office/drawing/2014/main" xmlns="" id="{437CD449-D6D2-4B32-9C4B-8557F6F38C6E}"/>
                </a:ext>
              </a:extLst>
            </p:cNvPr>
            <p:cNvSpPr>
              <a:spLocks/>
            </p:cNvSpPr>
            <p:nvPr/>
          </p:nvSpPr>
          <p:spPr bwMode="auto">
            <a:xfrm>
              <a:off x="2140773" y="2732758"/>
              <a:ext cx="31782" cy="19069"/>
            </a:xfrm>
            <a:custGeom>
              <a:avLst/>
              <a:gdLst>
                <a:gd name="T0" fmla="*/ 24 w 32"/>
                <a:gd name="T1" fmla="*/ 19 h 19"/>
                <a:gd name="T2" fmla="*/ 15 w 32"/>
                <a:gd name="T3" fmla="*/ 8 h 19"/>
                <a:gd name="T4" fmla="*/ 12 w 32"/>
                <a:gd name="T5" fmla="*/ 9 h 19"/>
                <a:gd name="T6" fmla="*/ 12 w 32"/>
                <a:gd name="T7" fmla="*/ 12 h 19"/>
                <a:gd name="T8" fmla="*/ 8 w 32"/>
                <a:gd name="T9" fmla="*/ 18 h 19"/>
                <a:gd name="T10" fmla="*/ 6 w 32"/>
                <a:gd name="T11" fmla="*/ 18 h 19"/>
                <a:gd name="T12" fmla="*/ 0 w 32"/>
                <a:gd name="T13" fmla="*/ 15 h 19"/>
                <a:gd name="T14" fmla="*/ 7 w 32"/>
                <a:gd name="T15" fmla="*/ 7 h 19"/>
                <a:gd name="T16" fmla="*/ 16 w 32"/>
                <a:gd name="T17" fmla="*/ 1 h 19"/>
                <a:gd name="T18" fmla="*/ 24 w 32"/>
                <a:gd name="T19" fmla="*/ 1 h 19"/>
                <a:gd name="T20" fmla="*/ 32 w 32"/>
                <a:gd name="T21" fmla="*/ 8 h 19"/>
                <a:gd name="T22" fmla="*/ 30 w 32"/>
                <a:gd name="T23" fmla="*/ 14 h 19"/>
                <a:gd name="T24" fmla="*/ 24 w 32"/>
                <a:gd name="T25"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9">
                  <a:moveTo>
                    <a:pt x="24" y="19"/>
                  </a:moveTo>
                  <a:cubicBezTo>
                    <a:pt x="21" y="15"/>
                    <a:pt x="18" y="12"/>
                    <a:pt x="15" y="8"/>
                  </a:cubicBezTo>
                  <a:cubicBezTo>
                    <a:pt x="15" y="8"/>
                    <a:pt x="13" y="9"/>
                    <a:pt x="12" y="9"/>
                  </a:cubicBezTo>
                  <a:cubicBezTo>
                    <a:pt x="12" y="10"/>
                    <a:pt x="12" y="11"/>
                    <a:pt x="12" y="12"/>
                  </a:cubicBezTo>
                  <a:cubicBezTo>
                    <a:pt x="15" y="18"/>
                    <a:pt x="14" y="19"/>
                    <a:pt x="8" y="18"/>
                  </a:cubicBezTo>
                  <a:cubicBezTo>
                    <a:pt x="7" y="18"/>
                    <a:pt x="7" y="18"/>
                    <a:pt x="6" y="18"/>
                  </a:cubicBezTo>
                  <a:cubicBezTo>
                    <a:pt x="4" y="17"/>
                    <a:pt x="1" y="19"/>
                    <a:pt x="0" y="15"/>
                  </a:cubicBezTo>
                  <a:cubicBezTo>
                    <a:pt x="0" y="11"/>
                    <a:pt x="3" y="7"/>
                    <a:pt x="7" y="7"/>
                  </a:cubicBezTo>
                  <a:cubicBezTo>
                    <a:pt x="11" y="7"/>
                    <a:pt x="15" y="6"/>
                    <a:pt x="16" y="1"/>
                  </a:cubicBezTo>
                  <a:cubicBezTo>
                    <a:pt x="17" y="0"/>
                    <a:pt x="22" y="0"/>
                    <a:pt x="24" y="1"/>
                  </a:cubicBezTo>
                  <a:cubicBezTo>
                    <a:pt x="27" y="3"/>
                    <a:pt x="30" y="6"/>
                    <a:pt x="32" y="8"/>
                  </a:cubicBezTo>
                  <a:cubicBezTo>
                    <a:pt x="32" y="9"/>
                    <a:pt x="31" y="13"/>
                    <a:pt x="30" y="14"/>
                  </a:cubicBezTo>
                  <a:cubicBezTo>
                    <a:pt x="29" y="16"/>
                    <a:pt x="26" y="17"/>
                    <a:pt x="24"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4" name="Freeform 825">
              <a:extLst>
                <a:ext uri="{FF2B5EF4-FFF2-40B4-BE49-F238E27FC236}">
                  <a16:creationId xmlns:a16="http://schemas.microsoft.com/office/drawing/2014/main" xmlns="" id="{35B541F7-463C-41CC-8D8F-8E5E9050D9D9}"/>
                </a:ext>
              </a:extLst>
            </p:cNvPr>
            <p:cNvSpPr>
              <a:spLocks/>
            </p:cNvSpPr>
            <p:nvPr/>
          </p:nvSpPr>
          <p:spPr bwMode="auto">
            <a:xfrm>
              <a:off x="1735656" y="2847174"/>
              <a:ext cx="25849" cy="25002"/>
            </a:xfrm>
            <a:custGeom>
              <a:avLst/>
              <a:gdLst>
                <a:gd name="T0" fmla="*/ 14 w 26"/>
                <a:gd name="T1" fmla="*/ 17 h 25"/>
                <a:gd name="T2" fmla="*/ 10 w 26"/>
                <a:gd name="T3" fmla="*/ 22 h 25"/>
                <a:gd name="T4" fmla="*/ 4 w 26"/>
                <a:gd name="T5" fmla="*/ 25 h 25"/>
                <a:gd name="T6" fmla="*/ 0 w 26"/>
                <a:gd name="T7" fmla="*/ 19 h 25"/>
                <a:gd name="T8" fmla="*/ 2 w 26"/>
                <a:gd name="T9" fmla="*/ 13 h 25"/>
                <a:gd name="T10" fmla="*/ 3 w 26"/>
                <a:gd name="T11" fmla="*/ 13 h 25"/>
                <a:gd name="T12" fmla="*/ 7 w 26"/>
                <a:gd name="T13" fmla="*/ 20 h 25"/>
                <a:gd name="T14" fmla="*/ 14 w 26"/>
                <a:gd name="T15" fmla="*/ 5 h 25"/>
                <a:gd name="T16" fmla="*/ 19 w 26"/>
                <a:gd name="T17" fmla="*/ 2 h 25"/>
                <a:gd name="T18" fmla="*/ 22 w 26"/>
                <a:gd name="T19" fmla="*/ 7 h 25"/>
                <a:gd name="T20" fmla="*/ 22 w 26"/>
                <a:gd name="T21" fmla="*/ 12 h 25"/>
                <a:gd name="T22" fmla="*/ 24 w 26"/>
                <a:gd name="T23" fmla="*/ 18 h 25"/>
                <a:gd name="T24" fmla="*/ 26 w 26"/>
                <a:gd name="T25" fmla="*/ 23 h 25"/>
                <a:gd name="T26" fmla="*/ 21 w 26"/>
                <a:gd name="T27" fmla="*/ 24 h 25"/>
                <a:gd name="T28" fmla="*/ 14 w 26"/>
                <a:gd name="T29" fmla="*/ 17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5">
                  <a:moveTo>
                    <a:pt x="14" y="17"/>
                  </a:moveTo>
                  <a:cubicBezTo>
                    <a:pt x="13" y="18"/>
                    <a:pt x="12" y="21"/>
                    <a:pt x="10" y="22"/>
                  </a:cubicBezTo>
                  <a:cubicBezTo>
                    <a:pt x="9" y="24"/>
                    <a:pt x="6" y="25"/>
                    <a:pt x="4" y="25"/>
                  </a:cubicBezTo>
                  <a:cubicBezTo>
                    <a:pt x="1" y="25"/>
                    <a:pt x="0" y="22"/>
                    <a:pt x="0" y="19"/>
                  </a:cubicBezTo>
                  <a:cubicBezTo>
                    <a:pt x="1" y="17"/>
                    <a:pt x="1" y="15"/>
                    <a:pt x="2" y="13"/>
                  </a:cubicBezTo>
                  <a:cubicBezTo>
                    <a:pt x="2" y="13"/>
                    <a:pt x="2" y="13"/>
                    <a:pt x="3" y="13"/>
                  </a:cubicBezTo>
                  <a:cubicBezTo>
                    <a:pt x="4" y="15"/>
                    <a:pt x="5" y="17"/>
                    <a:pt x="7" y="20"/>
                  </a:cubicBezTo>
                  <a:cubicBezTo>
                    <a:pt x="9" y="14"/>
                    <a:pt x="12" y="9"/>
                    <a:pt x="14" y="5"/>
                  </a:cubicBezTo>
                  <a:cubicBezTo>
                    <a:pt x="15" y="3"/>
                    <a:pt x="16" y="0"/>
                    <a:pt x="19" y="2"/>
                  </a:cubicBezTo>
                  <a:cubicBezTo>
                    <a:pt x="20" y="3"/>
                    <a:pt x="21" y="5"/>
                    <a:pt x="22" y="7"/>
                  </a:cubicBezTo>
                  <a:cubicBezTo>
                    <a:pt x="22" y="8"/>
                    <a:pt x="21" y="11"/>
                    <a:pt x="22" y="12"/>
                  </a:cubicBezTo>
                  <a:cubicBezTo>
                    <a:pt x="22" y="14"/>
                    <a:pt x="23" y="16"/>
                    <a:pt x="24" y="18"/>
                  </a:cubicBezTo>
                  <a:cubicBezTo>
                    <a:pt x="25" y="20"/>
                    <a:pt x="25" y="21"/>
                    <a:pt x="26" y="23"/>
                  </a:cubicBezTo>
                  <a:cubicBezTo>
                    <a:pt x="24" y="23"/>
                    <a:pt x="22" y="24"/>
                    <a:pt x="21" y="24"/>
                  </a:cubicBezTo>
                  <a:cubicBezTo>
                    <a:pt x="19" y="22"/>
                    <a:pt x="17" y="20"/>
                    <a:pt x="14"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5" name="Freeform 826">
              <a:extLst>
                <a:ext uri="{FF2B5EF4-FFF2-40B4-BE49-F238E27FC236}">
                  <a16:creationId xmlns:a16="http://schemas.microsoft.com/office/drawing/2014/main" xmlns="" id="{1E205C0E-3386-46FA-92C6-63AA0E76A8F1}"/>
                </a:ext>
              </a:extLst>
            </p:cNvPr>
            <p:cNvSpPr>
              <a:spLocks/>
            </p:cNvSpPr>
            <p:nvPr/>
          </p:nvSpPr>
          <p:spPr bwMode="auto">
            <a:xfrm>
              <a:off x="1908128" y="2635716"/>
              <a:ext cx="30088" cy="19918"/>
            </a:xfrm>
            <a:custGeom>
              <a:avLst/>
              <a:gdLst>
                <a:gd name="T0" fmla="*/ 0 w 30"/>
                <a:gd name="T1" fmla="*/ 14 h 20"/>
                <a:gd name="T2" fmla="*/ 5 w 30"/>
                <a:gd name="T3" fmla="*/ 11 h 20"/>
                <a:gd name="T4" fmla="*/ 9 w 30"/>
                <a:gd name="T5" fmla="*/ 9 h 20"/>
                <a:gd name="T6" fmla="*/ 19 w 30"/>
                <a:gd name="T7" fmla="*/ 2 h 20"/>
                <a:gd name="T8" fmla="*/ 28 w 30"/>
                <a:gd name="T9" fmla="*/ 10 h 20"/>
                <a:gd name="T10" fmla="*/ 24 w 30"/>
                <a:gd name="T11" fmla="*/ 20 h 20"/>
                <a:gd name="T12" fmla="*/ 12 w 30"/>
                <a:gd name="T13" fmla="*/ 18 h 20"/>
                <a:gd name="T14" fmla="*/ 0 w 30"/>
                <a:gd name="T15" fmla="*/ 14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0">
                  <a:moveTo>
                    <a:pt x="0" y="14"/>
                  </a:moveTo>
                  <a:cubicBezTo>
                    <a:pt x="2" y="13"/>
                    <a:pt x="4" y="12"/>
                    <a:pt x="5" y="11"/>
                  </a:cubicBezTo>
                  <a:cubicBezTo>
                    <a:pt x="7" y="10"/>
                    <a:pt x="9" y="10"/>
                    <a:pt x="9" y="9"/>
                  </a:cubicBezTo>
                  <a:cubicBezTo>
                    <a:pt x="11" y="4"/>
                    <a:pt x="15" y="3"/>
                    <a:pt x="19" y="2"/>
                  </a:cubicBezTo>
                  <a:cubicBezTo>
                    <a:pt x="25" y="0"/>
                    <a:pt x="30" y="3"/>
                    <a:pt x="28" y="10"/>
                  </a:cubicBezTo>
                  <a:cubicBezTo>
                    <a:pt x="28" y="13"/>
                    <a:pt x="26" y="16"/>
                    <a:pt x="24" y="20"/>
                  </a:cubicBezTo>
                  <a:cubicBezTo>
                    <a:pt x="20" y="18"/>
                    <a:pt x="17" y="16"/>
                    <a:pt x="12" y="18"/>
                  </a:cubicBezTo>
                  <a:cubicBezTo>
                    <a:pt x="9" y="19"/>
                    <a:pt x="5" y="16"/>
                    <a:pt x="0"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6" name="Freeform 827">
              <a:extLst>
                <a:ext uri="{FF2B5EF4-FFF2-40B4-BE49-F238E27FC236}">
                  <a16:creationId xmlns:a16="http://schemas.microsoft.com/office/drawing/2014/main" xmlns="" id="{B8D75A78-6AAF-4CBD-AC9D-C49BD6972440}"/>
                </a:ext>
              </a:extLst>
            </p:cNvPr>
            <p:cNvSpPr>
              <a:spLocks/>
            </p:cNvSpPr>
            <p:nvPr/>
          </p:nvSpPr>
          <p:spPr bwMode="auto">
            <a:xfrm>
              <a:off x="2249680" y="2822172"/>
              <a:ext cx="25426" cy="19069"/>
            </a:xfrm>
            <a:custGeom>
              <a:avLst/>
              <a:gdLst>
                <a:gd name="T0" fmla="*/ 8 w 25"/>
                <a:gd name="T1" fmla="*/ 19 h 19"/>
                <a:gd name="T2" fmla="*/ 0 w 25"/>
                <a:gd name="T3" fmla="*/ 13 h 19"/>
                <a:gd name="T4" fmla="*/ 4 w 25"/>
                <a:gd name="T5" fmla="*/ 9 h 19"/>
                <a:gd name="T6" fmla="*/ 13 w 25"/>
                <a:gd name="T7" fmla="*/ 3 h 19"/>
                <a:gd name="T8" fmla="*/ 20 w 25"/>
                <a:gd name="T9" fmla="*/ 3 h 19"/>
                <a:gd name="T10" fmla="*/ 24 w 25"/>
                <a:gd name="T11" fmla="*/ 8 h 19"/>
                <a:gd name="T12" fmla="*/ 25 w 25"/>
                <a:gd name="T13" fmla="*/ 14 h 19"/>
                <a:gd name="T14" fmla="*/ 18 w 25"/>
                <a:gd name="T15" fmla="*/ 19 h 19"/>
                <a:gd name="T16" fmla="*/ 8 w 25"/>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9">
                  <a:moveTo>
                    <a:pt x="8" y="19"/>
                  </a:moveTo>
                  <a:cubicBezTo>
                    <a:pt x="6" y="17"/>
                    <a:pt x="3" y="15"/>
                    <a:pt x="0" y="13"/>
                  </a:cubicBezTo>
                  <a:cubicBezTo>
                    <a:pt x="1" y="12"/>
                    <a:pt x="3" y="9"/>
                    <a:pt x="4" y="9"/>
                  </a:cubicBezTo>
                  <a:cubicBezTo>
                    <a:pt x="8" y="8"/>
                    <a:pt x="10" y="6"/>
                    <a:pt x="13" y="3"/>
                  </a:cubicBezTo>
                  <a:cubicBezTo>
                    <a:pt x="15" y="1"/>
                    <a:pt x="18" y="0"/>
                    <a:pt x="20" y="3"/>
                  </a:cubicBezTo>
                  <a:cubicBezTo>
                    <a:pt x="21" y="5"/>
                    <a:pt x="23" y="6"/>
                    <a:pt x="24" y="8"/>
                  </a:cubicBezTo>
                  <a:cubicBezTo>
                    <a:pt x="24" y="10"/>
                    <a:pt x="25" y="12"/>
                    <a:pt x="25" y="14"/>
                  </a:cubicBezTo>
                  <a:cubicBezTo>
                    <a:pt x="24" y="17"/>
                    <a:pt x="22" y="19"/>
                    <a:pt x="18" y="19"/>
                  </a:cubicBezTo>
                  <a:cubicBezTo>
                    <a:pt x="15" y="18"/>
                    <a:pt x="11" y="19"/>
                    <a:pt x="8"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7" name="Freeform 828">
              <a:extLst>
                <a:ext uri="{FF2B5EF4-FFF2-40B4-BE49-F238E27FC236}">
                  <a16:creationId xmlns:a16="http://schemas.microsoft.com/office/drawing/2014/main" xmlns="" id="{AE87456C-D7EF-45B9-B3F8-B2F40B68C612}"/>
                </a:ext>
              </a:extLst>
            </p:cNvPr>
            <p:cNvSpPr>
              <a:spLocks/>
            </p:cNvSpPr>
            <p:nvPr/>
          </p:nvSpPr>
          <p:spPr bwMode="auto">
            <a:xfrm>
              <a:off x="2018306" y="2714960"/>
              <a:ext cx="16103" cy="27968"/>
            </a:xfrm>
            <a:custGeom>
              <a:avLst/>
              <a:gdLst>
                <a:gd name="T0" fmla="*/ 16 w 16"/>
                <a:gd name="T1" fmla="*/ 23 h 28"/>
                <a:gd name="T2" fmla="*/ 7 w 16"/>
                <a:gd name="T3" fmla="*/ 28 h 28"/>
                <a:gd name="T4" fmla="*/ 3 w 16"/>
                <a:gd name="T5" fmla="*/ 10 h 28"/>
                <a:gd name="T6" fmla="*/ 9 w 16"/>
                <a:gd name="T7" fmla="*/ 1 h 28"/>
                <a:gd name="T8" fmla="*/ 12 w 16"/>
                <a:gd name="T9" fmla="*/ 1 h 28"/>
                <a:gd name="T10" fmla="*/ 15 w 16"/>
                <a:gd name="T11" fmla="*/ 8 h 28"/>
                <a:gd name="T12" fmla="*/ 16 w 16"/>
                <a:gd name="T13" fmla="*/ 22 h 28"/>
                <a:gd name="T14" fmla="*/ 16 w 16"/>
                <a:gd name="T15" fmla="*/ 23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28">
                  <a:moveTo>
                    <a:pt x="16" y="23"/>
                  </a:moveTo>
                  <a:cubicBezTo>
                    <a:pt x="13" y="24"/>
                    <a:pt x="10" y="26"/>
                    <a:pt x="7" y="28"/>
                  </a:cubicBezTo>
                  <a:cubicBezTo>
                    <a:pt x="4" y="22"/>
                    <a:pt x="0" y="16"/>
                    <a:pt x="3" y="10"/>
                  </a:cubicBezTo>
                  <a:cubicBezTo>
                    <a:pt x="4" y="6"/>
                    <a:pt x="7" y="4"/>
                    <a:pt x="9" y="1"/>
                  </a:cubicBezTo>
                  <a:cubicBezTo>
                    <a:pt x="9" y="0"/>
                    <a:pt x="11" y="0"/>
                    <a:pt x="12" y="1"/>
                  </a:cubicBezTo>
                  <a:cubicBezTo>
                    <a:pt x="13" y="3"/>
                    <a:pt x="15" y="6"/>
                    <a:pt x="15" y="8"/>
                  </a:cubicBezTo>
                  <a:cubicBezTo>
                    <a:pt x="13" y="13"/>
                    <a:pt x="15" y="17"/>
                    <a:pt x="16" y="22"/>
                  </a:cubicBezTo>
                  <a:cubicBezTo>
                    <a:pt x="16" y="22"/>
                    <a:pt x="16" y="23"/>
                    <a:pt x="16" y="23"/>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8" name="Freeform 829">
              <a:extLst>
                <a:ext uri="{FF2B5EF4-FFF2-40B4-BE49-F238E27FC236}">
                  <a16:creationId xmlns:a16="http://schemas.microsoft.com/office/drawing/2014/main" xmlns="" id="{C6B6A03A-3741-44D7-9296-92629F6039F5}"/>
                </a:ext>
              </a:extLst>
            </p:cNvPr>
            <p:cNvSpPr>
              <a:spLocks/>
            </p:cNvSpPr>
            <p:nvPr/>
          </p:nvSpPr>
          <p:spPr bwMode="auto">
            <a:xfrm>
              <a:off x="2166623" y="3026849"/>
              <a:ext cx="16951" cy="25002"/>
            </a:xfrm>
            <a:custGeom>
              <a:avLst/>
              <a:gdLst>
                <a:gd name="T0" fmla="*/ 15 w 17"/>
                <a:gd name="T1" fmla="*/ 0 h 25"/>
                <a:gd name="T2" fmla="*/ 16 w 17"/>
                <a:gd name="T3" fmla="*/ 15 h 25"/>
                <a:gd name="T4" fmla="*/ 7 w 17"/>
                <a:gd name="T5" fmla="*/ 25 h 25"/>
                <a:gd name="T6" fmla="*/ 3 w 17"/>
                <a:gd name="T7" fmla="*/ 22 h 25"/>
                <a:gd name="T8" fmla="*/ 12 w 17"/>
                <a:gd name="T9" fmla="*/ 0 h 25"/>
                <a:gd name="T10" fmla="*/ 15 w 17"/>
                <a:gd name="T11" fmla="*/ 0 h 25"/>
              </a:gdLst>
              <a:ahLst/>
              <a:cxnLst>
                <a:cxn ang="0">
                  <a:pos x="T0" y="T1"/>
                </a:cxn>
                <a:cxn ang="0">
                  <a:pos x="T2" y="T3"/>
                </a:cxn>
                <a:cxn ang="0">
                  <a:pos x="T4" y="T5"/>
                </a:cxn>
                <a:cxn ang="0">
                  <a:pos x="T6" y="T7"/>
                </a:cxn>
                <a:cxn ang="0">
                  <a:pos x="T8" y="T9"/>
                </a:cxn>
                <a:cxn ang="0">
                  <a:pos x="T10" y="T11"/>
                </a:cxn>
              </a:cxnLst>
              <a:rect l="0" t="0" r="r" b="b"/>
              <a:pathLst>
                <a:path w="17" h="25">
                  <a:moveTo>
                    <a:pt x="15" y="0"/>
                  </a:moveTo>
                  <a:cubicBezTo>
                    <a:pt x="16" y="5"/>
                    <a:pt x="16" y="10"/>
                    <a:pt x="16" y="15"/>
                  </a:cubicBezTo>
                  <a:cubicBezTo>
                    <a:pt x="17" y="20"/>
                    <a:pt x="12" y="25"/>
                    <a:pt x="7" y="25"/>
                  </a:cubicBezTo>
                  <a:cubicBezTo>
                    <a:pt x="6" y="25"/>
                    <a:pt x="4" y="24"/>
                    <a:pt x="3" y="22"/>
                  </a:cubicBezTo>
                  <a:cubicBezTo>
                    <a:pt x="0" y="16"/>
                    <a:pt x="5" y="3"/>
                    <a:pt x="12" y="0"/>
                  </a:cubicBezTo>
                  <a:cubicBezTo>
                    <a:pt x="13" y="0"/>
                    <a:pt x="14" y="0"/>
                    <a:pt x="1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59" name="Freeform 830">
              <a:extLst>
                <a:ext uri="{FF2B5EF4-FFF2-40B4-BE49-F238E27FC236}">
                  <a16:creationId xmlns:a16="http://schemas.microsoft.com/office/drawing/2014/main" xmlns="" id="{6E8516C3-CCAC-4B59-87E0-BB00017E1230}"/>
                </a:ext>
              </a:extLst>
            </p:cNvPr>
            <p:cNvSpPr>
              <a:spLocks/>
            </p:cNvSpPr>
            <p:nvPr/>
          </p:nvSpPr>
          <p:spPr bwMode="auto">
            <a:xfrm>
              <a:off x="2196710" y="2850140"/>
              <a:ext cx="22036" cy="22036"/>
            </a:xfrm>
            <a:custGeom>
              <a:avLst/>
              <a:gdLst>
                <a:gd name="T0" fmla="*/ 15 w 22"/>
                <a:gd name="T1" fmla="*/ 22 h 22"/>
                <a:gd name="T2" fmla="*/ 0 w 22"/>
                <a:gd name="T3" fmla="*/ 13 h 22"/>
                <a:gd name="T4" fmla="*/ 10 w 22"/>
                <a:gd name="T5" fmla="*/ 0 h 22"/>
                <a:gd name="T6" fmla="*/ 16 w 22"/>
                <a:gd name="T7" fmla="*/ 2 h 22"/>
                <a:gd name="T8" fmla="*/ 15 w 22"/>
                <a:gd name="T9" fmla="*/ 22 h 22"/>
              </a:gdLst>
              <a:ahLst/>
              <a:cxnLst>
                <a:cxn ang="0">
                  <a:pos x="T0" y="T1"/>
                </a:cxn>
                <a:cxn ang="0">
                  <a:pos x="T2" y="T3"/>
                </a:cxn>
                <a:cxn ang="0">
                  <a:pos x="T4" y="T5"/>
                </a:cxn>
                <a:cxn ang="0">
                  <a:pos x="T6" y="T7"/>
                </a:cxn>
                <a:cxn ang="0">
                  <a:pos x="T8" y="T9"/>
                </a:cxn>
              </a:cxnLst>
              <a:rect l="0" t="0" r="r" b="b"/>
              <a:pathLst>
                <a:path w="22" h="22">
                  <a:moveTo>
                    <a:pt x="15" y="22"/>
                  </a:moveTo>
                  <a:cubicBezTo>
                    <a:pt x="10" y="19"/>
                    <a:pt x="5" y="16"/>
                    <a:pt x="0" y="13"/>
                  </a:cubicBezTo>
                  <a:cubicBezTo>
                    <a:pt x="1" y="8"/>
                    <a:pt x="5" y="3"/>
                    <a:pt x="10" y="0"/>
                  </a:cubicBezTo>
                  <a:cubicBezTo>
                    <a:pt x="12" y="0"/>
                    <a:pt x="14" y="1"/>
                    <a:pt x="16" y="2"/>
                  </a:cubicBezTo>
                  <a:cubicBezTo>
                    <a:pt x="15" y="9"/>
                    <a:pt x="22" y="16"/>
                    <a:pt x="15" y="2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0" name="Freeform 831">
              <a:extLst>
                <a:ext uri="{FF2B5EF4-FFF2-40B4-BE49-F238E27FC236}">
                  <a16:creationId xmlns:a16="http://schemas.microsoft.com/office/drawing/2014/main" xmlns="" id="{C05189A5-76CD-44BD-BA89-E5035DD733A5}"/>
                </a:ext>
              </a:extLst>
            </p:cNvPr>
            <p:cNvSpPr>
              <a:spLocks/>
            </p:cNvSpPr>
            <p:nvPr/>
          </p:nvSpPr>
          <p:spPr bwMode="auto">
            <a:xfrm>
              <a:off x="2640813" y="2033973"/>
              <a:ext cx="21189" cy="41105"/>
            </a:xfrm>
            <a:custGeom>
              <a:avLst/>
              <a:gdLst>
                <a:gd name="T0" fmla="*/ 18 w 21"/>
                <a:gd name="T1" fmla="*/ 11 h 41"/>
                <a:gd name="T2" fmla="*/ 13 w 21"/>
                <a:gd name="T3" fmla="*/ 10 h 41"/>
                <a:gd name="T4" fmla="*/ 20 w 21"/>
                <a:gd name="T5" fmla="*/ 0 h 41"/>
                <a:gd name="T6" fmla="*/ 21 w 21"/>
                <a:gd name="T7" fmla="*/ 0 h 41"/>
                <a:gd name="T8" fmla="*/ 16 w 21"/>
                <a:gd name="T9" fmla="*/ 22 h 41"/>
                <a:gd name="T10" fmla="*/ 17 w 21"/>
                <a:gd name="T11" fmla="*/ 27 h 41"/>
                <a:gd name="T12" fmla="*/ 16 w 21"/>
                <a:gd name="T13" fmla="*/ 35 h 41"/>
                <a:gd name="T14" fmla="*/ 8 w 21"/>
                <a:gd name="T15" fmla="*/ 41 h 41"/>
                <a:gd name="T16" fmla="*/ 0 w 21"/>
                <a:gd name="T17" fmla="*/ 36 h 41"/>
                <a:gd name="T18" fmla="*/ 3 w 21"/>
                <a:gd name="T19" fmla="*/ 31 h 41"/>
                <a:gd name="T20" fmla="*/ 8 w 21"/>
                <a:gd name="T21" fmla="*/ 35 h 41"/>
                <a:gd name="T22" fmla="*/ 12 w 21"/>
                <a:gd name="T23" fmla="*/ 28 h 41"/>
                <a:gd name="T24" fmla="*/ 15 w 21"/>
                <a:gd name="T25" fmla="*/ 15 h 41"/>
                <a:gd name="T26" fmla="*/ 18 w 21"/>
                <a:gd name="T27" fmla="*/ 1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 h="41">
                  <a:moveTo>
                    <a:pt x="18" y="11"/>
                  </a:moveTo>
                  <a:cubicBezTo>
                    <a:pt x="15" y="10"/>
                    <a:pt x="14" y="10"/>
                    <a:pt x="13" y="10"/>
                  </a:cubicBezTo>
                  <a:cubicBezTo>
                    <a:pt x="15" y="6"/>
                    <a:pt x="17" y="3"/>
                    <a:pt x="20" y="0"/>
                  </a:cubicBezTo>
                  <a:cubicBezTo>
                    <a:pt x="20" y="0"/>
                    <a:pt x="20" y="0"/>
                    <a:pt x="21" y="0"/>
                  </a:cubicBezTo>
                  <a:cubicBezTo>
                    <a:pt x="19" y="7"/>
                    <a:pt x="18" y="15"/>
                    <a:pt x="16" y="22"/>
                  </a:cubicBezTo>
                  <a:cubicBezTo>
                    <a:pt x="16" y="24"/>
                    <a:pt x="16" y="26"/>
                    <a:pt x="17" y="27"/>
                  </a:cubicBezTo>
                  <a:cubicBezTo>
                    <a:pt x="19" y="30"/>
                    <a:pt x="18" y="32"/>
                    <a:pt x="16" y="35"/>
                  </a:cubicBezTo>
                  <a:cubicBezTo>
                    <a:pt x="13" y="37"/>
                    <a:pt x="11" y="39"/>
                    <a:pt x="8" y="41"/>
                  </a:cubicBezTo>
                  <a:cubicBezTo>
                    <a:pt x="6" y="40"/>
                    <a:pt x="3" y="38"/>
                    <a:pt x="0" y="36"/>
                  </a:cubicBezTo>
                  <a:cubicBezTo>
                    <a:pt x="1" y="35"/>
                    <a:pt x="3" y="33"/>
                    <a:pt x="3" y="31"/>
                  </a:cubicBezTo>
                  <a:cubicBezTo>
                    <a:pt x="5" y="33"/>
                    <a:pt x="7" y="35"/>
                    <a:pt x="8" y="35"/>
                  </a:cubicBezTo>
                  <a:cubicBezTo>
                    <a:pt x="13" y="35"/>
                    <a:pt x="13" y="31"/>
                    <a:pt x="12" y="28"/>
                  </a:cubicBezTo>
                  <a:cubicBezTo>
                    <a:pt x="10" y="23"/>
                    <a:pt x="10" y="19"/>
                    <a:pt x="15" y="15"/>
                  </a:cubicBezTo>
                  <a:cubicBezTo>
                    <a:pt x="16" y="14"/>
                    <a:pt x="16" y="13"/>
                    <a:pt x="1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1" name="Freeform 832">
              <a:extLst>
                <a:ext uri="{FF2B5EF4-FFF2-40B4-BE49-F238E27FC236}">
                  <a16:creationId xmlns:a16="http://schemas.microsoft.com/office/drawing/2014/main" xmlns="" id="{D818BE07-2789-48B9-9801-BC5C55AFB6DE}"/>
                </a:ext>
              </a:extLst>
            </p:cNvPr>
            <p:cNvSpPr>
              <a:spLocks/>
            </p:cNvSpPr>
            <p:nvPr/>
          </p:nvSpPr>
          <p:spPr bwMode="auto">
            <a:xfrm>
              <a:off x="1936096" y="2706908"/>
              <a:ext cx="17798" cy="20765"/>
            </a:xfrm>
            <a:custGeom>
              <a:avLst/>
              <a:gdLst>
                <a:gd name="T0" fmla="*/ 0 w 18"/>
                <a:gd name="T1" fmla="*/ 14 h 21"/>
                <a:gd name="T2" fmla="*/ 7 w 18"/>
                <a:gd name="T3" fmla="*/ 2 h 21"/>
                <a:gd name="T4" fmla="*/ 14 w 18"/>
                <a:gd name="T5" fmla="*/ 3 h 21"/>
                <a:gd name="T6" fmla="*/ 17 w 18"/>
                <a:gd name="T7" fmla="*/ 11 h 21"/>
                <a:gd name="T8" fmla="*/ 17 w 18"/>
                <a:gd name="T9" fmla="*/ 14 h 21"/>
                <a:gd name="T10" fmla="*/ 14 w 18"/>
                <a:gd name="T11" fmla="*/ 21 h 21"/>
                <a:gd name="T12" fmla="*/ 0 w 18"/>
                <a:gd name="T13" fmla="*/ 14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0" y="14"/>
                  </a:moveTo>
                  <a:cubicBezTo>
                    <a:pt x="2" y="10"/>
                    <a:pt x="4" y="6"/>
                    <a:pt x="7" y="2"/>
                  </a:cubicBezTo>
                  <a:cubicBezTo>
                    <a:pt x="9" y="0"/>
                    <a:pt x="13" y="1"/>
                    <a:pt x="14" y="3"/>
                  </a:cubicBezTo>
                  <a:cubicBezTo>
                    <a:pt x="15" y="6"/>
                    <a:pt x="17" y="8"/>
                    <a:pt x="17" y="11"/>
                  </a:cubicBezTo>
                  <a:cubicBezTo>
                    <a:pt x="18" y="12"/>
                    <a:pt x="17" y="13"/>
                    <a:pt x="17" y="14"/>
                  </a:cubicBezTo>
                  <a:cubicBezTo>
                    <a:pt x="16" y="17"/>
                    <a:pt x="15" y="19"/>
                    <a:pt x="14" y="21"/>
                  </a:cubicBezTo>
                  <a:cubicBezTo>
                    <a:pt x="10" y="19"/>
                    <a:pt x="5" y="17"/>
                    <a:pt x="0"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2" name="Freeform 833">
              <a:extLst>
                <a:ext uri="{FF2B5EF4-FFF2-40B4-BE49-F238E27FC236}">
                  <a16:creationId xmlns:a16="http://schemas.microsoft.com/office/drawing/2014/main" xmlns="" id="{B1BE03E8-982B-4D32-8201-7EB0C7D83FD1}"/>
                </a:ext>
              </a:extLst>
            </p:cNvPr>
            <p:cNvSpPr>
              <a:spLocks/>
            </p:cNvSpPr>
            <p:nvPr/>
          </p:nvSpPr>
          <p:spPr bwMode="auto">
            <a:xfrm>
              <a:off x="1381815" y="2484009"/>
              <a:ext cx="16951" cy="19069"/>
            </a:xfrm>
            <a:custGeom>
              <a:avLst/>
              <a:gdLst>
                <a:gd name="T0" fmla="*/ 0 w 17"/>
                <a:gd name="T1" fmla="*/ 19 h 19"/>
                <a:gd name="T2" fmla="*/ 7 w 17"/>
                <a:gd name="T3" fmla="*/ 0 h 19"/>
                <a:gd name="T4" fmla="*/ 17 w 17"/>
                <a:gd name="T5" fmla="*/ 12 h 19"/>
                <a:gd name="T6" fmla="*/ 11 w 17"/>
                <a:gd name="T7" fmla="*/ 18 h 19"/>
                <a:gd name="T8" fmla="*/ 0 w 17"/>
                <a:gd name="T9" fmla="*/ 19 h 19"/>
              </a:gdLst>
              <a:ahLst/>
              <a:cxnLst>
                <a:cxn ang="0">
                  <a:pos x="T0" y="T1"/>
                </a:cxn>
                <a:cxn ang="0">
                  <a:pos x="T2" y="T3"/>
                </a:cxn>
                <a:cxn ang="0">
                  <a:pos x="T4" y="T5"/>
                </a:cxn>
                <a:cxn ang="0">
                  <a:pos x="T6" y="T7"/>
                </a:cxn>
                <a:cxn ang="0">
                  <a:pos x="T8" y="T9"/>
                </a:cxn>
              </a:cxnLst>
              <a:rect l="0" t="0" r="r" b="b"/>
              <a:pathLst>
                <a:path w="17" h="19">
                  <a:moveTo>
                    <a:pt x="0" y="19"/>
                  </a:moveTo>
                  <a:cubicBezTo>
                    <a:pt x="2" y="13"/>
                    <a:pt x="4" y="7"/>
                    <a:pt x="7" y="0"/>
                  </a:cubicBezTo>
                  <a:cubicBezTo>
                    <a:pt x="12" y="2"/>
                    <a:pt x="17" y="8"/>
                    <a:pt x="17" y="12"/>
                  </a:cubicBezTo>
                  <a:cubicBezTo>
                    <a:pt x="16" y="15"/>
                    <a:pt x="16" y="18"/>
                    <a:pt x="11" y="18"/>
                  </a:cubicBezTo>
                  <a:cubicBezTo>
                    <a:pt x="8" y="18"/>
                    <a:pt x="5" y="19"/>
                    <a:pt x="0" y="1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3" name="Freeform 834">
              <a:extLst>
                <a:ext uri="{FF2B5EF4-FFF2-40B4-BE49-F238E27FC236}">
                  <a16:creationId xmlns:a16="http://schemas.microsoft.com/office/drawing/2014/main" xmlns="" id="{BBA005AB-7D14-4B3D-B113-F56FF1E7DC60}"/>
                </a:ext>
              </a:extLst>
            </p:cNvPr>
            <p:cNvSpPr>
              <a:spLocks/>
            </p:cNvSpPr>
            <p:nvPr/>
          </p:nvSpPr>
          <p:spPr bwMode="auto">
            <a:xfrm>
              <a:off x="2246714" y="2790813"/>
              <a:ext cx="16103" cy="25426"/>
            </a:xfrm>
            <a:custGeom>
              <a:avLst/>
              <a:gdLst>
                <a:gd name="T0" fmla="*/ 10 w 16"/>
                <a:gd name="T1" fmla="*/ 0 h 25"/>
                <a:gd name="T2" fmla="*/ 13 w 16"/>
                <a:gd name="T3" fmla="*/ 10 h 25"/>
                <a:gd name="T4" fmla="*/ 3 w 16"/>
                <a:gd name="T5" fmla="*/ 25 h 25"/>
                <a:gd name="T6" fmla="*/ 1 w 16"/>
                <a:gd name="T7" fmla="*/ 11 h 25"/>
                <a:gd name="T8" fmla="*/ 3 w 16"/>
                <a:gd name="T9" fmla="*/ 5 h 25"/>
                <a:gd name="T10" fmla="*/ 10 w 16"/>
                <a:gd name="T11" fmla="*/ 0 h 25"/>
              </a:gdLst>
              <a:ahLst/>
              <a:cxnLst>
                <a:cxn ang="0">
                  <a:pos x="T0" y="T1"/>
                </a:cxn>
                <a:cxn ang="0">
                  <a:pos x="T2" y="T3"/>
                </a:cxn>
                <a:cxn ang="0">
                  <a:pos x="T4" y="T5"/>
                </a:cxn>
                <a:cxn ang="0">
                  <a:pos x="T6" y="T7"/>
                </a:cxn>
                <a:cxn ang="0">
                  <a:pos x="T8" y="T9"/>
                </a:cxn>
                <a:cxn ang="0">
                  <a:pos x="T10" y="T11"/>
                </a:cxn>
              </a:cxnLst>
              <a:rect l="0" t="0" r="r" b="b"/>
              <a:pathLst>
                <a:path w="16" h="25">
                  <a:moveTo>
                    <a:pt x="10" y="0"/>
                  </a:moveTo>
                  <a:cubicBezTo>
                    <a:pt x="15" y="3"/>
                    <a:pt x="16" y="7"/>
                    <a:pt x="13" y="10"/>
                  </a:cubicBezTo>
                  <a:cubicBezTo>
                    <a:pt x="10" y="15"/>
                    <a:pt x="11" y="22"/>
                    <a:pt x="3" y="25"/>
                  </a:cubicBezTo>
                  <a:cubicBezTo>
                    <a:pt x="5" y="19"/>
                    <a:pt x="4" y="15"/>
                    <a:pt x="1" y="11"/>
                  </a:cubicBezTo>
                  <a:cubicBezTo>
                    <a:pt x="0" y="10"/>
                    <a:pt x="2" y="6"/>
                    <a:pt x="3" y="5"/>
                  </a:cubicBezTo>
                  <a:cubicBezTo>
                    <a:pt x="5" y="3"/>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4" name="Freeform 835">
              <a:extLst>
                <a:ext uri="{FF2B5EF4-FFF2-40B4-BE49-F238E27FC236}">
                  <a16:creationId xmlns:a16="http://schemas.microsoft.com/office/drawing/2014/main" xmlns="" id="{1085C857-7C25-4751-943D-271BF0B7E750}"/>
                </a:ext>
              </a:extLst>
            </p:cNvPr>
            <p:cNvSpPr>
              <a:spLocks/>
            </p:cNvSpPr>
            <p:nvPr/>
          </p:nvSpPr>
          <p:spPr bwMode="auto">
            <a:xfrm>
              <a:off x="1767439" y="2970489"/>
              <a:ext cx="19069" cy="27968"/>
            </a:xfrm>
            <a:custGeom>
              <a:avLst/>
              <a:gdLst>
                <a:gd name="T0" fmla="*/ 10 w 19"/>
                <a:gd name="T1" fmla="*/ 0 h 28"/>
                <a:gd name="T2" fmla="*/ 8 w 19"/>
                <a:gd name="T3" fmla="*/ 7 h 28"/>
                <a:gd name="T4" fmla="*/ 11 w 19"/>
                <a:gd name="T5" fmla="*/ 28 h 28"/>
                <a:gd name="T6" fmla="*/ 10 w 19"/>
                <a:gd name="T7" fmla="*/ 20 h 28"/>
                <a:gd name="T8" fmla="*/ 10 w 19"/>
                <a:gd name="T9" fmla="*/ 0 h 28"/>
              </a:gdLst>
              <a:ahLst/>
              <a:cxnLst>
                <a:cxn ang="0">
                  <a:pos x="T0" y="T1"/>
                </a:cxn>
                <a:cxn ang="0">
                  <a:pos x="T2" y="T3"/>
                </a:cxn>
                <a:cxn ang="0">
                  <a:pos x="T4" y="T5"/>
                </a:cxn>
                <a:cxn ang="0">
                  <a:pos x="T6" y="T7"/>
                </a:cxn>
                <a:cxn ang="0">
                  <a:pos x="T8" y="T9"/>
                </a:cxn>
              </a:cxnLst>
              <a:rect l="0" t="0" r="r" b="b"/>
              <a:pathLst>
                <a:path w="19" h="28">
                  <a:moveTo>
                    <a:pt x="10" y="0"/>
                  </a:moveTo>
                  <a:cubicBezTo>
                    <a:pt x="9" y="3"/>
                    <a:pt x="8" y="5"/>
                    <a:pt x="8" y="7"/>
                  </a:cubicBezTo>
                  <a:cubicBezTo>
                    <a:pt x="18" y="12"/>
                    <a:pt x="19" y="21"/>
                    <a:pt x="11" y="28"/>
                  </a:cubicBezTo>
                  <a:cubicBezTo>
                    <a:pt x="11" y="25"/>
                    <a:pt x="10" y="23"/>
                    <a:pt x="10" y="20"/>
                  </a:cubicBezTo>
                  <a:cubicBezTo>
                    <a:pt x="2" y="20"/>
                    <a:pt x="0" y="8"/>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5" name="Freeform 836">
              <a:extLst>
                <a:ext uri="{FF2B5EF4-FFF2-40B4-BE49-F238E27FC236}">
                  <a16:creationId xmlns:a16="http://schemas.microsoft.com/office/drawing/2014/main" xmlns="" id="{EC7FFE96-C150-489C-9B4D-A7C1DC1B43B0}"/>
                </a:ext>
              </a:extLst>
            </p:cNvPr>
            <p:cNvSpPr>
              <a:spLocks/>
            </p:cNvSpPr>
            <p:nvPr/>
          </p:nvSpPr>
          <p:spPr bwMode="auto">
            <a:xfrm>
              <a:off x="1981015" y="2964556"/>
              <a:ext cx="13985" cy="19069"/>
            </a:xfrm>
            <a:custGeom>
              <a:avLst/>
              <a:gdLst>
                <a:gd name="T0" fmla="*/ 14 w 14"/>
                <a:gd name="T1" fmla="*/ 5 h 19"/>
                <a:gd name="T2" fmla="*/ 12 w 14"/>
                <a:gd name="T3" fmla="*/ 16 h 19"/>
                <a:gd name="T4" fmla="*/ 7 w 14"/>
                <a:gd name="T5" fmla="*/ 19 h 19"/>
                <a:gd name="T6" fmla="*/ 2 w 14"/>
                <a:gd name="T7" fmla="*/ 16 h 19"/>
                <a:gd name="T8" fmla="*/ 3 w 14"/>
                <a:gd name="T9" fmla="*/ 5 h 19"/>
                <a:gd name="T10" fmla="*/ 12 w 14"/>
                <a:gd name="T11" fmla="*/ 3 h 19"/>
                <a:gd name="T12" fmla="*/ 14 w 14"/>
                <a:gd name="T13" fmla="*/ 5 h 19"/>
              </a:gdLst>
              <a:ahLst/>
              <a:cxnLst>
                <a:cxn ang="0">
                  <a:pos x="T0" y="T1"/>
                </a:cxn>
                <a:cxn ang="0">
                  <a:pos x="T2" y="T3"/>
                </a:cxn>
                <a:cxn ang="0">
                  <a:pos x="T4" y="T5"/>
                </a:cxn>
                <a:cxn ang="0">
                  <a:pos x="T6" y="T7"/>
                </a:cxn>
                <a:cxn ang="0">
                  <a:pos x="T8" y="T9"/>
                </a:cxn>
                <a:cxn ang="0">
                  <a:pos x="T10" y="T11"/>
                </a:cxn>
                <a:cxn ang="0">
                  <a:pos x="T12" y="T13"/>
                </a:cxn>
              </a:cxnLst>
              <a:rect l="0" t="0" r="r" b="b"/>
              <a:pathLst>
                <a:path w="14" h="19">
                  <a:moveTo>
                    <a:pt x="14" y="5"/>
                  </a:moveTo>
                  <a:cubicBezTo>
                    <a:pt x="14" y="9"/>
                    <a:pt x="13" y="13"/>
                    <a:pt x="12" y="16"/>
                  </a:cubicBezTo>
                  <a:cubicBezTo>
                    <a:pt x="11" y="17"/>
                    <a:pt x="8" y="19"/>
                    <a:pt x="7" y="19"/>
                  </a:cubicBezTo>
                  <a:cubicBezTo>
                    <a:pt x="5" y="19"/>
                    <a:pt x="3" y="18"/>
                    <a:pt x="2" y="16"/>
                  </a:cubicBezTo>
                  <a:cubicBezTo>
                    <a:pt x="0" y="12"/>
                    <a:pt x="0" y="8"/>
                    <a:pt x="3" y="5"/>
                  </a:cubicBezTo>
                  <a:cubicBezTo>
                    <a:pt x="5" y="0"/>
                    <a:pt x="9" y="4"/>
                    <a:pt x="12" y="3"/>
                  </a:cubicBezTo>
                  <a:cubicBezTo>
                    <a:pt x="13" y="3"/>
                    <a:pt x="14" y="5"/>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6" name="Freeform 837">
              <a:extLst>
                <a:ext uri="{FF2B5EF4-FFF2-40B4-BE49-F238E27FC236}">
                  <a16:creationId xmlns:a16="http://schemas.microsoft.com/office/drawing/2014/main" xmlns="" id="{F0CAC7BA-A43D-4673-86C5-FB7442768B43}"/>
                </a:ext>
              </a:extLst>
            </p:cNvPr>
            <p:cNvSpPr>
              <a:spLocks/>
            </p:cNvSpPr>
            <p:nvPr/>
          </p:nvSpPr>
          <p:spPr bwMode="auto">
            <a:xfrm>
              <a:off x="2189506" y="2915399"/>
              <a:ext cx="17374" cy="16951"/>
            </a:xfrm>
            <a:custGeom>
              <a:avLst/>
              <a:gdLst>
                <a:gd name="T0" fmla="*/ 12 w 17"/>
                <a:gd name="T1" fmla="*/ 17 h 17"/>
                <a:gd name="T2" fmla="*/ 0 w 17"/>
                <a:gd name="T3" fmla="*/ 13 h 17"/>
                <a:gd name="T4" fmla="*/ 0 w 17"/>
                <a:gd name="T5" fmla="*/ 12 h 17"/>
                <a:gd name="T6" fmla="*/ 8 w 17"/>
                <a:gd name="T7" fmla="*/ 3 h 17"/>
                <a:gd name="T8" fmla="*/ 17 w 17"/>
                <a:gd name="T9" fmla="*/ 0 h 17"/>
                <a:gd name="T10" fmla="*/ 12 w 17"/>
                <a:gd name="T11" fmla="*/ 17 h 17"/>
              </a:gdLst>
              <a:ahLst/>
              <a:cxnLst>
                <a:cxn ang="0">
                  <a:pos x="T0" y="T1"/>
                </a:cxn>
                <a:cxn ang="0">
                  <a:pos x="T2" y="T3"/>
                </a:cxn>
                <a:cxn ang="0">
                  <a:pos x="T4" y="T5"/>
                </a:cxn>
                <a:cxn ang="0">
                  <a:pos x="T6" y="T7"/>
                </a:cxn>
                <a:cxn ang="0">
                  <a:pos x="T8" y="T9"/>
                </a:cxn>
                <a:cxn ang="0">
                  <a:pos x="T10" y="T11"/>
                </a:cxn>
              </a:cxnLst>
              <a:rect l="0" t="0" r="r" b="b"/>
              <a:pathLst>
                <a:path w="17" h="17">
                  <a:moveTo>
                    <a:pt x="12" y="17"/>
                  </a:moveTo>
                  <a:cubicBezTo>
                    <a:pt x="8" y="16"/>
                    <a:pt x="4" y="14"/>
                    <a:pt x="0" y="13"/>
                  </a:cubicBezTo>
                  <a:cubicBezTo>
                    <a:pt x="0" y="13"/>
                    <a:pt x="0" y="12"/>
                    <a:pt x="0" y="12"/>
                  </a:cubicBezTo>
                  <a:cubicBezTo>
                    <a:pt x="0" y="4"/>
                    <a:pt x="0" y="4"/>
                    <a:pt x="8" y="3"/>
                  </a:cubicBezTo>
                  <a:cubicBezTo>
                    <a:pt x="10" y="3"/>
                    <a:pt x="13" y="2"/>
                    <a:pt x="17" y="0"/>
                  </a:cubicBezTo>
                  <a:cubicBezTo>
                    <a:pt x="15" y="6"/>
                    <a:pt x="14" y="12"/>
                    <a:pt x="12" y="1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7" name="Freeform 838">
              <a:extLst>
                <a:ext uri="{FF2B5EF4-FFF2-40B4-BE49-F238E27FC236}">
                  <a16:creationId xmlns:a16="http://schemas.microsoft.com/office/drawing/2014/main" xmlns="" id="{860E9DD4-F705-4BB4-B878-1861B0F2BDEC}"/>
                </a:ext>
              </a:extLst>
            </p:cNvPr>
            <p:cNvSpPr>
              <a:spLocks/>
            </p:cNvSpPr>
            <p:nvPr/>
          </p:nvSpPr>
          <p:spPr bwMode="auto">
            <a:xfrm>
              <a:off x="2223831" y="2734876"/>
              <a:ext cx="22036" cy="11865"/>
            </a:xfrm>
            <a:custGeom>
              <a:avLst/>
              <a:gdLst>
                <a:gd name="T0" fmla="*/ 22 w 22"/>
                <a:gd name="T1" fmla="*/ 6 h 12"/>
                <a:gd name="T2" fmla="*/ 15 w 22"/>
                <a:gd name="T3" fmla="*/ 12 h 12"/>
                <a:gd name="T4" fmla="*/ 10 w 22"/>
                <a:gd name="T5" fmla="*/ 9 h 12"/>
                <a:gd name="T6" fmla="*/ 5 w 22"/>
                <a:gd name="T7" fmla="*/ 7 h 12"/>
                <a:gd name="T8" fmla="*/ 0 w 22"/>
                <a:gd name="T9" fmla="*/ 4 h 12"/>
                <a:gd name="T10" fmla="*/ 2 w 22"/>
                <a:gd name="T11" fmla="*/ 0 h 12"/>
                <a:gd name="T12" fmla="*/ 19 w 22"/>
                <a:gd name="T13" fmla="*/ 2 h 12"/>
                <a:gd name="T14" fmla="*/ 22 w 22"/>
                <a:gd name="T15" fmla="*/ 6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2">
                  <a:moveTo>
                    <a:pt x="22" y="6"/>
                  </a:moveTo>
                  <a:cubicBezTo>
                    <a:pt x="19" y="8"/>
                    <a:pt x="17" y="11"/>
                    <a:pt x="15" y="12"/>
                  </a:cubicBezTo>
                  <a:cubicBezTo>
                    <a:pt x="14" y="12"/>
                    <a:pt x="12" y="10"/>
                    <a:pt x="10" y="9"/>
                  </a:cubicBezTo>
                  <a:cubicBezTo>
                    <a:pt x="8" y="8"/>
                    <a:pt x="7" y="8"/>
                    <a:pt x="5" y="7"/>
                  </a:cubicBezTo>
                  <a:cubicBezTo>
                    <a:pt x="4" y="6"/>
                    <a:pt x="2" y="5"/>
                    <a:pt x="0" y="4"/>
                  </a:cubicBezTo>
                  <a:cubicBezTo>
                    <a:pt x="0" y="4"/>
                    <a:pt x="1" y="0"/>
                    <a:pt x="2" y="0"/>
                  </a:cubicBezTo>
                  <a:cubicBezTo>
                    <a:pt x="8" y="1"/>
                    <a:pt x="14" y="2"/>
                    <a:pt x="19" y="2"/>
                  </a:cubicBezTo>
                  <a:cubicBezTo>
                    <a:pt x="20" y="3"/>
                    <a:pt x="21" y="4"/>
                    <a:pt x="22"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8" name="Freeform 839">
              <a:extLst>
                <a:ext uri="{FF2B5EF4-FFF2-40B4-BE49-F238E27FC236}">
                  <a16:creationId xmlns:a16="http://schemas.microsoft.com/office/drawing/2014/main" xmlns="" id="{15D412AA-F8FB-4621-BE7B-59541D642176}"/>
                </a:ext>
              </a:extLst>
            </p:cNvPr>
            <p:cNvSpPr>
              <a:spLocks/>
            </p:cNvSpPr>
            <p:nvPr/>
          </p:nvSpPr>
          <p:spPr bwMode="auto">
            <a:xfrm>
              <a:off x="2146706" y="2977692"/>
              <a:ext cx="19918" cy="13984"/>
            </a:xfrm>
            <a:custGeom>
              <a:avLst/>
              <a:gdLst>
                <a:gd name="T0" fmla="*/ 11 w 20"/>
                <a:gd name="T1" fmla="*/ 14 h 14"/>
                <a:gd name="T2" fmla="*/ 0 w 20"/>
                <a:gd name="T3" fmla="*/ 3 h 14"/>
                <a:gd name="T4" fmla="*/ 3 w 20"/>
                <a:gd name="T5" fmla="*/ 0 h 14"/>
                <a:gd name="T6" fmla="*/ 14 w 20"/>
                <a:gd name="T7" fmla="*/ 0 h 14"/>
                <a:gd name="T8" fmla="*/ 20 w 20"/>
                <a:gd name="T9" fmla="*/ 2 h 14"/>
                <a:gd name="T10" fmla="*/ 18 w 20"/>
                <a:gd name="T11" fmla="*/ 9 h 14"/>
                <a:gd name="T12" fmla="*/ 11 w 20"/>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20" h="14">
                  <a:moveTo>
                    <a:pt x="11" y="14"/>
                  </a:moveTo>
                  <a:cubicBezTo>
                    <a:pt x="9" y="9"/>
                    <a:pt x="10" y="1"/>
                    <a:pt x="0" y="3"/>
                  </a:cubicBezTo>
                  <a:cubicBezTo>
                    <a:pt x="1" y="2"/>
                    <a:pt x="2" y="1"/>
                    <a:pt x="3" y="0"/>
                  </a:cubicBezTo>
                  <a:cubicBezTo>
                    <a:pt x="7" y="0"/>
                    <a:pt x="11" y="0"/>
                    <a:pt x="14" y="0"/>
                  </a:cubicBezTo>
                  <a:cubicBezTo>
                    <a:pt x="16" y="0"/>
                    <a:pt x="19" y="1"/>
                    <a:pt x="20" y="2"/>
                  </a:cubicBezTo>
                  <a:cubicBezTo>
                    <a:pt x="20" y="4"/>
                    <a:pt x="19" y="7"/>
                    <a:pt x="18" y="9"/>
                  </a:cubicBezTo>
                  <a:cubicBezTo>
                    <a:pt x="16" y="11"/>
                    <a:pt x="13" y="12"/>
                    <a:pt x="11"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69" name="Freeform 840">
              <a:extLst>
                <a:ext uri="{FF2B5EF4-FFF2-40B4-BE49-F238E27FC236}">
                  <a16:creationId xmlns:a16="http://schemas.microsoft.com/office/drawing/2014/main" xmlns="" id="{B045F48B-7E54-455D-9CAC-2EB709D5D33A}"/>
                </a:ext>
              </a:extLst>
            </p:cNvPr>
            <p:cNvSpPr>
              <a:spLocks/>
            </p:cNvSpPr>
            <p:nvPr/>
          </p:nvSpPr>
          <p:spPr bwMode="auto">
            <a:xfrm>
              <a:off x="1606409" y="3082786"/>
              <a:ext cx="14832" cy="13984"/>
            </a:xfrm>
            <a:custGeom>
              <a:avLst/>
              <a:gdLst>
                <a:gd name="T0" fmla="*/ 3 w 15"/>
                <a:gd name="T1" fmla="*/ 14 h 14"/>
                <a:gd name="T2" fmla="*/ 4 w 15"/>
                <a:gd name="T3" fmla="*/ 2 h 14"/>
                <a:gd name="T4" fmla="*/ 7 w 15"/>
                <a:gd name="T5" fmla="*/ 1 h 14"/>
                <a:gd name="T6" fmla="*/ 13 w 15"/>
                <a:gd name="T7" fmla="*/ 0 h 14"/>
                <a:gd name="T8" fmla="*/ 15 w 15"/>
                <a:gd name="T9" fmla="*/ 6 h 14"/>
                <a:gd name="T10" fmla="*/ 3 w 15"/>
                <a:gd name="T11" fmla="*/ 14 h 14"/>
              </a:gdLst>
              <a:ahLst/>
              <a:cxnLst>
                <a:cxn ang="0">
                  <a:pos x="T0" y="T1"/>
                </a:cxn>
                <a:cxn ang="0">
                  <a:pos x="T2" y="T3"/>
                </a:cxn>
                <a:cxn ang="0">
                  <a:pos x="T4" y="T5"/>
                </a:cxn>
                <a:cxn ang="0">
                  <a:pos x="T6" y="T7"/>
                </a:cxn>
                <a:cxn ang="0">
                  <a:pos x="T8" y="T9"/>
                </a:cxn>
                <a:cxn ang="0">
                  <a:pos x="T10" y="T11"/>
                </a:cxn>
              </a:cxnLst>
              <a:rect l="0" t="0" r="r" b="b"/>
              <a:pathLst>
                <a:path w="15" h="14">
                  <a:moveTo>
                    <a:pt x="3" y="14"/>
                  </a:moveTo>
                  <a:cubicBezTo>
                    <a:pt x="0" y="10"/>
                    <a:pt x="1" y="5"/>
                    <a:pt x="4" y="2"/>
                  </a:cubicBezTo>
                  <a:cubicBezTo>
                    <a:pt x="4" y="1"/>
                    <a:pt x="6" y="1"/>
                    <a:pt x="7" y="1"/>
                  </a:cubicBezTo>
                  <a:cubicBezTo>
                    <a:pt x="9" y="0"/>
                    <a:pt x="11" y="0"/>
                    <a:pt x="13" y="0"/>
                  </a:cubicBezTo>
                  <a:cubicBezTo>
                    <a:pt x="13" y="2"/>
                    <a:pt x="14" y="4"/>
                    <a:pt x="15" y="6"/>
                  </a:cubicBezTo>
                  <a:cubicBezTo>
                    <a:pt x="13" y="11"/>
                    <a:pt x="8" y="13"/>
                    <a:pt x="3"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0" name="Freeform 841">
              <a:extLst>
                <a:ext uri="{FF2B5EF4-FFF2-40B4-BE49-F238E27FC236}">
                  <a16:creationId xmlns:a16="http://schemas.microsoft.com/office/drawing/2014/main" xmlns="" id="{8FDA059A-C5CC-4E55-9E2E-930412380FD9}"/>
                </a:ext>
              </a:extLst>
            </p:cNvPr>
            <p:cNvSpPr>
              <a:spLocks/>
            </p:cNvSpPr>
            <p:nvPr/>
          </p:nvSpPr>
          <p:spPr bwMode="auto">
            <a:xfrm>
              <a:off x="1346642" y="2757760"/>
              <a:ext cx="13985" cy="18222"/>
            </a:xfrm>
            <a:custGeom>
              <a:avLst/>
              <a:gdLst>
                <a:gd name="T0" fmla="*/ 4 w 14"/>
                <a:gd name="T1" fmla="*/ 0 h 18"/>
                <a:gd name="T2" fmla="*/ 10 w 14"/>
                <a:gd name="T3" fmla="*/ 4 h 18"/>
                <a:gd name="T4" fmla="*/ 14 w 14"/>
                <a:gd name="T5" fmla="*/ 7 h 18"/>
                <a:gd name="T6" fmla="*/ 11 w 14"/>
                <a:gd name="T7" fmla="*/ 16 h 18"/>
                <a:gd name="T8" fmla="*/ 5 w 14"/>
                <a:gd name="T9" fmla="*/ 14 h 18"/>
                <a:gd name="T10" fmla="*/ 2 w 14"/>
                <a:gd name="T11" fmla="*/ 10 h 18"/>
                <a:gd name="T12" fmla="*/ 0 w 14"/>
                <a:gd name="T13" fmla="*/ 10 h 18"/>
                <a:gd name="T14" fmla="*/ 4 w 14"/>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8">
                  <a:moveTo>
                    <a:pt x="4" y="0"/>
                  </a:moveTo>
                  <a:cubicBezTo>
                    <a:pt x="7" y="2"/>
                    <a:pt x="8" y="3"/>
                    <a:pt x="10" y="4"/>
                  </a:cubicBezTo>
                  <a:cubicBezTo>
                    <a:pt x="11" y="5"/>
                    <a:pt x="14" y="6"/>
                    <a:pt x="14" y="7"/>
                  </a:cubicBezTo>
                  <a:cubicBezTo>
                    <a:pt x="14" y="10"/>
                    <a:pt x="13" y="14"/>
                    <a:pt x="11" y="16"/>
                  </a:cubicBezTo>
                  <a:cubicBezTo>
                    <a:pt x="9" y="18"/>
                    <a:pt x="6" y="17"/>
                    <a:pt x="5" y="14"/>
                  </a:cubicBezTo>
                  <a:cubicBezTo>
                    <a:pt x="4" y="12"/>
                    <a:pt x="3" y="11"/>
                    <a:pt x="2" y="10"/>
                  </a:cubicBezTo>
                  <a:cubicBezTo>
                    <a:pt x="1" y="10"/>
                    <a:pt x="0" y="10"/>
                    <a:pt x="0" y="10"/>
                  </a:cubicBezTo>
                  <a:cubicBezTo>
                    <a:pt x="1" y="7"/>
                    <a:pt x="3" y="3"/>
                    <a:pt x="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1" name="Freeform 842">
              <a:extLst>
                <a:ext uri="{FF2B5EF4-FFF2-40B4-BE49-F238E27FC236}">
                  <a16:creationId xmlns:a16="http://schemas.microsoft.com/office/drawing/2014/main" xmlns="" id="{2CAB6585-06ED-4E4F-B197-EC4662E929FA}"/>
                </a:ext>
              </a:extLst>
            </p:cNvPr>
            <p:cNvSpPr>
              <a:spLocks/>
            </p:cNvSpPr>
            <p:nvPr/>
          </p:nvSpPr>
          <p:spPr bwMode="auto">
            <a:xfrm>
              <a:off x="1894991" y="2175086"/>
              <a:ext cx="19069" cy="24155"/>
            </a:xfrm>
            <a:custGeom>
              <a:avLst/>
              <a:gdLst>
                <a:gd name="T0" fmla="*/ 19 w 19"/>
                <a:gd name="T1" fmla="*/ 2 h 24"/>
                <a:gd name="T2" fmla="*/ 3 w 19"/>
                <a:gd name="T3" fmla="*/ 24 h 24"/>
                <a:gd name="T4" fmla="*/ 1 w 19"/>
                <a:gd name="T5" fmla="*/ 24 h 24"/>
                <a:gd name="T6" fmla="*/ 0 w 19"/>
                <a:gd name="T7" fmla="*/ 16 h 24"/>
                <a:gd name="T8" fmla="*/ 17 w 19"/>
                <a:gd name="T9" fmla="*/ 0 h 24"/>
                <a:gd name="T10" fmla="*/ 19 w 19"/>
                <a:gd name="T11" fmla="*/ 2 h 24"/>
              </a:gdLst>
              <a:ahLst/>
              <a:cxnLst>
                <a:cxn ang="0">
                  <a:pos x="T0" y="T1"/>
                </a:cxn>
                <a:cxn ang="0">
                  <a:pos x="T2" y="T3"/>
                </a:cxn>
                <a:cxn ang="0">
                  <a:pos x="T4" y="T5"/>
                </a:cxn>
                <a:cxn ang="0">
                  <a:pos x="T6" y="T7"/>
                </a:cxn>
                <a:cxn ang="0">
                  <a:pos x="T8" y="T9"/>
                </a:cxn>
                <a:cxn ang="0">
                  <a:pos x="T10" y="T11"/>
                </a:cxn>
              </a:cxnLst>
              <a:rect l="0" t="0" r="r" b="b"/>
              <a:pathLst>
                <a:path w="19" h="24">
                  <a:moveTo>
                    <a:pt x="19" y="2"/>
                  </a:moveTo>
                  <a:cubicBezTo>
                    <a:pt x="13" y="9"/>
                    <a:pt x="8" y="17"/>
                    <a:pt x="3" y="24"/>
                  </a:cubicBezTo>
                  <a:cubicBezTo>
                    <a:pt x="2" y="24"/>
                    <a:pt x="2" y="24"/>
                    <a:pt x="1" y="24"/>
                  </a:cubicBezTo>
                  <a:cubicBezTo>
                    <a:pt x="1" y="21"/>
                    <a:pt x="0" y="18"/>
                    <a:pt x="0" y="16"/>
                  </a:cubicBezTo>
                  <a:cubicBezTo>
                    <a:pt x="6" y="10"/>
                    <a:pt x="11" y="5"/>
                    <a:pt x="17" y="0"/>
                  </a:cubicBezTo>
                  <a:cubicBezTo>
                    <a:pt x="17" y="1"/>
                    <a:pt x="18" y="1"/>
                    <a:pt x="19" y="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2" name="Freeform 843">
              <a:extLst>
                <a:ext uri="{FF2B5EF4-FFF2-40B4-BE49-F238E27FC236}">
                  <a16:creationId xmlns:a16="http://schemas.microsoft.com/office/drawing/2014/main" xmlns="" id="{502FA88F-4DC6-4F35-871F-3A97094B2830}"/>
                </a:ext>
              </a:extLst>
            </p:cNvPr>
            <p:cNvSpPr>
              <a:spLocks/>
            </p:cNvSpPr>
            <p:nvPr/>
          </p:nvSpPr>
          <p:spPr bwMode="auto">
            <a:xfrm>
              <a:off x="3098900" y="2533166"/>
              <a:ext cx="12290" cy="16103"/>
            </a:xfrm>
            <a:custGeom>
              <a:avLst/>
              <a:gdLst>
                <a:gd name="T0" fmla="*/ 0 w 12"/>
                <a:gd name="T1" fmla="*/ 0 h 16"/>
                <a:gd name="T2" fmla="*/ 6 w 12"/>
                <a:gd name="T3" fmla="*/ 2 h 16"/>
                <a:gd name="T4" fmla="*/ 11 w 12"/>
                <a:gd name="T5" fmla="*/ 11 h 16"/>
                <a:gd name="T6" fmla="*/ 4 w 12"/>
                <a:gd name="T7" fmla="*/ 15 h 16"/>
                <a:gd name="T8" fmla="*/ 2 w 12"/>
                <a:gd name="T9" fmla="*/ 8 h 16"/>
                <a:gd name="T10" fmla="*/ 4 w 12"/>
                <a:gd name="T11" fmla="*/ 4 h 16"/>
                <a:gd name="T12" fmla="*/ 0 w 12"/>
                <a:gd name="T13" fmla="*/ 4 h 16"/>
                <a:gd name="T14" fmla="*/ 0 w 1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6">
                  <a:moveTo>
                    <a:pt x="0" y="0"/>
                  </a:moveTo>
                  <a:cubicBezTo>
                    <a:pt x="3" y="1"/>
                    <a:pt x="4" y="2"/>
                    <a:pt x="6" y="2"/>
                  </a:cubicBezTo>
                  <a:cubicBezTo>
                    <a:pt x="11" y="3"/>
                    <a:pt x="12" y="7"/>
                    <a:pt x="11" y="11"/>
                  </a:cubicBezTo>
                  <a:cubicBezTo>
                    <a:pt x="10" y="15"/>
                    <a:pt x="7" y="16"/>
                    <a:pt x="4" y="15"/>
                  </a:cubicBezTo>
                  <a:cubicBezTo>
                    <a:pt x="0" y="14"/>
                    <a:pt x="0" y="11"/>
                    <a:pt x="2" y="8"/>
                  </a:cubicBezTo>
                  <a:cubicBezTo>
                    <a:pt x="3" y="7"/>
                    <a:pt x="3" y="6"/>
                    <a:pt x="4" y="4"/>
                  </a:cubicBezTo>
                  <a:cubicBezTo>
                    <a:pt x="2" y="4"/>
                    <a:pt x="1" y="4"/>
                    <a:pt x="0" y="4"/>
                  </a:cubicBezTo>
                  <a:cubicBezTo>
                    <a:pt x="0" y="3"/>
                    <a:pt x="0" y="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3" name="Freeform 844">
              <a:extLst>
                <a:ext uri="{FF2B5EF4-FFF2-40B4-BE49-F238E27FC236}">
                  <a16:creationId xmlns:a16="http://schemas.microsoft.com/office/drawing/2014/main" xmlns="" id="{A243997E-E267-47AE-B0FD-39B1541BA24A}"/>
                </a:ext>
              </a:extLst>
            </p:cNvPr>
            <p:cNvSpPr>
              <a:spLocks/>
            </p:cNvSpPr>
            <p:nvPr/>
          </p:nvSpPr>
          <p:spPr bwMode="auto">
            <a:xfrm>
              <a:off x="1549201" y="2734876"/>
              <a:ext cx="13985" cy="11865"/>
            </a:xfrm>
            <a:custGeom>
              <a:avLst/>
              <a:gdLst>
                <a:gd name="T0" fmla="*/ 11 w 14"/>
                <a:gd name="T1" fmla="*/ 0 h 12"/>
                <a:gd name="T2" fmla="*/ 14 w 14"/>
                <a:gd name="T3" fmla="*/ 5 h 12"/>
                <a:gd name="T4" fmla="*/ 3 w 14"/>
                <a:gd name="T5" fmla="*/ 12 h 12"/>
                <a:gd name="T6" fmla="*/ 1 w 14"/>
                <a:gd name="T7" fmla="*/ 9 h 12"/>
                <a:gd name="T8" fmla="*/ 11 w 14"/>
                <a:gd name="T9" fmla="*/ 0 h 12"/>
              </a:gdLst>
              <a:ahLst/>
              <a:cxnLst>
                <a:cxn ang="0">
                  <a:pos x="T0" y="T1"/>
                </a:cxn>
                <a:cxn ang="0">
                  <a:pos x="T2" y="T3"/>
                </a:cxn>
                <a:cxn ang="0">
                  <a:pos x="T4" y="T5"/>
                </a:cxn>
                <a:cxn ang="0">
                  <a:pos x="T6" y="T7"/>
                </a:cxn>
                <a:cxn ang="0">
                  <a:pos x="T8" y="T9"/>
                </a:cxn>
              </a:cxnLst>
              <a:rect l="0" t="0" r="r" b="b"/>
              <a:pathLst>
                <a:path w="14" h="12">
                  <a:moveTo>
                    <a:pt x="11" y="0"/>
                  </a:moveTo>
                  <a:cubicBezTo>
                    <a:pt x="11" y="1"/>
                    <a:pt x="14" y="3"/>
                    <a:pt x="14" y="5"/>
                  </a:cubicBezTo>
                  <a:cubicBezTo>
                    <a:pt x="14" y="8"/>
                    <a:pt x="8" y="12"/>
                    <a:pt x="3" y="12"/>
                  </a:cubicBezTo>
                  <a:cubicBezTo>
                    <a:pt x="2" y="12"/>
                    <a:pt x="1" y="10"/>
                    <a:pt x="1" y="9"/>
                  </a:cubicBezTo>
                  <a:cubicBezTo>
                    <a:pt x="0" y="5"/>
                    <a:pt x="5"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4" name="Freeform 845">
              <a:extLst>
                <a:ext uri="{FF2B5EF4-FFF2-40B4-BE49-F238E27FC236}">
                  <a16:creationId xmlns:a16="http://schemas.microsoft.com/office/drawing/2014/main" xmlns="" id="{FC18172F-1AEE-4C9B-84F2-A1BC8CB34FB8}"/>
                </a:ext>
              </a:extLst>
            </p:cNvPr>
            <p:cNvSpPr>
              <a:spLocks/>
            </p:cNvSpPr>
            <p:nvPr/>
          </p:nvSpPr>
          <p:spPr bwMode="auto">
            <a:xfrm>
              <a:off x="1598358" y="2848021"/>
              <a:ext cx="15679" cy="16103"/>
            </a:xfrm>
            <a:custGeom>
              <a:avLst/>
              <a:gdLst>
                <a:gd name="T0" fmla="*/ 11 w 16"/>
                <a:gd name="T1" fmla="*/ 16 h 16"/>
                <a:gd name="T2" fmla="*/ 1 w 16"/>
                <a:gd name="T3" fmla="*/ 5 h 16"/>
                <a:gd name="T4" fmla="*/ 1 w 16"/>
                <a:gd name="T5" fmla="*/ 0 h 16"/>
                <a:gd name="T6" fmla="*/ 14 w 16"/>
                <a:gd name="T7" fmla="*/ 5 h 16"/>
                <a:gd name="T8" fmla="*/ 15 w 16"/>
                <a:gd name="T9" fmla="*/ 9 h 16"/>
                <a:gd name="T10" fmla="*/ 11 w 16"/>
                <a:gd name="T11" fmla="*/ 16 h 16"/>
              </a:gdLst>
              <a:ahLst/>
              <a:cxnLst>
                <a:cxn ang="0">
                  <a:pos x="T0" y="T1"/>
                </a:cxn>
                <a:cxn ang="0">
                  <a:pos x="T2" y="T3"/>
                </a:cxn>
                <a:cxn ang="0">
                  <a:pos x="T4" y="T5"/>
                </a:cxn>
                <a:cxn ang="0">
                  <a:pos x="T6" y="T7"/>
                </a:cxn>
                <a:cxn ang="0">
                  <a:pos x="T8" y="T9"/>
                </a:cxn>
                <a:cxn ang="0">
                  <a:pos x="T10" y="T11"/>
                </a:cxn>
              </a:cxnLst>
              <a:rect l="0" t="0" r="r" b="b"/>
              <a:pathLst>
                <a:path w="16" h="16">
                  <a:moveTo>
                    <a:pt x="11" y="16"/>
                  </a:moveTo>
                  <a:cubicBezTo>
                    <a:pt x="7" y="12"/>
                    <a:pt x="4" y="9"/>
                    <a:pt x="1" y="5"/>
                  </a:cubicBezTo>
                  <a:cubicBezTo>
                    <a:pt x="0" y="4"/>
                    <a:pt x="1" y="2"/>
                    <a:pt x="1" y="0"/>
                  </a:cubicBezTo>
                  <a:cubicBezTo>
                    <a:pt x="6" y="2"/>
                    <a:pt x="10" y="4"/>
                    <a:pt x="14" y="5"/>
                  </a:cubicBezTo>
                  <a:cubicBezTo>
                    <a:pt x="15" y="6"/>
                    <a:pt x="16" y="8"/>
                    <a:pt x="15" y="9"/>
                  </a:cubicBezTo>
                  <a:cubicBezTo>
                    <a:pt x="14" y="12"/>
                    <a:pt x="12" y="14"/>
                    <a:pt x="11"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5" name="Freeform 846">
              <a:extLst>
                <a:ext uri="{FF2B5EF4-FFF2-40B4-BE49-F238E27FC236}">
                  <a16:creationId xmlns:a16="http://schemas.microsoft.com/office/drawing/2014/main" xmlns="" id="{D4804E39-8EC7-4A51-8633-DC1302979411}"/>
                </a:ext>
              </a:extLst>
            </p:cNvPr>
            <p:cNvSpPr>
              <a:spLocks/>
            </p:cNvSpPr>
            <p:nvPr/>
          </p:nvSpPr>
          <p:spPr bwMode="auto">
            <a:xfrm>
              <a:off x="1854734" y="2611561"/>
              <a:ext cx="15256" cy="11865"/>
            </a:xfrm>
            <a:custGeom>
              <a:avLst/>
              <a:gdLst>
                <a:gd name="T0" fmla="*/ 0 w 15"/>
                <a:gd name="T1" fmla="*/ 7 h 12"/>
                <a:gd name="T2" fmla="*/ 12 w 15"/>
                <a:gd name="T3" fmla="*/ 0 h 12"/>
                <a:gd name="T4" fmla="*/ 15 w 15"/>
                <a:gd name="T5" fmla="*/ 6 h 12"/>
                <a:gd name="T6" fmla="*/ 14 w 15"/>
                <a:gd name="T7" fmla="*/ 12 h 12"/>
                <a:gd name="T8" fmla="*/ 9 w 15"/>
                <a:gd name="T9" fmla="*/ 12 h 12"/>
                <a:gd name="T10" fmla="*/ 0 w 15"/>
                <a:gd name="T11" fmla="*/ 7 h 12"/>
              </a:gdLst>
              <a:ahLst/>
              <a:cxnLst>
                <a:cxn ang="0">
                  <a:pos x="T0" y="T1"/>
                </a:cxn>
                <a:cxn ang="0">
                  <a:pos x="T2" y="T3"/>
                </a:cxn>
                <a:cxn ang="0">
                  <a:pos x="T4" y="T5"/>
                </a:cxn>
                <a:cxn ang="0">
                  <a:pos x="T6" y="T7"/>
                </a:cxn>
                <a:cxn ang="0">
                  <a:pos x="T8" y="T9"/>
                </a:cxn>
                <a:cxn ang="0">
                  <a:pos x="T10" y="T11"/>
                </a:cxn>
              </a:cxnLst>
              <a:rect l="0" t="0" r="r" b="b"/>
              <a:pathLst>
                <a:path w="15" h="12">
                  <a:moveTo>
                    <a:pt x="0" y="7"/>
                  </a:moveTo>
                  <a:cubicBezTo>
                    <a:pt x="5" y="4"/>
                    <a:pt x="8" y="2"/>
                    <a:pt x="12" y="0"/>
                  </a:cubicBezTo>
                  <a:cubicBezTo>
                    <a:pt x="13" y="2"/>
                    <a:pt x="14" y="4"/>
                    <a:pt x="15" y="6"/>
                  </a:cubicBezTo>
                  <a:cubicBezTo>
                    <a:pt x="15" y="8"/>
                    <a:pt x="15" y="10"/>
                    <a:pt x="14" y="12"/>
                  </a:cubicBezTo>
                  <a:cubicBezTo>
                    <a:pt x="13" y="12"/>
                    <a:pt x="11" y="12"/>
                    <a:pt x="9" y="12"/>
                  </a:cubicBezTo>
                  <a:cubicBezTo>
                    <a:pt x="6" y="10"/>
                    <a:pt x="1" y="11"/>
                    <a:pt x="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6" name="Freeform 847">
              <a:extLst>
                <a:ext uri="{FF2B5EF4-FFF2-40B4-BE49-F238E27FC236}">
                  <a16:creationId xmlns:a16="http://schemas.microsoft.com/office/drawing/2014/main" xmlns="" id="{07EA7172-E886-4647-9082-1A4E9C14E84B}"/>
                </a:ext>
              </a:extLst>
            </p:cNvPr>
            <p:cNvSpPr>
              <a:spLocks/>
            </p:cNvSpPr>
            <p:nvPr/>
          </p:nvSpPr>
          <p:spPr bwMode="auto">
            <a:xfrm>
              <a:off x="1627173" y="2754794"/>
              <a:ext cx="19069" cy="13984"/>
            </a:xfrm>
            <a:custGeom>
              <a:avLst/>
              <a:gdLst>
                <a:gd name="T0" fmla="*/ 4 w 19"/>
                <a:gd name="T1" fmla="*/ 14 h 14"/>
                <a:gd name="T2" fmla="*/ 0 w 19"/>
                <a:gd name="T3" fmla="*/ 5 h 14"/>
                <a:gd name="T4" fmla="*/ 19 w 19"/>
                <a:gd name="T5" fmla="*/ 7 h 14"/>
                <a:gd name="T6" fmla="*/ 4 w 19"/>
                <a:gd name="T7" fmla="*/ 14 h 14"/>
              </a:gdLst>
              <a:ahLst/>
              <a:cxnLst>
                <a:cxn ang="0">
                  <a:pos x="T0" y="T1"/>
                </a:cxn>
                <a:cxn ang="0">
                  <a:pos x="T2" y="T3"/>
                </a:cxn>
                <a:cxn ang="0">
                  <a:pos x="T4" y="T5"/>
                </a:cxn>
                <a:cxn ang="0">
                  <a:pos x="T6" y="T7"/>
                </a:cxn>
              </a:cxnLst>
              <a:rect l="0" t="0" r="r" b="b"/>
              <a:pathLst>
                <a:path w="19" h="14">
                  <a:moveTo>
                    <a:pt x="4" y="14"/>
                  </a:moveTo>
                  <a:cubicBezTo>
                    <a:pt x="3" y="12"/>
                    <a:pt x="2" y="9"/>
                    <a:pt x="0" y="5"/>
                  </a:cubicBezTo>
                  <a:cubicBezTo>
                    <a:pt x="7" y="5"/>
                    <a:pt x="13" y="0"/>
                    <a:pt x="19" y="7"/>
                  </a:cubicBezTo>
                  <a:cubicBezTo>
                    <a:pt x="14" y="9"/>
                    <a:pt x="10" y="11"/>
                    <a:pt x="4" y="1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7" name="Freeform 848">
              <a:extLst>
                <a:ext uri="{FF2B5EF4-FFF2-40B4-BE49-F238E27FC236}">
                  <a16:creationId xmlns:a16="http://schemas.microsoft.com/office/drawing/2014/main" xmlns="" id="{C9126BCD-8CD7-4B13-B564-5595951C059A}"/>
                </a:ext>
              </a:extLst>
            </p:cNvPr>
            <p:cNvSpPr>
              <a:spLocks/>
            </p:cNvSpPr>
            <p:nvPr/>
          </p:nvSpPr>
          <p:spPr bwMode="auto">
            <a:xfrm>
              <a:off x="1782694" y="2898449"/>
              <a:ext cx="11865" cy="15679"/>
            </a:xfrm>
            <a:custGeom>
              <a:avLst/>
              <a:gdLst>
                <a:gd name="T0" fmla="*/ 5 w 12"/>
                <a:gd name="T1" fmla="*/ 16 h 16"/>
                <a:gd name="T2" fmla="*/ 7 w 12"/>
                <a:gd name="T3" fmla="*/ 1 h 16"/>
                <a:gd name="T4" fmla="*/ 11 w 12"/>
                <a:gd name="T5" fmla="*/ 1 h 16"/>
                <a:gd name="T6" fmla="*/ 12 w 12"/>
                <a:gd name="T7" fmla="*/ 5 h 16"/>
                <a:gd name="T8" fmla="*/ 11 w 12"/>
                <a:gd name="T9" fmla="*/ 7 h 16"/>
                <a:gd name="T10" fmla="*/ 5 w 12"/>
                <a:gd name="T11" fmla="*/ 16 h 16"/>
              </a:gdLst>
              <a:ahLst/>
              <a:cxnLst>
                <a:cxn ang="0">
                  <a:pos x="T0" y="T1"/>
                </a:cxn>
                <a:cxn ang="0">
                  <a:pos x="T2" y="T3"/>
                </a:cxn>
                <a:cxn ang="0">
                  <a:pos x="T4" y="T5"/>
                </a:cxn>
                <a:cxn ang="0">
                  <a:pos x="T6" y="T7"/>
                </a:cxn>
                <a:cxn ang="0">
                  <a:pos x="T8" y="T9"/>
                </a:cxn>
                <a:cxn ang="0">
                  <a:pos x="T10" y="T11"/>
                </a:cxn>
              </a:cxnLst>
              <a:rect l="0" t="0" r="r" b="b"/>
              <a:pathLst>
                <a:path w="12" h="16">
                  <a:moveTo>
                    <a:pt x="5" y="16"/>
                  </a:moveTo>
                  <a:cubicBezTo>
                    <a:pt x="0" y="10"/>
                    <a:pt x="1" y="4"/>
                    <a:pt x="7" y="1"/>
                  </a:cubicBezTo>
                  <a:cubicBezTo>
                    <a:pt x="8" y="0"/>
                    <a:pt x="10" y="0"/>
                    <a:pt x="11" y="1"/>
                  </a:cubicBezTo>
                  <a:cubicBezTo>
                    <a:pt x="12" y="1"/>
                    <a:pt x="12" y="3"/>
                    <a:pt x="12" y="5"/>
                  </a:cubicBezTo>
                  <a:cubicBezTo>
                    <a:pt x="12" y="6"/>
                    <a:pt x="12" y="7"/>
                    <a:pt x="11" y="7"/>
                  </a:cubicBezTo>
                  <a:cubicBezTo>
                    <a:pt x="9" y="10"/>
                    <a:pt x="7" y="13"/>
                    <a:pt x="5" y="1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8" name="Freeform 849">
              <a:extLst>
                <a:ext uri="{FF2B5EF4-FFF2-40B4-BE49-F238E27FC236}">
                  <a16:creationId xmlns:a16="http://schemas.microsoft.com/office/drawing/2014/main" xmlns="" id="{7A045A8E-AE5C-48B9-A733-6FF079837624}"/>
                </a:ext>
              </a:extLst>
            </p:cNvPr>
            <p:cNvSpPr>
              <a:spLocks/>
            </p:cNvSpPr>
            <p:nvPr/>
          </p:nvSpPr>
          <p:spPr bwMode="auto">
            <a:xfrm>
              <a:off x="1890754" y="2730639"/>
              <a:ext cx="9323" cy="15256"/>
            </a:xfrm>
            <a:custGeom>
              <a:avLst/>
              <a:gdLst>
                <a:gd name="T0" fmla="*/ 1 w 9"/>
                <a:gd name="T1" fmla="*/ 15 h 15"/>
                <a:gd name="T2" fmla="*/ 1 w 9"/>
                <a:gd name="T3" fmla="*/ 2 h 15"/>
                <a:gd name="T4" fmla="*/ 7 w 9"/>
                <a:gd name="T5" fmla="*/ 1 h 15"/>
                <a:gd name="T6" fmla="*/ 9 w 9"/>
                <a:gd name="T7" fmla="*/ 5 h 15"/>
                <a:gd name="T8" fmla="*/ 3 w 9"/>
                <a:gd name="T9" fmla="*/ 15 h 15"/>
                <a:gd name="T10" fmla="*/ 1 w 9"/>
                <a:gd name="T11" fmla="*/ 15 h 15"/>
              </a:gdLst>
              <a:ahLst/>
              <a:cxnLst>
                <a:cxn ang="0">
                  <a:pos x="T0" y="T1"/>
                </a:cxn>
                <a:cxn ang="0">
                  <a:pos x="T2" y="T3"/>
                </a:cxn>
                <a:cxn ang="0">
                  <a:pos x="T4" y="T5"/>
                </a:cxn>
                <a:cxn ang="0">
                  <a:pos x="T6" y="T7"/>
                </a:cxn>
                <a:cxn ang="0">
                  <a:pos x="T8" y="T9"/>
                </a:cxn>
                <a:cxn ang="0">
                  <a:pos x="T10" y="T11"/>
                </a:cxn>
              </a:cxnLst>
              <a:rect l="0" t="0" r="r" b="b"/>
              <a:pathLst>
                <a:path w="9" h="15">
                  <a:moveTo>
                    <a:pt x="1" y="15"/>
                  </a:moveTo>
                  <a:cubicBezTo>
                    <a:pt x="1" y="11"/>
                    <a:pt x="0" y="6"/>
                    <a:pt x="1" y="2"/>
                  </a:cubicBezTo>
                  <a:cubicBezTo>
                    <a:pt x="1" y="1"/>
                    <a:pt x="5" y="1"/>
                    <a:pt x="7" y="1"/>
                  </a:cubicBezTo>
                  <a:cubicBezTo>
                    <a:pt x="8" y="0"/>
                    <a:pt x="9" y="4"/>
                    <a:pt x="9" y="5"/>
                  </a:cubicBezTo>
                  <a:cubicBezTo>
                    <a:pt x="8" y="8"/>
                    <a:pt x="5" y="11"/>
                    <a:pt x="3" y="15"/>
                  </a:cubicBezTo>
                  <a:cubicBezTo>
                    <a:pt x="3" y="15"/>
                    <a:pt x="2" y="15"/>
                    <a:pt x="1" y="1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79" name="Freeform 850">
              <a:extLst>
                <a:ext uri="{FF2B5EF4-FFF2-40B4-BE49-F238E27FC236}">
                  <a16:creationId xmlns:a16="http://schemas.microsoft.com/office/drawing/2014/main" xmlns="" id="{A962F3A2-98E2-4669-A11A-B89C15A5459D}"/>
                </a:ext>
              </a:extLst>
            </p:cNvPr>
            <p:cNvSpPr>
              <a:spLocks/>
            </p:cNvSpPr>
            <p:nvPr/>
          </p:nvSpPr>
          <p:spPr bwMode="auto">
            <a:xfrm>
              <a:off x="2259850" y="2038634"/>
              <a:ext cx="8899" cy="15256"/>
            </a:xfrm>
            <a:custGeom>
              <a:avLst/>
              <a:gdLst>
                <a:gd name="T0" fmla="*/ 0 w 9"/>
                <a:gd name="T1" fmla="*/ 15 h 15"/>
                <a:gd name="T2" fmla="*/ 5 w 9"/>
                <a:gd name="T3" fmla="*/ 0 h 15"/>
                <a:gd name="T4" fmla="*/ 7 w 9"/>
                <a:gd name="T5" fmla="*/ 12 h 15"/>
                <a:gd name="T6" fmla="*/ 0 w 9"/>
                <a:gd name="T7" fmla="*/ 15 h 15"/>
              </a:gdLst>
              <a:ahLst/>
              <a:cxnLst>
                <a:cxn ang="0">
                  <a:pos x="T0" y="T1"/>
                </a:cxn>
                <a:cxn ang="0">
                  <a:pos x="T2" y="T3"/>
                </a:cxn>
                <a:cxn ang="0">
                  <a:pos x="T4" y="T5"/>
                </a:cxn>
                <a:cxn ang="0">
                  <a:pos x="T6" y="T7"/>
                </a:cxn>
              </a:cxnLst>
              <a:rect l="0" t="0" r="r" b="b"/>
              <a:pathLst>
                <a:path w="9" h="15">
                  <a:moveTo>
                    <a:pt x="0" y="15"/>
                  </a:moveTo>
                  <a:cubicBezTo>
                    <a:pt x="0" y="9"/>
                    <a:pt x="0" y="3"/>
                    <a:pt x="5" y="0"/>
                  </a:cubicBezTo>
                  <a:cubicBezTo>
                    <a:pt x="8" y="4"/>
                    <a:pt x="9" y="8"/>
                    <a:pt x="7" y="12"/>
                  </a:cubicBezTo>
                  <a:cubicBezTo>
                    <a:pt x="6" y="14"/>
                    <a:pt x="2" y="14"/>
                    <a:pt x="0" y="1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0" name="Freeform 851">
              <a:extLst>
                <a:ext uri="{FF2B5EF4-FFF2-40B4-BE49-F238E27FC236}">
                  <a16:creationId xmlns:a16="http://schemas.microsoft.com/office/drawing/2014/main" xmlns="" id="{22EA6603-C6F2-415D-86E6-85B804BF5529}"/>
                </a:ext>
              </a:extLst>
            </p:cNvPr>
            <p:cNvSpPr>
              <a:spLocks/>
            </p:cNvSpPr>
            <p:nvPr/>
          </p:nvSpPr>
          <p:spPr bwMode="auto">
            <a:xfrm>
              <a:off x="1800492" y="2664532"/>
              <a:ext cx="12290" cy="13137"/>
            </a:xfrm>
            <a:custGeom>
              <a:avLst/>
              <a:gdLst>
                <a:gd name="T0" fmla="*/ 0 w 12"/>
                <a:gd name="T1" fmla="*/ 9 h 13"/>
                <a:gd name="T2" fmla="*/ 5 w 12"/>
                <a:gd name="T3" fmla="*/ 0 h 13"/>
                <a:gd name="T4" fmla="*/ 12 w 12"/>
                <a:gd name="T5" fmla="*/ 6 h 13"/>
                <a:gd name="T6" fmla="*/ 4 w 12"/>
                <a:gd name="T7" fmla="*/ 13 h 13"/>
                <a:gd name="T8" fmla="*/ 0 w 12"/>
                <a:gd name="T9" fmla="*/ 9 h 13"/>
              </a:gdLst>
              <a:ahLst/>
              <a:cxnLst>
                <a:cxn ang="0">
                  <a:pos x="T0" y="T1"/>
                </a:cxn>
                <a:cxn ang="0">
                  <a:pos x="T2" y="T3"/>
                </a:cxn>
                <a:cxn ang="0">
                  <a:pos x="T4" y="T5"/>
                </a:cxn>
                <a:cxn ang="0">
                  <a:pos x="T6" y="T7"/>
                </a:cxn>
                <a:cxn ang="0">
                  <a:pos x="T8" y="T9"/>
                </a:cxn>
              </a:cxnLst>
              <a:rect l="0" t="0" r="r" b="b"/>
              <a:pathLst>
                <a:path w="12" h="13">
                  <a:moveTo>
                    <a:pt x="0" y="9"/>
                  </a:moveTo>
                  <a:cubicBezTo>
                    <a:pt x="2" y="6"/>
                    <a:pt x="4" y="3"/>
                    <a:pt x="5" y="0"/>
                  </a:cubicBezTo>
                  <a:cubicBezTo>
                    <a:pt x="7" y="2"/>
                    <a:pt x="9" y="4"/>
                    <a:pt x="12" y="6"/>
                  </a:cubicBezTo>
                  <a:cubicBezTo>
                    <a:pt x="9" y="9"/>
                    <a:pt x="7" y="11"/>
                    <a:pt x="4" y="13"/>
                  </a:cubicBezTo>
                  <a:cubicBezTo>
                    <a:pt x="4" y="13"/>
                    <a:pt x="2" y="11"/>
                    <a:pt x="0"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1" name="Freeform 852">
              <a:extLst>
                <a:ext uri="{FF2B5EF4-FFF2-40B4-BE49-F238E27FC236}">
                  <a16:creationId xmlns:a16="http://schemas.microsoft.com/office/drawing/2014/main" xmlns="" id="{3019756D-C1B9-4891-8FE1-4F0F29A545C0}"/>
                </a:ext>
              </a:extLst>
            </p:cNvPr>
            <p:cNvSpPr>
              <a:spLocks/>
            </p:cNvSpPr>
            <p:nvPr/>
          </p:nvSpPr>
          <p:spPr bwMode="auto">
            <a:xfrm>
              <a:off x="1308504" y="2629359"/>
              <a:ext cx="11018" cy="11017"/>
            </a:xfrm>
            <a:custGeom>
              <a:avLst/>
              <a:gdLst>
                <a:gd name="T0" fmla="*/ 0 w 11"/>
                <a:gd name="T1" fmla="*/ 7 h 11"/>
                <a:gd name="T2" fmla="*/ 6 w 11"/>
                <a:gd name="T3" fmla="*/ 1 h 11"/>
                <a:gd name="T4" fmla="*/ 8 w 11"/>
                <a:gd name="T5" fmla="*/ 1 h 11"/>
                <a:gd name="T6" fmla="*/ 10 w 11"/>
                <a:gd name="T7" fmla="*/ 6 h 11"/>
                <a:gd name="T8" fmla="*/ 3 w 11"/>
                <a:gd name="T9" fmla="*/ 11 h 11"/>
                <a:gd name="T10" fmla="*/ 0 w 11"/>
                <a:gd name="T11" fmla="*/ 7 h 11"/>
              </a:gdLst>
              <a:ahLst/>
              <a:cxnLst>
                <a:cxn ang="0">
                  <a:pos x="T0" y="T1"/>
                </a:cxn>
                <a:cxn ang="0">
                  <a:pos x="T2" y="T3"/>
                </a:cxn>
                <a:cxn ang="0">
                  <a:pos x="T4" y="T5"/>
                </a:cxn>
                <a:cxn ang="0">
                  <a:pos x="T6" y="T7"/>
                </a:cxn>
                <a:cxn ang="0">
                  <a:pos x="T8" y="T9"/>
                </a:cxn>
                <a:cxn ang="0">
                  <a:pos x="T10" y="T11"/>
                </a:cxn>
              </a:cxnLst>
              <a:rect l="0" t="0" r="r" b="b"/>
              <a:pathLst>
                <a:path w="11" h="11">
                  <a:moveTo>
                    <a:pt x="0" y="7"/>
                  </a:moveTo>
                  <a:cubicBezTo>
                    <a:pt x="2" y="5"/>
                    <a:pt x="4" y="3"/>
                    <a:pt x="6" y="1"/>
                  </a:cubicBezTo>
                  <a:cubicBezTo>
                    <a:pt x="6" y="0"/>
                    <a:pt x="8" y="1"/>
                    <a:pt x="8" y="1"/>
                  </a:cubicBezTo>
                  <a:cubicBezTo>
                    <a:pt x="9" y="3"/>
                    <a:pt x="11" y="6"/>
                    <a:pt x="10" y="6"/>
                  </a:cubicBezTo>
                  <a:cubicBezTo>
                    <a:pt x="8" y="9"/>
                    <a:pt x="5" y="10"/>
                    <a:pt x="3" y="11"/>
                  </a:cubicBezTo>
                  <a:cubicBezTo>
                    <a:pt x="2" y="11"/>
                    <a:pt x="1" y="9"/>
                    <a:pt x="0" y="7"/>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2" name="Freeform 853">
              <a:extLst>
                <a:ext uri="{FF2B5EF4-FFF2-40B4-BE49-F238E27FC236}">
                  <a16:creationId xmlns:a16="http://schemas.microsoft.com/office/drawing/2014/main" xmlns="" id="{4C730EEA-A47F-4B8D-A2DD-103C25F7F797}"/>
                </a:ext>
              </a:extLst>
            </p:cNvPr>
            <p:cNvSpPr>
              <a:spLocks/>
            </p:cNvSpPr>
            <p:nvPr/>
          </p:nvSpPr>
          <p:spPr bwMode="auto">
            <a:xfrm>
              <a:off x="2668782" y="2051771"/>
              <a:ext cx="16103" cy="19069"/>
            </a:xfrm>
            <a:custGeom>
              <a:avLst/>
              <a:gdLst>
                <a:gd name="T0" fmla="*/ 12 w 16"/>
                <a:gd name="T1" fmla="*/ 0 h 19"/>
                <a:gd name="T2" fmla="*/ 11 w 16"/>
                <a:gd name="T3" fmla="*/ 12 h 19"/>
                <a:gd name="T4" fmla="*/ 1 w 16"/>
                <a:gd name="T5" fmla="*/ 19 h 19"/>
                <a:gd name="T6" fmla="*/ 12 w 16"/>
                <a:gd name="T7" fmla="*/ 0 h 19"/>
              </a:gdLst>
              <a:ahLst/>
              <a:cxnLst>
                <a:cxn ang="0">
                  <a:pos x="T0" y="T1"/>
                </a:cxn>
                <a:cxn ang="0">
                  <a:pos x="T2" y="T3"/>
                </a:cxn>
                <a:cxn ang="0">
                  <a:pos x="T4" y="T5"/>
                </a:cxn>
                <a:cxn ang="0">
                  <a:pos x="T6" y="T7"/>
                </a:cxn>
              </a:cxnLst>
              <a:rect l="0" t="0" r="r" b="b"/>
              <a:pathLst>
                <a:path w="16" h="19">
                  <a:moveTo>
                    <a:pt x="12" y="0"/>
                  </a:moveTo>
                  <a:cubicBezTo>
                    <a:pt x="16" y="6"/>
                    <a:pt x="15" y="9"/>
                    <a:pt x="11" y="12"/>
                  </a:cubicBezTo>
                  <a:cubicBezTo>
                    <a:pt x="8" y="15"/>
                    <a:pt x="4" y="17"/>
                    <a:pt x="1" y="19"/>
                  </a:cubicBezTo>
                  <a:cubicBezTo>
                    <a:pt x="0" y="12"/>
                    <a:pt x="12" y="1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3" name="Freeform 854">
              <a:extLst>
                <a:ext uri="{FF2B5EF4-FFF2-40B4-BE49-F238E27FC236}">
                  <a16:creationId xmlns:a16="http://schemas.microsoft.com/office/drawing/2014/main" xmlns="" id="{64750BE2-BFC1-4959-9352-368982042870}"/>
                </a:ext>
              </a:extLst>
            </p:cNvPr>
            <p:cNvSpPr>
              <a:spLocks/>
            </p:cNvSpPr>
            <p:nvPr/>
          </p:nvSpPr>
          <p:spPr bwMode="auto">
            <a:xfrm>
              <a:off x="1928044" y="2857344"/>
              <a:ext cx="10170" cy="11865"/>
            </a:xfrm>
            <a:custGeom>
              <a:avLst/>
              <a:gdLst>
                <a:gd name="T0" fmla="*/ 10 w 10"/>
                <a:gd name="T1" fmla="*/ 6 h 12"/>
                <a:gd name="T2" fmla="*/ 5 w 10"/>
                <a:gd name="T3" fmla="*/ 12 h 12"/>
                <a:gd name="T4" fmla="*/ 1 w 10"/>
                <a:gd name="T5" fmla="*/ 12 h 12"/>
                <a:gd name="T6" fmla="*/ 0 w 10"/>
                <a:gd name="T7" fmla="*/ 8 h 12"/>
                <a:gd name="T8" fmla="*/ 2 w 10"/>
                <a:gd name="T9" fmla="*/ 4 h 12"/>
                <a:gd name="T10" fmla="*/ 6 w 10"/>
                <a:gd name="T11" fmla="*/ 0 h 12"/>
                <a:gd name="T12" fmla="*/ 10 w 10"/>
                <a:gd name="T13" fmla="*/ 6 h 12"/>
              </a:gdLst>
              <a:ahLst/>
              <a:cxnLst>
                <a:cxn ang="0">
                  <a:pos x="T0" y="T1"/>
                </a:cxn>
                <a:cxn ang="0">
                  <a:pos x="T2" y="T3"/>
                </a:cxn>
                <a:cxn ang="0">
                  <a:pos x="T4" y="T5"/>
                </a:cxn>
                <a:cxn ang="0">
                  <a:pos x="T6" y="T7"/>
                </a:cxn>
                <a:cxn ang="0">
                  <a:pos x="T8" y="T9"/>
                </a:cxn>
                <a:cxn ang="0">
                  <a:pos x="T10" y="T11"/>
                </a:cxn>
                <a:cxn ang="0">
                  <a:pos x="T12" y="T13"/>
                </a:cxn>
              </a:cxnLst>
              <a:rect l="0" t="0" r="r" b="b"/>
              <a:pathLst>
                <a:path w="10" h="12">
                  <a:moveTo>
                    <a:pt x="10" y="6"/>
                  </a:moveTo>
                  <a:cubicBezTo>
                    <a:pt x="8" y="8"/>
                    <a:pt x="6" y="10"/>
                    <a:pt x="5" y="12"/>
                  </a:cubicBezTo>
                  <a:cubicBezTo>
                    <a:pt x="4" y="12"/>
                    <a:pt x="2" y="12"/>
                    <a:pt x="1" y="12"/>
                  </a:cubicBezTo>
                  <a:cubicBezTo>
                    <a:pt x="0" y="11"/>
                    <a:pt x="0" y="9"/>
                    <a:pt x="0" y="8"/>
                  </a:cubicBezTo>
                  <a:cubicBezTo>
                    <a:pt x="0" y="7"/>
                    <a:pt x="1" y="5"/>
                    <a:pt x="2" y="4"/>
                  </a:cubicBezTo>
                  <a:cubicBezTo>
                    <a:pt x="3" y="3"/>
                    <a:pt x="4" y="1"/>
                    <a:pt x="6" y="0"/>
                  </a:cubicBezTo>
                  <a:cubicBezTo>
                    <a:pt x="7" y="2"/>
                    <a:pt x="8" y="4"/>
                    <a:pt x="10" y="6"/>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4" name="Freeform 855">
              <a:extLst>
                <a:ext uri="{FF2B5EF4-FFF2-40B4-BE49-F238E27FC236}">
                  <a16:creationId xmlns:a16="http://schemas.microsoft.com/office/drawing/2014/main" xmlns="" id="{15DD8ECF-593E-44AD-9C1F-64C2B6AC12B9}"/>
                </a:ext>
              </a:extLst>
            </p:cNvPr>
            <p:cNvSpPr>
              <a:spLocks/>
            </p:cNvSpPr>
            <p:nvPr/>
          </p:nvSpPr>
          <p:spPr bwMode="auto">
            <a:xfrm>
              <a:off x="1850920" y="3253139"/>
              <a:ext cx="11865" cy="11017"/>
            </a:xfrm>
            <a:custGeom>
              <a:avLst/>
              <a:gdLst>
                <a:gd name="T0" fmla="*/ 8 w 12"/>
                <a:gd name="T1" fmla="*/ 11 h 11"/>
                <a:gd name="T2" fmla="*/ 5 w 12"/>
                <a:gd name="T3" fmla="*/ 9 h 11"/>
                <a:gd name="T4" fmla="*/ 0 w 12"/>
                <a:gd name="T5" fmla="*/ 7 h 11"/>
                <a:gd name="T6" fmla="*/ 7 w 12"/>
                <a:gd name="T7" fmla="*/ 0 h 11"/>
                <a:gd name="T8" fmla="*/ 10 w 12"/>
                <a:gd name="T9" fmla="*/ 1 h 11"/>
                <a:gd name="T10" fmla="*/ 8 w 12"/>
                <a:gd name="T11" fmla="*/ 11 h 11"/>
              </a:gdLst>
              <a:ahLst/>
              <a:cxnLst>
                <a:cxn ang="0">
                  <a:pos x="T0" y="T1"/>
                </a:cxn>
                <a:cxn ang="0">
                  <a:pos x="T2" y="T3"/>
                </a:cxn>
                <a:cxn ang="0">
                  <a:pos x="T4" y="T5"/>
                </a:cxn>
                <a:cxn ang="0">
                  <a:pos x="T6" y="T7"/>
                </a:cxn>
                <a:cxn ang="0">
                  <a:pos x="T8" y="T9"/>
                </a:cxn>
                <a:cxn ang="0">
                  <a:pos x="T10" y="T11"/>
                </a:cxn>
              </a:cxnLst>
              <a:rect l="0" t="0" r="r" b="b"/>
              <a:pathLst>
                <a:path w="12" h="11">
                  <a:moveTo>
                    <a:pt x="8" y="11"/>
                  </a:moveTo>
                  <a:cubicBezTo>
                    <a:pt x="7" y="10"/>
                    <a:pt x="6" y="9"/>
                    <a:pt x="5" y="9"/>
                  </a:cubicBezTo>
                  <a:cubicBezTo>
                    <a:pt x="4" y="8"/>
                    <a:pt x="2" y="8"/>
                    <a:pt x="0" y="7"/>
                  </a:cubicBezTo>
                  <a:cubicBezTo>
                    <a:pt x="2" y="4"/>
                    <a:pt x="4" y="2"/>
                    <a:pt x="7" y="0"/>
                  </a:cubicBezTo>
                  <a:cubicBezTo>
                    <a:pt x="7" y="0"/>
                    <a:pt x="9" y="0"/>
                    <a:pt x="10" y="1"/>
                  </a:cubicBezTo>
                  <a:cubicBezTo>
                    <a:pt x="10" y="4"/>
                    <a:pt x="12" y="8"/>
                    <a:pt x="8"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5" name="Freeform 856">
              <a:extLst>
                <a:ext uri="{FF2B5EF4-FFF2-40B4-BE49-F238E27FC236}">
                  <a16:creationId xmlns:a16="http://schemas.microsoft.com/office/drawing/2014/main" xmlns="" id="{E3859CC4-BF89-4B01-B764-53ABD0D18A80}"/>
                </a:ext>
              </a:extLst>
            </p:cNvPr>
            <p:cNvSpPr>
              <a:spLocks/>
            </p:cNvSpPr>
            <p:nvPr/>
          </p:nvSpPr>
          <p:spPr bwMode="auto">
            <a:xfrm>
              <a:off x="2214932" y="2823867"/>
              <a:ext cx="11018" cy="11442"/>
            </a:xfrm>
            <a:custGeom>
              <a:avLst/>
              <a:gdLst>
                <a:gd name="T0" fmla="*/ 8 w 11"/>
                <a:gd name="T1" fmla="*/ 0 h 11"/>
                <a:gd name="T2" fmla="*/ 11 w 11"/>
                <a:gd name="T3" fmla="*/ 7 h 11"/>
                <a:gd name="T4" fmla="*/ 11 w 11"/>
                <a:gd name="T5" fmla="*/ 11 h 11"/>
                <a:gd name="T6" fmla="*/ 7 w 11"/>
                <a:gd name="T7" fmla="*/ 10 h 11"/>
                <a:gd name="T8" fmla="*/ 8 w 11"/>
                <a:gd name="T9" fmla="*/ 0 h 11"/>
              </a:gdLst>
              <a:ahLst/>
              <a:cxnLst>
                <a:cxn ang="0">
                  <a:pos x="T0" y="T1"/>
                </a:cxn>
                <a:cxn ang="0">
                  <a:pos x="T2" y="T3"/>
                </a:cxn>
                <a:cxn ang="0">
                  <a:pos x="T4" y="T5"/>
                </a:cxn>
                <a:cxn ang="0">
                  <a:pos x="T6" y="T7"/>
                </a:cxn>
                <a:cxn ang="0">
                  <a:pos x="T8" y="T9"/>
                </a:cxn>
              </a:cxnLst>
              <a:rect l="0" t="0" r="r" b="b"/>
              <a:pathLst>
                <a:path w="11" h="11">
                  <a:moveTo>
                    <a:pt x="8" y="0"/>
                  </a:moveTo>
                  <a:cubicBezTo>
                    <a:pt x="9" y="2"/>
                    <a:pt x="10" y="4"/>
                    <a:pt x="11" y="7"/>
                  </a:cubicBezTo>
                  <a:cubicBezTo>
                    <a:pt x="11" y="8"/>
                    <a:pt x="11" y="9"/>
                    <a:pt x="11" y="11"/>
                  </a:cubicBezTo>
                  <a:cubicBezTo>
                    <a:pt x="9" y="10"/>
                    <a:pt x="8" y="11"/>
                    <a:pt x="7" y="10"/>
                  </a:cubicBezTo>
                  <a:cubicBezTo>
                    <a:pt x="2" y="6"/>
                    <a:pt x="0"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6" name="Freeform 857">
              <a:extLst>
                <a:ext uri="{FF2B5EF4-FFF2-40B4-BE49-F238E27FC236}">
                  <a16:creationId xmlns:a16="http://schemas.microsoft.com/office/drawing/2014/main" xmlns="" id="{D76F8515-B825-40D5-8002-437110678291}"/>
                </a:ext>
              </a:extLst>
            </p:cNvPr>
            <p:cNvSpPr>
              <a:spLocks/>
            </p:cNvSpPr>
            <p:nvPr/>
          </p:nvSpPr>
          <p:spPr bwMode="auto">
            <a:xfrm>
              <a:off x="1883973" y="2196274"/>
              <a:ext cx="13137" cy="15256"/>
            </a:xfrm>
            <a:custGeom>
              <a:avLst/>
              <a:gdLst>
                <a:gd name="T0" fmla="*/ 13 w 13"/>
                <a:gd name="T1" fmla="*/ 5 h 15"/>
                <a:gd name="T2" fmla="*/ 6 w 13"/>
                <a:gd name="T3" fmla="*/ 7 h 15"/>
                <a:gd name="T4" fmla="*/ 5 w 13"/>
                <a:gd name="T5" fmla="*/ 15 h 15"/>
                <a:gd name="T6" fmla="*/ 3 w 13"/>
                <a:gd name="T7" fmla="*/ 15 h 15"/>
                <a:gd name="T8" fmla="*/ 0 w 13"/>
                <a:gd name="T9" fmla="*/ 9 h 15"/>
                <a:gd name="T10" fmla="*/ 7 w 13"/>
                <a:gd name="T11" fmla="*/ 0 h 15"/>
                <a:gd name="T12" fmla="*/ 13 w 13"/>
                <a:gd name="T13" fmla="*/ 5 h 15"/>
              </a:gdLst>
              <a:ahLst/>
              <a:cxnLst>
                <a:cxn ang="0">
                  <a:pos x="T0" y="T1"/>
                </a:cxn>
                <a:cxn ang="0">
                  <a:pos x="T2" y="T3"/>
                </a:cxn>
                <a:cxn ang="0">
                  <a:pos x="T4" y="T5"/>
                </a:cxn>
                <a:cxn ang="0">
                  <a:pos x="T6" y="T7"/>
                </a:cxn>
                <a:cxn ang="0">
                  <a:pos x="T8" y="T9"/>
                </a:cxn>
                <a:cxn ang="0">
                  <a:pos x="T10" y="T11"/>
                </a:cxn>
                <a:cxn ang="0">
                  <a:pos x="T12" y="T13"/>
                </a:cxn>
              </a:cxnLst>
              <a:rect l="0" t="0" r="r" b="b"/>
              <a:pathLst>
                <a:path w="13" h="15">
                  <a:moveTo>
                    <a:pt x="13" y="5"/>
                  </a:moveTo>
                  <a:cubicBezTo>
                    <a:pt x="9" y="6"/>
                    <a:pt x="7" y="7"/>
                    <a:pt x="6" y="7"/>
                  </a:cubicBezTo>
                  <a:cubicBezTo>
                    <a:pt x="5" y="10"/>
                    <a:pt x="5" y="12"/>
                    <a:pt x="5" y="15"/>
                  </a:cubicBezTo>
                  <a:cubicBezTo>
                    <a:pt x="4" y="15"/>
                    <a:pt x="4" y="15"/>
                    <a:pt x="3" y="15"/>
                  </a:cubicBezTo>
                  <a:cubicBezTo>
                    <a:pt x="2" y="13"/>
                    <a:pt x="7" y="9"/>
                    <a:pt x="0" y="9"/>
                  </a:cubicBezTo>
                  <a:cubicBezTo>
                    <a:pt x="3" y="5"/>
                    <a:pt x="5" y="2"/>
                    <a:pt x="7" y="0"/>
                  </a:cubicBezTo>
                  <a:cubicBezTo>
                    <a:pt x="9" y="1"/>
                    <a:pt x="10"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7" name="Freeform 858">
              <a:extLst>
                <a:ext uri="{FF2B5EF4-FFF2-40B4-BE49-F238E27FC236}">
                  <a16:creationId xmlns:a16="http://schemas.microsoft.com/office/drawing/2014/main" xmlns="" id="{8E1E85FC-5BF1-408E-9046-C29D9FD83B56}"/>
                </a:ext>
              </a:extLst>
            </p:cNvPr>
            <p:cNvSpPr>
              <a:spLocks/>
            </p:cNvSpPr>
            <p:nvPr/>
          </p:nvSpPr>
          <p:spPr bwMode="auto">
            <a:xfrm>
              <a:off x="2954821" y="3117110"/>
              <a:ext cx="11865" cy="8899"/>
            </a:xfrm>
            <a:custGeom>
              <a:avLst/>
              <a:gdLst>
                <a:gd name="T0" fmla="*/ 0 w 12"/>
                <a:gd name="T1" fmla="*/ 5 h 9"/>
                <a:gd name="T2" fmla="*/ 12 w 12"/>
                <a:gd name="T3" fmla="*/ 6 h 9"/>
                <a:gd name="T4" fmla="*/ 7 w 12"/>
                <a:gd name="T5" fmla="*/ 9 h 9"/>
                <a:gd name="T6" fmla="*/ 0 w 12"/>
                <a:gd name="T7" fmla="*/ 5 h 9"/>
              </a:gdLst>
              <a:ahLst/>
              <a:cxnLst>
                <a:cxn ang="0">
                  <a:pos x="T0" y="T1"/>
                </a:cxn>
                <a:cxn ang="0">
                  <a:pos x="T2" y="T3"/>
                </a:cxn>
                <a:cxn ang="0">
                  <a:pos x="T4" y="T5"/>
                </a:cxn>
                <a:cxn ang="0">
                  <a:pos x="T6" y="T7"/>
                </a:cxn>
              </a:cxnLst>
              <a:rect l="0" t="0" r="r" b="b"/>
              <a:pathLst>
                <a:path w="12" h="9">
                  <a:moveTo>
                    <a:pt x="0" y="5"/>
                  </a:moveTo>
                  <a:cubicBezTo>
                    <a:pt x="6" y="0"/>
                    <a:pt x="9" y="0"/>
                    <a:pt x="12" y="6"/>
                  </a:cubicBezTo>
                  <a:cubicBezTo>
                    <a:pt x="10" y="7"/>
                    <a:pt x="8" y="9"/>
                    <a:pt x="7" y="9"/>
                  </a:cubicBezTo>
                  <a:cubicBezTo>
                    <a:pt x="5" y="8"/>
                    <a:pt x="3" y="7"/>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8" name="Freeform 859">
              <a:extLst>
                <a:ext uri="{FF2B5EF4-FFF2-40B4-BE49-F238E27FC236}">
                  <a16:creationId xmlns:a16="http://schemas.microsoft.com/office/drawing/2014/main" xmlns="" id="{7AAFA3D8-AAB9-437D-9040-FCB878DD1BF6}"/>
                </a:ext>
              </a:extLst>
            </p:cNvPr>
            <p:cNvSpPr>
              <a:spLocks/>
            </p:cNvSpPr>
            <p:nvPr/>
          </p:nvSpPr>
          <p:spPr bwMode="auto">
            <a:xfrm>
              <a:off x="2623863" y="2021683"/>
              <a:ext cx="13137" cy="8052"/>
            </a:xfrm>
            <a:custGeom>
              <a:avLst/>
              <a:gdLst>
                <a:gd name="T0" fmla="*/ 12 w 13"/>
                <a:gd name="T1" fmla="*/ 0 h 8"/>
                <a:gd name="T2" fmla="*/ 9 w 13"/>
                <a:gd name="T3" fmla="*/ 4 h 8"/>
                <a:gd name="T4" fmla="*/ 4 w 13"/>
                <a:gd name="T5" fmla="*/ 7 h 8"/>
                <a:gd name="T6" fmla="*/ 0 w 13"/>
                <a:gd name="T7" fmla="*/ 8 h 8"/>
                <a:gd name="T8" fmla="*/ 1 w 13"/>
                <a:gd name="T9" fmla="*/ 4 h 8"/>
                <a:gd name="T10" fmla="*/ 5 w 13"/>
                <a:gd name="T11" fmla="*/ 2 h 8"/>
                <a:gd name="T12" fmla="*/ 12 w 13"/>
                <a:gd name="T13" fmla="*/ 0 h 8"/>
              </a:gdLst>
              <a:ahLst/>
              <a:cxnLst>
                <a:cxn ang="0">
                  <a:pos x="T0" y="T1"/>
                </a:cxn>
                <a:cxn ang="0">
                  <a:pos x="T2" y="T3"/>
                </a:cxn>
                <a:cxn ang="0">
                  <a:pos x="T4" y="T5"/>
                </a:cxn>
                <a:cxn ang="0">
                  <a:pos x="T6" y="T7"/>
                </a:cxn>
                <a:cxn ang="0">
                  <a:pos x="T8" y="T9"/>
                </a:cxn>
                <a:cxn ang="0">
                  <a:pos x="T10" y="T11"/>
                </a:cxn>
                <a:cxn ang="0">
                  <a:pos x="T12" y="T13"/>
                </a:cxn>
              </a:cxnLst>
              <a:rect l="0" t="0" r="r" b="b"/>
              <a:pathLst>
                <a:path w="13" h="8">
                  <a:moveTo>
                    <a:pt x="12" y="0"/>
                  </a:moveTo>
                  <a:cubicBezTo>
                    <a:pt x="13" y="2"/>
                    <a:pt x="13" y="5"/>
                    <a:pt x="9" y="4"/>
                  </a:cubicBezTo>
                  <a:cubicBezTo>
                    <a:pt x="7" y="4"/>
                    <a:pt x="6" y="6"/>
                    <a:pt x="4" y="7"/>
                  </a:cubicBezTo>
                  <a:cubicBezTo>
                    <a:pt x="3" y="8"/>
                    <a:pt x="2" y="8"/>
                    <a:pt x="0" y="8"/>
                  </a:cubicBezTo>
                  <a:cubicBezTo>
                    <a:pt x="0" y="6"/>
                    <a:pt x="0" y="5"/>
                    <a:pt x="1" y="4"/>
                  </a:cubicBezTo>
                  <a:cubicBezTo>
                    <a:pt x="2" y="3"/>
                    <a:pt x="4" y="2"/>
                    <a:pt x="5" y="2"/>
                  </a:cubicBezTo>
                  <a:cubicBezTo>
                    <a:pt x="7" y="1"/>
                    <a:pt x="10"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89" name="Freeform 860">
              <a:extLst>
                <a:ext uri="{FF2B5EF4-FFF2-40B4-BE49-F238E27FC236}">
                  <a16:creationId xmlns:a16="http://schemas.microsoft.com/office/drawing/2014/main" xmlns="" id="{D257E465-F57D-4DDF-9B95-452FF0095C2F}"/>
                </a:ext>
              </a:extLst>
            </p:cNvPr>
            <p:cNvSpPr>
              <a:spLocks/>
            </p:cNvSpPr>
            <p:nvPr/>
          </p:nvSpPr>
          <p:spPr bwMode="auto">
            <a:xfrm>
              <a:off x="1718706" y="2958623"/>
              <a:ext cx="8899" cy="9746"/>
            </a:xfrm>
            <a:custGeom>
              <a:avLst/>
              <a:gdLst>
                <a:gd name="T0" fmla="*/ 4 w 9"/>
                <a:gd name="T1" fmla="*/ 0 h 10"/>
                <a:gd name="T2" fmla="*/ 6 w 9"/>
                <a:gd name="T3" fmla="*/ 10 h 10"/>
                <a:gd name="T4" fmla="*/ 4 w 9"/>
                <a:gd name="T5" fmla="*/ 0 h 10"/>
              </a:gdLst>
              <a:ahLst/>
              <a:cxnLst>
                <a:cxn ang="0">
                  <a:pos x="T0" y="T1"/>
                </a:cxn>
                <a:cxn ang="0">
                  <a:pos x="T2" y="T3"/>
                </a:cxn>
                <a:cxn ang="0">
                  <a:pos x="T4" y="T5"/>
                </a:cxn>
              </a:cxnLst>
              <a:rect l="0" t="0" r="r" b="b"/>
              <a:pathLst>
                <a:path w="9" h="10">
                  <a:moveTo>
                    <a:pt x="4" y="0"/>
                  </a:moveTo>
                  <a:cubicBezTo>
                    <a:pt x="9" y="6"/>
                    <a:pt x="9" y="7"/>
                    <a:pt x="6" y="10"/>
                  </a:cubicBezTo>
                  <a:cubicBezTo>
                    <a:pt x="1" y="7"/>
                    <a:pt x="0" y="4"/>
                    <a:pt x="4"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0" name="Freeform 861">
              <a:extLst>
                <a:ext uri="{FF2B5EF4-FFF2-40B4-BE49-F238E27FC236}">
                  <a16:creationId xmlns:a16="http://schemas.microsoft.com/office/drawing/2014/main" xmlns="" id="{59D624AB-31D6-467F-A60D-D021D34AAE0B}"/>
                </a:ext>
              </a:extLst>
            </p:cNvPr>
            <p:cNvSpPr>
              <a:spLocks/>
            </p:cNvSpPr>
            <p:nvPr/>
          </p:nvSpPr>
          <p:spPr bwMode="auto">
            <a:xfrm>
              <a:off x="1935248" y="2144151"/>
              <a:ext cx="12713" cy="11865"/>
            </a:xfrm>
            <a:custGeom>
              <a:avLst/>
              <a:gdLst>
                <a:gd name="T0" fmla="*/ 0 w 13"/>
                <a:gd name="T1" fmla="*/ 12 h 12"/>
                <a:gd name="T2" fmla="*/ 13 w 13"/>
                <a:gd name="T3" fmla="*/ 0 h 12"/>
                <a:gd name="T4" fmla="*/ 0 w 13"/>
                <a:gd name="T5" fmla="*/ 12 h 12"/>
              </a:gdLst>
              <a:ahLst/>
              <a:cxnLst>
                <a:cxn ang="0">
                  <a:pos x="T0" y="T1"/>
                </a:cxn>
                <a:cxn ang="0">
                  <a:pos x="T2" y="T3"/>
                </a:cxn>
                <a:cxn ang="0">
                  <a:pos x="T4" y="T5"/>
                </a:cxn>
              </a:cxnLst>
              <a:rect l="0" t="0" r="r" b="b"/>
              <a:pathLst>
                <a:path w="13" h="12">
                  <a:moveTo>
                    <a:pt x="0" y="12"/>
                  </a:moveTo>
                  <a:cubicBezTo>
                    <a:pt x="5" y="8"/>
                    <a:pt x="9" y="4"/>
                    <a:pt x="13" y="0"/>
                  </a:cubicBezTo>
                  <a:cubicBezTo>
                    <a:pt x="13" y="5"/>
                    <a:pt x="7" y="11"/>
                    <a:pt x="0" y="12"/>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1" name="Freeform 862">
              <a:extLst>
                <a:ext uri="{FF2B5EF4-FFF2-40B4-BE49-F238E27FC236}">
                  <a16:creationId xmlns:a16="http://schemas.microsoft.com/office/drawing/2014/main" xmlns="" id="{EE027E62-C4DC-4EED-A630-27B0C6EBFD14}"/>
                </a:ext>
              </a:extLst>
            </p:cNvPr>
            <p:cNvSpPr>
              <a:spLocks/>
            </p:cNvSpPr>
            <p:nvPr/>
          </p:nvSpPr>
          <p:spPr bwMode="auto">
            <a:xfrm>
              <a:off x="1869989" y="2215344"/>
              <a:ext cx="6780" cy="13137"/>
            </a:xfrm>
            <a:custGeom>
              <a:avLst/>
              <a:gdLst>
                <a:gd name="T0" fmla="*/ 4 w 7"/>
                <a:gd name="T1" fmla="*/ 8 h 13"/>
                <a:gd name="T2" fmla="*/ 7 w 7"/>
                <a:gd name="T3" fmla="*/ 11 h 13"/>
                <a:gd name="T4" fmla="*/ 4 w 7"/>
                <a:gd name="T5" fmla="*/ 13 h 13"/>
                <a:gd name="T6" fmla="*/ 1 w 7"/>
                <a:gd name="T7" fmla="*/ 4 h 13"/>
                <a:gd name="T8" fmla="*/ 5 w 7"/>
                <a:gd name="T9" fmla="*/ 0 h 13"/>
                <a:gd name="T10" fmla="*/ 7 w 7"/>
                <a:gd name="T11" fmla="*/ 1 h 13"/>
                <a:gd name="T12" fmla="*/ 4 w 7"/>
                <a:gd name="T13" fmla="*/ 8 h 13"/>
              </a:gdLst>
              <a:ahLst/>
              <a:cxnLst>
                <a:cxn ang="0">
                  <a:pos x="T0" y="T1"/>
                </a:cxn>
                <a:cxn ang="0">
                  <a:pos x="T2" y="T3"/>
                </a:cxn>
                <a:cxn ang="0">
                  <a:pos x="T4" y="T5"/>
                </a:cxn>
                <a:cxn ang="0">
                  <a:pos x="T6" y="T7"/>
                </a:cxn>
                <a:cxn ang="0">
                  <a:pos x="T8" y="T9"/>
                </a:cxn>
                <a:cxn ang="0">
                  <a:pos x="T10" y="T11"/>
                </a:cxn>
                <a:cxn ang="0">
                  <a:pos x="T12" y="T13"/>
                </a:cxn>
              </a:cxnLst>
              <a:rect l="0" t="0" r="r" b="b"/>
              <a:pathLst>
                <a:path w="7" h="13">
                  <a:moveTo>
                    <a:pt x="4" y="8"/>
                  </a:moveTo>
                  <a:cubicBezTo>
                    <a:pt x="5" y="9"/>
                    <a:pt x="6" y="10"/>
                    <a:pt x="7" y="11"/>
                  </a:cubicBezTo>
                  <a:cubicBezTo>
                    <a:pt x="6" y="12"/>
                    <a:pt x="6" y="12"/>
                    <a:pt x="4" y="13"/>
                  </a:cubicBezTo>
                  <a:cubicBezTo>
                    <a:pt x="3" y="10"/>
                    <a:pt x="1" y="7"/>
                    <a:pt x="1" y="4"/>
                  </a:cubicBezTo>
                  <a:cubicBezTo>
                    <a:pt x="0" y="3"/>
                    <a:pt x="4" y="2"/>
                    <a:pt x="5" y="0"/>
                  </a:cubicBezTo>
                  <a:cubicBezTo>
                    <a:pt x="6" y="1"/>
                    <a:pt x="6" y="1"/>
                    <a:pt x="7" y="1"/>
                  </a:cubicBezTo>
                  <a:cubicBezTo>
                    <a:pt x="6" y="4"/>
                    <a:pt x="5" y="6"/>
                    <a:pt x="4"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2" name="Freeform 863">
              <a:extLst>
                <a:ext uri="{FF2B5EF4-FFF2-40B4-BE49-F238E27FC236}">
                  <a16:creationId xmlns:a16="http://schemas.microsoft.com/office/drawing/2014/main" xmlns="" id="{3443B0A9-95B9-4F04-8F23-479F813F1663}"/>
                </a:ext>
              </a:extLst>
            </p:cNvPr>
            <p:cNvSpPr>
              <a:spLocks/>
            </p:cNvSpPr>
            <p:nvPr/>
          </p:nvSpPr>
          <p:spPr bwMode="auto">
            <a:xfrm>
              <a:off x="1423767" y="2429767"/>
              <a:ext cx="7204" cy="9323"/>
            </a:xfrm>
            <a:custGeom>
              <a:avLst/>
              <a:gdLst>
                <a:gd name="T0" fmla="*/ 5 w 7"/>
                <a:gd name="T1" fmla="*/ 0 h 9"/>
                <a:gd name="T2" fmla="*/ 6 w 7"/>
                <a:gd name="T3" fmla="*/ 6 h 9"/>
                <a:gd name="T4" fmla="*/ 6 w 7"/>
                <a:gd name="T5" fmla="*/ 9 h 9"/>
                <a:gd name="T6" fmla="*/ 3 w 7"/>
                <a:gd name="T7" fmla="*/ 8 h 9"/>
                <a:gd name="T8" fmla="*/ 5 w 7"/>
                <a:gd name="T9" fmla="*/ 0 h 9"/>
              </a:gdLst>
              <a:ahLst/>
              <a:cxnLst>
                <a:cxn ang="0">
                  <a:pos x="T0" y="T1"/>
                </a:cxn>
                <a:cxn ang="0">
                  <a:pos x="T2" y="T3"/>
                </a:cxn>
                <a:cxn ang="0">
                  <a:pos x="T4" y="T5"/>
                </a:cxn>
                <a:cxn ang="0">
                  <a:pos x="T6" y="T7"/>
                </a:cxn>
                <a:cxn ang="0">
                  <a:pos x="T8" y="T9"/>
                </a:cxn>
              </a:cxnLst>
              <a:rect l="0" t="0" r="r" b="b"/>
              <a:pathLst>
                <a:path w="7" h="9">
                  <a:moveTo>
                    <a:pt x="5" y="0"/>
                  </a:moveTo>
                  <a:cubicBezTo>
                    <a:pt x="6" y="2"/>
                    <a:pt x="6" y="4"/>
                    <a:pt x="6" y="6"/>
                  </a:cubicBezTo>
                  <a:cubicBezTo>
                    <a:pt x="7" y="7"/>
                    <a:pt x="6" y="8"/>
                    <a:pt x="6" y="9"/>
                  </a:cubicBezTo>
                  <a:cubicBezTo>
                    <a:pt x="5" y="9"/>
                    <a:pt x="4" y="8"/>
                    <a:pt x="3" y="8"/>
                  </a:cubicBezTo>
                  <a:cubicBezTo>
                    <a:pt x="0" y="4"/>
                    <a:pt x="0"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3" name="Freeform 864">
              <a:extLst>
                <a:ext uri="{FF2B5EF4-FFF2-40B4-BE49-F238E27FC236}">
                  <a16:creationId xmlns:a16="http://schemas.microsoft.com/office/drawing/2014/main" xmlns="" id="{180A9C80-C6E9-4621-AB93-2D72CBEBDDC5}"/>
                </a:ext>
              </a:extLst>
            </p:cNvPr>
            <p:cNvSpPr>
              <a:spLocks/>
            </p:cNvSpPr>
            <p:nvPr/>
          </p:nvSpPr>
          <p:spPr bwMode="auto">
            <a:xfrm>
              <a:off x="1286468" y="2632326"/>
              <a:ext cx="8899" cy="9323"/>
            </a:xfrm>
            <a:custGeom>
              <a:avLst/>
              <a:gdLst>
                <a:gd name="T0" fmla="*/ 4 w 9"/>
                <a:gd name="T1" fmla="*/ 9 h 9"/>
                <a:gd name="T2" fmla="*/ 3 w 9"/>
                <a:gd name="T3" fmla="*/ 0 h 9"/>
                <a:gd name="T4" fmla="*/ 4 w 9"/>
                <a:gd name="T5" fmla="*/ 9 h 9"/>
              </a:gdLst>
              <a:ahLst/>
              <a:cxnLst>
                <a:cxn ang="0">
                  <a:pos x="T0" y="T1"/>
                </a:cxn>
                <a:cxn ang="0">
                  <a:pos x="T2" y="T3"/>
                </a:cxn>
                <a:cxn ang="0">
                  <a:pos x="T4" y="T5"/>
                </a:cxn>
              </a:cxnLst>
              <a:rect l="0" t="0" r="r" b="b"/>
              <a:pathLst>
                <a:path w="9" h="9">
                  <a:moveTo>
                    <a:pt x="4" y="9"/>
                  </a:moveTo>
                  <a:cubicBezTo>
                    <a:pt x="0" y="6"/>
                    <a:pt x="1" y="3"/>
                    <a:pt x="3" y="0"/>
                  </a:cubicBezTo>
                  <a:cubicBezTo>
                    <a:pt x="9" y="3"/>
                    <a:pt x="9" y="5"/>
                    <a:pt x="4"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4" name="Freeform 865">
              <a:extLst>
                <a:ext uri="{FF2B5EF4-FFF2-40B4-BE49-F238E27FC236}">
                  <a16:creationId xmlns:a16="http://schemas.microsoft.com/office/drawing/2014/main" xmlns="" id="{46673762-58A5-42BC-9788-44EB047F180C}"/>
                </a:ext>
              </a:extLst>
            </p:cNvPr>
            <p:cNvSpPr>
              <a:spLocks/>
            </p:cNvSpPr>
            <p:nvPr/>
          </p:nvSpPr>
          <p:spPr bwMode="auto">
            <a:xfrm>
              <a:off x="2723870" y="2110250"/>
              <a:ext cx="7204" cy="7628"/>
            </a:xfrm>
            <a:custGeom>
              <a:avLst/>
              <a:gdLst>
                <a:gd name="T0" fmla="*/ 4 w 7"/>
                <a:gd name="T1" fmla="*/ 0 h 8"/>
                <a:gd name="T2" fmla="*/ 0 w 7"/>
                <a:gd name="T3" fmla="*/ 8 h 8"/>
                <a:gd name="T4" fmla="*/ 4 w 7"/>
                <a:gd name="T5" fmla="*/ 0 h 8"/>
              </a:gdLst>
              <a:ahLst/>
              <a:cxnLst>
                <a:cxn ang="0">
                  <a:pos x="T0" y="T1"/>
                </a:cxn>
                <a:cxn ang="0">
                  <a:pos x="T2" y="T3"/>
                </a:cxn>
                <a:cxn ang="0">
                  <a:pos x="T4" y="T5"/>
                </a:cxn>
              </a:cxnLst>
              <a:rect l="0" t="0" r="r" b="b"/>
              <a:pathLst>
                <a:path w="7" h="8">
                  <a:moveTo>
                    <a:pt x="4" y="0"/>
                  </a:moveTo>
                  <a:cubicBezTo>
                    <a:pt x="7" y="4"/>
                    <a:pt x="7" y="5"/>
                    <a:pt x="0" y="8"/>
                  </a:cubicBezTo>
                  <a:cubicBezTo>
                    <a:pt x="2" y="5"/>
                    <a:pt x="3" y="3"/>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5" name="Freeform 866">
              <a:extLst>
                <a:ext uri="{FF2B5EF4-FFF2-40B4-BE49-F238E27FC236}">
                  <a16:creationId xmlns:a16="http://schemas.microsoft.com/office/drawing/2014/main" xmlns="" id="{A1D0B4C7-59B0-44AE-9833-C57E1362705D}"/>
                </a:ext>
              </a:extLst>
            </p:cNvPr>
            <p:cNvSpPr>
              <a:spLocks/>
            </p:cNvSpPr>
            <p:nvPr/>
          </p:nvSpPr>
          <p:spPr bwMode="auto">
            <a:xfrm>
              <a:off x="1876769" y="2211529"/>
              <a:ext cx="5933" cy="11865"/>
            </a:xfrm>
            <a:custGeom>
              <a:avLst/>
              <a:gdLst>
                <a:gd name="T0" fmla="*/ 0 w 6"/>
                <a:gd name="T1" fmla="*/ 11 h 12"/>
                <a:gd name="T2" fmla="*/ 0 w 6"/>
                <a:gd name="T3" fmla="*/ 1 h 12"/>
                <a:gd name="T4" fmla="*/ 2 w 6"/>
                <a:gd name="T5" fmla="*/ 0 h 12"/>
                <a:gd name="T6" fmla="*/ 6 w 6"/>
                <a:gd name="T7" fmla="*/ 6 h 12"/>
                <a:gd name="T8" fmla="*/ 2 w 6"/>
                <a:gd name="T9" fmla="*/ 12 h 12"/>
                <a:gd name="T10" fmla="*/ 0 w 6"/>
                <a:gd name="T11" fmla="*/ 11 h 12"/>
              </a:gdLst>
              <a:ahLst/>
              <a:cxnLst>
                <a:cxn ang="0">
                  <a:pos x="T0" y="T1"/>
                </a:cxn>
                <a:cxn ang="0">
                  <a:pos x="T2" y="T3"/>
                </a:cxn>
                <a:cxn ang="0">
                  <a:pos x="T4" y="T5"/>
                </a:cxn>
                <a:cxn ang="0">
                  <a:pos x="T6" y="T7"/>
                </a:cxn>
                <a:cxn ang="0">
                  <a:pos x="T8" y="T9"/>
                </a:cxn>
                <a:cxn ang="0">
                  <a:pos x="T10" y="T11"/>
                </a:cxn>
              </a:cxnLst>
              <a:rect l="0" t="0" r="r" b="b"/>
              <a:pathLst>
                <a:path w="6" h="12">
                  <a:moveTo>
                    <a:pt x="0" y="11"/>
                  </a:moveTo>
                  <a:cubicBezTo>
                    <a:pt x="2" y="8"/>
                    <a:pt x="5" y="5"/>
                    <a:pt x="0" y="1"/>
                  </a:cubicBezTo>
                  <a:cubicBezTo>
                    <a:pt x="1" y="1"/>
                    <a:pt x="2" y="0"/>
                    <a:pt x="2" y="0"/>
                  </a:cubicBezTo>
                  <a:cubicBezTo>
                    <a:pt x="4" y="2"/>
                    <a:pt x="6" y="4"/>
                    <a:pt x="6" y="6"/>
                  </a:cubicBezTo>
                  <a:cubicBezTo>
                    <a:pt x="5" y="8"/>
                    <a:pt x="3" y="10"/>
                    <a:pt x="2" y="12"/>
                  </a:cubicBezTo>
                  <a:cubicBezTo>
                    <a:pt x="1" y="12"/>
                    <a:pt x="1" y="12"/>
                    <a:pt x="0" y="1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6" name="Freeform 867">
              <a:extLst>
                <a:ext uri="{FF2B5EF4-FFF2-40B4-BE49-F238E27FC236}">
                  <a16:creationId xmlns:a16="http://schemas.microsoft.com/office/drawing/2014/main" xmlns="" id="{9B220A47-07FB-4471-92DA-F9876F1BAA91}"/>
                </a:ext>
              </a:extLst>
            </p:cNvPr>
            <p:cNvSpPr>
              <a:spLocks/>
            </p:cNvSpPr>
            <p:nvPr/>
          </p:nvSpPr>
          <p:spPr bwMode="auto">
            <a:xfrm>
              <a:off x="2383165" y="2056855"/>
              <a:ext cx="5933" cy="8899"/>
            </a:xfrm>
            <a:custGeom>
              <a:avLst/>
              <a:gdLst>
                <a:gd name="T0" fmla="*/ 0 w 6"/>
                <a:gd name="T1" fmla="*/ 0 h 9"/>
                <a:gd name="T2" fmla="*/ 2 w 6"/>
                <a:gd name="T3" fmla="*/ 9 h 9"/>
                <a:gd name="T4" fmla="*/ 0 w 6"/>
                <a:gd name="T5" fmla="*/ 0 h 9"/>
              </a:gdLst>
              <a:ahLst/>
              <a:cxnLst>
                <a:cxn ang="0">
                  <a:pos x="T0" y="T1"/>
                </a:cxn>
                <a:cxn ang="0">
                  <a:pos x="T2" y="T3"/>
                </a:cxn>
                <a:cxn ang="0">
                  <a:pos x="T4" y="T5"/>
                </a:cxn>
              </a:cxnLst>
              <a:rect l="0" t="0" r="r" b="b"/>
              <a:pathLst>
                <a:path w="6" h="9">
                  <a:moveTo>
                    <a:pt x="0" y="0"/>
                  </a:moveTo>
                  <a:cubicBezTo>
                    <a:pt x="6" y="3"/>
                    <a:pt x="6" y="4"/>
                    <a:pt x="2" y="9"/>
                  </a:cubicBezTo>
                  <a:cubicBezTo>
                    <a:pt x="1" y="6"/>
                    <a:pt x="1" y="3"/>
                    <a:pt x="0" y="0"/>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7" name="Freeform 868">
              <a:extLst>
                <a:ext uri="{FF2B5EF4-FFF2-40B4-BE49-F238E27FC236}">
                  <a16:creationId xmlns:a16="http://schemas.microsoft.com/office/drawing/2014/main" xmlns="" id="{D53ABF36-29E1-4B0E-8767-94FA0B8B5F8B}"/>
                </a:ext>
              </a:extLst>
            </p:cNvPr>
            <p:cNvSpPr>
              <a:spLocks/>
            </p:cNvSpPr>
            <p:nvPr/>
          </p:nvSpPr>
          <p:spPr bwMode="auto">
            <a:xfrm>
              <a:off x="1726333" y="2812002"/>
              <a:ext cx="2118" cy="8899"/>
            </a:xfrm>
            <a:custGeom>
              <a:avLst/>
              <a:gdLst>
                <a:gd name="T0" fmla="*/ 0 w 2"/>
                <a:gd name="T1" fmla="*/ 9 h 9"/>
                <a:gd name="T2" fmla="*/ 0 w 2"/>
                <a:gd name="T3" fmla="*/ 0 h 9"/>
                <a:gd name="T4" fmla="*/ 2 w 2"/>
                <a:gd name="T5" fmla="*/ 0 h 9"/>
                <a:gd name="T6" fmla="*/ 2 w 2"/>
                <a:gd name="T7" fmla="*/ 9 h 9"/>
                <a:gd name="T8" fmla="*/ 0 w 2"/>
                <a:gd name="T9" fmla="*/ 9 h 9"/>
              </a:gdLst>
              <a:ahLst/>
              <a:cxnLst>
                <a:cxn ang="0">
                  <a:pos x="T0" y="T1"/>
                </a:cxn>
                <a:cxn ang="0">
                  <a:pos x="T2" y="T3"/>
                </a:cxn>
                <a:cxn ang="0">
                  <a:pos x="T4" y="T5"/>
                </a:cxn>
                <a:cxn ang="0">
                  <a:pos x="T6" y="T7"/>
                </a:cxn>
                <a:cxn ang="0">
                  <a:pos x="T8" y="T9"/>
                </a:cxn>
              </a:cxnLst>
              <a:rect l="0" t="0" r="r" b="b"/>
              <a:pathLst>
                <a:path w="2" h="9">
                  <a:moveTo>
                    <a:pt x="0" y="9"/>
                  </a:moveTo>
                  <a:cubicBezTo>
                    <a:pt x="0" y="6"/>
                    <a:pt x="0" y="3"/>
                    <a:pt x="0" y="0"/>
                  </a:cubicBezTo>
                  <a:cubicBezTo>
                    <a:pt x="1" y="0"/>
                    <a:pt x="1" y="0"/>
                    <a:pt x="2" y="0"/>
                  </a:cubicBezTo>
                  <a:cubicBezTo>
                    <a:pt x="2" y="3"/>
                    <a:pt x="2" y="6"/>
                    <a:pt x="2" y="9"/>
                  </a:cubicBezTo>
                  <a:cubicBezTo>
                    <a:pt x="1" y="9"/>
                    <a:pt x="1" y="9"/>
                    <a:pt x="0" y="9"/>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8" name="Freeform 869">
              <a:extLst>
                <a:ext uri="{FF2B5EF4-FFF2-40B4-BE49-F238E27FC236}">
                  <a16:creationId xmlns:a16="http://schemas.microsoft.com/office/drawing/2014/main" xmlns="" id="{32CAAC4A-E932-4E9C-BDC4-593DD6B26C13}"/>
                </a:ext>
              </a:extLst>
            </p:cNvPr>
            <p:cNvSpPr>
              <a:spLocks/>
            </p:cNvSpPr>
            <p:nvPr/>
          </p:nvSpPr>
          <p:spPr bwMode="auto">
            <a:xfrm>
              <a:off x="3098900" y="2640378"/>
              <a:ext cx="5933" cy="8052"/>
            </a:xfrm>
            <a:custGeom>
              <a:avLst/>
              <a:gdLst>
                <a:gd name="T0" fmla="*/ 4 w 6"/>
                <a:gd name="T1" fmla="*/ 0 h 8"/>
                <a:gd name="T2" fmla="*/ 2 w 6"/>
                <a:gd name="T3" fmla="*/ 8 h 8"/>
                <a:gd name="T4" fmla="*/ 0 w 6"/>
                <a:gd name="T5" fmla="*/ 6 h 8"/>
                <a:gd name="T6" fmla="*/ 4 w 6"/>
                <a:gd name="T7" fmla="*/ 0 h 8"/>
              </a:gdLst>
              <a:ahLst/>
              <a:cxnLst>
                <a:cxn ang="0">
                  <a:pos x="T0" y="T1"/>
                </a:cxn>
                <a:cxn ang="0">
                  <a:pos x="T2" y="T3"/>
                </a:cxn>
                <a:cxn ang="0">
                  <a:pos x="T4" y="T5"/>
                </a:cxn>
                <a:cxn ang="0">
                  <a:pos x="T6" y="T7"/>
                </a:cxn>
              </a:cxnLst>
              <a:rect l="0" t="0" r="r" b="b"/>
              <a:pathLst>
                <a:path w="6" h="8">
                  <a:moveTo>
                    <a:pt x="4" y="0"/>
                  </a:moveTo>
                  <a:cubicBezTo>
                    <a:pt x="6" y="4"/>
                    <a:pt x="5" y="6"/>
                    <a:pt x="2" y="8"/>
                  </a:cubicBezTo>
                  <a:cubicBezTo>
                    <a:pt x="2" y="8"/>
                    <a:pt x="1" y="7"/>
                    <a:pt x="0" y="6"/>
                  </a:cubicBezTo>
                  <a:cubicBezTo>
                    <a:pt x="1" y="5"/>
                    <a:pt x="2" y="3"/>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199" name="Freeform 870">
              <a:extLst>
                <a:ext uri="{FF2B5EF4-FFF2-40B4-BE49-F238E27FC236}">
                  <a16:creationId xmlns:a16="http://schemas.microsoft.com/office/drawing/2014/main" xmlns="" id="{389EA818-42A7-4AF0-9496-C743D47802C2}"/>
                </a:ext>
              </a:extLst>
            </p:cNvPr>
            <p:cNvSpPr>
              <a:spLocks/>
            </p:cNvSpPr>
            <p:nvPr/>
          </p:nvSpPr>
          <p:spPr bwMode="auto">
            <a:xfrm>
              <a:off x="2224678" y="2857344"/>
              <a:ext cx="5086" cy="6780"/>
            </a:xfrm>
            <a:custGeom>
              <a:avLst/>
              <a:gdLst>
                <a:gd name="T0" fmla="*/ 0 w 5"/>
                <a:gd name="T1" fmla="*/ 5 h 7"/>
                <a:gd name="T2" fmla="*/ 3 w 5"/>
                <a:gd name="T3" fmla="*/ 0 h 7"/>
                <a:gd name="T4" fmla="*/ 4 w 5"/>
                <a:gd name="T5" fmla="*/ 0 h 7"/>
                <a:gd name="T6" fmla="*/ 5 w 5"/>
                <a:gd name="T7" fmla="*/ 4 h 7"/>
                <a:gd name="T8" fmla="*/ 1 w 5"/>
                <a:gd name="T9" fmla="*/ 7 h 7"/>
                <a:gd name="T10" fmla="*/ 0 w 5"/>
                <a:gd name="T11" fmla="*/ 5 h 7"/>
              </a:gdLst>
              <a:ahLst/>
              <a:cxnLst>
                <a:cxn ang="0">
                  <a:pos x="T0" y="T1"/>
                </a:cxn>
                <a:cxn ang="0">
                  <a:pos x="T2" y="T3"/>
                </a:cxn>
                <a:cxn ang="0">
                  <a:pos x="T4" y="T5"/>
                </a:cxn>
                <a:cxn ang="0">
                  <a:pos x="T6" y="T7"/>
                </a:cxn>
                <a:cxn ang="0">
                  <a:pos x="T8" y="T9"/>
                </a:cxn>
                <a:cxn ang="0">
                  <a:pos x="T10" y="T11"/>
                </a:cxn>
              </a:cxnLst>
              <a:rect l="0" t="0" r="r" b="b"/>
              <a:pathLst>
                <a:path w="5" h="7">
                  <a:moveTo>
                    <a:pt x="0" y="5"/>
                  </a:moveTo>
                  <a:cubicBezTo>
                    <a:pt x="1" y="3"/>
                    <a:pt x="2" y="2"/>
                    <a:pt x="3" y="0"/>
                  </a:cubicBezTo>
                  <a:cubicBezTo>
                    <a:pt x="3" y="0"/>
                    <a:pt x="4" y="0"/>
                    <a:pt x="4" y="0"/>
                  </a:cubicBezTo>
                  <a:cubicBezTo>
                    <a:pt x="5" y="1"/>
                    <a:pt x="5" y="3"/>
                    <a:pt x="5" y="4"/>
                  </a:cubicBezTo>
                  <a:cubicBezTo>
                    <a:pt x="4" y="5"/>
                    <a:pt x="2" y="6"/>
                    <a:pt x="1" y="7"/>
                  </a:cubicBezTo>
                  <a:cubicBezTo>
                    <a:pt x="1" y="6"/>
                    <a:pt x="0" y="6"/>
                    <a:pt x="0" y="5"/>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0" name="Freeform 871">
              <a:extLst>
                <a:ext uri="{FF2B5EF4-FFF2-40B4-BE49-F238E27FC236}">
                  <a16:creationId xmlns:a16="http://schemas.microsoft.com/office/drawing/2014/main" xmlns="" id="{77EB393A-8181-4F8D-AFFC-34D657A0715B}"/>
                </a:ext>
              </a:extLst>
            </p:cNvPr>
            <p:cNvSpPr>
              <a:spLocks/>
            </p:cNvSpPr>
            <p:nvPr/>
          </p:nvSpPr>
          <p:spPr bwMode="auto">
            <a:xfrm>
              <a:off x="1925926" y="2157287"/>
              <a:ext cx="9323" cy="11017"/>
            </a:xfrm>
            <a:custGeom>
              <a:avLst/>
              <a:gdLst>
                <a:gd name="T0" fmla="*/ 9 w 9"/>
                <a:gd name="T1" fmla="*/ 1 h 11"/>
                <a:gd name="T2" fmla="*/ 2 w 9"/>
                <a:gd name="T3" fmla="*/ 11 h 11"/>
                <a:gd name="T4" fmla="*/ 0 w 9"/>
                <a:gd name="T5" fmla="*/ 10 h 11"/>
                <a:gd name="T6" fmla="*/ 8 w 9"/>
                <a:gd name="T7" fmla="*/ 0 h 11"/>
                <a:gd name="T8" fmla="*/ 9 w 9"/>
                <a:gd name="T9" fmla="*/ 1 h 11"/>
              </a:gdLst>
              <a:ahLst/>
              <a:cxnLst>
                <a:cxn ang="0">
                  <a:pos x="T0" y="T1"/>
                </a:cxn>
                <a:cxn ang="0">
                  <a:pos x="T2" y="T3"/>
                </a:cxn>
                <a:cxn ang="0">
                  <a:pos x="T4" y="T5"/>
                </a:cxn>
                <a:cxn ang="0">
                  <a:pos x="T6" y="T7"/>
                </a:cxn>
                <a:cxn ang="0">
                  <a:pos x="T8" y="T9"/>
                </a:cxn>
              </a:cxnLst>
              <a:rect l="0" t="0" r="r" b="b"/>
              <a:pathLst>
                <a:path w="9" h="11">
                  <a:moveTo>
                    <a:pt x="9" y="1"/>
                  </a:moveTo>
                  <a:cubicBezTo>
                    <a:pt x="6" y="4"/>
                    <a:pt x="4" y="8"/>
                    <a:pt x="2" y="11"/>
                  </a:cubicBezTo>
                  <a:cubicBezTo>
                    <a:pt x="1" y="11"/>
                    <a:pt x="0" y="11"/>
                    <a:pt x="0" y="10"/>
                  </a:cubicBezTo>
                  <a:cubicBezTo>
                    <a:pt x="2" y="7"/>
                    <a:pt x="5" y="3"/>
                    <a:pt x="8" y="0"/>
                  </a:cubicBezTo>
                  <a:cubicBezTo>
                    <a:pt x="8" y="0"/>
                    <a:pt x="8" y="0"/>
                    <a:pt x="9" y="1"/>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1" name="Freeform 872">
              <a:extLst>
                <a:ext uri="{FF2B5EF4-FFF2-40B4-BE49-F238E27FC236}">
                  <a16:creationId xmlns:a16="http://schemas.microsoft.com/office/drawing/2014/main" xmlns="" id="{C2656DD8-2388-4EFA-9A50-D5BBB81FDCD5}"/>
                </a:ext>
              </a:extLst>
            </p:cNvPr>
            <p:cNvSpPr>
              <a:spLocks/>
            </p:cNvSpPr>
            <p:nvPr/>
          </p:nvSpPr>
          <p:spPr bwMode="auto">
            <a:xfrm>
              <a:off x="1325454" y="2621309"/>
              <a:ext cx="7204" cy="7204"/>
            </a:xfrm>
            <a:custGeom>
              <a:avLst/>
              <a:gdLst>
                <a:gd name="T0" fmla="*/ 7 w 7"/>
                <a:gd name="T1" fmla="*/ 4 h 7"/>
                <a:gd name="T2" fmla="*/ 1 w 7"/>
                <a:gd name="T3" fmla="*/ 7 h 7"/>
                <a:gd name="T4" fmla="*/ 0 w 7"/>
                <a:gd name="T5" fmla="*/ 5 h 7"/>
                <a:gd name="T6" fmla="*/ 3 w 7"/>
                <a:gd name="T7" fmla="*/ 0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4" y="5"/>
                    <a:pt x="2" y="6"/>
                    <a:pt x="1" y="7"/>
                  </a:cubicBezTo>
                  <a:cubicBezTo>
                    <a:pt x="0" y="6"/>
                    <a:pt x="0" y="6"/>
                    <a:pt x="0" y="5"/>
                  </a:cubicBezTo>
                  <a:cubicBezTo>
                    <a:pt x="1" y="4"/>
                    <a:pt x="1" y="2"/>
                    <a:pt x="3" y="0"/>
                  </a:cubicBezTo>
                  <a:cubicBezTo>
                    <a:pt x="4" y="1"/>
                    <a:pt x="5" y="2"/>
                    <a:pt x="7" y="4"/>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2" name="Freeform 873">
              <a:extLst>
                <a:ext uri="{FF2B5EF4-FFF2-40B4-BE49-F238E27FC236}">
                  <a16:creationId xmlns:a16="http://schemas.microsoft.com/office/drawing/2014/main" xmlns="" id="{32D7B931-7A20-4031-93E0-7F1DF7760680}"/>
                </a:ext>
              </a:extLst>
            </p:cNvPr>
            <p:cNvSpPr>
              <a:spLocks/>
            </p:cNvSpPr>
            <p:nvPr/>
          </p:nvSpPr>
          <p:spPr bwMode="auto">
            <a:xfrm>
              <a:off x="2616658" y="2003886"/>
              <a:ext cx="7204" cy="6780"/>
            </a:xfrm>
            <a:custGeom>
              <a:avLst/>
              <a:gdLst>
                <a:gd name="T0" fmla="*/ 7 w 7"/>
                <a:gd name="T1" fmla="*/ 4 h 7"/>
                <a:gd name="T2" fmla="*/ 0 w 7"/>
                <a:gd name="T3" fmla="*/ 7 h 7"/>
                <a:gd name="T4" fmla="*/ 3 w 7"/>
                <a:gd name="T5" fmla="*/ 1 h 7"/>
                <a:gd name="T6" fmla="*/ 7 w 7"/>
                <a:gd name="T7" fmla="*/ 2 h 7"/>
                <a:gd name="T8" fmla="*/ 7 w 7"/>
                <a:gd name="T9" fmla="*/ 4 h 7"/>
              </a:gdLst>
              <a:ahLst/>
              <a:cxnLst>
                <a:cxn ang="0">
                  <a:pos x="T0" y="T1"/>
                </a:cxn>
                <a:cxn ang="0">
                  <a:pos x="T2" y="T3"/>
                </a:cxn>
                <a:cxn ang="0">
                  <a:pos x="T4" y="T5"/>
                </a:cxn>
                <a:cxn ang="0">
                  <a:pos x="T6" y="T7"/>
                </a:cxn>
                <a:cxn ang="0">
                  <a:pos x="T8" y="T9"/>
                </a:cxn>
              </a:cxnLst>
              <a:rect l="0" t="0" r="r" b="b"/>
              <a:pathLst>
                <a:path w="7" h="7">
                  <a:moveTo>
                    <a:pt x="7" y="4"/>
                  </a:moveTo>
                  <a:cubicBezTo>
                    <a:pt x="5" y="5"/>
                    <a:pt x="3" y="5"/>
                    <a:pt x="0" y="7"/>
                  </a:cubicBezTo>
                  <a:cubicBezTo>
                    <a:pt x="1" y="4"/>
                    <a:pt x="2" y="2"/>
                    <a:pt x="3" y="1"/>
                  </a:cubicBezTo>
                  <a:cubicBezTo>
                    <a:pt x="3" y="0"/>
                    <a:pt x="6" y="2"/>
                    <a:pt x="7" y="2"/>
                  </a:cubicBezTo>
                  <a:cubicBezTo>
                    <a:pt x="7" y="3"/>
                    <a:pt x="7" y="3"/>
                    <a:pt x="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sp>
          <p:nvSpPr>
            <p:cNvPr id="203" name="Freeform 874">
              <a:extLst>
                <a:ext uri="{FF2B5EF4-FFF2-40B4-BE49-F238E27FC236}">
                  <a16:creationId xmlns:a16="http://schemas.microsoft.com/office/drawing/2014/main" xmlns="" id="{8B542B64-2B9A-4E12-9BB5-A55C7E7ABCCC}"/>
                </a:ext>
              </a:extLst>
            </p:cNvPr>
            <p:cNvSpPr>
              <a:spLocks/>
            </p:cNvSpPr>
            <p:nvPr/>
          </p:nvSpPr>
          <p:spPr bwMode="auto">
            <a:xfrm>
              <a:off x="1603019" y="2417046"/>
              <a:ext cx="7204" cy="8052"/>
            </a:xfrm>
            <a:custGeom>
              <a:avLst/>
              <a:gdLst>
                <a:gd name="T0" fmla="*/ 0 w 7"/>
                <a:gd name="T1" fmla="*/ 8 h 8"/>
                <a:gd name="T2" fmla="*/ 2 w 7"/>
                <a:gd name="T3" fmla="*/ 0 h 8"/>
                <a:gd name="T4" fmla="*/ 0 w 7"/>
                <a:gd name="T5" fmla="*/ 8 h 8"/>
              </a:gdLst>
              <a:ahLst/>
              <a:cxnLst>
                <a:cxn ang="0">
                  <a:pos x="T0" y="T1"/>
                </a:cxn>
                <a:cxn ang="0">
                  <a:pos x="T2" y="T3"/>
                </a:cxn>
                <a:cxn ang="0">
                  <a:pos x="T4" y="T5"/>
                </a:cxn>
              </a:cxnLst>
              <a:rect l="0" t="0" r="r" b="b"/>
              <a:pathLst>
                <a:path w="7" h="8">
                  <a:moveTo>
                    <a:pt x="0" y="8"/>
                  </a:moveTo>
                  <a:cubicBezTo>
                    <a:pt x="1" y="5"/>
                    <a:pt x="2" y="3"/>
                    <a:pt x="2" y="0"/>
                  </a:cubicBezTo>
                  <a:cubicBezTo>
                    <a:pt x="7" y="4"/>
                    <a:pt x="6" y="4"/>
                    <a:pt x="0" y="8"/>
                  </a:cubicBezTo>
                  <a:close/>
                </a:path>
              </a:pathLst>
            </a:custGeom>
            <a:grpFill/>
            <a:ln>
              <a:noFill/>
            </a:ln>
            <a:extLst/>
          </p:spPr>
          <p:txBody>
            <a:bodyPr vert="horz" wrap="square" lIns="91440" tIns="45720" rIns="91440" bIns="45720" numCol="1" anchor="t" anchorCtr="0" compatLnSpc="1">
              <a:prstTxWarp prst="textNoShape">
                <a:avLst/>
              </a:prstTxWarp>
            </a:bodyPr>
            <a:lstStyle/>
            <a:p>
              <a:endParaRPr lang="zh-CN" altLang="en-US">
                <a:latin typeface="叶根友特楷简体" panose="02010601030101010101" pitchFamily="2" charset="-122"/>
                <a:ea typeface="叶根友特楷简体" panose="02010601030101010101" pitchFamily="2" charset="-122"/>
              </a:endParaRPr>
            </a:p>
          </p:txBody>
        </p:sp>
      </p:grpSp>
    </p:spTree>
    <p:extLst>
      <p:ext uri="{BB962C8B-B14F-4D97-AF65-F5344CB8AC3E}">
        <p14:creationId xmlns:p14="http://schemas.microsoft.com/office/powerpoint/2010/main" val="2806812430"/>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Horizontal)">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750"/>
                                        <p:tgtEl>
                                          <p:spTgt spid="1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750"/>
                                        <p:tgtEl>
                                          <p:spTgt spid="18"/>
                                        </p:tgtEl>
                                      </p:cBhvr>
                                    </p:animEffect>
                                  </p:childTnLst>
                                </p:cTn>
                              </p:par>
                            </p:childTnLst>
                          </p:cTn>
                        </p:par>
                        <p:par>
                          <p:cTn id="14" fill="hold">
                            <p:stCondLst>
                              <p:cond delay="75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par>
                                <p:cTn id="18" presetID="64" presetClass="path" presetSubtype="0" decel="100000" fill="hold" nodeType="withEffect">
                                  <p:stCondLst>
                                    <p:cond delay="0"/>
                                  </p:stCondLst>
                                  <p:childTnLst>
                                    <p:animMotion origin="layout" path="M -3.54167E-6 -1.11111E-6 L -3.54167E-6 -0.08657 " pathEditMode="relative" rAng="0" ptsTypes="AA">
                                      <p:cBhvr>
                                        <p:cTn id="19" dur="1000" spd="-100000" fill="hold"/>
                                        <p:tgtEl>
                                          <p:spTgt spid="10"/>
                                        </p:tgtEl>
                                        <p:attrNameLst>
                                          <p:attrName>ppt_x</p:attrName>
                                          <p:attrName>ppt_y</p:attrName>
                                        </p:attrNameLst>
                                      </p:cBhvr>
                                      <p:rCtr x="0" y="-4329"/>
                                    </p:animMotion>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childTnLst>
                                </p:cTn>
                              </p:par>
                              <p:par>
                                <p:cTn id="23" presetID="35" presetClass="path" presetSubtype="0" decel="100000" fill="hold" grpId="1" nodeType="withEffect">
                                  <p:stCondLst>
                                    <p:cond delay="0"/>
                                  </p:stCondLst>
                                  <p:childTnLst>
                                    <p:animMotion origin="layout" path="M 2.91667E-6 1.48148E-6 L 0.04492 1.48148E-6 " pathEditMode="relative" rAng="0" ptsTypes="AA">
                                      <p:cBhvr>
                                        <p:cTn id="24" dur="1250" spd="-100000" fill="hold"/>
                                        <p:tgtEl>
                                          <p:spTgt spid="13"/>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7" grpId="0"/>
      <p:bldP spid="1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5890" t="5179" r="6390" b="5376"/>
          <a:stretch/>
        </p:blipFill>
        <p:spPr>
          <a:xfrm>
            <a:off x="3387524" y="789973"/>
            <a:ext cx="5416952" cy="5278054"/>
          </a:xfrm>
          <a:prstGeom prst="rect">
            <a:avLst/>
          </a:prstGeom>
        </p:spPr>
      </p:pic>
      <p:sp>
        <p:nvSpPr>
          <p:cNvPr id="6" name="矩形 5"/>
          <p:cNvSpPr/>
          <p:nvPr/>
        </p:nvSpPr>
        <p:spPr>
          <a:xfrm>
            <a:off x="9230944" y="1186010"/>
            <a:ext cx="911788" cy="4901506"/>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a:t>
            </a:r>
          </a:p>
        </p:txBody>
      </p:sp>
      <p:sp>
        <p:nvSpPr>
          <p:cNvPr id="7" name="文本框 6"/>
          <p:cNvSpPr txBox="1"/>
          <p:nvPr/>
        </p:nvSpPr>
        <p:spPr>
          <a:xfrm>
            <a:off x="1802132" y="1186010"/>
            <a:ext cx="1144929" cy="4401205"/>
          </a:xfrm>
          <a:prstGeom prst="rect">
            <a:avLst/>
          </a:prstGeom>
          <a:noFill/>
        </p:spPr>
        <p:txBody>
          <a:bodyPr vert="eaVert" wrap="none" rtlCol="0">
            <a:spAutoFit/>
          </a:bodyPr>
          <a:lstStyle/>
          <a:p>
            <a:pPr>
              <a:lnSpc>
                <a:spcPct val="130000"/>
              </a:lnSpc>
            </a:pPr>
            <a:r>
              <a:rPr lang="zh-CN" altLang="en-US"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endParaRPr lang="en-US" altLang="zh-CN"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endParaRPr>
          </a:p>
          <a:p>
            <a:pPr>
              <a:lnSpc>
                <a:spcPct val="130000"/>
              </a:lnSpc>
            </a:pPr>
            <a:r>
              <a:rPr lang="zh-CN" altLang="en-US"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p:txBody>
      </p:sp>
      <p:sp>
        <p:nvSpPr>
          <p:cNvPr id="8" name="矩形 7"/>
          <p:cNvSpPr/>
          <p:nvPr/>
        </p:nvSpPr>
        <p:spPr>
          <a:xfrm>
            <a:off x="820895" y="1186010"/>
            <a:ext cx="911788" cy="4901506"/>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a:t>
            </a:r>
          </a:p>
        </p:txBody>
      </p:sp>
      <p:sp>
        <p:nvSpPr>
          <p:cNvPr id="10" name="文本框 9">
            <a:extLst>
              <a:ext uri="{FF2B5EF4-FFF2-40B4-BE49-F238E27FC236}">
                <a16:creationId xmlns:a16="http://schemas.microsoft.com/office/drawing/2014/main" xmlns="" id="{7E768BA0-474E-457E-87BF-6C3212295733}"/>
              </a:ext>
            </a:extLst>
          </p:cNvPr>
          <p:cNvSpPr txBox="1"/>
          <p:nvPr/>
        </p:nvSpPr>
        <p:spPr>
          <a:xfrm>
            <a:off x="10142732" y="1270785"/>
            <a:ext cx="1144929" cy="4401205"/>
          </a:xfrm>
          <a:prstGeom prst="rect">
            <a:avLst/>
          </a:prstGeom>
          <a:noFill/>
        </p:spPr>
        <p:txBody>
          <a:bodyPr vert="eaVert" wrap="none" rtlCol="0">
            <a:spAutoFit/>
          </a:bodyPr>
          <a:lstStyle/>
          <a:p>
            <a:pPr>
              <a:lnSpc>
                <a:spcPct val="130000"/>
              </a:lnSpc>
            </a:pPr>
            <a:r>
              <a:rPr lang="zh-CN" altLang="en-US"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endParaRPr lang="en-US" altLang="zh-CN"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endParaRPr>
          </a:p>
          <a:p>
            <a:pPr>
              <a:lnSpc>
                <a:spcPct val="130000"/>
              </a:lnSpc>
            </a:pPr>
            <a:r>
              <a:rPr lang="zh-CN" altLang="en-US" sz="24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p:txBody>
      </p:sp>
    </p:spTree>
    <p:extLst>
      <p:ext uri="{BB962C8B-B14F-4D97-AF65-F5344CB8AC3E}">
        <p14:creationId xmlns:p14="http://schemas.microsoft.com/office/powerpoint/2010/main" val="339450764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750" fill="hold"/>
                                        <p:tgtEl>
                                          <p:spTgt spid="3"/>
                                        </p:tgtEl>
                                        <p:attrNameLst>
                                          <p:attrName>ppt_w</p:attrName>
                                        </p:attrNameLst>
                                      </p:cBhvr>
                                      <p:tavLst>
                                        <p:tav tm="0">
                                          <p:val>
                                            <p:strVal val="4/3*#ppt_w"/>
                                          </p:val>
                                        </p:tav>
                                        <p:tav tm="100000">
                                          <p:val>
                                            <p:strVal val="#ppt_w"/>
                                          </p:val>
                                        </p:tav>
                                      </p:tavLst>
                                    </p:anim>
                                    <p:anim calcmode="lin" valueType="num">
                                      <p:cBhvr>
                                        <p:cTn id="8" dur="750" fill="hold"/>
                                        <p:tgtEl>
                                          <p:spTgt spid="3"/>
                                        </p:tgtEl>
                                        <p:attrNameLst>
                                          <p:attrName>ppt_h</p:attrName>
                                        </p:attrNameLst>
                                      </p:cBhvr>
                                      <p:tavLst>
                                        <p:tav tm="0">
                                          <p:val>
                                            <p:strVal val="4/3*#ppt_h"/>
                                          </p:val>
                                        </p:tav>
                                        <p:tav tm="100000">
                                          <p:val>
                                            <p:strVal val="#ppt_h"/>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par>
                                <p:cTn id="13" presetID="64" presetClass="path" presetSubtype="0" decel="100000" fill="hold" grpId="1" nodeType="withEffect">
                                  <p:stCondLst>
                                    <p:cond delay="0"/>
                                  </p:stCondLst>
                                  <p:childTnLst>
                                    <p:animMotion origin="layout" path="M -1.45833E-6 0 L -1.45833E-6 -0.08657 " pathEditMode="relative" rAng="0" ptsTypes="AA">
                                      <p:cBhvr>
                                        <p:cTn id="14" dur="1000" spd="-100000" fill="hold"/>
                                        <p:tgtEl>
                                          <p:spTgt spid="7"/>
                                        </p:tgtEl>
                                        <p:attrNameLst>
                                          <p:attrName>ppt_x</p:attrName>
                                          <p:attrName>ppt_y</p:attrName>
                                        </p:attrNameLst>
                                      </p:cBhvr>
                                      <p:rCtr x="0" y="-4329"/>
                                    </p:animMotion>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750"/>
                                        <p:tgtEl>
                                          <p:spTgt spid="8"/>
                                        </p:tgtEl>
                                      </p:cBhvr>
                                    </p:animEffect>
                                  </p:childTnLst>
                                </p:cTn>
                              </p:par>
                              <p:par>
                                <p:cTn id="18" presetID="35" presetClass="path" presetSubtype="0" decel="100000" fill="hold" grpId="1" nodeType="withEffect">
                                  <p:stCondLst>
                                    <p:cond delay="0"/>
                                  </p:stCondLst>
                                  <p:childTnLst>
                                    <p:animMotion origin="layout" path="M 4.375E-6 7.40741E-7 L -0.04011 7.40741E-7 " pathEditMode="relative" rAng="0" ptsTypes="AA">
                                      <p:cBhvr>
                                        <p:cTn id="19" dur="1250" spd="-100000" fill="hold"/>
                                        <p:tgtEl>
                                          <p:spTgt spid="8"/>
                                        </p:tgtEl>
                                        <p:attrNameLst>
                                          <p:attrName>ppt_x</p:attrName>
                                          <p:attrName>ppt_y</p:attrName>
                                        </p:attrNameLst>
                                      </p:cBhvr>
                                      <p:rCtr x="-2005" y="0"/>
                                    </p:animMotion>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750"/>
                                        <p:tgtEl>
                                          <p:spTgt spid="6"/>
                                        </p:tgtEl>
                                      </p:cBhvr>
                                    </p:animEffect>
                                  </p:childTnLst>
                                </p:cTn>
                              </p:par>
                              <p:par>
                                <p:cTn id="23" presetID="35" presetClass="path" presetSubtype="0" decel="100000" fill="hold" grpId="1" nodeType="withEffect">
                                  <p:stCondLst>
                                    <p:cond delay="0"/>
                                  </p:stCondLst>
                                  <p:childTnLst>
                                    <p:animMotion origin="layout" path="M 4.375E-6 7.40741E-7 L -0.04011 7.40741E-7 " pathEditMode="relative" rAng="0" ptsTypes="AA">
                                      <p:cBhvr>
                                        <p:cTn id="24" dur="1250" spd="-100000" fill="hold"/>
                                        <p:tgtEl>
                                          <p:spTgt spid="6"/>
                                        </p:tgtEl>
                                        <p:attrNameLst>
                                          <p:attrName>ppt_x</p:attrName>
                                          <p:attrName>ppt_y</p:attrName>
                                        </p:attrNameLst>
                                      </p:cBhvr>
                                      <p:rCtr x="-2005" y="0"/>
                                    </p:animMotion>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childTnLst>
                                </p:cTn>
                              </p:par>
                              <p:par>
                                <p:cTn id="29" presetID="64" presetClass="path" presetSubtype="0" decel="100000" fill="hold" grpId="1" nodeType="withEffect">
                                  <p:stCondLst>
                                    <p:cond delay="0"/>
                                  </p:stCondLst>
                                  <p:childTnLst>
                                    <p:animMotion origin="layout" path="M 3.95833E-6 1.48148E-6 L 3.95833E-6 -0.08658 " pathEditMode="relative" rAng="0" ptsTypes="AA">
                                      <p:cBhvr>
                                        <p:cTn id="30" dur="1000" spd="-100000" fill="hold"/>
                                        <p:tgtEl>
                                          <p:spTgt spid="10"/>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P spid="8" grpId="0"/>
      <p:bldP spid="8" grpId="1"/>
      <p:bldP spid="10" grpId="0"/>
      <p:bldP spid="10" grpId="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086" y="-101600"/>
            <a:ext cx="4820525" cy="6858000"/>
          </a:xfrm>
          <a:prstGeom prst="rect">
            <a:avLst/>
          </a:prstGeom>
        </p:spPr>
      </p:pic>
      <p:pic>
        <p:nvPicPr>
          <p:cNvPr id="8" name="图片 7"/>
          <p:cNvPicPr>
            <a:picLocks noChangeAspect="1"/>
          </p:cNvPicPr>
          <p:nvPr/>
        </p:nvPicPr>
        <p:blipFill>
          <a:blip r:embed="rId4"/>
          <a:stretch>
            <a:fillRect/>
          </a:stretch>
        </p:blipFill>
        <p:spPr>
          <a:xfrm>
            <a:off x="6096000" y="1316574"/>
            <a:ext cx="3108823" cy="492086"/>
          </a:xfrm>
          <a:prstGeom prst="rect">
            <a:avLst/>
          </a:prstGeom>
        </p:spPr>
      </p:pic>
      <p:sp>
        <p:nvSpPr>
          <p:cNvPr id="17" name="椭圆 16">
            <a:extLst>
              <a:ext uri="{FF2B5EF4-FFF2-40B4-BE49-F238E27FC236}">
                <a16:creationId xmlns:a16="http://schemas.microsoft.com/office/drawing/2014/main" xmlns="" id="{8C6A3FF5-A739-4CF0-A597-9C523B5D03A2}"/>
              </a:ext>
            </a:extLst>
          </p:cNvPr>
          <p:cNvSpPr/>
          <p:nvPr/>
        </p:nvSpPr>
        <p:spPr>
          <a:xfrm>
            <a:off x="6632341" y="3662433"/>
            <a:ext cx="422031" cy="422031"/>
          </a:xfrm>
          <a:prstGeom prst="ellipse">
            <a:avLst/>
          </a:prstGeom>
          <a:solidFill>
            <a:srgbClr val="C94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叶根友特楷简体" panose="02010601030101010101" pitchFamily="2" charset="-122"/>
                <a:ea typeface="叶根友特楷简体" panose="02010601030101010101" pitchFamily="2" charset="-122"/>
              </a:rPr>
              <a:t>贰</a:t>
            </a:r>
          </a:p>
        </p:txBody>
      </p:sp>
      <p:grpSp>
        <p:nvGrpSpPr>
          <p:cNvPr id="19" name="组合 18">
            <a:extLst>
              <a:ext uri="{FF2B5EF4-FFF2-40B4-BE49-F238E27FC236}">
                <a16:creationId xmlns:a16="http://schemas.microsoft.com/office/drawing/2014/main" xmlns="" id="{D2A9FD6F-2DEC-4C7D-BC4F-46A971060560}"/>
              </a:ext>
            </a:extLst>
          </p:cNvPr>
          <p:cNvGrpSpPr/>
          <p:nvPr/>
        </p:nvGrpSpPr>
        <p:grpSpPr>
          <a:xfrm>
            <a:off x="6656617" y="2072641"/>
            <a:ext cx="4709886" cy="2854981"/>
            <a:chOff x="4821585" y="1896483"/>
            <a:chExt cx="4709886" cy="2854981"/>
          </a:xfrm>
        </p:grpSpPr>
        <p:grpSp>
          <p:nvGrpSpPr>
            <p:cNvPr id="20" name="组合 19">
              <a:extLst>
                <a:ext uri="{FF2B5EF4-FFF2-40B4-BE49-F238E27FC236}">
                  <a16:creationId xmlns:a16="http://schemas.microsoft.com/office/drawing/2014/main" xmlns="" id="{A42869DB-0B2E-48D4-8BBE-74F8F2AE3280}"/>
                </a:ext>
              </a:extLst>
            </p:cNvPr>
            <p:cNvGrpSpPr/>
            <p:nvPr/>
          </p:nvGrpSpPr>
          <p:grpSpPr>
            <a:xfrm>
              <a:off x="4821585" y="1896483"/>
              <a:ext cx="3193594" cy="2011823"/>
              <a:chOff x="4771335" y="1989432"/>
              <a:chExt cx="3193594" cy="2011823"/>
            </a:xfrm>
          </p:grpSpPr>
          <p:sp>
            <p:nvSpPr>
              <p:cNvPr id="22" name="椭圆 21">
                <a:extLst>
                  <a:ext uri="{FF2B5EF4-FFF2-40B4-BE49-F238E27FC236}">
                    <a16:creationId xmlns:a16="http://schemas.microsoft.com/office/drawing/2014/main" xmlns="" id="{A332FB2F-FAC8-4F72-B163-EF12A9A59151}"/>
                  </a:ext>
                </a:extLst>
              </p:cNvPr>
              <p:cNvSpPr/>
              <p:nvPr/>
            </p:nvSpPr>
            <p:spPr>
              <a:xfrm>
                <a:off x="4771335" y="1989432"/>
                <a:ext cx="422031" cy="422031"/>
              </a:xfrm>
              <a:prstGeom prst="ellipse">
                <a:avLst/>
              </a:prstGeom>
              <a:solidFill>
                <a:srgbClr val="C942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叶根友特楷简体" panose="02010601030101010101" pitchFamily="2" charset="-122"/>
                    <a:ea typeface="叶根友特楷简体" panose="02010601030101010101" pitchFamily="2" charset="-122"/>
                  </a:rPr>
                  <a:t>壹</a:t>
                </a:r>
              </a:p>
            </p:txBody>
          </p:sp>
          <p:sp>
            <p:nvSpPr>
              <p:cNvPr id="23" name="文本框 22">
                <a:extLst>
                  <a:ext uri="{FF2B5EF4-FFF2-40B4-BE49-F238E27FC236}">
                    <a16:creationId xmlns:a16="http://schemas.microsoft.com/office/drawing/2014/main" xmlns="" id="{94E942B4-474C-4A35-81A6-0B1C3D217011}"/>
                  </a:ext>
                </a:extLst>
              </p:cNvPr>
              <p:cNvSpPr txBox="1"/>
              <p:nvPr/>
            </p:nvSpPr>
            <p:spPr>
              <a:xfrm>
                <a:off x="5330770" y="2020212"/>
                <a:ext cx="2448648" cy="453457"/>
              </a:xfrm>
              <a:prstGeom prst="rect">
                <a:avLst/>
              </a:prstGeom>
              <a:noFill/>
            </p:spPr>
            <p:txBody>
              <a:bodyPr vert="horz" wrap="square" rtlCol="0">
                <a:spAutoFit/>
              </a:bodyPr>
              <a:lstStyle>
                <a:defPPr>
                  <a:defRPr lang="zh-CN"/>
                </a:defPPr>
                <a:lvl1pPr>
                  <a:lnSpc>
                    <a:spcPct val="130000"/>
                  </a:lnSpc>
                  <a:defRPr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dirty="0"/>
                  <a:t>请输入你的标题</a:t>
                </a:r>
              </a:p>
            </p:txBody>
          </p:sp>
          <p:sp>
            <p:nvSpPr>
              <p:cNvPr id="24" name="文本框 23">
                <a:extLst>
                  <a:ext uri="{FF2B5EF4-FFF2-40B4-BE49-F238E27FC236}">
                    <a16:creationId xmlns:a16="http://schemas.microsoft.com/office/drawing/2014/main" xmlns="" id="{26EBED26-5836-491A-844D-90A1AAAEF271}"/>
                  </a:ext>
                </a:extLst>
              </p:cNvPr>
              <p:cNvSpPr txBox="1"/>
              <p:nvPr/>
            </p:nvSpPr>
            <p:spPr>
              <a:xfrm>
                <a:off x="5516281" y="3547798"/>
                <a:ext cx="2448648" cy="453457"/>
              </a:xfrm>
              <a:prstGeom prst="rect">
                <a:avLst/>
              </a:prstGeom>
              <a:noFill/>
            </p:spPr>
            <p:txBody>
              <a:bodyPr vert="horz" wrap="square" rtlCol="0">
                <a:spAutoFit/>
              </a:bodyPr>
              <a:lstStyle>
                <a:defPPr>
                  <a:defRPr lang="zh-CN"/>
                </a:defPPr>
                <a:lvl1pPr>
                  <a:lnSpc>
                    <a:spcPct val="130000"/>
                  </a:lnSpc>
                  <a:defRPr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dirty="0"/>
                  <a:t>请输入你的标题</a:t>
                </a:r>
              </a:p>
            </p:txBody>
          </p:sp>
        </p:grpSp>
        <p:sp>
          <p:nvSpPr>
            <p:cNvPr id="21" name="文本框 20">
              <a:extLst>
                <a:ext uri="{FF2B5EF4-FFF2-40B4-BE49-F238E27FC236}">
                  <a16:creationId xmlns:a16="http://schemas.microsoft.com/office/drawing/2014/main" xmlns="" id="{3D3CA456-8216-428C-A7EC-7AF029DFCFA1}"/>
                </a:ext>
              </a:extLst>
            </p:cNvPr>
            <p:cNvSpPr txBox="1"/>
            <p:nvPr/>
          </p:nvSpPr>
          <p:spPr>
            <a:xfrm>
              <a:off x="5442175" y="2318630"/>
              <a:ext cx="3903785" cy="905248"/>
            </a:xfrm>
            <a:prstGeom prst="rect">
              <a:avLst/>
            </a:prstGeom>
            <a:noFill/>
          </p:spPr>
          <p:txBody>
            <a:bodyPr vert="horz" wrap="square" rtlCol="0">
              <a:spAutoFit/>
            </a:bodyPr>
            <a:lstStyle>
              <a:defPPr>
                <a:defRPr lang="zh-CN"/>
              </a:defPPr>
              <a:lvl1pPr>
                <a:lnSpc>
                  <a:spcPct val="130000"/>
                </a:lnSpc>
                <a:defRPr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sz="1400" dirty="0"/>
                <a:t>意境是指抒情性作品中所呈现的的那种情景交融、虚实相生的形象系统，及其所诱发和开拓的审美想象空间。</a:t>
              </a:r>
            </a:p>
          </p:txBody>
        </p:sp>
        <p:sp>
          <p:nvSpPr>
            <p:cNvPr id="25" name="文本框 24">
              <a:extLst>
                <a:ext uri="{FF2B5EF4-FFF2-40B4-BE49-F238E27FC236}">
                  <a16:creationId xmlns:a16="http://schemas.microsoft.com/office/drawing/2014/main" xmlns="" id="{BA09CE8C-6C44-4DD6-9B0F-4B9616890C38}"/>
                </a:ext>
              </a:extLst>
            </p:cNvPr>
            <p:cNvSpPr txBox="1"/>
            <p:nvPr/>
          </p:nvSpPr>
          <p:spPr>
            <a:xfrm>
              <a:off x="5627686" y="3846216"/>
              <a:ext cx="3903785" cy="905248"/>
            </a:xfrm>
            <a:prstGeom prst="rect">
              <a:avLst/>
            </a:prstGeom>
            <a:noFill/>
          </p:spPr>
          <p:txBody>
            <a:bodyPr vert="horz" wrap="square" rtlCol="0">
              <a:spAutoFit/>
            </a:bodyPr>
            <a:lstStyle>
              <a:defPPr>
                <a:defRPr lang="zh-CN"/>
              </a:defPPr>
              <a:lvl1pPr>
                <a:lnSpc>
                  <a:spcPct val="130000"/>
                </a:lnSpc>
                <a:defRPr sz="20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defRPr>
              </a:lvl1pPr>
            </a:lstStyle>
            <a:p>
              <a:r>
                <a:rPr lang="zh-CN" altLang="en-US" sz="1400" dirty="0"/>
                <a:t>意境是指抒情性作品中所呈现的的那种情景交融、虚实相生的形象系统，及其所诱发和开拓的审美想象空间。</a:t>
              </a:r>
            </a:p>
          </p:txBody>
        </p:sp>
      </p:grpSp>
      <p:sp>
        <p:nvSpPr>
          <p:cNvPr id="2" name="文本框 1">
            <a:extLst>
              <a:ext uri="{FF2B5EF4-FFF2-40B4-BE49-F238E27FC236}">
                <a16:creationId xmlns:a16="http://schemas.microsoft.com/office/drawing/2014/main" xmlns="" id="{DC69CBF7-558F-49F0-8833-3D6B3EEF06E1}"/>
              </a:ext>
            </a:extLst>
          </p:cNvPr>
          <p:cNvSpPr txBox="1"/>
          <p:nvPr/>
        </p:nvSpPr>
        <p:spPr>
          <a:xfrm>
            <a:off x="6379715" y="1371263"/>
            <a:ext cx="2636830" cy="369332"/>
          </a:xfrm>
          <a:prstGeom prst="rect">
            <a:avLst/>
          </a:prstGeom>
          <a:noFill/>
        </p:spPr>
        <p:txBody>
          <a:bodyPr wrap="square"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单机请添加文案</a:t>
            </a:r>
          </a:p>
        </p:txBody>
      </p:sp>
    </p:spTree>
    <p:extLst>
      <p:ext uri="{BB962C8B-B14F-4D97-AF65-F5344CB8AC3E}">
        <p14:creationId xmlns:p14="http://schemas.microsoft.com/office/powerpoint/2010/main" val="50237816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椭圆 39">
            <a:extLst>
              <a:ext uri="{FF2B5EF4-FFF2-40B4-BE49-F238E27FC236}">
                <a16:creationId xmlns:a16="http://schemas.microsoft.com/office/drawing/2014/main" xmlns="" id="{AA6A9EF0-D2DC-4857-835C-3E8B9A1E91BF}"/>
              </a:ext>
            </a:extLst>
          </p:cNvPr>
          <p:cNvSpPr/>
          <p:nvPr/>
        </p:nvSpPr>
        <p:spPr>
          <a:xfrm>
            <a:off x="4162329" y="1572828"/>
            <a:ext cx="4705747" cy="4732722"/>
          </a:xfrm>
          <a:prstGeom prst="ellipse">
            <a:avLst/>
          </a:prstGeom>
          <a:solidFill>
            <a:srgbClr val="F4F4F4"/>
          </a:solidFill>
          <a:ln>
            <a:solidFill>
              <a:srgbClr val="EC84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48" name="图片 47">
            <a:extLst>
              <a:ext uri="{FF2B5EF4-FFF2-40B4-BE49-F238E27FC236}">
                <a16:creationId xmlns:a16="http://schemas.microsoft.com/office/drawing/2014/main" xmlns="" id="{2DEBC179-0F72-466C-B234-5607962B7E9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r="42086"/>
          <a:stretch/>
        </p:blipFill>
        <p:spPr>
          <a:xfrm>
            <a:off x="2699679" y="2"/>
            <a:ext cx="4467527" cy="6857998"/>
          </a:xfrm>
          <a:prstGeom prst="rect">
            <a:avLst/>
          </a:prstGeom>
        </p:spPr>
      </p:pic>
      <p:sp>
        <p:nvSpPr>
          <p:cNvPr id="49" name="文本框 48">
            <a:extLst>
              <a:ext uri="{FF2B5EF4-FFF2-40B4-BE49-F238E27FC236}">
                <a16:creationId xmlns:a16="http://schemas.microsoft.com/office/drawing/2014/main" xmlns="" id="{03B0EFBF-F112-4FC7-B319-A16B92B5BED6}"/>
              </a:ext>
            </a:extLst>
          </p:cNvPr>
          <p:cNvSpPr txBox="1"/>
          <p:nvPr/>
        </p:nvSpPr>
        <p:spPr>
          <a:xfrm>
            <a:off x="6096000" y="3171289"/>
            <a:ext cx="1809750" cy="1323439"/>
          </a:xfrm>
          <a:prstGeom prst="rect">
            <a:avLst/>
          </a:prstGeom>
          <a:noFill/>
        </p:spPr>
        <p:txBody>
          <a:bodyPr wrap="square" rtlCol="0">
            <a:spAutoFit/>
          </a:bodyPr>
          <a:lstStyle/>
          <a:p>
            <a:r>
              <a:rPr lang="zh-CN" altLang="en-US" sz="8000" dirty="0">
                <a:latin typeface="柳公权柳体" panose="02000000000000000000" pitchFamily="2" charset="-122"/>
                <a:ea typeface="柳公权柳体" panose="02000000000000000000" pitchFamily="2" charset="-122"/>
              </a:rPr>
              <a:t>肆</a:t>
            </a:r>
          </a:p>
        </p:txBody>
      </p:sp>
    </p:spTree>
    <p:extLst>
      <p:ext uri="{BB962C8B-B14F-4D97-AF65-F5344CB8AC3E}">
        <p14:creationId xmlns:p14="http://schemas.microsoft.com/office/powerpoint/2010/main" val="2095873904"/>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fade">
                                      <p:cBhvr>
                                        <p:cTn id="7" dur="1000"/>
                                        <p:tgtEl>
                                          <p:spTgt spid="48"/>
                                        </p:tgtEl>
                                      </p:cBhvr>
                                    </p:animEffect>
                                    <p:anim calcmode="lin" valueType="num">
                                      <p:cBhvr>
                                        <p:cTn id="8" dur="1000" fill="hold"/>
                                        <p:tgtEl>
                                          <p:spTgt spid="48"/>
                                        </p:tgtEl>
                                        <p:attrNameLst>
                                          <p:attrName>ppt_x</p:attrName>
                                        </p:attrNameLst>
                                      </p:cBhvr>
                                      <p:tavLst>
                                        <p:tav tm="0">
                                          <p:val>
                                            <p:strVal val="#ppt_x"/>
                                          </p:val>
                                        </p:tav>
                                        <p:tav tm="100000">
                                          <p:val>
                                            <p:strVal val="#ppt_x"/>
                                          </p:val>
                                        </p:tav>
                                      </p:tavLst>
                                    </p:anim>
                                    <p:anim calcmode="lin" valueType="num">
                                      <p:cBhvr>
                                        <p:cTn id="9"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wheel(1)">
                                      <p:cBhvr>
                                        <p:cTn id="14" dur="2000"/>
                                        <p:tgtEl>
                                          <p:spTgt spid="40"/>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fade">
                                      <p:cBhvr>
                                        <p:cTn id="19"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261573" y="4560587"/>
            <a:ext cx="5717207" cy="1061829"/>
          </a:xfrm>
          <a:prstGeom prst="rect">
            <a:avLst/>
          </a:prstGeom>
        </p:spPr>
        <p:txBody>
          <a:bodyPr vert="horz"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a:t>
            </a:r>
          </a:p>
        </p:txBody>
      </p:sp>
      <p:sp>
        <p:nvSpPr>
          <p:cNvPr id="7" name="文本框 6"/>
          <p:cNvSpPr txBox="1"/>
          <p:nvPr/>
        </p:nvSpPr>
        <p:spPr>
          <a:xfrm>
            <a:off x="5261573" y="1748106"/>
            <a:ext cx="5352412" cy="853567"/>
          </a:xfrm>
          <a:prstGeom prst="rect">
            <a:avLst/>
          </a:prstGeom>
          <a:noFill/>
        </p:spPr>
        <p:txBody>
          <a:bodyPr vert="horz" wrap="square" rtlCol="0">
            <a:spAutoFit/>
          </a:bodyPr>
          <a:lstStyle/>
          <a:p>
            <a:pPr>
              <a:lnSpc>
                <a:spcPct val="130000"/>
              </a:lnSpc>
            </a:pPr>
            <a:r>
              <a:rPr lang="zh-CN" altLang="en-US" sz="20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a:p>
            <a:pPr>
              <a:lnSpc>
                <a:spcPct val="130000"/>
              </a:lnSpc>
            </a:pPr>
            <a:r>
              <a:rPr lang="zh-CN" altLang="en-US" sz="20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p:txBody>
      </p:sp>
      <p:sp>
        <p:nvSpPr>
          <p:cNvPr id="8" name="文本框 7"/>
          <p:cNvSpPr txBox="1"/>
          <p:nvPr/>
        </p:nvSpPr>
        <p:spPr>
          <a:xfrm>
            <a:off x="5261573" y="3154347"/>
            <a:ext cx="5352412" cy="853567"/>
          </a:xfrm>
          <a:prstGeom prst="rect">
            <a:avLst/>
          </a:prstGeom>
          <a:noFill/>
        </p:spPr>
        <p:txBody>
          <a:bodyPr vert="horz" wrap="square" rtlCol="0">
            <a:spAutoFit/>
          </a:bodyPr>
          <a:lstStyle/>
          <a:p>
            <a:pPr>
              <a:lnSpc>
                <a:spcPct val="130000"/>
              </a:lnSpc>
            </a:pPr>
            <a:r>
              <a:rPr lang="zh-CN" altLang="en-US" sz="20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a:p>
            <a:pPr>
              <a:lnSpc>
                <a:spcPct val="130000"/>
              </a:lnSpc>
            </a:pPr>
            <a:r>
              <a:rPr lang="zh-CN" altLang="en-US" sz="20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单机请添加文案单机请添加文案</a:t>
            </a:r>
          </a:p>
        </p:txBody>
      </p:sp>
      <p:pic>
        <p:nvPicPr>
          <p:cNvPr id="9" name="图片 8">
            <a:extLst>
              <a:ext uri="{FF2B5EF4-FFF2-40B4-BE49-F238E27FC236}">
                <a16:creationId xmlns:a16="http://schemas.microsoft.com/office/drawing/2014/main" xmlns="" id="{02CC7357-0C4C-4DCC-81D1-FCCB16803E67}"/>
              </a:ext>
            </a:extLst>
          </p:cNvPr>
          <p:cNvPicPr>
            <a:picLocks noChangeAspect="1"/>
          </p:cNvPicPr>
          <p:nvPr/>
        </p:nvPicPr>
        <p:blipFill rotWithShape="1">
          <a:blip r:embed="rId3">
            <a:extLst>
              <a:ext uri="{28A0092B-C50C-407E-A947-70E740481C1C}">
                <a14:useLocalDpi xmlns:a14="http://schemas.microsoft.com/office/drawing/2010/main" val="0"/>
              </a:ext>
            </a:extLst>
          </a:blip>
          <a:srcRect r="1042" b="47222"/>
          <a:stretch/>
        </p:blipFill>
        <p:spPr>
          <a:xfrm>
            <a:off x="0" y="1748106"/>
            <a:ext cx="5429250" cy="3619500"/>
          </a:xfrm>
          <a:prstGeom prst="rect">
            <a:avLst/>
          </a:prstGeom>
        </p:spPr>
      </p:pic>
    </p:spTree>
    <p:extLst>
      <p:ext uri="{BB962C8B-B14F-4D97-AF65-F5344CB8AC3E}">
        <p14:creationId xmlns:p14="http://schemas.microsoft.com/office/powerpoint/2010/main" val="92005384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750"/>
                                        <p:tgtEl>
                                          <p:spTgt spid="7"/>
                                        </p:tgtEl>
                                      </p:cBhvr>
                                    </p:animEffect>
                                  </p:childTnLst>
                                </p:cTn>
                              </p:par>
                              <p:par>
                                <p:cTn id="8" presetID="35" presetClass="path" presetSubtype="0" decel="100000" fill="hold" grpId="1" nodeType="withEffect">
                                  <p:stCondLst>
                                    <p:cond delay="0"/>
                                  </p:stCondLst>
                                  <p:childTnLst>
                                    <p:animMotion origin="layout" path="M -1.66667E-6 3.7037E-7 L -0.0401 3.7037E-7 " pathEditMode="relative" rAng="0" ptsTypes="AA">
                                      <p:cBhvr>
                                        <p:cTn id="9" dur="1250" spd="-100000" fill="hold"/>
                                        <p:tgtEl>
                                          <p:spTgt spid="7"/>
                                        </p:tgtEl>
                                        <p:attrNameLst>
                                          <p:attrName>ppt_x</p:attrName>
                                          <p:attrName>ppt_y</p:attrName>
                                        </p:attrNameLst>
                                      </p:cBhvr>
                                      <p:rCtr x="-2005" y="0"/>
                                    </p:animMotion>
                                  </p:childTnLst>
                                </p:cTn>
                              </p:par>
                              <p:par>
                                <p:cTn id="10" presetID="10" presetClass="entr" presetSubtype="0" fill="hold" grpId="0" nodeType="withEffect">
                                  <p:stCondLst>
                                    <p:cond delay="25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750"/>
                                        <p:tgtEl>
                                          <p:spTgt spid="8"/>
                                        </p:tgtEl>
                                      </p:cBhvr>
                                    </p:animEffect>
                                  </p:childTnLst>
                                </p:cTn>
                              </p:par>
                              <p:par>
                                <p:cTn id="13" presetID="35" presetClass="path" presetSubtype="0" decel="100000" fill="hold" grpId="1" nodeType="withEffect">
                                  <p:stCondLst>
                                    <p:cond delay="250"/>
                                  </p:stCondLst>
                                  <p:childTnLst>
                                    <p:animMotion origin="layout" path="M -1.66667E-6 -2.22222E-6 L -0.0401 -2.22222E-6 " pathEditMode="relative" rAng="0" ptsTypes="AA">
                                      <p:cBhvr>
                                        <p:cTn id="14" dur="1250" spd="-100000" fill="hold"/>
                                        <p:tgtEl>
                                          <p:spTgt spid="8"/>
                                        </p:tgtEl>
                                        <p:attrNameLst>
                                          <p:attrName>ppt_x</p:attrName>
                                          <p:attrName>ppt_y</p:attrName>
                                        </p:attrNameLst>
                                      </p:cBhvr>
                                      <p:rCtr x="-2005" y="0"/>
                                    </p:animMotion>
                                  </p:childTnLst>
                                </p:cTn>
                              </p:par>
                              <p:par>
                                <p:cTn id="15" presetID="10" presetClass="entr" presetSubtype="0" fill="hold" grpId="0" nodeType="withEffect">
                                  <p:stCondLst>
                                    <p:cond delay="50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750"/>
                                        <p:tgtEl>
                                          <p:spTgt spid="5"/>
                                        </p:tgtEl>
                                      </p:cBhvr>
                                    </p:animEffect>
                                  </p:childTnLst>
                                </p:cTn>
                              </p:par>
                              <p:par>
                                <p:cTn id="18" presetID="35" presetClass="path" presetSubtype="0" decel="100000" fill="hold" grpId="1" nodeType="withEffect">
                                  <p:stCondLst>
                                    <p:cond delay="500"/>
                                  </p:stCondLst>
                                  <p:childTnLst>
                                    <p:animMotion origin="layout" path="M 4.375E-6 7.40741E-7 L -0.04011 7.40741E-7 " pathEditMode="relative" rAng="0" ptsTypes="AA">
                                      <p:cBhvr>
                                        <p:cTn id="19" dur="1250" spd="-100000" fill="hold"/>
                                        <p:tgtEl>
                                          <p:spTgt spid="5"/>
                                        </p:tgtEl>
                                        <p:attrNameLst>
                                          <p:attrName>ppt_x</p:attrName>
                                          <p:attrName>ppt_y</p:attrName>
                                        </p:attrNameLst>
                                      </p:cBhvr>
                                      <p:rCtr x="-2005" y="0"/>
                                    </p:animMotion>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8"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95671" y="3653704"/>
            <a:ext cx="2400657" cy="2246769"/>
          </a:xfrm>
          <a:prstGeom prst="rect">
            <a:avLst/>
          </a:prstGeom>
          <a:noFill/>
        </p:spPr>
        <p:txBody>
          <a:bodyPr vert="eaVert" wrap="none" rtlCol="0">
            <a:spAutoFit/>
          </a:bodyPr>
          <a:lstStyle/>
          <a:p>
            <a:pPr>
              <a:lnSpc>
                <a:spcPct val="150000"/>
              </a:lnSpc>
            </a:pPr>
            <a:r>
              <a:rPr lang="zh-CN" altLang="en-US"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洛水桥边春日斜</a:t>
            </a:r>
            <a:endParaRPr lang="en-US" altLang="zh-CN"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endParaRPr>
          </a:p>
          <a:p>
            <a:pPr>
              <a:lnSpc>
                <a:spcPct val="150000"/>
              </a:lnSpc>
            </a:pPr>
            <a:r>
              <a:rPr lang="zh-CN" altLang="en-US"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碧流轻浅见琼砂</a:t>
            </a:r>
          </a:p>
          <a:p>
            <a:pPr>
              <a:lnSpc>
                <a:spcPct val="150000"/>
              </a:lnSpc>
            </a:pPr>
            <a:r>
              <a:rPr lang="zh-CN" altLang="en-US"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无端陌上狂风疾</a:t>
            </a:r>
            <a:endParaRPr lang="en-US" altLang="zh-CN"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endParaRPr>
          </a:p>
          <a:p>
            <a:pPr>
              <a:lnSpc>
                <a:spcPct val="150000"/>
              </a:lnSpc>
            </a:pPr>
            <a:r>
              <a:rPr lang="zh-CN" altLang="en-US" sz="240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惊起鸳鸯出浪花</a:t>
            </a:r>
          </a:p>
        </p:txBody>
      </p:sp>
      <p:cxnSp>
        <p:nvCxnSpPr>
          <p:cNvPr id="7" name="直接连接符 6"/>
          <p:cNvCxnSpPr/>
          <p:nvPr/>
        </p:nvCxnSpPr>
        <p:spPr>
          <a:xfrm>
            <a:off x="4112871" y="4132988"/>
            <a:ext cx="0" cy="1087193"/>
          </a:xfrm>
          <a:prstGeom prst="line">
            <a:avLst/>
          </a:prstGeom>
          <a:ln w="19050">
            <a:solidFill>
              <a:srgbClr val="9E0000">
                <a:alpha val="31000"/>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7955666" y="4132988"/>
            <a:ext cx="0" cy="1087193"/>
          </a:xfrm>
          <a:prstGeom prst="line">
            <a:avLst/>
          </a:prstGeom>
          <a:ln w="19050">
            <a:solidFill>
              <a:srgbClr val="9E0000">
                <a:alpha val="31000"/>
              </a:srgbClr>
            </a:solidFill>
          </a:ln>
        </p:spPr>
        <p:style>
          <a:lnRef idx="1">
            <a:schemeClr val="accent1"/>
          </a:lnRef>
          <a:fillRef idx="0">
            <a:schemeClr val="accent1"/>
          </a:fillRef>
          <a:effectRef idx="0">
            <a:schemeClr val="accent1"/>
          </a:effectRef>
          <a:fontRef idx="minor">
            <a:schemeClr val="tx1"/>
          </a:fontRef>
        </p:style>
      </p:cxnSp>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285" y="801649"/>
            <a:ext cx="3047430" cy="2337225"/>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l="14291" t="683" r="16960" b="5566"/>
          <a:stretch/>
        </p:blipFill>
        <p:spPr>
          <a:xfrm>
            <a:off x="9131490" y="731341"/>
            <a:ext cx="1765525" cy="2407533"/>
          </a:xfrm>
          <a:prstGeom prst="rect">
            <a:avLst/>
          </a:prstGeom>
        </p:spPr>
      </p:pic>
      <p:pic>
        <p:nvPicPr>
          <p:cNvPr id="24" name="图片 23"/>
          <p:cNvPicPr>
            <a:picLocks noChangeAspect="1"/>
          </p:cNvPicPr>
          <p:nvPr/>
        </p:nvPicPr>
        <p:blipFill rotWithShape="1">
          <a:blip r:embed="rId5" cstate="print">
            <a:extLst>
              <a:ext uri="{28A0092B-C50C-407E-A947-70E740481C1C}">
                <a14:useLocalDpi xmlns:a14="http://schemas.microsoft.com/office/drawing/2010/main" val="0"/>
              </a:ext>
            </a:extLst>
          </a:blip>
          <a:srcRect l="2447" t="8623" r="10314" b="21038"/>
          <a:stretch/>
        </p:blipFill>
        <p:spPr>
          <a:xfrm>
            <a:off x="1319089" y="1353288"/>
            <a:ext cx="1705335" cy="1785586"/>
          </a:xfrm>
          <a:prstGeom prst="rect">
            <a:avLst/>
          </a:prstGeom>
        </p:spPr>
      </p:pic>
      <p:sp>
        <p:nvSpPr>
          <p:cNvPr id="25" name="矩形 24"/>
          <p:cNvSpPr/>
          <p:nvPr/>
        </p:nvSpPr>
        <p:spPr>
          <a:xfrm>
            <a:off x="1110650" y="3653703"/>
            <a:ext cx="2366032" cy="2246769"/>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t>
            </a:r>
          </a:p>
        </p:txBody>
      </p:sp>
      <p:sp>
        <p:nvSpPr>
          <p:cNvPr id="26" name="矩形 25"/>
          <p:cNvSpPr/>
          <p:nvPr/>
        </p:nvSpPr>
        <p:spPr>
          <a:xfrm>
            <a:off x="8715317" y="3653703"/>
            <a:ext cx="2366032" cy="2246769"/>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t>
            </a:r>
          </a:p>
        </p:txBody>
      </p:sp>
    </p:spTree>
    <p:extLst>
      <p:ext uri="{BB962C8B-B14F-4D97-AF65-F5344CB8AC3E}">
        <p14:creationId xmlns:p14="http://schemas.microsoft.com/office/powerpoint/2010/main" val="292228590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750"/>
                                        <p:tgtEl>
                                          <p:spTgt spid="24"/>
                                        </p:tgtEl>
                                      </p:cBhvr>
                                    </p:animEffect>
                                  </p:childTnLst>
                                </p:cTn>
                              </p:par>
                              <p:par>
                                <p:cTn id="8" presetID="35" presetClass="path" presetSubtype="0" decel="100000" fill="hold" nodeType="withEffect">
                                  <p:stCondLst>
                                    <p:cond delay="0"/>
                                  </p:stCondLst>
                                  <p:childTnLst>
                                    <p:animMotion origin="layout" path="M -4.375E-6 -4.07407E-6 L 0.04493 -4.07407E-6 " pathEditMode="relative" rAng="0" ptsTypes="AA">
                                      <p:cBhvr>
                                        <p:cTn id="9" dur="1250" spd="-100000" fill="hold"/>
                                        <p:tgtEl>
                                          <p:spTgt spid="24"/>
                                        </p:tgtEl>
                                        <p:attrNameLst>
                                          <p:attrName>ppt_x</p:attrName>
                                          <p:attrName>ppt_y</p:attrName>
                                        </p:attrNameLst>
                                      </p:cBhvr>
                                      <p:rCtr x="2240" y="0"/>
                                    </p:animMotion>
                                  </p:childTnLst>
                                </p:cTn>
                              </p:par>
                              <p:par>
                                <p:cTn id="10" presetID="10" presetClass="entr" presetSubtype="0"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childTnLst>
                                </p:cTn>
                              </p:par>
                              <p:par>
                                <p:cTn id="13" presetID="64" presetClass="path" presetSubtype="0" decel="100000" fill="hold" grpId="1" nodeType="withEffect">
                                  <p:stCondLst>
                                    <p:cond delay="0"/>
                                  </p:stCondLst>
                                  <p:childTnLst>
                                    <p:animMotion origin="layout" path="M -1.04167E-6 2.22222E-6 L -1.04167E-6 0.0831 " pathEditMode="relative" rAng="0" ptsTypes="AA">
                                      <p:cBhvr>
                                        <p:cTn id="14" dur="1000" spd="-100000" fill="hold"/>
                                        <p:tgtEl>
                                          <p:spTgt spid="25"/>
                                        </p:tgtEl>
                                        <p:attrNameLst>
                                          <p:attrName>ppt_x</p:attrName>
                                          <p:attrName>ppt_y</p:attrName>
                                        </p:attrNameLst>
                                      </p:cBhvr>
                                      <p:rCtr x="0" y="4144"/>
                                    </p:animMotion>
                                  </p:childTnLst>
                                </p:cTn>
                              </p:par>
                            </p:childTnLst>
                          </p:cTn>
                        </p:par>
                        <p:par>
                          <p:cTn id="15" fill="hold">
                            <p:stCondLst>
                              <p:cond delay="1250"/>
                            </p:stCondLst>
                            <p:childTnLst>
                              <p:par>
                                <p:cTn id="16" presetID="16" presetClass="entr" presetSubtype="42"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outHorizontal)">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750"/>
                                        <p:tgtEl>
                                          <p:spTgt spid="17"/>
                                        </p:tgtEl>
                                      </p:cBhvr>
                                    </p:animEffect>
                                  </p:childTnLst>
                                </p:cTn>
                              </p:par>
                              <p:par>
                                <p:cTn id="22" presetID="35" presetClass="path" presetSubtype="0" decel="100000" fill="hold" nodeType="withEffect">
                                  <p:stCondLst>
                                    <p:cond delay="0"/>
                                  </p:stCondLst>
                                  <p:childTnLst>
                                    <p:animMotion origin="layout" path="M -4.375E-6 -4.07407E-6 L 0.04493 -4.07407E-6 " pathEditMode="relative" rAng="0" ptsTypes="AA">
                                      <p:cBhvr>
                                        <p:cTn id="23" dur="1250" spd="-100000" fill="hold"/>
                                        <p:tgtEl>
                                          <p:spTgt spid="17"/>
                                        </p:tgtEl>
                                        <p:attrNameLst>
                                          <p:attrName>ppt_x</p:attrName>
                                          <p:attrName>ppt_y</p:attrName>
                                        </p:attrNameLst>
                                      </p:cBhvr>
                                      <p:rCtr x="2240" y="0"/>
                                    </p:animMotion>
                                  </p:childTnLst>
                                </p:cTn>
                              </p:par>
                              <p:par>
                                <p:cTn id="24" presetID="10" presetClass="entr" presetSubtype="0"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childTnLst>
                                </p:cTn>
                              </p:par>
                              <p:par>
                                <p:cTn id="27" presetID="64" presetClass="path" presetSubtype="0" decel="100000" fill="hold" grpId="1" nodeType="withEffect">
                                  <p:stCondLst>
                                    <p:cond delay="0"/>
                                  </p:stCondLst>
                                  <p:childTnLst>
                                    <p:animMotion origin="layout" path="M -1.04167E-6 2.22222E-6 L -1.04167E-6 0.0831 " pathEditMode="relative" rAng="0" ptsTypes="AA">
                                      <p:cBhvr>
                                        <p:cTn id="28" dur="1000" spd="-100000" fill="hold"/>
                                        <p:tgtEl>
                                          <p:spTgt spid="3"/>
                                        </p:tgtEl>
                                        <p:attrNameLst>
                                          <p:attrName>ppt_x</p:attrName>
                                          <p:attrName>ppt_y</p:attrName>
                                        </p:attrNameLst>
                                      </p:cBhvr>
                                      <p:rCtr x="0" y="4144"/>
                                    </p:animMotion>
                                  </p:childTnLst>
                                </p:cTn>
                              </p:par>
                            </p:childTnLst>
                          </p:cTn>
                        </p:par>
                        <p:par>
                          <p:cTn id="29" fill="hold">
                            <p:stCondLst>
                              <p:cond delay="2500"/>
                            </p:stCondLst>
                            <p:childTnLst>
                              <p:par>
                                <p:cTn id="30" presetID="16" presetClass="entr" presetSubtype="42"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outHorizontal)">
                                      <p:cBhvr>
                                        <p:cTn id="32" dur="500"/>
                                        <p:tgtEl>
                                          <p:spTgt spid="8"/>
                                        </p:tgtEl>
                                      </p:cBhvr>
                                    </p:animEffect>
                                  </p:childTnLst>
                                </p:cTn>
                              </p:par>
                              <p:par>
                                <p:cTn id="33" presetID="10"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750"/>
                                        <p:tgtEl>
                                          <p:spTgt spid="22"/>
                                        </p:tgtEl>
                                      </p:cBhvr>
                                    </p:animEffect>
                                  </p:childTnLst>
                                </p:cTn>
                              </p:par>
                              <p:par>
                                <p:cTn id="36" presetID="35" presetClass="path" presetSubtype="0" decel="100000" fill="hold" nodeType="withEffect">
                                  <p:stCondLst>
                                    <p:cond delay="0"/>
                                  </p:stCondLst>
                                  <p:childTnLst>
                                    <p:animMotion origin="layout" path="M -4.375E-6 -4.07407E-6 L 0.04493 -4.07407E-6 " pathEditMode="relative" rAng="0" ptsTypes="AA">
                                      <p:cBhvr>
                                        <p:cTn id="37" dur="1250" spd="-100000" fill="hold"/>
                                        <p:tgtEl>
                                          <p:spTgt spid="22"/>
                                        </p:tgtEl>
                                        <p:attrNameLst>
                                          <p:attrName>ppt_x</p:attrName>
                                          <p:attrName>ppt_y</p:attrName>
                                        </p:attrNameLst>
                                      </p:cBhvr>
                                      <p:rCtr x="2240" y="0"/>
                                    </p:animMotion>
                                  </p:childTnLst>
                                </p:cTn>
                              </p:par>
                              <p:par>
                                <p:cTn id="38" presetID="10" presetClass="entr" presetSubtype="0" fill="hold" grpId="0" nodeType="with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fade">
                                      <p:cBhvr>
                                        <p:cTn id="40" dur="1000"/>
                                        <p:tgtEl>
                                          <p:spTgt spid="26"/>
                                        </p:tgtEl>
                                      </p:cBhvr>
                                    </p:animEffect>
                                  </p:childTnLst>
                                </p:cTn>
                              </p:par>
                              <p:par>
                                <p:cTn id="41" presetID="64" presetClass="path" presetSubtype="0" decel="100000" fill="hold" grpId="1" nodeType="withEffect">
                                  <p:stCondLst>
                                    <p:cond delay="0"/>
                                  </p:stCondLst>
                                  <p:childTnLst>
                                    <p:animMotion origin="layout" path="M -1.04167E-6 2.22222E-6 L -1.04167E-6 0.0831 " pathEditMode="relative" rAng="0" ptsTypes="AA">
                                      <p:cBhvr>
                                        <p:cTn id="42" dur="1000" spd="-100000" fill="hold"/>
                                        <p:tgtEl>
                                          <p:spTgt spid="26"/>
                                        </p:tgtEl>
                                        <p:attrNameLst>
                                          <p:attrName>ppt_x</p:attrName>
                                          <p:attrName>ppt_y</p:attrName>
                                        </p:attrNameLst>
                                      </p:cBhvr>
                                      <p:rCtr x="0" y="4144"/>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 grpId="1"/>
      <p:bldP spid="25" grpId="0"/>
      <p:bldP spid="25" grpId="1"/>
      <p:bldP spid="26" grpId="0"/>
      <p:bldP spid="26"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rot="5400000">
            <a:off x="4600983" y="3106287"/>
            <a:ext cx="3108823" cy="615553"/>
            <a:chOff x="4541589" y="3825651"/>
            <a:chExt cx="3108823" cy="615553"/>
          </a:xfrm>
        </p:grpSpPr>
        <p:pic>
          <p:nvPicPr>
            <p:cNvPr id="7" name="图片 6"/>
            <p:cNvPicPr>
              <a:picLocks noChangeAspect="1"/>
            </p:cNvPicPr>
            <p:nvPr/>
          </p:nvPicPr>
          <p:blipFill>
            <a:blip r:embed="rId4"/>
            <a:stretch>
              <a:fillRect/>
            </a:stretch>
          </p:blipFill>
          <p:spPr>
            <a:xfrm>
              <a:off x="4541589" y="3871817"/>
              <a:ext cx="3108823" cy="492086"/>
            </a:xfrm>
            <a:prstGeom prst="rect">
              <a:avLst/>
            </a:prstGeom>
          </p:spPr>
        </p:pic>
        <p:sp>
          <p:nvSpPr>
            <p:cNvPr id="8" name="文本框 7"/>
            <p:cNvSpPr txBox="1"/>
            <p:nvPr/>
          </p:nvSpPr>
          <p:spPr>
            <a:xfrm rot="16200000">
              <a:off x="5788225" y="3010043"/>
              <a:ext cx="615553" cy="2246769"/>
            </a:xfrm>
            <a:prstGeom prst="rect">
              <a:avLst/>
            </a:prstGeom>
            <a:noFill/>
          </p:spPr>
          <p:txBody>
            <a:bodyPr vert="eaVert" wrap="none" rtlCol="0">
              <a:spAutoFit/>
            </a:bodyPr>
            <a:lstStyle/>
            <a:p>
              <a:pPr algn="ctr"/>
              <a:r>
                <a:rPr lang="zh-CN" altLang="en-US" sz="2800">
                  <a:solidFill>
                    <a:schemeClr val="bg1"/>
                  </a:solidFill>
                  <a:latin typeface="方正行楷简体" panose="02010601030101010101" pitchFamily="2" charset="-122"/>
                  <a:ea typeface="方正行楷简体" panose="02010601030101010101" pitchFamily="2" charset="-122"/>
                </a:rPr>
                <a:t>此处添加标题</a:t>
              </a:r>
            </a:p>
          </p:txBody>
        </p:sp>
      </p:grpSp>
      <p:sp>
        <p:nvSpPr>
          <p:cNvPr id="9" name="矩形 8"/>
          <p:cNvSpPr/>
          <p:nvPr/>
        </p:nvSpPr>
        <p:spPr>
          <a:xfrm>
            <a:off x="1228665" y="1859652"/>
            <a:ext cx="1881284" cy="4089735"/>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a:t>
            </a:r>
          </a:p>
        </p:txBody>
      </p:sp>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9961"/>
          <a:stretch/>
        </p:blipFill>
        <p:spPr>
          <a:xfrm>
            <a:off x="7674014" y="0"/>
            <a:ext cx="4506075" cy="6956381"/>
          </a:xfrm>
          <a:prstGeom prst="rect">
            <a:avLst/>
          </a:prstGeom>
        </p:spPr>
      </p:pic>
      <p:sp>
        <p:nvSpPr>
          <p:cNvPr id="12" name="矩形 11"/>
          <p:cNvSpPr/>
          <p:nvPr>
            <p:custDataLst>
              <p:tags r:id="rId1"/>
            </p:custDataLst>
          </p:nvPr>
        </p:nvSpPr>
        <p:spPr>
          <a:xfrm>
            <a:off x="-322729" y="-1102659"/>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a:extLst>
              <a:ext uri="{FF2B5EF4-FFF2-40B4-BE49-F238E27FC236}">
                <a16:creationId xmlns:a16="http://schemas.microsoft.com/office/drawing/2014/main" xmlns="" id="{421B919A-9F60-4456-AB16-091A850D599D}"/>
              </a:ext>
            </a:extLst>
          </p:cNvPr>
          <p:cNvSpPr txBox="1"/>
          <p:nvPr/>
        </p:nvSpPr>
        <p:spPr>
          <a:xfrm>
            <a:off x="3377970" y="1931607"/>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143443137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par>
                                <p:cTn id="8" presetID="64" presetClass="path" presetSubtype="0" decel="100000" fill="hold" nodeType="withEffect">
                                  <p:stCondLst>
                                    <p:cond delay="0"/>
                                  </p:stCondLst>
                                  <p:childTnLst>
                                    <p:animMotion origin="layout" path="M -3.54167E-6 -1.11111E-6 L -3.54167E-6 -0.08657 " pathEditMode="relative" rAng="0" ptsTypes="AA">
                                      <p:cBhvr>
                                        <p:cTn id="9" dur="1000" spd="-100000" fill="hold"/>
                                        <p:tgtEl>
                                          <p:spTgt spid="6"/>
                                        </p:tgtEl>
                                        <p:attrNameLst>
                                          <p:attrName>ppt_x</p:attrName>
                                          <p:attrName>ppt_y</p:attrName>
                                        </p:attrNameLst>
                                      </p:cBhvr>
                                      <p:rCtr x="0" y="-4329"/>
                                    </p:animMotion>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0"/>
                                  </p:stCondLst>
                                  <p:childTnLst>
                                    <p:animMotion origin="layout" path="M 4.375E-6 7.40741E-7 L -0.04011 7.40741E-7 " pathEditMode="relative" rAng="0" ptsTypes="AA">
                                      <p:cBhvr>
                                        <p:cTn id="14" dur="1250" spd="-100000" fill="hold"/>
                                        <p:tgtEl>
                                          <p:spTgt spid="9"/>
                                        </p:tgtEl>
                                        <p:attrNameLst>
                                          <p:attrName>ppt_x</p:attrName>
                                          <p:attrName>ppt_y</p:attrName>
                                        </p:attrNameLst>
                                      </p:cBhvr>
                                      <p:rCtr x="-2005" y="0"/>
                                    </p:animMotion>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500"/>
                                        <p:tgtEl>
                                          <p:spTgt spid="12"/>
                                        </p:tgtEl>
                                      </p:cBhvr>
                                    </p:animEffect>
                                  </p:childTnLst>
                                </p:cTn>
                              </p:par>
                            </p:childTnLst>
                          </p:cTn>
                        </p:par>
                        <p:par>
                          <p:cTn id="19" fill="hold">
                            <p:stCondLst>
                              <p:cond delay="2750"/>
                            </p:stCondLst>
                            <p:childTnLst>
                              <p:par>
                                <p:cTn id="20" presetID="10" presetClass="entr" presetSubtype="0"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750"/>
                                        <p:tgtEl>
                                          <p:spTgt spid="13"/>
                                        </p:tgtEl>
                                      </p:cBhvr>
                                    </p:animEffect>
                                  </p:childTnLst>
                                </p:cTn>
                              </p:par>
                              <p:par>
                                <p:cTn id="23" presetID="35" presetClass="path" presetSubtype="0" decel="100000" fill="hold" grpId="1" nodeType="withEffect">
                                  <p:stCondLst>
                                    <p:cond delay="0"/>
                                  </p:stCondLst>
                                  <p:childTnLst>
                                    <p:animMotion origin="layout" path="M -2.5E-6 2.22222E-6 L -0.0401 2.22222E-6 " pathEditMode="relative" rAng="0" ptsTypes="AA">
                                      <p:cBhvr>
                                        <p:cTn id="24" dur="1250" spd="-100000" fill="hold"/>
                                        <p:tgtEl>
                                          <p:spTgt spid="13"/>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12" grpId="0" animBg="1"/>
      <p:bldP spid="13" grpId="0"/>
      <p:bldP spid="13"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474119" y="1037918"/>
            <a:ext cx="3329375" cy="4782163"/>
          </a:xfrm>
          <a:prstGeom prst="rect">
            <a:avLst/>
          </a:prstGeom>
          <a:solidFill>
            <a:schemeClr val="bg1"/>
          </a:solidFill>
          <a:ln w="25400">
            <a:solidFill>
              <a:schemeClr val="tx1">
                <a:lumMod val="50000"/>
                <a:lumOff val="50000"/>
                <a:alpha val="5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607227" y="1176813"/>
            <a:ext cx="3200850" cy="4531489"/>
            <a:chOff x="1607227" y="1176813"/>
            <a:chExt cx="3200850" cy="4531489"/>
          </a:xfrm>
        </p:grpSpPr>
        <p:sp>
          <p:nvSpPr>
            <p:cNvPr id="3" name="矩形 2"/>
            <p:cNvSpPr/>
            <p:nvPr/>
          </p:nvSpPr>
          <p:spPr>
            <a:xfrm>
              <a:off x="1607227" y="1176813"/>
              <a:ext cx="3063158" cy="4504372"/>
            </a:xfrm>
            <a:prstGeom prst="rect">
              <a:avLst/>
            </a:prstGeom>
            <a:noFill/>
            <a:ln w="25400">
              <a:solidFill>
                <a:srgbClr val="9E0000">
                  <a:alpha val="59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7227" y="1176813"/>
              <a:ext cx="3200850" cy="4531489"/>
            </a:xfrm>
            <a:prstGeom prst="rect">
              <a:avLst/>
            </a:prstGeom>
          </p:spPr>
        </p:pic>
      </p:grpSp>
      <p:cxnSp>
        <p:nvCxnSpPr>
          <p:cNvPr id="13" name="直接连接符 12"/>
          <p:cNvCxnSpPr/>
          <p:nvPr/>
        </p:nvCxnSpPr>
        <p:spPr>
          <a:xfrm>
            <a:off x="8412520" y="1656098"/>
            <a:ext cx="0" cy="1087193"/>
          </a:xfrm>
          <a:prstGeom prst="line">
            <a:avLst/>
          </a:prstGeom>
          <a:ln w="19050">
            <a:solidFill>
              <a:srgbClr val="9E0000">
                <a:alpha val="31000"/>
              </a:srgbClr>
            </a:solidFill>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8829929" y="1176813"/>
            <a:ext cx="2366032" cy="2246769"/>
          </a:xfrm>
          <a:prstGeom prst="rect">
            <a:avLst/>
          </a:prstGeom>
        </p:spPr>
        <p:txBody>
          <a:bodyPr vert="eaVert" wrap="square">
            <a:spAutoFit/>
          </a:bodyPr>
          <a:lstStyle/>
          <a:p>
            <a:pPr>
              <a:lnSpc>
                <a:spcPct val="150000"/>
              </a:lnSpc>
            </a:pPr>
            <a:r>
              <a:rPr lang="zh-CN" altLang="en-US" sz="1050">
                <a:solidFill>
                  <a:schemeClr val="bg1">
                    <a:lumMod val="65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Please add your text content here, or copy your text, paste it here, </a:t>
            </a:r>
          </a:p>
        </p:txBody>
      </p:sp>
      <p:pic>
        <p:nvPicPr>
          <p:cNvPr id="18" name="图片 17"/>
          <p:cNvPicPr>
            <a:picLocks noChangeAspect="1"/>
          </p:cNvPicPr>
          <p:nvPr/>
        </p:nvPicPr>
        <p:blipFill>
          <a:blip r:embed="rId4"/>
          <a:stretch>
            <a:fillRect/>
          </a:stretch>
        </p:blipFill>
        <p:spPr>
          <a:xfrm flipH="1">
            <a:off x="5763429" y="3870526"/>
            <a:ext cx="6428571" cy="2867143"/>
          </a:xfrm>
          <a:prstGeom prst="rect">
            <a:avLst/>
          </a:prstGeom>
        </p:spPr>
      </p:pic>
      <p:sp>
        <p:nvSpPr>
          <p:cNvPr id="14" name="文本框 13">
            <a:extLst>
              <a:ext uri="{FF2B5EF4-FFF2-40B4-BE49-F238E27FC236}">
                <a16:creationId xmlns:a16="http://schemas.microsoft.com/office/drawing/2014/main" xmlns="" id="{DDDD7508-CBDF-4456-B1E7-432CAB5731DA}"/>
              </a:ext>
            </a:extLst>
          </p:cNvPr>
          <p:cNvSpPr txBox="1"/>
          <p:nvPr/>
        </p:nvSpPr>
        <p:spPr>
          <a:xfrm>
            <a:off x="5087793" y="1440370"/>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57470383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childTnLst>
                                </p:cTn>
                              </p:par>
                              <p:par>
                                <p:cTn id="8" presetID="23" presetClass="entr" presetSubtype="288"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calcmode="lin" valueType="num">
                                      <p:cBhvr>
                                        <p:cTn id="10" dur="1000" fill="hold"/>
                                        <p:tgtEl>
                                          <p:spTgt spid="2"/>
                                        </p:tgtEl>
                                        <p:attrNameLst>
                                          <p:attrName>ppt_w</p:attrName>
                                        </p:attrNameLst>
                                      </p:cBhvr>
                                      <p:tavLst>
                                        <p:tav tm="0">
                                          <p:val>
                                            <p:strVal val="4/3*#ppt_w"/>
                                          </p:val>
                                        </p:tav>
                                        <p:tav tm="100000">
                                          <p:val>
                                            <p:strVal val="#ppt_w"/>
                                          </p:val>
                                        </p:tav>
                                      </p:tavLst>
                                    </p:anim>
                                    <p:anim calcmode="lin" valueType="num">
                                      <p:cBhvr>
                                        <p:cTn id="11" dur="1000" fill="hold"/>
                                        <p:tgtEl>
                                          <p:spTgt spid="2"/>
                                        </p:tgtEl>
                                        <p:attrNameLst>
                                          <p:attrName>ppt_h</p:attrName>
                                        </p:attrNameLst>
                                      </p:cBhvr>
                                      <p:tavLst>
                                        <p:tav tm="0">
                                          <p:val>
                                            <p:strVal val="4/3*#ppt_h"/>
                                          </p:val>
                                        </p:tav>
                                        <p:tav tm="100000">
                                          <p:val>
                                            <p:strVal val="#ppt_h"/>
                                          </p:val>
                                        </p:tav>
                                      </p:tavLst>
                                    </p:anim>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750"/>
                                        <p:tgtEl>
                                          <p:spTgt spid="15"/>
                                        </p:tgtEl>
                                      </p:cBhvr>
                                    </p:animEffect>
                                  </p:childTnLst>
                                </p:cTn>
                              </p:par>
                              <p:par>
                                <p:cTn id="16" presetID="35" presetClass="path" presetSubtype="0" decel="100000" fill="hold" grpId="1" nodeType="withEffect">
                                  <p:stCondLst>
                                    <p:cond delay="0"/>
                                  </p:stCondLst>
                                  <p:childTnLst>
                                    <p:animMotion origin="layout" path="M 4.375E-6 7.40741E-7 L -0.04011 7.40741E-7 " pathEditMode="relative" rAng="0" ptsTypes="AA">
                                      <p:cBhvr>
                                        <p:cTn id="17" dur="1250" spd="-100000" fill="hold"/>
                                        <p:tgtEl>
                                          <p:spTgt spid="15"/>
                                        </p:tgtEl>
                                        <p:attrNameLst>
                                          <p:attrName>ppt_x</p:attrName>
                                          <p:attrName>ppt_y</p:attrName>
                                        </p:attrNameLst>
                                      </p:cBhvr>
                                      <p:rCtr x="-2005" y="0"/>
                                    </p:animMotion>
                                  </p:childTnLst>
                                </p:cTn>
                              </p:par>
                              <p:par>
                                <p:cTn id="18" presetID="53" presetClass="entr" presetSubtype="16"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ppt_w</p:attrName>
                                        </p:attrNameLst>
                                      </p:cBhvr>
                                      <p:tavLst>
                                        <p:tav tm="0">
                                          <p:val>
                                            <p:fltVal val="0"/>
                                          </p:val>
                                        </p:tav>
                                        <p:tav tm="100000">
                                          <p:val>
                                            <p:strVal val="#ppt_w"/>
                                          </p:val>
                                        </p:tav>
                                      </p:tavLst>
                                    </p:anim>
                                    <p:anim calcmode="lin" valueType="num">
                                      <p:cBhvr>
                                        <p:cTn id="21" dur="500" fill="hold"/>
                                        <p:tgtEl>
                                          <p:spTgt spid="13"/>
                                        </p:tgtEl>
                                        <p:attrNameLst>
                                          <p:attrName>ppt_h</p:attrName>
                                        </p:attrNameLst>
                                      </p:cBhvr>
                                      <p:tavLst>
                                        <p:tav tm="0">
                                          <p:val>
                                            <p:fltVal val="0"/>
                                          </p:val>
                                        </p:tav>
                                        <p:tav tm="100000">
                                          <p:val>
                                            <p:strVal val="#ppt_h"/>
                                          </p:val>
                                        </p:tav>
                                      </p:tavLst>
                                    </p:anim>
                                    <p:animEffect transition="in" filter="fade">
                                      <p:cBhvr>
                                        <p:cTn id="22" dur="500"/>
                                        <p:tgtEl>
                                          <p:spTgt spid="13"/>
                                        </p:tgtEl>
                                      </p:cBhvr>
                                    </p:animEffect>
                                  </p:childTnLst>
                                </p:cTn>
                              </p:par>
                            </p:childTnLst>
                          </p:cTn>
                        </p:par>
                        <p:par>
                          <p:cTn id="23" fill="hold">
                            <p:stCondLst>
                              <p:cond delay="2250"/>
                            </p:stCondLst>
                            <p:childTnLst>
                              <p:par>
                                <p:cTn id="24" presetID="10" presetClass="entr" presetSubtype="0"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750"/>
                                        <p:tgtEl>
                                          <p:spTgt spid="14"/>
                                        </p:tgtEl>
                                      </p:cBhvr>
                                    </p:animEffect>
                                  </p:childTnLst>
                                </p:cTn>
                              </p:par>
                              <p:par>
                                <p:cTn id="27" presetID="35" presetClass="path" presetSubtype="0" decel="100000" fill="hold" grpId="1" nodeType="withEffect">
                                  <p:stCondLst>
                                    <p:cond delay="0"/>
                                  </p:stCondLst>
                                  <p:childTnLst>
                                    <p:animMotion origin="layout" path="M 3.125E-6 0 L -0.04011 0 " pathEditMode="relative" rAng="0" ptsTypes="AA">
                                      <p:cBhvr>
                                        <p:cTn id="28" dur="1250" spd="-100000" fill="hold"/>
                                        <p:tgtEl>
                                          <p:spTgt spid="14"/>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5" grpId="0"/>
      <p:bldP spid="15" grpId="1"/>
      <p:bldP spid="14" grpId="0"/>
      <p:bldP spid="14"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328931" y="1037919"/>
            <a:ext cx="7863069" cy="4782163"/>
          </a:xfrm>
          <a:prstGeom prst="rect">
            <a:avLst/>
          </a:prstGeom>
          <a:solidFill>
            <a:schemeClr val="bg1"/>
          </a:solidFill>
          <a:ln w="25400">
            <a:solidFill>
              <a:schemeClr val="tx1">
                <a:lumMod val="50000"/>
                <a:lumOff val="50000"/>
                <a:alpha val="5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1574" y="1"/>
            <a:ext cx="6858000" cy="6858000"/>
          </a:xfrm>
          <a:prstGeom prst="rect">
            <a:avLst/>
          </a:prstGeom>
        </p:spPr>
      </p:pic>
      <p:sp>
        <p:nvSpPr>
          <p:cNvPr id="6" name="矩形 5"/>
          <p:cNvSpPr/>
          <p:nvPr/>
        </p:nvSpPr>
        <p:spPr>
          <a:xfrm>
            <a:off x="5727100" y="2126080"/>
            <a:ext cx="2608406" cy="1685118"/>
          </a:xfrm>
          <a:prstGeom prst="rect">
            <a:avLst/>
          </a:prstGeom>
        </p:spPr>
        <p:txBody>
          <a:bodyPr vert="eaVert" wrap="square">
            <a:spAutoFit/>
          </a:bodyPr>
          <a:lstStyle/>
          <a:p>
            <a:pPr>
              <a:lnSpc>
                <a:spcPct val="150000"/>
              </a:lnSpc>
            </a:pPr>
            <a:r>
              <a:rPr lang="zh-CN" altLang="en-US" sz="1050">
                <a:solidFill>
                  <a:schemeClr val="bg1">
                    <a:lumMod val="50000"/>
                  </a:schemeClr>
                </a:solidFill>
              </a:rPr>
              <a:t>Please add your text content here, or copy your text, paste it here, and select only the text. Please add your text content here, or copy your text, paste it here, and select only the text. Please add your text content here, or copy your text, paste it here, and select only the text. the</a:t>
            </a:r>
          </a:p>
        </p:txBody>
      </p:sp>
      <p:sp>
        <p:nvSpPr>
          <p:cNvPr id="8" name="文本框 7">
            <a:extLst>
              <a:ext uri="{FF2B5EF4-FFF2-40B4-BE49-F238E27FC236}">
                <a16:creationId xmlns:a16="http://schemas.microsoft.com/office/drawing/2014/main" xmlns="" id="{C32E2DDC-837C-462A-900D-388CBCEFDA32}"/>
              </a:ext>
            </a:extLst>
          </p:cNvPr>
          <p:cNvSpPr txBox="1"/>
          <p:nvPr/>
        </p:nvSpPr>
        <p:spPr>
          <a:xfrm>
            <a:off x="9051113" y="2126080"/>
            <a:ext cx="2425279" cy="2605842"/>
          </a:xfrm>
          <a:prstGeom prst="rect">
            <a:avLst/>
          </a:prstGeom>
          <a:noFill/>
        </p:spPr>
        <p:txBody>
          <a:bodyPr vert="eaVert" wrap="none" rtlCol="0">
            <a:spAutoFit/>
          </a:bodyPr>
          <a:lstStyle/>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a:p>
            <a:pPr>
              <a:lnSpc>
                <a:spcPct val="130000"/>
              </a:lnSpc>
            </a:pPr>
            <a:r>
              <a:rPr lang="zh-CN" altLang="en-US" sz="2800" dirty="0">
                <a:solidFill>
                  <a:schemeClr val="bg1">
                    <a:lumMod val="50000"/>
                  </a:schemeClr>
                </a:solidFill>
                <a:latin typeface="经典行书简" panose="02010609010101010101" pitchFamily="49" charset="-122"/>
                <a:ea typeface="经典行书简" panose="02010609010101010101" pitchFamily="49" charset="-122"/>
                <a:cs typeface="经典行书简" panose="02010609010101010101" pitchFamily="49" charset="-122"/>
              </a:rPr>
              <a:t>单机请添加文案</a:t>
            </a:r>
          </a:p>
        </p:txBody>
      </p:sp>
    </p:spTree>
    <p:extLst>
      <p:ext uri="{BB962C8B-B14F-4D97-AF65-F5344CB8AC3E}">
        <p14:creationId xmlns:p14="http://schemas.microsoft.com/office/powerpoint/2010/main" val="142598647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35" presetClass="path" presetSubtype="0" decel="100000" fill="hold" grpId="1" nodeType="withEffect">
                                  <p:stCondLst>
                                    <p:cond delay="0"/>
                                  </p:stCondLst>
                                  <p:childTnLst>
                                    <p:animMotion origin="layout" path="M -4.375E-6 -4.07407E-6 L 0.04493 -4.07407E-6 " pathEditMode="relative" rAng="0" ptsTypes="AA">
                                      <p:cBhvr>
                                        <p:cTn id="9" dur="1250" spd="-100000" fill="hold"/>
                                        <p:tgtEl>
                                          <p:spTgt spid="2"/>
                                        </p:tgtEl>
                                        <p:attrNameLst>
                                          <p:attrName>ppt_x</p:attrName>
                                          <p:attrName>ppt_y</p:attrName>
                                        </p:attrNameLst>
                                      </p:cBhvr>
                                      <p:rCtr x="2240" y="0"/>
                                    </p:animMotion>
                                  </p:childTnLst>
                                </p:cTn>
                              </p:par>
                              <p:par>
                                <p:cTn id="10" presetID="10"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childTnLst>
                                </p:cTn>
                              </p:par>
                              <p:par>
                                <p:cTn id="13" presetID="35" presetClass="path" presetSubtype="0" decel="100000" fill="hold" grpId="1" nodeType="withEffect">
                                  <p:stCondLst>
                                    <p:cond delay="0"/>
                                  </p:stCondLst>
                                  <p:childTnLst>
                                    <p:animMotion origin="layout" path="M 4.375E-6 7.40741E-7 L -0.04011 7.40741E-7 " pathEditMode="relative" rAng="0" ptsTypes="AA">
                                      <p:cBhvr>
                                        <p:cTn id="14" dur="1250" spd="-100000" fill="hold"/>
                                        <p:tgtEl>
                                          <p:spTgt spid="6"/>
                                        </p:tgtEl>
                                        <p:attrNameLst>
                                          <p:attrName>ppt_x</p:attrName>
                                          <p:attrName>ppt_y</p:attrName>
                                        </p:attrNameLst>
                                      </p:cBhvr>
                                      <p:rCtr x="-2005" y="0"/>
                                    </p:animMotion>
                                  </p:childTnLst>
                                </p:cTn>
                              </p:par>
                            </p:childTnLst>
                          </p:cTn>
                        </p:par>
                        <p:par>
                          <p:cTn id="15" fill="hold">
                            <p:stCondLst>
                              <p:cond delay="1250"/>
                            </p:stCondLst>
                            <p:childTnLst>
                              <p:par>
                                <p:cTn id="16" presetID="10"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750"/>
                                        <p:tgtEl>
                                          <p:spTgt spid="8"/>
                                        </p:tgtEl>
                                      </p:cBhvr>
                                    </p:animEffect>
                                  </p:childTnLst>
                                </p:cTn>
                              </p:par>
                              <p:par>
                                <p:cTn id="19" presetID="35" presetClass="path" presetSubtype="0" decel="100000" fill="hold" grpId="1" nodeType="withEffect">
                                  <p:stCondLst>
                                    <p:cond delay="0"/>
                                  </p:stCondLst>
                                  <p:childTnLst>
                                    <p:animMotion origin="layout" path="M 3.125E-6 0 L -0.04011 0 " pathEditMode="relative" rAng="0" ptsTypes="AA">
                                      <p:cBhvr>
                                        <p:cTn id="20" dur="1250" spd="-100000" fill="hold"/>
                                        <p:tgtEl>
                                          <p:spTgt spid="8"/>
                                        </p:tgtEl>
                                        <p:attrNameLst>
                                          <p:attrName>ppt_x</p:attrName>
                                          <p:attrName>ppt_y</p:attrName>
                                        </p:attrNameLst>
                                      </p:cBhvr>
                                      <p:rCtr x="-2005"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6" grpId="0"/>
      <p:bldP spid="6" grpId="1"/>
      <p:bldP spid="8" grpId="0"/>
      <p:bldP spid="8" grpId="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l="4977"/>
          <a:stretch/>
        </p:blipFill>
        <p:spPr>
          <a:xfrm>
            <a:off x="5791200" y="1698450"/>
            <a:ext cx="6400800" cy="5159550"/>
          </a:xfrm>
          <a:prstGeom prst="rect">
            <a:avLst/>
          </a:prstGeom>
        </p:spPr>
      </p:pic>
      <p:sp>
        <p:nvSpPr>
          <p:cNvPr id="7" name="文本框 6"/>
          <p:cNvSpPr txBox="1"/>
          <p:nvPr/>
        </p:nvSpPr>
        <p:spPr>
          <a:xfrm>
            <a:off x="1299539" y="2164764"/>
            <a:ext cx="5493812" cy="1107996"/>
          </a:xfrm>
          <a:prstGeom prst="rect">
            <a:avLst/>
          </a:prstGeom>
          <a:noFill/>
        </p:spPr>
        <p:txBody>
          <a:bodyPr wrap="none" rtlCol="0">
            <a:spAutoFit/>
          </a:bodyPr>
          <a:lstStyle/>
          <a:p>
            <a:r>
              <a:rPr lang="zh-CN" altLang="en-US" sz="6600" spc="300">
                <a:solidFill>
                  <a:schemeClr val="tx1">
                    <a:lumMod val="65000"/>
                    <a:lumOff val="35000"/>
                  </a:schemeClr>
                </a:solidFill>
                <a:latin typeface="颜简体" panose="020B0503020204020204" pitchFamily="34" charset="2"/>
                <a:ea typeface="颜简体" panose="020B0503020204020204" pitchFamily="34" charset="2"/>
              </a:rPr>
              <a:t>感谢您的聆听</a:t>
            </a:r>
          </a:p>
        </p:txBody>
      </p:sp>
      <p:sp>
        <p:nvSpPr>
          <p:cNvPr id="9" name="矩形 8"/>
          <p:cNvSpPr/>
          <p:nvPr/>
        </p:nvSpPr>
        <p:spPr>
          <a:xfrm>
            <a:off x="1299539" y="4278225"/>
            <a:ext cx="3775393" cy="819455"/>
          </a:xfrm>
          <a:prstGeom prst="rect">
            <a:avLst/>
          </a:prstGeom>
        </p:spPr>
        <p:txBody>
          <a:bodyPr wrap="square">
            <a:spAutoFit/>
          </a:bodyPr>
          <a:lstStyle/>
          <a:p>
            <a:pPr>
              <a:lnSpc>
                <a:spcPct val="150000"/>
              </a:lnSpc>
            </a:pPr>
            <a:r>
              <a:rPr lang="zh-CN" altLang="en-US" sz="1050">
                <a:solidFill>
                  <a:schemeClr val="bg1">
                    <a:lumMod val="50000"/>
                  </a:schemeClr>
                </a:solidFill>
              </a:rPr>
              <a:t>Please add your text content here, or copy your text, paste it here, and select only the text. Please add your text content here, or copy your text, paste it here, and select only the text.</a:t>
            </a:r>
          </a:p>
        </p:txBody>
      </p:sp>
    </p:spTree>
    <p:extLst>
      <p:ext uri="{BB962C8B-B14F-4D97-AF65-F5344CB8AC3E}">
        <p14:creationId xmlns:p14="http://schemas.microsoft.com/office/powerpoint/2010/main" val="42901099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3"/>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750"/>
                                        <p:tgtEl>
                                          <p:spTgt spid="9"/>
                                        </p:tgtEl>
                                      </p:cBhvr>
                                    </p:animEffect>
                                  </p:childTnLst>
                                </p:cTn>
                              </p:par>
                              <p:par>
                                <p:cTn id="13" presetID="35" presetClass="path" presetSubtype="0" decel="100000" fill="hold" grpId="1" nodeType="withEffect">
                                  <p:stCondLst>
                                    <p:cond delay="0"/>
                                  </p:stCondLst>
                                  <p:childTnLst>
                                    <p:animMotion origin="layout" path="M 1.66667E-6 -4.81481E-6 L 0.04492 -4.81481E-6 " pathEditMode="relative" rAng="0" ptsTypes="AA">
                                      <p:cBhvr>
                                        <p:cTn id="14" dur="1250" spd="-100000" fill="hold"/>
                                        <p:tgtEl>
                                          <p:spTgt spid="9"/>
                                        </p:tgtEl>
                                        <p:attrNameLst>
                                          <p:attrName>ppt_x</p:attrName>
                                          <p:attrName>ppt_y</p:attrName>
                                        </p:attrNameLst>
                                      </p:cBhvr>
                                      <p:rCtr x="224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9"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6A8C3C9-CB2D-480D-938E-A1ACC7CE0846"/>
  <p:tag name="ISPRING_SCORM_RATE_SLIDES" val="1"/>
  <p:tag name="ISPRINGONLINEFOLDERID" val="0"/>
  <p:tag name="ISPRINGONLINEFOLDERPATH" val="Content List"/>
  <p:tag name="ISPRINGCLOUDFOLDERID" val="0"/>
  <p:tag name="ISPRINGCLOUDFOLDERPATH" val="Repository"/>
  <p:tag name="ISPRING_PLAYERS_CUSTOMIZATION" val="UEsDBBQAAgAIAEeCiEsrOmFr+gQAABkRAAAdAAAAdW5pdmVyc2FsL2NvbW1vbl9tZXNzYWdlcy5sbme9WF1PGlkYvm/S/0BImuxerG03adMLxQxwxEmHGTszqN2PTMxqjInFpOxueokfVBQVsm79pC6wFhEBv6IiovtjljNn5qp/Yd+ZATpiXWbsZi9MPOjzvN/Pew6d3W9ejTt+HXkdGpsIdjkfdzxyOkaCP00MjwVHu5wBseebZ05H6Oeh4PDQ+ERwpMsZnHA6ul3373WODwVHfxkaHYHf799zODpfjYRCcAy5tNOns2NsuMvZ55Y8nL+PYl9KDOfjJDftc7pwpIDjZTm3ruQXHD+8/urbp8/ePH7y9OvOh3WoFSbBTzFMC5fO9OSRBSJW5DlGAjbESCwaFJ2uWjlWK4fV9Ik9MBcQGZpF4Mj2Djk9tAfu41G/ZnneouUAzyNWlASG9iKJFiSWE/WkMEhEXqdLnsrhvyJqKqrshEkyhiM5dTonz7/Dl4dkblaeW1SmL8l5lVQW2lnycn6KZiUeCSJPe0SaYyHAg8VaeVE5OftYXSAHaZw6xBcVshdTwhF8dkROl0l2Ui5mDNv1f4js4NL53+GptvZ4aoBmfZLIcYwgIdbb+MTpIicJ+f0f5DyPkys2aXhKQDykZTdNNkrycvYOcKneZFomcTSvrm/bI+mlfb0M/IiaI8pWBkfmSPGtPY4+BNm3gILWQDx0liAMcDy0g1It48gHvP+WZKpG8eV8RsmuGLWR87/L6Wg7Tpr1cNB0HtHEazBCL8jFP0mm0o7CjwSB8iHJzQ1CwwI8kbUD4Z5D8JkKLm3YQb1EAhR+bb8dhqX6aR+lNbg2T41+bwxTPA9Jw8U1HF+pncfw3KLW6MmYOrlENmaag2XPhoBeBKBSNMWYBrZ29Z5EdtTUW1yJk3BcyV5aZgcN8SCv1i0vAvR3Ug9FM8grQft4uQFJ1KUNzGiTm9nDkUkldwhxqOEjmGK8mSJTFfirnMyr4Q0ICyc/6YXjQV1nWC8afNABKqUFXS6ou6s2fbomUzdcMzKAI1G8tqrsZm93wWF2wY6afcYdrZtv9eVmLqz5YSTWujeCB7EUT3O3FY3MpOXjd2bulqLh0oIcTYCjpFC4nitcPWk6b7gL8q3sHt7BObvVs+wLvlr4T7LXtp6ad7YzdVfvBEOG3TRInTKbx1PH1kEIti7Igrp5gYsJdfqkdnFqHUyzPWDSEHfYycrxrJKbtw5nuQbDTPrOJP2QV7MTliWsjh9AboEW4TZFTo/I3no7oD7ORjFvqbxedvOkqpsZdSUmF7fNdW9nx3QPurZlRFpktKvfwRIoNuwGkFh1PYGjpxYIA37UCNzYDa0RKNlJfLUFLSkX0jeXTu1ykVyWIBS8E5MnM/hqt37lWl3q/hLrRkRmxnZszTn810I0R1AfrpZaNKOycFUUEMV7eiUPxXqQdjWLr8inUYsg6HEtdkYUJIZya3D56Dc5OUc2y6SQVVMRslmySGVc4L2ohwK6RrSJJD6IdXR0WORo9UWHa/fdreTH6oYtEphdTQdRk+x7PLWu5C5+bMciUu7rQANnBVZ/+jSBlh5AIg2d97+9K/R2rteKEkXK0+uHjoerIQibXEnYgfsp/jkolH4lh1rltCzhsw84cmaHRU+15SSbgDbfmWboF64ILWKR7pMor1d/ecN+utiSl+dhQeL5lPbCMD3BrZJ5eikWRLSFj5zllOq+HT594TQ0B8bbOF8b7s9JfPMU0r/E6Hxo+k7jH1BLAwQUAAIACABHgohLfRD1dhMEAAB4DQAAJwAAAHVuaXZlcnNhbC9mbGFzaF9wdWJsaXNoaW5nX3NldHRpbmdzLnhtbNVX30/bVhR+z19heepjY+iAMuQEMUi0aPxak2nrE7qJL8kdjm3ZN6PZU6DNBoUALy2MsgnQFEJHGXTaRhFh/8uaaydP+xd2HIfEIYgmtJ02RVHke8/5zvedc3zPjTj4IClzX2PdIKri47u9XTyHlZgqESXu4z+PBG/385xBkSIhWVWwj1dUnhv0e0QtFZWJkQhjSsHU4ABGMQY06uMTlGoDgjA7O+slhqbbu6qcooBveGNqUtB0bGCFYl3QZJSGH5rWsMHXENoAgG9SVWpufo+H40QHaUyVUjLmiATMFWKLQnJQRkaCFxyzKIrNxHU1pUjDqqzqnB6P+vgP+ofsz4WNAzVCklixc2L4YdFepgNIkojNAslh8g3mEpjEE0D3bg/PzRKJJnz8nR4bBayFVpQqtiMd2SjDKuRAoTX4JKZIQhQ5j048ih9Q42LBWZLSCkqSWAR2OFu/jx+JTA1PjE0Ojd+f+iLwcTgUCTgU3uDzyf3JwL3R0PinU5GJidFIaLLhBeSbYotCMzkRRKgpPYbr3ESoiIaU9KgaVy8RNjCFfpKRHscRNUggXdNINjDPfaXh+GcpJBOahrbrgrabwVgbMjQco/fsBPl4qqcw34BzAIEXZK2e/O7evkb2+/qbtAtO/Iauq2iKiFIUS0CdQG+Vmyi4ly7MplWlqRj2MxdVZamuCCejWBpHSezqvvAMUYJg2c1z01AEGbQO6QTJPEcoaI/VnY1U1KCEVrs86LbkAAteR8yNhVtyEUsgHQQa7vVa2u0ei/nN+UI5P8fOfyydPDYPdqytpcrcirX5yHz8hBWPrcXvSsWcVTysPF1ie0vm3C4737eOdtj2MVtfGXTy5wBdE4D9ma1sL7DDZXNhzTw5qOyvm4u58sNi5dku4JovfmJnv9XjdYRZyWwCXbZVqLvfCo+GRgJTofGRwJe3OBBla3HFtF6dWafLbDFXybzsjH52gW2sl/fz7mhce+HaDFQ6yZV3f2bZuXLh2GH499kye7ZtzZ/Crrn1vFVuMwGvm0DH6qr1YUe58v7xpfrUw73OzN8QdqtgHRw0s3VX3SHuBGfny++wVv9KWOvRjvnrE7fjpcp1noWOBJf3MvDmsmyh8rDRGzfoQLb6HFzYiw22+rT0agmksD9etp4JHXErnf9gZfcq29+y01Urs1rOFzvC6eq+82FPb9/d/o8GvMJfmfzta51qk2xSRkS5GGXD186/N3heMwXrE6T1kBUF+/C/ehZUZ9Z/chRs/NJOQdhavh0za/eUHW621SmuqdIWgaMVaCJoTDgsK9+vsYXf32Uf3aCibzXdnXZ4PxV9j5rfpov/N5Kdp/olt+lWKwpXXtXtnSRRSBISIRMJ1+/3/t6eLrgnX7nl8QBa878lv+cfUEsDBBQAAgAIAEeCiEuFr/YjqgIAAGAKAAAhAAAAdW5pdmVyc2FsL2ZsYXNoX3NraW5fc2V0dGluZ3MueG1slVZtT9swEP7Or6i674RJ22CSWwlKJyGxgQbiu5NcE6uOXdmXsv77+S2N0yYkxELCzz2P73x3PiB6y8TyYjYjmeRSvQAiE4W2SIPNWL6YpzWiFJeZFAgCL4VUFeXz5Zdf7iOJY46p5B7UVM2GZtC6uXbfFEnw8f3ariFBJqsdFYdHWcjLlGbbQsla5KOhlYcdKM7E1jCvfl6v1oMOONP4gFB1Ylrf2DVNslOgNdiQfqztGlVxmgJvPF25b6KmdfXx7U9ke6YZOtntV7uGZDtaQDfJN7d2DfOFOf0TVfEChH84TuX0AOpTh8tdvfuUQMnCJrSr+biIRw2XNDfPzwjur+waFdgLWUejVQjp+XZvV0QKv8bvntjnqiR/tnk9GQi26CmH5YZyDSRptt6oS/n+VKN5IEdCDLWkZxP1M601LFHVgdViLe8vvDORx2cFpKW8SV5XsPIRR8d18Za/Wt25YREfesSiCBXsAxiF2IIt849J7BkzAlvmC2c5PAl+OI/g1ORFTZXvaKhnVADvq5N/YwVBzTYP1mbXWK2nR/t2dRRqABpOJXNY2olg5jVFJsUrq8CWjyTO5CNLzkIjgu5Z4RS/LS89uDtpkpwYQs/1dxhBhhz6Gs+FasZ1HLndXoxlhfg/Du0N/X6GZpYv5hSRZmVlLqvns6BbzF1l5km/JCQH1IPYyKmiiqotqFcp+WQ/QiJMJkv/xoboJImyQJL+LJNwSF/6RV2loNamagx007ld0BNLVpTc/OAbg3fITxQDVi/F0pwnKDu2ZwSEJgCqsrJpAb/xlqrmyDjsoZkBEeCuPHQ3ok2XDjXcLT7CBuOHGpCTnowIUVOGkdE2S8zrGnoEbyaufoW3TJjHSFPtrtaZAGMTuplrtv1ikgdCO3WONvbzJBrQ/mf5H1BLAwQUAAIACABHgohLrsWU8eMDAACJDAAAJgAAAHVuaXZlcnNhbC9odG1sX3B1Ymxpc2hpbmdfc2V0dGluZ3MueG1szVdRT9tWFH7Pr7A89bExdJRS5AQxCGo0Cqxk2vqELvYl8er4WvbNaPoUaLNBIcBLC6NsAjSF0FEGnbZRRNh/WXPt+Gl/Ycc4OAlBaYJYNUUo8r33fOf7vnNyjxH7HidV7ltsmArRQnxnsIPnsCYRWdHiIf7L2NDNHp4zKdJkpBINh3iN8FxfOCDqqUlVMRPjmFI4anIAo5m9Og3xCUr1XkGYnp4OKqZuuLtETVHAN4MSSQq6gU2sUWwIuorS8EXTOjb5CkILAPCXJFolLBwIcJzoId0nckrFnCIDc01xRSH1Hk2qvOCdmkTSo7hBUpo8QFRicEZ8MsR/0tPvfs7PeEiDShJrriVmGBbdZdqLZFlxSSB1XHmCuQRW4glge6eL56YVmSZC/K0uFwVOC40oZ9iecuSiDBCwQKMV+CSmSEYUeY9ePoofU/N8wVuS0xpKKlIMdjhXfogfjE0MjN4f6x95OPFV5LPxaCziUfhAzL2HY5EHw9GRzydio6PDsehYNQrI1+UWhXpyIoggKUPCPjcRCqIjLT1M4uQCYRNTaCcVGXEcI0MK2DWFVBPz3Dc6jn+RQqpC09B1HdB1jzDW+00dS/SBa1CIp0YK81U4DxB4gWu++Z23u6vud/fUaRe8/FVdl9EUEaVISkCdQO8ZN1GoXTo/NkW0umK4z9wkUWVf0RS4rIKYfkNBKs8pFMRJ/i51LaBDigr+u7GdwSmNNqiTEsgAymbtesVIt2uksDVbKOdn2OlPpaPn1t6WvbHgzCzZ68+s5y9Y8dCe/75UzNnFfeflAttZsGa22emufbDFNg/Z6lKf54gH1CQB+yvrbM6x/UVrbsU62nN2V635XPlp0Xm1DbjWm5/Zye9+vrYwncw60GUbBT/8xvhwdDAyER0ZjHx9gwNRrpaanPa7E/t4kc3nnMzb9uhn59jaank3X5uNay1di4lKR7ny9i8sO1MuHHoM/zlZZK827dlj2LU2XjfKrScQrCXQtrqz+rCDXHn38EJ9/HTvM7NXhN0o2Ht79Wxrq+4R95Kz08VrrNVHSWs/27J+e1EbeKFy7bvQluDyTgZ+uSxbcJ5We+MKHciWX0MIe7PGll+W3i2AFPbn28Y7oS1updMf7eyOs/kdO162M8vlfLEtnI7OW5923e6+03O3Nyj8ncnfbBpUmU1jKlK08+E00HSifSCyyVzzZ0LjJSsK7pV8+e1+NoU+0uW+9msrFrOVfCvH7O1jtr/eUu1r5kRLBA6WoC2g1eD6c35YYXN/XGdnXKFGzSewV8FrqtF/qKJpp/1/RXhP/sti3duhKFz6yhuA9fp/H8KBfwFQSwMEFAACAAgAR4KIS7AuvJqAAQAACwYAAB8AAAB1bml2ZXJzYWwvaHRtbF9za2luX3NldHRpbmdzLmpzjZRBT8IwFMfvfIqlXg3BRAW9EcHEhIOJ3oyHbjxGQ9cubTeZhO/u2gm0XQv0Xdb/fvu/vbf17QZJu1CGkudkZ67N/t3dGw20pkQFt65OI3qhdVQKkMAUVoSzT1IAJQyQR9YHh6O8PxEhf8SMd9p8ULIEafkhru+sMJU2XgYsRECToYfrkPgTeHobAn+P4sAqrCvKanhaKcXZMONMtd0aMi4KbBh082qWXaMH8xrEBXSFM3BMx2bFyJPjw1iHzWW8KDFrFjznwxRnm1zwii1j+ddNCaL95psOGD2NX+aOHSVSvSko/MTziY44qf8rCf95H+c6gjDFKVDLd2TWGdQx7hfk0TWRRB3o6Z0Omy5xDr0uTaY6XIy1Xpe72XEKtipKUNyAuMaKl1V5DSd4rjvSQ/s9P6KU4yVhecfNRjqCnH5ZbRvr3qnQ+5kO5Bwh7h2hdej4FbHh4YMyACpnLh3ySi/vImRHQ2IwcXxgxQeR8z7KHyV6/5V8Xxih7tDdD/Z/UEsDBBQAAgAIAFydiEs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FydiEuw7V1XbgAAAHYAAAAcAAAAdW5pdmVyc2FsL2xvY2FsX3NldHRpbmdzLnhtbA3MPQ7CMAxA4b2nsLyXn42haTc2EBLlAFZjUCTHRomF4PZ4e8OnNy3fKvDh1otpwuPugMC6WS76SvhYz+MJoTtpJjHlhGoIyzxMYhvJnd0DdngL/bitXCOcr1RD3hp3ViePM4xwieezcMb9PPw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FydiEsXqeFBbwEAAPsCAAApAAAAdW5pdmVyc2FsL3NraW5fY3VzdG9taXphdGlvbl9zZXR0aW5ncy54bWyNUttq3DAQfc9XiPzAShrdDO6Cbi5+SUKykGd3rRbTRC6WQkvRx1dOsmy22dBqnmbOmTPM6LTp+xTtU8rz4/R7yNMc70LOU/yWthcItfv5YV5ulpBCTptj5X6K4/yzj1/ntVarKQ9xHJbRrmjaYtQ9P6SkVk7VjBlGkWSeeoWc57ZiDbgGbMUcJbbd/CXxoruEfYj5vGq7OUHfN/QxhSX3cQy/tnDKfgudbvB5Gcap8tJWsDXKYWpxbA3ECJfcF6oBQCDLHXG4SNlITZDHjGMoRlGggAjnpBGFSMqhZl0jqgrzjUBMMkZdoZ7WbqS1cdQWCQ0huk7zqrGl64zEGBFCgLnCBXQGo8qGqqFBrQcEBwZE0UYTBaiznelY8c4Ly5GiXmBcmDGA8fG4x+3enutY/e91Duf8h+DZLziLrt7anDFXu39alkrehccfD0MO6MuQQj9+ury59Xf+aqd3/fXV5as3n318YK6GrZt/6O8/UEsDBBQAAgAIAFydiEtmj7o7MwcAAMYbAAAXAAAAdW5pdmVyc2FsL3VuaXZlcnNhbC5wbmftlf1TU2cWxy8YAlRkymKxGF6kVGgVgSQSkQARFps6RhHq7kp5EQgkaDCQTRuU8FZQKaUkqFtIEMStZXRawQUWEt4RJBcxJNZ2w0sSAk0lZAhclJIYIGGTsPvL7kz/gjwz99557ud7znPuc89zTsWZ0/hdb+19CwCAXSc+jokHABgBAHbQHOCmN8boALzpYUOPx0cDLSIPtWkCI0edigKAVvbOzTQ709wx9+MEOgA4D5svGzDnQQYAIBJPxESdvZyyJO+jHnzpVjJHL/tteyQBEdtjT/W9jpGwutUxFpHsf1tzxUv9STrTGH78uytr47/iYk2OvX8+oiigfw6o6Oqcxyymox8ADJZ/rv42yz43stbopuHXptoCQME5doqDjcqHY7K478sBeA5mndrBb/BQqSMA5IaVOuZWmoX1rFRb2XtmGVDgZ0bAMbMUACymwFWzZqVkYMu4oZ44X1y4PlfuHVmlKNpYaowtefSFmeaWK4q3DOr7jUXriuKZUOfZRYupbMWkjzC8fhYUqyjUyUfOtA0HuL7Jtzj/CwHgSi8Fjtw4Sayx63c2Lzv4uLHYqFfX3M4ZMGjTd3eFkDBjkdIMUhPhM72SjTNOha3EbX/D0o4kcziVLr9OT5b3idY3ZsS4rc0Puz1qpUgXkoS7D43MjB6Duc0q8ME2AHB6scuen4JY9bhV4bnLs6dBXyDLnzkBPqlTPtztY9cf8BgGAKHf1EYOdhBLR2E1lPn2ZEZRo/tBcA3yRCMySd+HXySPF1yg95P9xmm9h+Hjr8S6kqAoi2vlzNT76EXlnUptVTDO+EZ5/4PnS3LsvPYO/tTuMPgtbt9fZdr6yhBwuuTw4iPHIyC5W9gWFOFfK9LTpKv65Z4bWawtfkCvvyWGaxTxO2pOpbbry+IMBghjyUUxX3Z1kGZun6M5OQd5sgWlUzoNfRxJ2ExgBs6/EXxUWbXP9cD8amFEoxijXYssf7kfE5aM2mhcbUPnkbRPeyNFx7iFnueHmS6m1C356XLgp8JrevhV/Pg1AxWK13Bmg+NSbYdORo/ReUAEOV1A22p/VMRzdO8RNhWO06j7uGLVWt0aZlSYd7QFuyhUIeq7l38UPuESsXWrtHCt3tBEg0dux17VFap4F0kk/Ulop1fVPw72SecZ4sFqFC2VDd1ICCRKCgM7hUYGt+ESCqdK0kyeQ81z/KhCpGhyFcOoGfVaDMCqUiWKS2Jd3RoWnSmhELiZDCmRReu0gU5tb7XEqVqcZju0rJwWfqXymCh+oqFLIuDse1eKvx2BNyQX/XHka0cv11BJTGVCEZtSEyGoT2BIpvitjUt5XHGedDWf3COEeKVPBQ140f7e65bcH0uqho5vJk7u3HQHp3YHdcTN3XE/gEffJpKoSSgQk6YM9c0oe/qQN9+eQBoSiP7AXe1wIYnmssnjG4izLCn32L+eIxU57JyagXcIgoBiWWCv/XY6KZ1YvHzOwtWbcvCj67XTd9E4b2Tr3ItuxEmSB/tC2dOO3NYvlHzR5gzUCcqXfl7OETKYi8+XdQsvmCsSmCsAzJ7VphcLEpOvQs0fopcb3JFRyhAQs0EJ5kLh0j6M8uULJxYXiaJdmIGyayPKEXjM98I2kI+CdH9vaR+Xz3iQ2Wq+POSZnOk112Fx+BkDPnqP1ydD7dG1G9yr9vA0+Wx4ad+1+SxvBhbnn66ZDEZCsQuTE/Qiht+YcIgr1nb5Is6Tvm5Ati2KmrEbDXkYsei9qcRCkoKIg2jZuQntwploGHTc8n/IQa/J2Q6Xmx13YhFEXgRROXgyW8NpdZlzoTuBicl+qUl7Qag/LlMguBkChkBLKlDFFUIgHw2JO/O2EFEM+fW7R3EbUx55w6PZquYht/Dt03thWJAkw138ZTCmvALO/HGAaDvc1x7D4r3undcfoBMmqAP6rHlmQcsDO93b5jT/JEz0gH/ktFDD7qrGieo5yEcqAz7H+6io0xQbJmftjFSHAnFpP/AWBpnbBnWVr6pcXWOp3Jf+WRrh35QLS4fYdZNtUmZzRZhO5vxbzmFwqy7x1myIZRv/6Ucg3OVwfWo1h470yGiEUO7O9YYRJO8nwgonU6WSsejQiHGZTH1l85/S0lzhgzjGQsdgijRkEAlBO0751yTlP6eABZHIDNtnD3tuNDH07Eg0rB9uqcyfosu+i1PGb07a87UJe9FlGdHPYCxDXneyrqu1PY5kIN6d2rej4KhFe3GCdLN33qbFpGr0QYnxXW7pLVUU9JkSna+l8GNov7xRUP2oBSxTCaRT/jzWt/XVu5cRFtt8rO8ToXOq4/8We+Dt/+sC3hLjwZQSipcBuz2t+W/L+P3OIkpxSN47qE9aT/yHMsXMVtKSuz+YtqkXNw3YYZf3/+6aVmAFVmAFVmAFVmAFVmAFVmAFVmAFVmAFVmAFVmAFpvvg1pX89aAfAoZLKPYInpmeOH46piU6tfTfUEsDBBQAAgAIAFydiEup0cU1TQAAAGsAAAAbAAAAdW5pdmVyc2FsL3VuaXZlcnNhbC5wbmcueG1ss7GvyM1RKEstKs7Mz7NVMtQzULK34+WyKShKLctMLVeoAIoBBSFASaHSVsnMCMEtz0wpyQCqMDA3QwhmpGamZ5TYKlkYmMMF9YFmAgBQSwECAAAUAAIACABHgohLKzpha/oEAAAZEQAAHQAAAAAAAAABAAAAAAAAAAAAdW5pdmVyc2FsL2NvbW1vbl9tZXNzYWdlcy5sbmdQSwECAAAUAAIACABHgohLfRD1dhMEAAB4DQAAJwAAAAAAAAABAAAAAAA1BQAAdW5pdmVyc2FsL2ZsYXNoX3B1Ymxpc2hpbmdfc2V0dGluZ3MueG1sUEsBAgAAFAACAAgAR4KIS4Wv9iOqAgAAYAoAACEAAAAAAAAAAQAAAAAAjQkAAHVuaXZlcnNhbC9mbGFzaF9za2luX3NldHRpbmdzLnhtbFBLAQIAABQAAgAIAEeCiEuuxZTx4wMAAIkMAAAmAAAAAAAAAAEAAAAAAHYMAAB1bml2ZXJzYWwvaHRtbF9wdWJsaXNoaW5nX3NldHRpbmdzLnhtbFBLAQIAABQAAgAIAEeCiEuwLryagAEAAAsGAAAfAAAAAAAAAAEAAAAAAJ0QAAB1bml2ZXJzYWwvaHRtbF9za2luX3NldHRpbmdzLmpzUEsBAgAAFAACAAgAXJ2ISz08L9HBAAAA5QEAABoAAAAAAAAAAQAAAAAAWhIAAHVuaXZlcnNhbC9pMThuX3ByZXNldHMueG1sUEsBAgAAFAACAAgAXJ2IS7DtXVduAAAAdgAAABwAAAAAAAAAAQAAAAAAUxMAAHVuaXZlcnNhbC9sb2NhbF9zZXR0aW5ncy54bWxQSwECAAAUAAIACABElFdHI7RO+/sCAACwCAAAFAAAAAAAAAABAAAAAAD7EwAAdW5pdmVyc2FsL3BsYXllci54bWxQSwECAAAUAAIACABcnYhLF6nhQW8BAAD7AgAAKQAAAAAAAAABAAAAAAAoFwAAdW5pdmVyc2FsL3NraW5fY3VzdG9taXphdGlvbl9zZXR0aW5ncy54bWxQSwECAAAUAAIACABcnYhLZo+6OzMHAADGGwAAFwAAAAAAAAAAAAAAAADeGAAAdW5pdmVyc2FsL3VuaXZlcnNhbC5wbmdQSwECAAAUAAIACABcnYhLqdHFNU0AAABrAAAAGwAAAAAAAAABAAAAAABGIAAAdW5pdmVyc2FsL3VuaXZlcnNhbC5wbmcueG1sUEsFBgAAAAALAAsASQMAAMwgAAAAAA=="/>
  <p:tag name="ISPRING_PRESENTATION_TITLE" val="花卉"/>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ISLIDE.ADDREMOVEWATERMARK" val="CESvQxjt64"/>
</p:tagLst>
</file>

<file path=ppt/tags/tag3.xml><?xml version="1.0" encoding="utf-8"?>
<p:tagLst xmlns:a="http://schemas.openxmlformats.org/drawingml/2006/main" xmlns:r="http://schemas.openxmlformats.org/officeDocument/2006/relationships" xmlns:p="http://schemas.openxmlformats.org/presentationml/2006/main">
  <p:tag name="ISLIDE.ADDREMOVEWATERMARK" val="CESvQxjt64"/>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388</TotalTime>
  <Words>2635</Words>
  <Application>Microsoft Office PowerPoint</Application>
  <PresentationFormat>宽屏</PresentationFormat>
  <Paragraphs>182</Paragraphs>
  <Slides>29</Slides>
  <Notes>29</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29</vt:i4>
      </vt:variant>
    </vt:vector>
  </HeadingPairs>
  <TitlesOfParts>
    <vt:vector size="42" baseType="lpstr">
      <vt:lpstr>方正行楷简体</vt:lpstr>
      <vt:lpstr>方正吕建德字体</vt:lpstr>
      <vt:lpstr>方正苏新诗柳楷简体</vt:lpstr>
      <vt:lpstr>经典行书简</vt:lpstr>
      <vt:lpstr>柳公权柳体</vt:lpstr>
      <vt:lpstr>宋体</vt:lpstr>
      <vt:lpstr>微软雅黑</vt:lpstr>
      <vt:lpstr>颜简体</vt:lpstr>
      <vt:lpstr>叶根友特楷简体</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设计师QQ：729615610</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花卉</dc:title>
  <dc:creator>曾智</dc:creator>
  <cp:lastModifiedBy>faith123</cp:lastModifiedBy>
  <cp:revision>54</cp:revision>
  <dcterms:created xsi:type="dcterms:W3CDTF">2017-12-22T02:16:51Z</dcterms:created>
  <dcterms:modified xsi:type="dcterms:W3CDTF">2018-10-09T02:34:47Z</dcterms:modified>
</cp:coreProperties>
</file>