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4"/>
  </p:notesMasterIdLst>
  <p:handoutMasterIdLst>
    <p:handoutMasterId r:id="rId6"/>
  </p:handoutMasterIdLst>
  <p:sldIdLst>
    <p:sldId id="307" r:id="rId3"/>
    <p:sldId id="346" r:id="rId5"/>
  </p:sldIdLst>
  <p:sldSz cx="9145270" cy="514477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sz="1600" kern="1200" baseline="-250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9933"/>
    <a:srgbClr val="CCCC00"/>
    <a:srgbClr val="FFCC00"/>
    <a:srgbClr val="CCFFFF"/>
    <a:srgbClr val="000099"/>
    <a:srgbClr val="FFFFFF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136" autoAdjust="0"/>
    <p:restoredTop sz="93801" autoAdjust="0"/>
  </p:normalViewPr>
  <p:slideViewPr>
    <p:cSldViewPr>
      <p:cViewPr varScale="1">
        <p:scale>
          <a:sx n="130" d="100"/>
          <a:sy n="130" d="100"/>
        </p:scale>
        <p:origin x="1392" y="96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5" d="100"/>
        <a:sy n="45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730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baseline="0"/>
            </a:lvl1pPr>
          </a:lstStyle>
          <a:p>
            <a:endParaRPr lang="zh-CN" altLang="en-US"/>
          </a:p>
        </p:txBody>
      </p:sp>
      <p:sp>
        <p:nvSpPr>
          <p:cNvPr id="310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aseline="0"/>
            </a:lvl1pPr>
          </a:lstStyle>
          <a:p>
            <a:endParaRPr lang="en-US" altLang="zh-CN"/>
          </a:p>
        </p:txBody>
      </p:sp>
      <p:sp>
        <p:nvSpPr>
          <p:cNvPr id="310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baseline="0"/>
            </a:lvl1pPr>
          </a:lstStyle>
          <a:p>
            <a:endParaRPr lang="en-US" altLang="zh-CN"/>
          </a:p>
        </p:txBody>
      </p:sp>
      <p:sp>
        <p:nvSpPr>
          <p:cNvPr id="310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aseline="0"/>
            </a:lvl1pPr>
          </a:lstStyle>
          <a:p>
            <a:fld id="{EBFF1B77-A8F8-4464-9700-9BD30A651DE5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baseline="0"/>
            </a:lvl1pPr>
          </a:lstStyle>
          <a:p>
            <a:endParaRPr lang="zh-CN" altLang="en-US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aseline="0"/>
            </a:lvl1pPr>
          </a:lstStyle>
          <a:p>
            <a:endParaRPr lang="en-US" altLang="zh-CN"/>
          </a:p>
        </p:txBody>
      </p:sp>
      <p:sp>
        <p:nvSpPr>
          <p:cNvPr id="1280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2588" y="685800"/>
            <a:ext cx="6092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280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280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baseline="0"/>
            </a:lvl1pPr>
          </a:lstStyle>
          <a:p>
            <a:endParaRPr lang="en-US" altLang="zh-CN"/>
          </a:p>
        </p:txBody>
      </p:sp>
      <p:sp>
        <p:nvSpPr>
          <p:cNvPr id="1280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aseline="0"/>
            </a:lvl1pPr>
          </a:lstStyle>
          <a:p>
            <a:fld id="{053B071C-5846-4D14-8EB0-67ECF4B2CE5E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1CB947F0-4BEE-412C-B785-5781A25C8E43}" type="slidenum">
              <a:rPr lang="zh-CN" altLang="en-US"/>
            </a:fld>
            <a:endParaRPr lang="en-US" altLang="zh-CN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fld id="{E01D6EF0-5F1E-4A3C-BB61-CFD0749F0DE0}" type="slidenum">
              <a:rPr lang="zh-CN" altLang="en-US"/>
            </a:fld>
            <a:endParaRPr lang="en-US" altLang="zh-CN"/>
          </a:p>
        </p:txBody>
      </p:sp>
      <p:sp>
        <p:nvSpPr>
          <p:cNvPr id="289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89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over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8288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70013"/>
            <a:ext cx="7888288" cy="32639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cover dir="r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 spd="slow">
    <p:cover dir="rd"/>
  </p:transition>
  <p:txStyles>
    <p:titleStyle>
      <a:lvl1pPr algn="ctr" defTabSz="815975" rtl="0" fontAlgn="base">
        <a:spcBef>
          <a:spcPct val="0"/>
        </a:spcBef>
        <a:spcAft>
          <a:spcPct val="0"/>
        </a:spcAft>
        <a:defRPr sz="2800" b="1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2pPr>
      <a:lvl3pPr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3pPr>
      <a:lvl4pPr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4pPr>
      <a:lvl5pPr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5pPr>
      <a:lvl6pPr marL="457200"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6pPr>
      <a:lvl7pPr marL="914400"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7pPr>
      <a:lvl8pPr marL="1371600"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8pPr>
      <a:lvl9pPr marL="1828800" algn="ctr" defTabSz="815975" rtl="0" fontAlgn="base">
        <a:spcBef>
          <a:spcPct val="0"/>
        </a:spcBef>
        <a:spcAft>
          <a:spcPct val="0"/>
        </a:spcAft>
        <a:defRPr sz="2800" b="1">
          <a:solidFill>
            <a:srgbClr val="FFFFFF"/>
          </a:solidFill>
          <a:latin typeface="Verdana" panose="020B0604030504040204" pitchFamily="34" charset="0"/>
        </a:defRPr>
      </a:lvl9pPr>
    </p:titleStyle>
    <p:bodyStyle>
      <a:lvl1pPr marL="306705" indent="-306705" algn="l" defTabSz="815975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63575" indent="-255905" algn="l" defTabSz="815975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5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021080" indent="-205105" algn="l" defTabSz="815975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1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428750" indent="-205105" algn="l" defTabSz="815975" rtl="0" fontAlgn="base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1837055" indent="-205105" algn="l" defTabSz="815975" rtl="0" fontAlgn="base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image" Target="../media/image4.png"/><Relationship Id="rId7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tags" Target="../tags/tag3.xml"/><Relationship Id="rId40" Type="http://schemas.openxmlformats.org/officeDocument/2006/relationships/notesSlide" Target="../notesSlides/notesSlide1.xml"/><Relationship Id="rId4" Type="http://schemas.openxmlformats.org/officeDocument/2006/relationships/image" Target="../media/image2.png"/><Relationship Id="rId39" Type="http://schemas.openxmlformats.org/officeDocument/2006/relationships/slideLayout" Target="../slideLayouts/slideLayout1.xml"/><Relationship Id="rId38" Type="http://schemas.openxmlformats.org/officeDocument/2006/relationships/image" Target="../media/image15.png"/><Relationship Id="rId37" Type="http://schemas.microsoft.com/office/2007/relationships/media" Target="../media/audio1.wav"/><Relationship Id="rId36" Type="http://schemas.openxmlformats.org/officeDocument/2006/relationships/audio" Target="../media/audio1.wav"/><Relationship Id="rId35" Type="http://schemas.openxmlformats.org/officeDocument/2006/relationships/tags" Target="../tags/tag21.xml"/><Relationship Id="rId34" Type="http://schemas.openxmlformats.org/officeDocument/2006/relationships/tags" Target="../tags/tag20.xml"/><Relationship Id="rId33" Type="http://schemas.openxmlformats.org/officeDocument/2006/relationships/image" Target="../media/image14.GIF"/><Relationship Id="rId32" Type="http://schemas.openxmlformats.org/officeDocument/2006/relationships/tags" Target="../tags/tag19.xml"/><Relationship Id="rId31" Type="http://schemas.openxmlformats.org/officeDocument/2006/relationships/image" Target="../media/image13.png"/><Relationship Id="rId30" Type="http://schemas.openxmlformats.org/officeDocument/2006/relationships/tags" Target="../tags/tag18.xml"/><Relationship Id="rId3" Type="http://schemas.openxmlformats.org/officeDocument/2006/relationships/tags" Target="../tags/tag2.xml"/><Relationship Id="rId29" Type="http://schemas.openxmlformats.org/officeDocument/2006/relationships/image" Target="../media/image12.png"/><Relationship Id="rId28" Type="http://schemas.openxmlformats.org/officeDocument/2006/relationships/tags" Target="../tags/tag17.xml"/><Relationship Id="rId27" Type="http://schemas.openxmlformats.org/officeDocument/2006/relationships/image" Target="../media/image11.png"/><Relationship Id="rId26" Type="http://schemas.openxmlformats.org/officeDocument/2006/relationships/tags" Target="../tags/tag16.xml"/><Relationship Id="rId25" Type="http://schemas.openxmlformats.org/officeDocument/2006/relationships/image" Target="../media/image10.png"/><Relationship Id="rId24" Type="http://schemas.openxmlformats.org/officeDocument/2006/relationships/tags" Target="../tags/tag15.xml"/><Relationship Id="rId23" Type="http://schemas.openxmlformats.org/officeDocument/2006/relationships/image" Target="../media/image9.png"/><Relationship Id="rId22" Type="http://schemas.openxmlformats.org/officeDocument/2006/relationships/tags" Target="../tags/tag14.xml"/><Relationship Id="rId21" Type="http://schemas.openxmlformats.org/officeDocument/2006/relationships/image" Target="../media/image8.png"/><Relationship Id="rId20" Type="http://schemas.openxmlformats.org/officeDocument/2006/relationships/tags" Target="../tags/tag13.xml"/><Relationship Id="rId2" Type="http://schemas.openxmlformats.org/officeDocument/2006/relationships/image" Target="../media/image1.jpeg"/><Relationship Id="rId19" Type="http://schemas.openxmlformats.org/officeDocument/2006/relationships/image" Target="../media/image7.png"/><Relationship Id="rId18" Type="http://schemas.openxmlformats.org/officeDocument/2006/relationships/tags" Target="../tags/tag12.xml"/><Relationship Id="rId17" Type="http://schemas.openxmlformats.org/officeDocument/2006/relationships/image" Target="../media/image6.png"/><Relationship Id="rId16" Type="http://schemas.openxmlformats.org/officeDocument/2006/relationships/tags" Target="../tags/tag11.xml"/><Relationship Id="rId15" Type="http://schemas.openxmlformats.org/officeDocument/2006/relationships/tags" Target="../tags/tag10.xml"/><Relationship Id="rId14" Type="http://schemas.openxmlformats.org/officeDocument/2006/relationships/tags" Target="../tags/tag9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559" name="PA_淘宝网Chenying0907出品 151" descr="01副本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5588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538" name="PA_淘宝网Chenying0907出品 130" descr="梅花35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 cstate="screen"/>
          <a:srcRect l="6703"/>
          <a:stretch>
            <a:fillRect/>
          </a:stretch>
        </p:blipFill>
        <p:spPr bwMode="auto">
          <a:xfrm>
            <a:off x="6229350" y="0"/>
            <a:ext cx="2916238" cy="2332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A_淘宝网Chenying0907出品 12" descr="14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704138" y="365125"/>
            <a:ext cx="68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A_淘宝网Chenying0907出品 9" descr="12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7427913" y="441325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A_淘宝网Chenying0907出品 10" descr="12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246938" y="10509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A_淘宝网Chenying0907出品 9" descr="12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942138" y="974725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A_淘宝网Chenying0907出品 12" descr="14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991475" y="581025"/>
            <a:ext cx="685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A_淘宝网Chenying0907出品 9" descr="12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7715250" y="657225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A_淘宝网Chenying0907出品 10" descr="12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534275" y="1266825"/>
            <a:ext cx="533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A_淘宝网Chenying0907出品 9" descr="12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7229475" y="1190625"/>
            <a:ext cx="428625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5554" name="PA_淘宝网Chenying0907出品 146" descr="笔刷最新"/>
          <p:cNvPicPr>
            <a:picLocks noChangeAspect="1" noChangeArrowheads="1"/>
          </p:cNvPicPr>
          <p:nvPr>
            <p:custDataLst>
              <p:tags r:id="rId16"/>
            </p:custDataLst>
          </p:nvPr>
        </p:nvPicPr>
        <p:blipFill>
          <a:blip r:embed="rId17" cstate="screen"/>
          <a:srcRect/>
          <a:stretch>
            <a:fillRect/>
          </a:stretch>
        </p:blipFill>
        <p:spPr bwMode="auto">
          <a:xfrm>
            <a:off x="1741488" y="287338"/>
            <a:ext cx="36576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556" name="PA_淘宝网Chenying0907出品 148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19" cstate="screen"/>
          <a:stretch>
            <a:fillRect/>
          </a:stretch>
        </p:blipFill>
        <p:spPr bwMode="auto">
          <a:xfrm>
            <a:off x="-151606" y="-23172"/>
            <a:ext cx="1792928" cy="1792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557" name="PA_淘宝网Chenying0907出品 149" descr="金鱼05"/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21" cstate="screen"/>
          <a:srcRect/>
          <a:stretch>
            <a:fillRect/>
          </a:stretch>
        </p:blipFill>
        <p:spPr bwMode="auto">
          <a:xfrm rot="20671190" flipH="1">
            <a:off x="2943225" y="3730625"/>
            <a:ext cx="715963" cy="44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558" name="PA_淘宝网Chenying0907出品 150" descr="金鱼02"/>
          <p:cNvPicPr>
            <a:picLocks noChangeAspect="1" noChangeArrowheads="1"/>
          </p:cNvPicPr>
          <p:nvPr>
            <p:custDataLst>
              <p:tags r:id="rId22"/>
            </p:custDataLst>
          </p:nvPr>
        </p:nvPicPr>
        <p:blipFill>
          <a:blip r:embed="rId23" cstate="screen"/>
          <a:srcRect/>
          <a:stretch>
            <a:fillRect/>
          </a:stretch>
        </p:blipFill>
        <p:spPr bwMode="auto">
          <a:xfrm rot="-1779374">
            <a:off x="1970088" y="3159125"/>
            <a:ext cx="960437" cy="87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560" name="PA_淘宝网Chenying0907出品 152"/>
          <p:cNvPicPr>
            <a:picLocks noChangeAspect="1" noChangeArrowheads="1"/>
          </p:cNvPicPr>
          <p:nvPr>
            <p:custDataLst>
              <p:tags r:id="rId2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794" y="896144"/>
            <a:ext cx="3809470" cy="251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561" name="PA_淘宝网Chenying0907出品 153" descr="小云03"/>
          <p:cNvPicPr>
            <a:picLocks noChangeAspect="1" noChangeArrowheads="1"/>
          </p:cNvPicPr>
          <p:nvPr>
            <p:custDataLst>
              <p:tags r:id="rId26"/>
            </p:custDataLst>
          </p:nvPr>
        </p:nvPicPr>
        <p:blipFill>
          <a:blip r:embed="rId27" cstate="screen"/>
          <a:srcRect/>
          <a:stretch>
            <a:fillRect/>
          </a:stretch>
        </p:blipFill>
        <p:spPr bwMode="auto">
          <a:xfrm>
            <a:off x="5153025" y="3178175"/>
            <a:ext cx="863600" cy="72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562" name="PA_淘宝网Chenying0907出品 154" descr="小云03"/>
          <p:cNvPicPr>
            <a:picLocks noChangeAspect="1" noChangeArrowheads="1"/>
          </p:cNvPicPr>
          <p:nvPr>
            <p:custDataLst>
              <p:tags r:id="rId28"/>
            </p:custDataLst>
          </p:nvPr>
        </p:nvPicPr>
        <p:blipFill>
          <a:blip r:embed="rId29" cstate="screen"/>
          <a:srcRect/>
          <a:stretch>
            <a:fillRect/>
          </a:stretch>
        </p:blipFill>
        <p:spPr bwMode="auto">
          <a:xfrm>
            <a:off x="5800725" y="3403600"/>
            <a:ext cx="1439863" cy="92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539" name="PA_淘宝网Chenying0907出品 131" descr="4400"/>
          <p:cNvPicPr>
            <a:picLocks noChangeAspect="1" noChangeArrowheads="1"/>
          </p:cNvPicPr>
          <p:nvPr>
            <p:custDataLst>
              <p:tags r:id="rId30"/>
            </p:custDataLst>
          </p:nvPr>
        </p:nvPicPr>
        <p:blipFill>
          <a:blip r:embed="rId31" cstate="screen">
            <a:lum contrast="18000"/>
          </a:blip>
          <a:srcRect/>
          <a:stretch>
            <a:fillRect/>
          </a:stretch>
        </p:blipFill>
        <p:spPr bwMode="auto">
          <a:xfrm>
            <a:off x="0" y="3038475"/>
            <a:ext cx="6097588" cy="212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598" name="PA_淘宝网Chenying0907出品 190" descr="201021213174998924"/>
          <p:cNvPicPr>
            <a:picLocks noChangeAspect="1" noChangeArrowheads="1" noCrop="1"/>
          </p:cNvPicPr>
          <p:nvPr>
            <p:custDataLst>
              <p:tags r:id="rId32"/>
            </p:custDataLst>
          </p:nvPr>
        </p:nvPicPr>
        <p:blipFill>
          <a:blip r:embed="rId33" cstate="screen"/>
          <a:srcRect/>
          <a:stretch>
            <a:fillRect/>
          </a:stretch>
        </p:blipFill>
        <p:spPr bwMode="auto">
          <a:xfrm>
            <a:off x="7164388" y="1506538"/>
            <a:ext cx="425450" cy="129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5599" name="PA_淘宝网Chenying0907出品 191" descr="201021213174998924"/>
          <p:cNvPicPr>
            <a:picLocks noChangeAspect="1" noChangeArrowheads="1" noCrop="1"/>
          </p:cNvPicPr>
          <p:nvPr>
            <p:custDataLst>
              <p:tags r:id="rId34"/>
            </p:custDataLst>
          </p:nvPr>
        </p:nvPicPr>
        <p:blipFill>
          <a:blip r:embed="rId33"/>
          <a:srcRect/>
          <a:stretch>
            <a:fillRect/>
          </a:stretch>
        </p:blipFill>
        <p:spPr bwMode="auto">
          <a:xfrm>
            <a:off x="7697788" y="2039938"/>
            <a:ext cx="676275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22" name="PA_淘宝网Chenying0907出品 550"/>
          <p:cNvGrpSpPr/>
          <p:nvPr>
            <p:custDataLst>
              <p:tags r:id="rId35"/>
            </p:custDataLst>
          </p:nvPr>
        </p:nvGrpSpPr>
        <p:grpSpPr bwMode="auto">
          <a:xfrm>
            <a:off x="2135188" y="515938"/>
            <a:ext cx="3314700" cy="3311525"/>
            <a:chOff x="295" y="3475"/>
            <a:chExt cx="1407" cy="1407"/>
          </a:xfrm>
        </p:grpSpPr>
        <p:sp>
          <p:nvSpPr>
            <p:cNvPr id="3623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rgbClr val="FFFFFF">
                    <a:alpha val="0"/>
                  </a:srgbClr>
                </a:gs>
                <a:gs pos="100000">
                  <a:srgbClr val="D1D1D1">
                    <a:alpha val="1200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FFFF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l">
                <a:defRPr/>
              </a:pPr>
              <a:endParaRPr lang="zh-CN" altLang="en-US" sz="6000" baseline="0">
                <a:latin typeface="Arial" panose="020B0604020202020204" pitchFamily="34" charset="0"/>
                <a:ea typeface="华文彩云" panose="02010800040101010101" pitchFamily="2" charset="-122"/>
              </a:endParaRPr>
            </a:p>
          </p:txBody>
        </p:sp>
        <p:grpSp>
          <p:nvGrpSpPr>
            <p:cNvPr id="145565" name="Group 552"/>
            <p:cNvGrpSpPr/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14556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000000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algn="l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algn="l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algn="l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algn="l"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endParaRPr lang="zh-CN" altLang="en-US" sz="6000" baseline="0">
                  <a:ea typeface="华文彩云" panose="02010800040101010101" pitchFamily="2" charset="-122"/>
                </a:endParaRPr>
              </a:p>
            </p:txBody>
          </p:sp>
          <p:grpSp>
            <p:nvGrpSpPr>
              <p:cNvPr id="145567" name="Group 554"/>
              <p:cNvGrpSpPr/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145568" name="Group 555"/>
                <p:cNvGrpSpPr/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145569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45570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5571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  <p:sp>
                    <p:nvSpPr>
                      <p:cNvPr id="145572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45573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5574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  <p:sp>
                    <p:nvSpPr>
                      <p:cNvPr id="145575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eaVert"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5576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45577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5578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  <p:sp>
                    <p:nvSpPr>
                      <p:cNvPr id="145579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45580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5581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  <p:sp>
                    <p:nvSpPr>
                      <p:cNvPr id="145582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eaVert"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145583" name="Group 570"/>
                <p:cNvGrpSpPr/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145584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45585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5586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  <p:sp>
                    <p:nvSpPr>
                      <p:cNvPr id="145587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45588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5589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  <p:sp>
                    <p:nvSpPr>
                      <p:cNvPr id="145590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eaVert"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</p:grpSp>
              </p:grpSp>
              <p:grpSp>
                <p:nvGrpSpPr>
                  <p:cNvPr id="145591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145592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5593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vert="eaVert"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  <p:sp>
                    <p:nvSpPr>
                      <p:cNvPr id="145594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vert="eaVert"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</p:grpSp>
                <p:grpSp>
                  <p:nvGrpSpPr>
                    <p:cNvPr id="145595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145596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rot="10800000"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  <p:sp>
                    <p:nvSpPr>
                      <p:cNvPr id="145597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rgbClr val="FFFFFF">
                          <a:alpha val="18823"/>
                        </a:srgbClr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FFFF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  <p:txBody>
                      <a:bodyPr wrap="none" anchor="ctr"/>
                      <a:lstStyle>
                        <a:lvl1pPr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1pPr>
                        <a:lvl2pPr marL="742950" indent="-28575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2pPr>
                        <a:lvl3pPr marL="11430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3pPr>
                        <a:lvl4pPr marL="16002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4pPr>
                        <a:lvl5pPr marL="2057400" indent="-228600" algn="l"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5pPr>
                        <a:lvl6pPr marL="25146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6pPr>
                        <a:lvl7pPr marL="29718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7pPr>
                        <a:lvl8pPr marL="34290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8pPr>
                        <a:lvl9pPr marL="3886200" indent="-228600" fontAlgn="base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Arial" panose="020B0604020202020204" pitchFamily="34" charset="0"/>
                          </a:defRPr>
                        </a:lvl9pPr>
                      </a:lstStyle>
                      <a:p>
                        <a:endParaRPr lang="zh-CN" altLang="en-US" sz="6000" baseline="0">
                          <a:ea typeface="华文彩云" panose="02010800040101010101" pitchFamily="2" charset="-122"/>
                        </a:endParaRPr>
                      </a:p>
                    </p:txBody>
                  </p:sp>
                </p:grpSp>
              </p:grpSp>
            </p:grpSp>
          </p:grpSp>
        </p:grpSp>
      </p:grpSp>
      <p:pic>
        <p:nvPicPr>
          <p:cNvPr id="57" name="淘宝网Chenying0907出品 208">
            <a:hlinkClick r:id="" action="ppaction://media"/>
          </p:cNvPr>
          <p:cNvPicPr>
            <a:picLocks noChangeAspect="1" noChangeArrowheads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4400" y="5926138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5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5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5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4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58025E-6 C 0.01562 0.03858 0.03125 0.07747 0.03194 0.14074 C 0.03263 0.20401 0.00138 0.29166 0.00416 0.38024 C 0.00694 0.46882 0.04722 0.57253 0.04861 0.6716 C 0.05 0.77068 0.03125 0.87284 0.0125 0.97531 " pathEditMode="relative" ptsTypes="aaa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4.44444E-6 3.58025E-6 C -0.00209 0.025 -0.004 0.05031 -0.00139 0.0963 C 0.00121 0.14228 0.01892 0.2034 0.01527 0.27654 C 0.01163 0.34969 -0.01823 0.43827 -0.02361 0.5358 C -0.029 0.63333 -0.02292 0.74753 -0.01667 0.86173 " pathEditMode="relative" rAng="0" ptsTypes="aaaa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4.72222E-6 -2.46914E-6 C 0.00469 0.08858 0.00955 0.17747 0.02361 0.25679 C 0.03767 0.33611 0.07691 0.37654 0.08472 0.47654 C 0.09253 0.57654 0.0816 0.71667 0.07083 0.85648 " pathEditMode="relative" ptsTypes="aaaA">
                                      <p:cBhvr>
                                        <p:cTn id="32" dur="3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34" dur="37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Motion origin="layout" path="M -5.27778E-6 -2.96296E-6 C 0.02708 0.07346 0.05433 0.14692 0.06388 0.24939 C 0.07343 0.35185 0.04235 0.49969 0.05694 0.61482 C 0.07152 0.72994 0.11145 0.83519 0.15138 0.94074 " pathEditMode="relative" rAng="0" ptsTypes="aaaA">
                                      <p:cBhvr>
                                        <p:cTn id="3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Motion origin="layout" path="M 5.55556E-7 3.58025E-6 C 0.01562 0.03858 0.03125 0.07747 0.03194 0.14074 C 0.03263 0.20401 0.00138 0.29166 0.00416 0.38024 C 0.00694 0.46882 0.04722 0.57253 0.04861 0.6716 C 0.05 0.77068 0.03125 0.87284 0.0125 0.97531 " pathEditMode="relative" ptsTypes="aaaaA">
                                      <p:cBhvr>
                                        <p:cTn id="44" dur="3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Rot by="21600000">
                                      <p:cBhvr>
                                        <p:cTn id="46" dur="3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4.44444E-6 3.58025E-6 C -0.00209 0.025 -0.004 0.05031 -0.00139 0.0963 C 0.00121 0.14228 0.01892 0.2034 0.01527 0.27654 C 0.01163 0.34969 -0.01823 0.43827 -0.02361 0.5358 C -0.029 0.63333 -0.02292 0.74753 -0.01667 0.86173 " pathEditMode="relative" rAng="0" ptsTypes="aaaaA">
                                      <p:cBhvr>
                                        <p:cTn id="50" dur="3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52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2222E-6 -2.46914E-6 C 0.00469 0.08858 0.00955 0.17747 0.02361 0.25679 C 0.03767 0.33611 0.07691 0.37654 0.08472 0.47654 C 0.09253 0.57654 0.0816 0.71667 0.07083 0.85648 " pathEditMode="relative" ptsTypes="aaaA">
                                      <p:cBhvr>
                                        <p:cTn id="56" dur="3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58" dur="3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5.27778E-6 -2.96296E-6 C 0.02708 0.07346 0.05433 0.14692 0.06388 0.24939 C 0.07343 0.35185 0.04235 0.49969 0.05694 0.61482 C 0.07152 0.72994 0.11145 0.83519 0.15138 0.94074 " pathEditMode="relative" rAng="0" ptsTypes="aaaA">
                                      <p:cBhvr>
                                        <p:cTn id="6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55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55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43200000">
                                      <p:cBhvr>
                                        <p:cTn id="70" dur="7500" fill="hold"/>
                                        <p:tgtEl>
                                          <p:spTgt spid="1455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5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5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5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5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0" presetClass="pat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Motion origin="layout" path="M -0.18333 -0.13192 C -0.16493 -0.12635 -0.10902 -0.13902 -0.07083 -0.09886 C -0.03263 -0.0587 -0.02569 -0.03121 -3.88889E-6 3.36114E-6 " pathEditMode="relative" rAng="0" ptsTypes="asa">
                                      <p:cBhvr>
                                        <p:cTn id="80" dur="2000" fill="hold"/>
                                        <p:tgtEl>
                                          <p:spTgt spid="1455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67" y="624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5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0" presetClass="path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Motion origin="layout" path="M -0.2625 0.03704 C -0.22257 0.02284 -0.18264 0.00864 -0.13889 0.00247 C -0.09514 -0.00371 -0.04757 -0.00185 -5.55556E-7 2.46914E-7 " pathEditMode="relative" ptsTypes="aaA">
                                      <p:cBhvr>
                                        <p:cTn id="85" dur="2000" fill="hold"/>
                                        <p:tgtEl>
                                          <p:spTgt spid="1455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145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0" presetClass="path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-0.86632 -8.64198E-7 L 2.5E-6 -8.64198E-7 " pathEditMode="relative" ptsTypes="AA">
                                      <p:cBhvr>
                                        <p:cTn id="90" dur="2000" fill="hold"/>
                                        <p:tgtEl>
                                          <p:spTgt spid="1455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145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0" presetClass="pat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38577 7.40741E-7 L -1.38889E-6 7.40741E-7 " pathEditMode="relative" ptsTypes="AA">
                                      <p:cBhvr>
                                        <p:cTn id="95" dur="2000" fill="hold"/>
                                        <p:tgtEl>
                                          <p:spTgt spid="1455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400"/>
                                        <p:tgtEl>
                                          <p:spTgt spid="1455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400" fill="hold"/>
                                        <p:tgtEl>
                                          <p:spTgt spid="145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400" fill="hold"/>
                                        <p:tgtEl>
                                          <p:spTgt spid="145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0"/>
                                        <p:tgtEl>
                                          <p:spTgt spid="1455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0" fill="hold"/>
                                        <p:tgtEl>
                                          <p:spTgt spid="145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0" fill="hold"/>
                                        <p:tgtEl>
                                          <p:spTgt spid="145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7500"/>
                                        <p:tgtEl>
                                          <p:spTgt spid="1455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7500" fill="hold"/>
                                        <p:tgtEl>
                                          <p:spTgt spid="145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7500" fill="hold"/>
                                        <p:tgtEl>
                                          <p:spTgt spid="145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1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6" dur="2000" fill="hold"/>
                                        <p:tgtEl>
                                          <p:spTgt spid="362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8" dur="3000" fill="hold"/>
                                        <p:tgtEl>
                                          <p:spTgt spid="362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4600"/>
                                        <p:tgtEl>
                                          <p:spTgt spid="36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599"/>
                                          </p:stCondLst>
                                        </p:cTn>
                                        <p:tgtEl>
                                          <p:spTgt spid="3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0">
                <p:cTn id="122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691" name="淘宝网Chenying0907出品 299" descr="淘宝网Chenying0907出品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0" y="0"/>
            <a:ext cx="9145588" cy="514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7692" name="淘宝网Chenying0907出品 300" descr="中国风圆"/>
          <p:cNvPicPr>
            <a:picLocks noChangeAspect="1" noChangeArrowheads="1"/>
          </p:cNvPicPr>
          <p:nvPr/>
        </p:nvPicPr>
        <p:blipFill>
          <a:blip r:embed="rId2" cstate="screen">
            <a:lum bright="-24000" contrast="24000"/>
          </a:blip>
          <a:srcRect/>
          <a:stretch>
            <a:fillRect/>
          </a:stretch>
        </p:blipFill>
        <p:spPr bwMode="auto">
          <a:xfrm>
            <a:off x="1836738" y="-161925"/>
            <a:ext cx="54006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7693" name="Text Box 301"/>
          <p:cNvSpPr txBox="1">
            <a:spLocks noChangeArrowheads="1"/>
          </p:cNvSpPr>
          <p:nvPr/>
        </p:nvSpPr>
        <p:spPr bwMode="ltGray">
          <a:xfrm>
            <a:off x="3595688" y="1133475"/>
            <a:ext cx="2057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900" baseline="0">
                <a:solidFill>
                  <a:srgbClr val="CC0000"/>
                </a:solidFill>
                <a:latin typeface="方正兰亭大黑_GBK" pitchFamily="2" charset="-122"/>
                <a:ea typeface="方正兰亭大黑_GBK" pitchFamily="2" charset="-122"/>
              </a:rPr>
              <a:t>LOGO</a:t>
            </a:r>
            <a:endParaRPr lang="en-US" altLang="zh-CN" sz="2900" baseline="0">
              <a:solidFill>
                <a:srgbClr val="CC0000"/>
              </a:solidFill>
              <a:latin typeface="方正兰亭大黑_GBK" pitchFamily="2" charset="-122"/>
              <a:ea typeface="方正兰亭大黑_GBK" pitchFamily="2" charset="-122"/>
            </a:endParaRPr>
          </a:p>
        </p:txBody>
      </p:sp>
      <p:sp>
        <p:nvSpPr>
          <p:cNvPr id="187694" name="Text Box 302"/>
          <p:cNvSpPr txBox="1">
            <a:spLocks noChangeArrowheads="1"/>
          </p:cNvSpPr>
          <p:nvPr/>
        </p:nvSpPr>
        <p:spPr bwMode="ltGray">
          <a:xfrm>
            <a:off x="1692275" y="1712913"/>
            <a:ext cx="57150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zh-CN" sz="1500" baseline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2018</a:t>
            </a:r>
            <a:r>
              <a:rPr lang="zh-CN" altLang="en-US" sz="1500" baseline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，我们感谢一路有您的支持和信任</a:t>
            </a:r>
            <a:endParaRPr lang="zh-CN" altLang="en-US" sz="1500" baseline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zh-CN" sz="1500" baseline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2019</a:t>
            </a:r>
            <a:r>
              <a:rPr lang="zh-CN" altLang="en-US" sz="1500" baseline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，我们将</a:t>
            </a:r>
            <a:endParaRPr lang="zh-CN" altLang="en-US" sz="1500" baseline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一如既往兢兢业业，与您携手共创辉煌，</a:t>
            </a:r>
            <a:endParaRPr lang="zh-CN" altLang="en-US" sz="1500" baseline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值此新年来临之际，</a:t>
            </a:r>
            <a:endParaRPr lang="zh-CN" altLang="en-US" sz="1500" baseline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向您献上最诚挚的祝福</a:t>
            </a:r>
            <a:endParaRPr lang="zh-CN" altLang="en-US" sz="1500" baseline="0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7695" name="Text Box 303"/>
          <p:cNvSpPr txBox="1">
            <a:spLocks noChangeArrowheads="1"/>
          </p:cNvSpPr>
          <p:nvPr/>
        </p:nvSpPr>
        <p:spPr bwMode="ltGray">
          <a:xfrm>
            <a:off x="2700338" y="3509963"/>
            <a:ext cx="38100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zh-CN" altLang="en-US" sz="2900" baseline="0">
                <a:solidFill>
                  <a:srgbClr val="CC0000"/>
                </a:solidFill>
                <a:latin typeface="方正兰亭大黑_GBK" pitchFamily="2" charset="-122"/>
                <a:ea typeface="方正兰亭大黑_GBK" pitchFamily="2" charset="-122"/>
              </a:rPr>
              <a:t>万事如意  阖家安康</a:t>
            </a:r>
            <a:endParaRPr lang="zh-CN" altLang="en-US" sz="2900" baseline="0">
              <a:solidFill>
                <a:srgbClr val="CC0000"/>
              </a:solidFill>
              <a:latin typeface="方正兰亭大黑_GBK" pitchFamily="2" charset="-122"/>
              <a:ea typeface="方正兰亭大黑_GBK" pitchFamily="2" charset="-122"/>
            </a:endParaRPr>
          </a:p>
        </p:txBody>
      </p:sp>
      <p:sp>
        <p:nvSpPr>
          <p:cNvPr id="187696" name="Text Box 304"/>
          <p:cNvSpPr txBox="1">
            <a:spLocks noChangeArrowheads="1"/>
          </p:cNvSpPr>
          <p:nvPr/>
        </p:nvSpPr>
        <p:spPr bwMode="ltGray">
          <a:xfrm>
            <a:off x="5892800" y="4373563"/>
            <a:ext cx="3505200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>
                <a:solidFill>
                  <a:srgbClr val="000000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</a:rPr>
              <a:t>某有限公司全体同仁敬上</a:t>
            </a:r>
            <a:endParaRPr lang="zh-CN" altLang="en-US" sz="1500" baseline="0">
              <a:solidFill>
                <a:srgbClr val="000000"/>
              </a:solidFill>
              <a:latin typeface="方正兰亭黑_GBK" panose="02000000000000000000" pitchFamily="2" charset="-122"/>
              <a:ea typeface="方正兰亭黑_GBK" panose="02000000000000000000" pitchFamily="2" charset="-122"/>
            </a:endParaRPr>
          </a:p>
        </p:txBody>
      </p:sp>
      <p:pic>
        <p:nvPicPr>
          <p:cNvPr id="187698" name="淘宝网Chenying0907出品 306" descr="贺新年23"/>
          <p:cNvPicPr>
            <a:picLocks noChangeAspect="1" noChangeArrowheads="1"/>
          </p:cNvPicPr>
          <p:nvPr/>
        </p:nvPicPr>
        <p:blipFill>
          <a:blip r:embed="rId3" cstate="screen">
            <a:lum contrast="26000"/>
          </a:blip>
          <a:srcRect/>
          <a:stretch>
            <a:fillRect/>
          </a:stretch>
        </p:blipFill>
        <p:spPr bwMode="auto">
          <a:xfrm>
            <a:off x="7662863" y="179388"/>
            <a:ext cx="1374775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7699" name="淘宝网Chenying0907出品 30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891" y="2345432"/>
            <a:ext cx="2282843" cy="260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7702" name="淘宝网Chenying0907出品 310" descr="eee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06388" y="273050"/>
            <a:ext cx="998537" cy="2147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7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12000" fill="hold"/>
                                        <p:tgtEl>
                                          <p:spTgt spid="18769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76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7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7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/>
                                        <p:tgtEl>
                                          <p:spTgt spid="1877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600" fill="hold"/>
                                        <p:tgtEl>
                                          <p:spTgt spid="187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fill="hold"/>
                                        <p:tgtEl>
                                          <p:spTgt spid="187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9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7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100"/>
                                        <p:tgtEl>
                                          <p:spTgt spid="187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7" presetClass="entr" presetSubtype="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119444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0" dur="80"/>
                                        <p:tgtEl>
                                          <p:spTgt spid="1876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1" dur="80"/>
                                        <p:tgtEl>
                                          <p:spTgt spid="1876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80"/>
                                        <p:tgtEl>
                                          <p:spTgt spid="1876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6" presetClass="entr" presetSubtype="0" fill="hold" grpId="0" nodeType="withEffect">
                                  <p:stCondLst>
                                    <p:cond delay="8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10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76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76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76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693" grpId="0"/>
      <p:bldP spid="187694" grpId="0"/>
      <p:bldP spid="187695" grpId="0"/>
      <p:bldP spid="187696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sample">
  <a:themeElements>
    <a:clrScheme name="sample 3">
      <a:dk1>
        <a:srgbClr val="335338"/>
      </a:dk1>
      <a:lt1>
        <a:srgbClr val="D7E4BE"/>
      </a:lt1>
      <a:dk2>
        <a:srgbClr val="000066"/>
      </a:dk2>
      <a:lt2>
        <a:srgbClr val="B2B2B2"/>
      </a:lt2>
      <a:accent1>
        <a:srgbClr val="2F86B1"/>
      </a:accent1>
      <a:accent2>
        <a:srgbClr val="D2761A"/>
      </a:accent2>
      <a:accent3>
        <a:srgbClr val="E8EFDB"/>
      </a:accent3>
      <a:accent4>
        <a:srgbClr val="2A462E"/>
      </a:accent4>
      <a:accent5>
        <a:srgbClr val="ADC3D5"/>
      </a:accent5>
      <a:accent6>
        <a:srgbClr val="BE6A16"/>
      </a:accent6>
      <a:hlink>
        <a:srgbClr val="368463"/>
      </a:hlink>
      <a:folHlink>
        <a:srgbClr val="481ECE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ctr" defTabSz="815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58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ctr" defTabSz="815975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6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sample 1">
        <a:dk1>
          <a:srgbClr val="1A3E86"/>
        </a:dk1>
        <a:lt1>
          <a:srgbClr val="C1CFDD"/>
        </a:lt1>
        <a:dk2>
          <a:srgbClr val="000000"/>
        </a:dk2>
        <a:lt2>
          <a:srgbClr val="B2B2B2"/>
        </a:lt2>
        <a:accent1>
          <a:srgbClr val="4AAAC0"/>
        </a:accent1>
        <a:accent2>
          <a:srgbClr val="6600FF"/>
        </a:accent2>
        <a:accent3>
          <a:srgbClr val="DDE4EB"/>
        </a:accent3>
        <a:accent4>
          <a:srgbClr val="143472"/>
        </a:accent4>
        <a:accent5>
          <a:srgbClr val="B1D2DC"/>
        </a:accent5>
        <a:accent6>
          <a:srgbClr val="5C00E7"/>
        </a:accent6>
        <a:hlink>
          <a:srgbClr val="0066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2B166E"/>
        </a:dk1>
        <a:lt1>
          <a:srgbClr val="AADBFC"/>
        </a:lt1>
        <a:dk2>
          <a:srgbClr val="003366"/>
        </a:dk2>
        <a:lt2>
          <a:srgbClr val="B2B2B2"/>
        </a:lt2>
        <a:accent1>
          <a:srgbClr val="19B17B"/>
        </a:accent1>
        <a:accent2>
          <a:srgbClr val="E57B1B"/>
        </a:accent2>
        <a:accent3>
          <a:srgbClr val="D2EAFD"/>
        </a:accent3>
        <a:accent4>
          <a:srgbClr val="23115D"/>
        </a:accent4>
        <a:accent5>
          <a:srgbClr val="ABD5BF"/>
        </a:accent5>
        <a:accent6>
          <a:srgbClr val="CF6F17"/>
        </a:accent6>
        <a:hlink>
          <a:srgbClr val="0066CC"/>
        </a:hlink>
        <a:folHlink>
          <a:srgbClr val="8C71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335338"/>
        </a:dk1>
        <a:lt1>
          <a:srgbClr val="D7E4BE"/>
        </a:lt1>
        <a:dk2>
          <a:srgbClr val="000066"/>
        </a:dk2>
        <a:lt2>
          <a:srgbClr val="B2B2B2"/>
        </a:lt2>
        <a:accent1>
          <a:srgbClr val="2F86B1"/>
        </a:accent1>
        <a:accent2>
          <a:srgbClr val="D2761A"/>
        </a:accent2>
        <a:accent3>
          <a:srgbClr val="E8EFDB"/>
        </a:accent3>
        <a:accent4>
          <a:srgbClr val="2A462E"/>
        </a:accent4>
        <a:accent5>
          <a:srgbClr val="ADC3D5"/>
        </a:accent5>
        <a:accent6>
          <a:srgbClr val="BE6A16"/>
        </a:accent6>
        <a:hlink>
          <a:srgbClr val="368463"/>
        </a:hlink>
        <a:folHlink>
          <a:srgbClr val="481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WPS 演示</Application>
  <PresentationFormat>自定义</PresentationFormat>
  <Paragraphs>12</Paragraphs>
  <Slides>2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</vt:lpstr>
      <vt:lpstr>宋体</vt:lpstr>
      <vt:lpstr>Wingdings</vt:lpstr>
      <vt:lpstr>Verdana</vt:lpstr>
      <vt:lpstr>华文彩云</vt:lpstr>
      <vt:lpstr>方正兰亭大黑_GBK</vt:lpstr>
      <vt:lpstr>黑体</vt:lpstr>
      <vt:lpstr>方正兰亭黑_GBK</vt:lpstr>
      <vt:lpstr>微软雅黑</vt:lpstr>
      <vt:lpstr>Arial Unicode MS</vt:lpstr>
      <vt:lpstr>Arial Black</vt:lpstr>
      <vt:lpstr>sample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lastModifiedBy>拉普耶鲁</cp:lastModifiedBy>
  <cp:revision>350</cp:revision>
  <dcterms:created xsi:type="dcterms:W3CDTF">2004-08-26T06:30:00Z</dcterms:created>
  <dcterms:modified xsi:type="dcterms:W3CDTF">2018-11-23T05:44:40Z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