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30"/>
  </p:handoutMasterIdLst>
  <p:sldIdLst>
    <p:sldId id="5462" r:id="rId3"/>
    <p:sldId id="6226" r:id="rId5"/>
    <p:sldId id="6222" r:id="rId6"/>
    <p:sldId id="6216" r:id="rId7"/>
    <p:sldId id="6220" r:id="rId8"/>
    <p:sldId id="6201" r:id="rId9"/>
    <p:sldId id="6211" r:id="rId10"/>
    <p:sldId id="6214" r:id="rId11"/>
    <p:sldId id="6223" r:id="rId12"/>
    <p:sldId id="6218" r:id="rId13"/>
    <p:sldId id="6202" r:id="rId14"/>
    <p:sldId id="6204" r:id="rId15"/>
    <p:sldId id="6208" r:id="rId16"/>
    <p:sldId id="6209" r:id="rId17"/>
    <p:sldId id="6224" r:id="rId18"/>
    <p:sldId id="6217" r:id="rId19"/>
    <p:sldId id="6219" r:id="rId20"/>
    <p:sldId id="6206" r:id="rId21"/>
    <p:sldId id="6212" r:id="rId22"/>
    <p:sldId id="6213" r:id="rId23"/>
    <p:sldId id="6225" r:id="rId24"/>
    <p:sldId id="6221" r:id="rId25"/>
    <p:sldId id="6198" r:id="rId26"/>
    <p:sldId id="6203" r:id="rId27"/>
    <p:sldId id="6205" r:id="rId28"/>
    <p:sldId id="6215" r:id="rId29"/>
  </p:sldIdLst>
  <p:sldSz cx="12858750" cy="7232650"/>
  <p:notesSz cx="6858000" cy="9144000"/>
  <p:custDataLst>
    <p:tags r:id="rId34"/>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7C7C"/>
    <a:srgbClr val="FF9900"/>
    <a:srgbClr val="B30000"/>
    <a:srgbClr val="FFFFFF"/>
    <a:srgbClr val="F93C43"/>
    <a:srgbClr val="40C4F1"/>
    <a:srgbClr val="F9A200"/>
    <a:srgbClr val="FABD00"/>
    <a:srgbClr val="F98146"/>
    <a:srgbClr val="CA00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91" autoAdjust="0"/>
    <p:restoredTop sz="95394" autoAdjust="0"/>
  </p:normalViewPr>
  <p:slideViewPr>
    <p:cSldViewPr>
      <p:cViewPr varScale="1">
        <p:scale>
          <a:sx n="70" d="100"/>
          <a:sy n="70" d="100"/>
        </p:scale>
        <p:origin x="522" y="102"/>
      </p:cViewPr>
      <p:guideLst>
        <p:guide orient="horz" pos="328"/>
        <p:guide pos="4050"/>
        <p:guide pos="557"/>
        <p:guide orient="horz" pos="4183"/>
        <p:guide pos="7497"/>
        <p:guide pos="6908"/>
      </p:guideLst>
    </p:cSldViewPr>
  </p:slideViewPr>
  <p:outlineViewPr>
    <p:cViewPr>
      <p:scale>
        <a:sx n="100" d="100"/>
        <a:sy n="100" d="100"/>
      </p:scale>
      <p:origin x="0" y="-32094"/>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7" d="100"/>
          <a:sy n="67" d="100"/>
        </p:scale>
        <p:origin x="2832" y="8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gs" Target="tags/tag18.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4B7FA29-E3F8-4667-8A96-8EB7A1B7791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dirty="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D2C7D44-82C0-4973-81A6-B9B6825A7855}" type="slidenum">
              <a:rPr lang="zh-CN" altLang="en-US" smtClean="0">
                <a:latin typeface="Calibri" panose="020F0502020204030204" pitchFamily="34" charset="0"/>
              </a:rPr>
            </a:fld>
            <a:endParaRPr lang="zh-CN" altLang="en-US" smtClean="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764ECE-E651-44E2-BF36-CC55067D92C4}"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4B7FA29-E3F8-4667-8A96-8EB7A1B7791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928813" y="4098502"/>
            <a:ext cx="9001125" cy="1848344"/>
          </a:xfrm>
        </p:spPr>
        <p:txBody>
          <a:bodyPr/>
          <a:lstStyle>
            <a:lvl1pPr marL="0" indent="0" algn="ctr">
              <a:buNone/>
              <a:defRPr>
                <a:solidFill>
                  <a:schemeClr val="tx1">
                    <a:tint val="75000"/>
                  </a:schemeClr>
                </a:solidFill>
              </a:defRPr>
            </a:lvl1pPr>
            <a:lvl2pPr marL="642620" indent="0" algn="ctr">
              <a:buNone/>
              <a:defRPr>
                <a:solidFill>
                  <a:schemeClr val="tx1">
                    <a:tint val="75000"/>
                  </a:schemeClr>
                </a:solidFill>
              </a:defRPr>
            </a:lvl2pPr>
            <a:lvl3pPr marL="1285875" indent="0" algn="ctr">
              <a:buNone/>
              <a:defRPr>
                <a:solidFill>
                  <a:schemeClr val="tx1">
                    <a:tint val="75000"/>
                  </a:schemeClr>
                </a:solidFill>
              </a:defRPr>
            </a:lvl3pPr>
            <a:lvl4pPr marL="1928495" indent="0" algn="ctr">
              <a:buNone/>
              <a:defRPr>
                <a:solidFill>
                  <a:schemeClr val="tx1">
                    <a:tint val="75000"/>
                  </a:schemeClr>
                </a:solidFill>
              </a:defRPr>
            </a:lvl4pPr>
            <a:lvl5pPr marL="2571115" indent="0" algn="ctr">
              <a:buNone/>
              <a:defRPr>
                <a:solidFill>
                  <a:schemeClr val="tx1">
                    <a:tint val="75000"/>
                  </a:schemeClr>
                </a:solidFill>
              </a:defRPr>
            </a:lvl5pPr>
            <a:lvl6pPr marL="3213735" indent="0" algn="ctr">
              <a:buNone/>
              <a:defRPr>
                <a:solidFill>
                  <a:schemeClr val="tx1">
                    <a:tint val="75000"/>
                  </a:schemeClr>
                </a:solidFill>
              </a:defRPr>
            </a:lvl6pPr>
            <a:lvl7pPr marL="3856990" indent="0" algn="ctr">
              <a:buNone/>
              <a:defRPr>
                <a:solidFill>
                  <a:schemeClr val="tx1">
                    <a:tint val="75000"/>
                  </a:schemeClr>
                </a:solidFill>
              </a:defRPr>
            </a:lvl7pPr>
            <a:lvl8pPr marL="4499610" indent="0" algn="ctr">
              <a:buNone/>
              <a:defRPr>
                <a:solidFill>
                  <a:schemeClr val="tx1">
                    <a:tint val="75000"/>
                  </a:schemeClr>
                </a:solidFill>
              </a:defRPr>
            </a:lvl8pPr>
            <a:lvl9pPr marL="514223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288384D8-9F17-4372-A23A-924F96CB64E3}"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080A286-8FF2-4EC5-AF8A-818446FED1D6}" type="slidenum">
              <a:rPr lang="zh-CN" altLang="en-US"/>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84039" y="6703595"/>
            <a:ext cx="2893219" cy="385072"/>
          </a:xfrm>
          <a:prstGeom prst="rect">
            <a:avLst/>
          </a:prstGeom>
        </p:spPr>
        <p:txBody>
          <a:bodyPr/>
          <a:lstStyle/>
          <a:p>
            <a:fld id="{DD89832E-26A6-4465-8181-DF230988BFFD}" type="datetimeFigureOut">
              <a:rPr lang="en-US" smtClean="0"/>
            </a:fld>
            <a:endParaRPr lang="en-US"/>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en-US"/>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58A5B2D7-6EFD-446D-831A-7B28045AA251}"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67_Title Slide">
    <p:spTree>
      <p:nvGrpSpPr>
        <p:cNvPr id="1" name=""/>
        <p:cNvGrpSpPr/>
        <p:nvPr/>
      </p:nvGrpSpPr>
      <p:grpSpPr>
        <a:xfrm>
          <a:off x="0" y="0"/>
          <a:ext cx="0" cy="0"/>
          <a:chOff x="0" y="0"/>
          <a:chExt cx="0" cy="0"/>
        </a:xfrm>
      </p:grpSpPr>
      <p:sp>
        <p:nvSpPr>
          <p:cNvPr id="21" name="Rectangle 20"/>
          <p:cNvSpPr/>
          <p:nvPr userDrawn="1"/>
        </p:nvSpPr>
        <p:spPr>
          <a:xfrm>
            <a:off x="732689" y="5137347"/>
            <a:ext cx="3646560" cy="1392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latin typeface="+mn-lt"/>
            </a:endParaRPr>
          </a:p>
        </p:txBody>
      </p:sp>
      <p:sp>
        <p:nvSpPr>
          <p:cNvPr id="22" name="Picture Placeholder 7"/>
          <p:cNvSpPr>
            <a:spLocks noGrp="1"/>
          </p:cNvSpPr>
          <p:nvPr>
            <p:ph type="pic" sz="quarter" idx="10" hasCustomPrompt="1"/>
          </p:nvPr>
        </p:nvSpPr>
        <p:spPr>
          <a:xfrm>
            <a:off x="739004" y="1829221"/>
            <a:ext cx="3633927" cy="3301006"/>
          </a:xfrm>
          <a:prstGeom prst="rect">
            <a:avLst/>
          </a:prstGeom>
          <a:solidFill>
            <a:schemeClr val="bg1">
              <a:lumMod val="85000"/>
            </a:schemeClr>
          </a:solidFill>
          <a:ln>
            <a:noFill/>
          </a:ln>
        </p:spPr>
        <p:txBody>
          <a:bodyPr bIns="457200" anchor="b"/>
          <a:lstStyle>
            <a:lvl1pPr algn="ctr">
              <a:buNone/>
              <a:defRPr sz="1685">
                <a:solidFill>
                  <a:schemeClr val="tx1">
                    <a:lumMod val="50000"/>
                    <a:lumOff val="50000"/>
                  </a:schemeClr>
                </a:solidFill>
              </a:defRPr>
            </a:lvl1pPr>
          </a:lstStyle>
          <a:p>
            <a:r>
              <a:rPr lang="en-US" dirty="0" smtClean="0"/>
              <a:t>Image Holder</a:t>
            </a:r>
            <a:endParaRPr lang="en-US" dirty="0"/>
          </a:p>
        </p:txBody>
      </p:sp>
      <p:sp>
        <p:nvSpPr>
          <p:cNvPr id="23" name="Text Placeholder 3"/>
          <p:cNvSpPr>
            <a:spLocks noGrp="1"/>
          </p:cNvSpPr>
          <p:nvPr>
            <p:ph type="body" sz="half" idx="15"/>
          </p:nvPr>
        </p:nvSpPr>
        <p:spPr>
          <a:xfrm>
            <a:off x="854686" y="5525065"/>
            <a:ext cx="3402563" cy="893055"/>
          </a:xfrm>
          <a:prstGeom prst="rect">
            <a:avLst/>
          </a:prstGeom>
        </p:spPr>
        <p:txBody>
          <a:bodyPr wrap="square" lIns="0" tIns="0" rIns="0" bIns="0" anchor="t">
            <a:noAutofit/>
          </a:bodyPr>
          <a:lstStyle>
            <a:lvl1pPr marL="0" indent="0" algn="ctr">
              <a:buNone/>
              <a:defRPr sz="1545" b="0" baseline="0">
                <a:solidFill>
                  <a:schemeClr val="bg1"/>
                </a:solidFill>
                <a:latin typeface="+mn-lt"/>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algn="ctr"/>
            <a:endParaRPr lang="en-US" sz="1405" dirty="0">
              <a:solidFill>
                <a:schemeClr val="tx1">
                  <a:lumMod val="50000"/>
                  <a:lumOff val="50000"/>
                </a:schemeClr>
              </a:solidFill>
            </a:endParaRPr>
          </a:p>
        </p:txBody>
      </p:sp>
      <p:sp>
        <p:nvSpPr>
          <p:cNvPr id="24" name="Text Placeholder 3"/>
          <p:cNvSpPr>
            <a:spLocks noGrp="1"/>
          </p:cNvSpPr>
          <p:nvPr>
            <p:ph type="body" sz="half" idx="17"/>
          </p:nvPr>
        </p:nvSpPr>
        <p:spPr>
          <a:xfrm>
            <a:off x="849924" y="5235461"/>
            <a:ext cx="3412090" cy="271082"/>
          </a:xfrm>
          <a:prstGeom prst="rect">
            <a:avLst/>
          </a:prstGeom>
        </p:spPr>
        <p:txBody>
          <a:bodyPr wrap="none" lIns="0" tIns="0" rIns="0" bIns="0" anchor="ctr">
            <a:noAutofit/>
          </a:bodyPr>
          <a:lstStyle>
            <a:lvl1pPr marL="0" indent="0" algn="ctr">
              <a:buNone/>
              <a:defRPr sz="1685" b="1" baseline="0">
                <a:solidFill>
                  <a:schemeClr val="bg1"/>
                </a:solidFill>
                <a:latin typeface="+mn-lt"/>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lvl="0"/>
            <a:endParaRPr lang="en-US" dirty="0" smtClean="0"/>
          </a:p>
        </p:txBody>
      </p:sp>
      <p:sp>
        <p:nvSpPr>
          <p:cNvPr id="25" name="Rectangle 24"/>
          <p:cNvSpPr/>
          <p:nvPr userDrawn="1"/>
        </p:nvSpPr>
        <p:spPr>
          <a:xfrm>
            <a:off x="4614798" y="5137347"/>
            <a:ext cx="3646560" cy="13929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latin typeface="+mn-lt"/>
            </a:endParaRPr>
          </a:p>
        </p:txBody>
      </p:sp>
      <p:sp>
        <p:nvSpPr>
          <p:cNvPr id="26" name="Picture Placeholder 7"/>
          <p:cNvSpPr>
            <a:spLocks noGrp="1"/>
          </p:cNvSpPr>
          <p:nvPr>
            <p:ph type="pic" sz="quarter" idx="18" hasCustomPrompt="1"/>
          </p:nvPr>
        </p:nvSpPr>
        <p:spPr>
          <a:xfrm>
            <a:off x="4621113" y="1829221"/>
            <a:ext cx="3633927" cy="3301006"/>
          </a:xfrm>
          <a:prstGeom prst="rect">
            <a:avLst/>
          </a:prstGeom>
          <a:solidFill>
            <a:schemeClr val="bg1">
              <a:lumMod val="85000"/>
            </a:schemeClr>
          </a:solidFill>
          <a:ln>
            <a:noFill/>
          </a:ln>
        </p:spPr>
        <p:txBody>
          <a:bodyPr bIns="457200" anchor="b"/>
          <a:lstStyle>
            <a:lvl1pPr algn="ctr">
              <a:buNone/>
              <a:defRPr sz="1685">
                <a:solidFill>
                  <a:schemeClr val="tx1">
                    <a:lumMod val="50000"/>
                    <a:lumOff val="50000"/>
                  </a:schemeClr>
                </a:solidFill>
              </a:defRPr>
            </a:lvl1pPr>
          </a:lstStyle>
          <a:p>
            <a:r>
              <a:rPr lang="en-US" dirty="0" smtClean="0"/>
              <a:t>Image Holder</a:t>
            </a:r>
            <a:endParaRPr lang="en-US" dirty="0"/>
          </a:p>
        </p:txBody>
      </p:sp>
      <p:sp>
        <p:nvSpPr>
          <p:cNvPr id="27" name="Text Placeholder 3"/>
          <p:cNvSpPr>
            <a:spLocks noGrp="1"/>
          </p:cNvSpPr>
          <p:nvPr>
            <p:ph type="body" sz="half" idx="19"/>
          </p:nvPr>
        </p:nvSpPr>
        <p:spPr>
          <a:xfrm>
            <a:off x="4736795" y="5525065"/>
            <a:ext cx="3402563" cy="893055"/>
          </a:xfrm>
          <a:prstGeom prst="rect">
            <a:avLst/>
          </a:prstGeom>
        </p:spPr>
        <p:txBody>
          <a:bodyPr wrap="square" lIns="0" tIns="0" rIns="0" bIns="0" anchor="t">
            <a:noAutofit/>
          </a:bodyPr>
          <a:lstStyle>
            <a:lvl1pPr marL="0" indent="0" algn="ctr">
              <a:buNone/>
              <a:defRPr sz="1545" b="0" baseline="0">
                <a:solidFill>
                  <a:schemeClr val="bg1"/>
                </a:solidFill>
                <a:latin typeface="+mn-lt"/>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algn="ctr"/>
            <a:endParaRPr lang="en-US" sz="1405" dirty="0">
              <a:solidFill>
                <a:schemeClr val="tx1">
                  <a:lumMod val="50000"/>
                  <a:lumOff val="50000"/>
                </a:schemeClr>
              </a:solidFill>
            </a:endParaRPr>
          </a:p>
        </p:txBody>
      </p:sp>
      <p:sp>
        <p:nvSpPr>
          <p:cNvPr id="30" name="Text Placeholder 3"/>
          <p:cNvSpPr>
            <a:spLocks noGrp="1"/>
          </p:cNvSpPr>
          <p:nvPr>
            <p:ph type="body" sz="half" idx="20"/>
          </p:nvPr>
        </p:nvSpPr>
        <p:spPr>
          <a:xfrm>
            <a:off x="4732033" y="5235461"/>
            <a:ext cx="3412090" cy="271082"/>
          </a:xfrm>
          <a:prstGeom prst="rect">
            <a:avLst/>
          </a:prstGeom>
        </p:spPr>
        <p:txBody>
          <a:bodyPr wrap="none" lIns="0" tIns="0" rIns="0" bIns="0" anchor="ctr">
            <a:noAutofit/>
          </a:bodyPr>
          <a:lstStyle>
            <a:lvl1pPr marL="0" indent="0" algn="ctr">
              <a:buNone/>
              <a:defRPr sz="1685" b="1" baseline="0">
                <a:solidFill>
                  <a:schemeClr val="bg1"/>
                </a:solidFill>
                <a:latin typeface="+mn-lt"/>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lvl="0"/>
            <a:endParaRPr lang="en-US" dirty="0" smtClean="0"/>
          </a:p>
        </p:txBody>
      </p:sp>
      <p:sp>
        <p:nvSpPr>
          <p:cNvPr id="31" name="Rectangle 30"/>
          <p:cNvSpPr/>
          <p:nvPr userDrawn="1"/>
        </p:nvSpPr>
        <p:spPr>
          <a:xfrm>
            <a:off x="8477116" y="5137347"/>
            <a:ext cx="3646560" cy="13929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5" dirty="0">
              <a:latin typeface="+mn-lt"/>
            </a:endParaRPr>
          </a:p>
        </p:txBody>
      </p:sp>
      <p:sp>
        <p:nvSpPr>
          <p:cNvPr id="32" name="Picture Placeholder 7"/>
          <p:cNvSpPr>
            <a:spLocks noGrp="1"/>
          </p:cNvSpPr>
          <p:nvPr>
            <p:ph type="pic" sz="quarter" idx="21" hasCustomPrompt="1"/>
          </p:nvPr>
        </p:nvSpPr>
        <p:spPr>
          <a:xfrm>
            <a:off x="8483431" y="1829221"/>
            <a:ext cx="3633927" cy="3301006"/>
          </a:xfrm>
          <a:prstGeom prst="rect">
            <a:avLst/>
          </a:prstGeom>
          <a:solidFill>
            <a:schemeClr val="bg1">
              <a:lumMod val="85000"/>
            </a:schemeClr>
          </a:solidFill>
          <a:ln>
            <a:noFill/>
          </a:ln>
        </p:spPr>
        <p:txBody>
          <a:bodyPr bIns="457200" anchor="b"/>
          <a:lstStyle>
            <a:lvl1pPr algn="ctr">
              <a:buNone/>
              <a:defRPr sz="1685">
                <a:solidFill>
                  <a:schemeClr val="tx1">
                    <a:lumMod val="50000"/>
                    <a:lumOff val="50000"/>
                  </a:schemeClr>
                </a:solidFill>
              </a:defRPr>
            </a:lvl1pPr>
          </a:lstStyle>
          <a:p>
            <a:r>
              <a:rPr lang="en-US" dirty="0" smtClean="0"/>
              <a:t>Image Holder</a:t>
            </a:r>
            <a:endParaRPr lang="en-US" dirty="0"/>
          </a:p>
        </p:txBody>
      </p:sp>
      <p:sp>
        <p:nvSpPr>
          <p:cNvPr id="33" name="Text Placeholder 3"/>
          <p:cNvSpPr>
            <a:spLocks noGrp="1"/>
          </p:cNvSpPr>
          <p:nvPr>
            <p:ph type="body" sz="half" idx="22"/>
          </p:nvPr>
        </p:nvSpPr>
        <p:spPr>
          <a:xfrm>
            <a:off x="8599113" y="5525065"/>
            <a:ext cx="3402563" cy="893055"/>
          </a:xfrm>
          <a:prstGeom prst="rect">
            <a:avLst/>
          </a:prstGeom>
        </p:spPr>
        <p:txBody>
          <a:bodyPr wrap="square" lIns="0" tIns="0" rIns="0" bIns="0" anchor="t">
            <a:noAutofit/>
          </a:bodyPr>
          <a:lstStyle>
            <a:lvl1pPr marL="0" indent="0" algn="ctr">
              <a:buNone/>
              <a:defRPr sz="1545" b="0" baseline="0">
                <a:solidFill>
                  <a:schemeClr val="bg1"/>
                </a:solidFill>
                <a:latin typeface="+mn-lt"/>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algn="ctr"/>
            <a:endParaRPr lang="en-US" sz="1405" dirty="0">
              <a:solidFill>
                <a:schemeClr val="tx1">
                  <a:lumMod val="50000"/>
                  <a:lumOff val="50000"/>
                </a:schemeClr>
              </a:solidFill>
            </a:endParaRPr>
          </a:p>
        </p:txBody>
      </p:sp>
      <p:sp>
        <p:nvSpPr>
          <p:cNvPr id="34" name="Text Placeholder 3"/>
          <p:cNvSpPr>
            <a:spLocks noGrp="1"/>
          </p:cNvSpPr>
          <p:nvPr>
            <p:ph type="body" sz="half" idx="23"/>
          </p:nvPr>
        </p:nvSpPr>
        <p:spPr>
          <a:xfrm>
            <a:off x="8594351" y="5235461"/>
            <a:ext cx="3412090" cy="271082"/>
          </a:xfrm>
          <a:prstGeom prst="rect">
            <a:avLst/>
          </a:prstGeom>
        </p:spPr>
        <p:txBody>
          <a:bodyPr wrap="none" lIns="0" tIns="0" rIns="0" bIns="0" anchor="ctr">
            <a:noAutofit/>
          </a:bodyPr>
          <a:lstStyle>
            <a:lvl1pPr marL="0" indent="0" algn="ctr">
              <a:buNone/>
              <a:defRPr sz="1685" b="1" baseline="0">
                <a:solidFill>
                  <a:schemeClr val="bg1"/>
                </a:solidFill>
                <a:latin typeface="+mn-lt"/>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lvl="0"/>
            <a:endParaRPr lang="en-US" dirty="0" smtClean="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accel="50000" decel="50000" fill="hold" grpId="0" nodeType="afterEffect" nodePh="1">
                                  <p:stCondLst>
                                    <p:cond delay="0"/>
                                  </p:stCondLst>
                                  <p:endCondLst>
                                    <p:cond evt="begin" delay="0">
                                      <p:tn val="14"/>
                                    </p:cond>
                                  </p:endCondLst>
                                  <p:childTnLst>
                                    <p:set>
                                      <p:cBhvr>
                                        <p:cTn id="15" dur="1" fill="hold">
                                          <p:stCondLst>
                                            <p:cond delay="0"/>
                                          </p:stCondLst>
                                        </p:cTn>
                                        <p:tgtEl>
                                          <p:spTgt spid="24">
                                            <p:txEl>
                                              <p:pRg st="0" end="0"/>
                                            </p:txEl>
                                          </p:spTgt>
                                        </p:tgtEl>
                                        <p:attrNameLst>
                                          <p:attrName>style.visibility</p:attrName>
                                        </p:attrNameLst>
                                      </p:cBhvr>
                                      <p:to>
                                        <p:strVal val="visible"/>
                                      </p:to>
                                    </p:set>
                                    <p:anim calcmode="lin" valueType="num">
                                      <p:cBhvr additive="base">
                                        <p:cTn id="16"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4">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accel="50000" decel="50000" fill="hold" grpId="0" nodeType="afterEffect" nodePh="1">
                                  <p:stCondLst>
                                    <p:cond delay="0"/>
                                  </p:stCondLst>
                                  <p:endCondLst>
                                    <p:cond evt="begin" delay="0">
                                      <p:tn val="19"/>
                                    </p:cond>
                                  </p:endCondLst>
                                  <p:childTnLst>
                                    <p:set>
                                      <p:cBhvr>
                                        <p:cTn id="20" dur="1" fill="hold">
                                          <p:stCondLst>
                                            <p:cond delay="0"/>
                                          </p:stCondLst>
                                        </p:cTn>
                                        <p:tgtEl>
                                          <p:spTgt spid="23">
                                            <p:txEl>
                                              <p:pRg st="0" end="0"/>
                                            </p:txEl>
                                          </p:spTgt>
                                        </p:tgtEl>
                                        <p:attrNameLst>
                                          <p:attrName>style.visibility</p:attrName>
                                        </p:attrNameLst>
                                      </p:cBhvr>
                                      <p:to>
                                        <p:strVal val="visible"/>
                                      </p:to>
                                    </p:set>
                                    <p:anim calcmode="lin" valueType="num">
                                      <p:cBhvr additive="base">
                                        <p:cTn id="21"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1" accel="50000" decel="5000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ppt_x"/>
                                          </p:val>
                                        </p:tav>
                                        <p:tav tm="100000">
                                          <p:val>
                                            <p:strVal val="#ppt_x"/>
                                          </p:val>
                                        </p:tav>
                                      </p:tavLst>
                                    </p:anim>
                                    <p:anim calcmode="lin" valueType="num">
                                      <p:cBhvr additive="base">
                                        <p:cTn id="27" dur="500" fill="hold"/>
                                        <p:tgtEl>
                                          <p:spTgt spid="25"/>
                                        </p:tgtEl>
                                        <p:attrNameLst>
                                          <p:attrName>ppt_y</p:attrName>
                                        </p:attrNameLst>
                                      </p:cBhvr>
                                      <p:tavLst>
                                        <p:tav tm="0">
                                          <p:val>
                                            <p:strVal val="0-#ppt_h/2"/>
                                          </p:val>
                                        </p:tav>
                                        <p:tav tm="100000">
                                          <p:val>
                                            <p:strVal val="#ppt_y"/>
                                          </p:val>
                                        </p:tav>
                                      </p:tavLst>
                                    </p:anim>
                                  </p:childTnLst>
                                </p:cTn>
                              </p:par>
                              <p:par>
                                <p:cTn id="28" presetID="2" presetClass="entr" presetSubtype="4" accel="50000" decel="5000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accel="50000" decel="50000" fill="hold" grpId="0" nodeType="afterEffect" nodePh="1">
                                  <p:stCondLst>
                                    <p:cond delay="0"/>
                                  </p:stCondLst>
                                  <p:endCondLst>
                                    <p:cond evt="begin" delay="0">
                                      <p:tn val="33"/>
                                    </p:cond>
                                  </p:endCondLst>
                                  <p:childTnLst>
                                    <p:set>
                                      <p:cBhvr>
                                        <p:cTn id="34" dur="1" fill="hold">
                                          <p:stCondLst>
                                            <p:cond delay="0"/>
                                          </p:stCondLst>
                                        </p:cTn>
                                        <p:tgtEl>
                                          <p:spTgt spid="30">
                                            <p:txEl>
                                              <p:pRg st="0" end="0"/>
                                            </p:txEl>
                                          </p:spTgt>
                                        </p:tgtEl>
                                        <p:attrNameLst>
                                          <p:attrName>style.visibility</p:attrName>
                                        </p:attrNameLst>
                                      </p:cBhvr>
                                      <p:to>
                                        <p:strVal val="visible"/>
                                      </p:to>
                                    </p:set>
                                    <p:anim calcmode="lin" valueType="num">
                                      <p:cBhvr additive="base">
                                        <p:cTn id="35"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 presetClass="entr" presetSubtype="4" accel="50000" decel="50000" fill="hold" grpId="0" nodeType="afterEffect" nodePh="1">
                                  <p:stCondLst>
                                    <p:cond delay="0"/>
                                  </p:stCondLst>
                                  <p:endCondLst>
                                    <p:cond evt="begin" delay="0">
                                      <p:tn val="38"/>
                                    </p:cond>
                                  </p:endCondLst>
                                  <p:childTnLst>
                                    <p:set>
                                      <p:cBhvr>
                                        <p:cTn id="39" dur="1" fill="hold">
                                          <p:stCondLst>
                                            <p:cond delay="0"/>
                                          </p:stCondLst>
                                        </p:cTn>
                                        <p:tgtEl>
                                          <p:spTgt spid="27">
                                            <p:txEl>
                                              <p:pRg st="0" end="0"/>
                                            </p:txEl>
                                          </p:spTgt>
                                        </p:tgtEl>
                                        <p:attrNameLst>
                                          <p:attrName>style.visibility</p:attrName>
                                        </p:attrNameLst>
                                      </p:cBhvr>
                                      <p:to>
                                        <p:strVal val="visible"/>
                                      </p:to>
                                    </p:set>
                                    <p:anim calcmode="lin" valueType="num">
                                      <p:cBhvr additive="base">
                                        <p:cTn id="40"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2" presetClass="entr" presetSubtype="1" accel="50000" decel="5000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additive="base">
                                        <p:cTn id="45" dur="500" fill="hold"/>
                                        <p:tgtEl>
                                          <p:spTgt spid="31"/>
                                        </p:tgtEl>
                                        <p:attrNameLst>
                                          <p:attrName>ppt_x</p:attrName>
                                        </p:attrNameLst>
                                      </p:cBhvr>
                                      <p:tavLst>
                                        <p:tav tm="0">
                                          <p:val>
                                            <p:strVal val="#ppt_x"/>
                                          </p:val>
                                        </p:tav>
                                        <p:tav tm="100000">
                                          <p:val>
                                            <p:strVal val="#ppt_x"/>
                                          </p:val>
                                        </p:tav>
                                      </p:tavLst>
                                    </p:anim>
                                    <p:anim calcmode="lin" valueType="num">
                                      <p:cBhvr additive="base">
                                        <p:cTn id="46" dur="500" fill="hold"/>
                                        <p:tgtEl>
                                          <p:spTgt spid="31"/>
                                        </p:tgtEl>
                                        <p:attrNameLst>
                                          <p:attrName>ppt_y</p:attrName>
                                        </p:attrNameLst>
                                      </p:cBhvr>
                                      <p:tavLst>
                                        <p:tav tm="0">
                                          <p:val>
                                            <p:strVal val="0-#ppt_h/2"/>
                                          </p:val>
                                        </p:tav>
                                        <p:tav tm="100000">
                                          <p:val>
                                            <p:strVal val="#ppt_y"/>
                                          </p:val>
                                        </p:tav>
                                      </p:tavLst>
                                    </p:anim>
                                  </p:childTnLst>
                                </p:cTn>
                              </p:par>
                              <p:par>
                                <p:cTn id="47" presetID="2" presetClass="entr" presetSubtype="4" accel="50000" decel="5000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2" presetClass="entr" presetSubtype="4" accel="50000" decel="50000" fill="hold" grpId="0" nodeType="afterEffect" nodePh="1">
                                  <p:stCondLst>
                                    <p:cond delay="0"/>
                                  </p:stCondLst>
                                  <p:endCondLst>
                                    <p:cond evt="begin" delay="0">
                                      <p:tn val="52"/>
                                    </p:cond>
                                  </p:endCondLst>
                                  <p:childTnLst>
                                    <p:set>
                                      <p:cBhvr>
                                        <p:cTn id="53" dur="1" fill="hold">
                                          <p:stCondLst>
                                            <p:cond delay="0"/>
                                          </p:stCondLst>
                                        </p:cTn>
                                        <p:tgtEl>
                                          <p:spTgt spid="34">
                                            <p:txEl>
                                              <p:pRg st="0" end="0"/>
                                            </p:txEl>
                                          </p:spTgt>
                                        </p:tgtEl>
                                        <p:attrNameLst>
                                          <p:attrName>style.visibility</p:attrName>
                                        </p:attrNameLst>
                                      </p:cBhvr>
                                      <p:to>
                                        <p:strVal val="visible"/>
                                      </p:to>
                                    </p:set>
                                    <p:anim calcmode="lin" valueType="num">
                                      <p:cBhvr additive="base">
                                        <p:cTn id="54"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4">
                                            <p:txEl>
                                              <p:pRg st="0" end="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4000"/>
                            </p:stCondLst>
                            <p:childTnLst>
                              <p:par>
                                <p:cTn id="57" presetID="2" presetClass="entr" presetSubtype="4" accel="50000" decel="50000" fill="hold" grpId="0" nodeType="afterEffect" nodePh="1">
                                  <p:stCondLst>
                                    <p:cond delay="0"/>
                                  </p:stCondLst>
                                  <p:endCondLst>
                                    <p:cond evt="begin" delay="0">
                                      <p:tn val="57"/>
                                    </p:cond>
                                  </p:endCondLst>
                                  <p:childTnLst>
                                    <p:set>
                                      <p:cBhvr>
                                        <p:cTn id="58" dur="1" fill="hold">
                                          <p:stCondLst>
                                            <p:cond delay="0"/>
                                          </p:stCondLst>
                                        </p:cTn>
                                        <p:tgtEl>
                                          <p:spTgt spid="33">
                                            <p:txEl>
                                              <p:pRg st="0" end="0"/>
                                            </p:txEl>
                                          </p:spTgt>
                                        </p:tgtEl>
                                        <p:attrNameLst>
                                          <p:attrName>style.visibility</p:attrName>
                                        </p:attrNameLst>
                                      </p:cBhvr>
                                      <p:to>
                                        <p:strVal val="visible"/>
                                      </p:to>
                                    </p:set>
                                    <p:anim calcmode="lin" valueType="num">
                                      <p:cBhvr additive="base">
                                        <p:cTn id="59"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Lst>
      </p:bldP>
      <p:bldP spid="24"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Lst>
      </p:bldP>
      <p:bldP spid="25" grpId="0" animBg="1"/>
      <p:bldP spid="26" grpId="0" animBg="1"/>
      <p:bldP spid="27"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1+#ppt_h/2"/>
                          </p:val>
                        </p:tav>
                        <p:tav tm="100000">
                          <p:val>
                            <p:strVal val="#ppt_y"/>
                          </p:val>
                        </p:tav>
                      </p:tavLst>
                    </p:anim>
                  </p:childTnLst>
                </p:cTn>
              </p:par>
            </p:tnLst>
          </p:tmpl>
        </p:tmplLst>
      </p:bldP>
      <p:bldP spid="30"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animBg="1"/>
      <p:bldP spid="32" grpId="0" animBg="1"/>
      <p:bldP spid="33"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ppt_x"/>
                          </p:val>
                        </p:tav>
                        <p:tav tm="100000">
                          <p:val>
                            <p:strVal val="#ppt_x"/>
                          </p:val>
                        </p:tav>
                      </p:tavLst>
                    </p:anim>
                    <p:anim calcmode="lin" valueType="num">
                      <p:cBhvr additive="base">
                        <p:cTn dur="500" fill="hold"/>
                        <p:tgtEl>
                          <p:spTgt spid="33"/>
                        </p:tgtEl>
                        <p:attrNameLst>
                          <p:attrName>ppt_y</p:attrName>
                        </p:attrNameLst>
                      </p:cBhvr>
                      <p:tavLst>
                        <p:tav tm="0">
                          <p:val>
                            <p:strVal val="1+#ppt_h/2"/>
                          </p:val>
                        </p:tav>
                        <p:tav tm="100000">
                          <p:val>
                            <p:strVal val="#ppt_y"/>
                          </p:val>
                        </p:tav>
                      </p:tavLst>
                    </p:anim>
                  </p:childTnLst>
                </p:cTn>
              </p:par>
            </p:tnLst>
          </p:tmpl>
        </p:tmplLst>
      </p:bldP>
      <p:bldP spid="34"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fill="hold"/>
                        <p:tgtEl>
                          <p:spTgt spid="34"/>
                        </p:tgtEl>
                        <p:attrNameLst>
                          <p:attrName>ppt_x</p:attrName>
                        </p:attrNameLst>
                      </p:cBhvr>
                      <p:tavLst>
                        <p:tav tm="0">
                          <p:val>
                            <p:strVal val="#ppt_x"/>
                          </p:val>
                        </p:tav>
                        <p:tav tm="100000">
                          <p:val>
                            <p:strVal val="#ppt_x"/>
                          </p:val>
                        </p:tav>
                      </p:tavLst>
                    </p:anim>
                    <p:anim calcmode="lin" valueType="num">
                      <p:cBhvr additive="base">
                        <p:cTn dur="500" fill="hold"/>
                        <p:tgtEl>
                          <p:spTgt spid="34"/>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7_Title Slide">
    <p:spTree>
      <p:nvGrpSpPr>
        <p:cNvPr id="1" name=""/>
        <p:cNvGrpSpPr/>
        <p:nvPr/>
      </p:nvGrpSpPr>
      <p:grpSpPr>
        <a:xfrm>
          <a:off x="0" y="0"/>
          <a:ext cx="0" cy="0"/>
          <a:chOff x="0" y="0"/>
          <a:chExt cx="0" cy="0"/>
        </a:xfrm>
      </p:grpSpPr>
      <p:sp>
        <p:nvSpPr>
          <p:cNvPr id="8" name="Picture Placeholder 12"/>
          <p:cNvSpPr>
            <a:spLocks noGrp="1"/>
          </p:cNvSpPr>
          <p:nvPr>
            <p:ph type="pic" sz="quarter" idx="13" hasCustomPrompt="1"/>
          </p:nvPr>
        </p:nvSpPr>
        <p:spPr>
          <a:xfrm>
            <a:off x="5054203" y="1953498"/>
            <a:ext cx="6465094" cy="4823763"/>
          </a:xfrm>
          <a:prstGeom prst="rect">
            <a:avLst/>
          </a:prstGeom>
          <a:solidFill>
            <a:schemeClr val="bg1">
              <a:lumMod val="85000"/>
            </a:schemeClr>
          </a:solidFill>
        </p:spPr>
        <p:txBody>
          <a:bodyPr tIns="1920240" bIns="2834640" anchor="ctr" anchorCtr="0"/>
          <a:lstStyle>
            <a:lvl1pPr algn="ctr" rtl="0">
              <a:buNone/>
              <a:defRPr sz="1685" b="0" i="0" baseline="0"/>
            </a:lvl1pPr>
          </a:lstStyle>
          <a:p>
            <a:r>
              <a:rPr lang="en-US" dirty="0" smtClean="0"/>
              <a:t>Image holder</a:t>
            </a:r>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9_Title Slide">
    <p:spTree>
      <p:nvGrpSpPr>
        <p:cNvPr id="1" name=""/>
        <p:cNvGrpSpPr/>
        <p:nvPr/>
      </p:nvGrpSpPr>
      <p:grpSpPr>
        <a:xfrm>
          <a:off x="0" y="0"/>
          <a:ext cx="0" cy="0"/>
          <a:chOff x="0" y="0"/>
          <a:chExt cx="0" cy="0"/>
        </a:xfrm>
      </p:grpSpPr>
      <p:sp>
        <p:nvSpPr>
          <p:cNvPr id="8" name="Picture Placeholder 12"/>
          <p:cNvSpPr>
            <a:spLocks noGrp="1"/>
          </p:cNvSpPr>
          <p:nvPr>
            <p:ph type="pic" sz="quarter" idx="13" hasCustomPrompt="1"/>
          </p:nvPr>
        </p:nvSpPr>
        <p:spPr>
          <a:xfrm>
            <a:off x="1296862" y="1756152"/>
            <a:ext cx="6204077" cy="5092542"/>
          </a:xfrm>
          <a:prstGeom prst="rect">
            <a:avLst/>
          </a:prstGeom>
          <a:solidFill>
            <a:schemeClr val="bg1">
              <a:lumMod val="85000"/>
            </a:schemeClr>
          </a:solidFill>
        </p:spPr>
        <p:txBody>
          <a:bodyPr tIns="1371600" bIns="2834640" anchor="ctr" anchorCtr="0"/>
          <a:lstStyle>
            <a:lvl1pPr algn="ctr" rtl="0">
              <a:buNone/>
              <a:defRPr sz="1685" b="0" i="0" baseline="0"/>
            </a:lvl1pPr>
          </a:lstStyle>
          <a:p>
            <a:r>
              <a:rPr lang="en-US" dirty="0" smtClean="0"/>
              <a:t>Image holder</a:t>
            </a:r>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5_Title Slide">
    <p:spTree>
      <p:nvGrpSpPr>
        <p:cNvPr id="1" name=""/>
        <p:cNvGrpSpPr/>
        <p:nvPr/>
      </p:nvGrpSpPr>
      <p:grpSpPr>
        <a:xfrm>
          <a:off x="0" y="0"/>
          <a:ext cx="0" cy="0"/>
          <a:chOff x="0" y="0"/>
          <a:chExt cx="0" cy="0"/>
        </a:xfrm>
      </p:grpSpPr>
      <p:sp>
        <p:nvSpPr>
          <p:cNvPr id="16" name="Flowchart: Process 15"/>
          <p:cNvSpPr/>
          <p:nvPr userDrawn="1"/>
        </p:nvSpPr>
        <p:spPr>
          <a:xfrm>
            <a:off x="1285875" y="2096170"/>
            <a:ext cx="10287000" cy="3341711"/>
          </a:xfrm>
          <a:prstGeom prst="flowChartProcess">
            <a:avLst/>
          </a:prstGeom>
          <a:solidFill>
            <a:schemeClr val="accent1">
              <a:alpha val="4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Picture Placeholder 12"/>
          <p:cNvSpPr>
            <a:spLocks noGrp="1"/>
          </p:cNvSpPr>
          <p:nvPr>
            <p:ph type="pic" sz="quarter" idx="13" hasCustomPrompt="1"/>
          </p:nvPr>
        </p:nvSpPr>
        <p:spPr>
          <a:xfrm>
            <a:off x="1503422" y="2333790"/>
            <a:ext cx="2881643" cy="2882770"/>
          </a:xfrm>
          <a:prstGeom prst="rect">
            <a:avLst/>
          </a:prstGeom>
          <a:solidFill>
            <a:schemeClr val="bg1">
              <a:lumMod val="85000"/>
            </a:schemeClr>
          </a:solidFill>
        </p:spPr>
        <p:txBody>
          <a:bodyPr tIns="914400" bIns="2834640" anchor="ctr" anchorCtr="0"/>
          <a:lstStyle>
            <a:lvl1pPr algn="ctr" rtl="0">
              <a:buNone/>
              <a:defRPr sz="1685" b="0" i="0" baseline="0"/>
            </a:lvl1pPr>
          </a:lstStyle>
          <a:p>
            <a:r>
              <a:rPr lang="en-US" dirty="0" smtClean="0"/>
              <a:t>Image holder</a:t>
            </a:r>
            <a:endParaRPr lang="en-US" dirty="0"/>
          </a:p>
        </p:txBody>
      </p:sp>
      <p:sp>
        <p:nvSpPr>
          <p:cNvPr id="13" name="Picture Placeholder 12"/>
          <p:cNvSpPr>
            <a:spLocks noGrp="1"/>
          </p:cNvSpPr>
          <p:nvPr>
            <p:ph type="pic" sz="quarter" idx="14" hasCustomPrompt="1"/>
          </p:nvPr>
        </p:nvSpPr>
        <p:spPr>
          <a:xfrm>
            <a:off x="8453838" y="2333790"/>
            <a:ext cx="2881643" cy="2882770"/>
          </a:xfrm>
          <a:prstGeom prst="rect">
            <a:avLst/>
          </a:prstGeom>
          <a:solidFill>
            <a:schemeClr val="bg1">
              <a:lumMod val="85000"/>
            </a:schemeClr>
          </a:solidFill>
        </p:spPr>
        <p:txBody>
          <a:bodyPr tIns="914400" bIns="2834640" anchor="ctr" anchorCtr="0"/>
          <a:lstStyle>
            <a:lvl1pPr algn="ctr" rtl="0">
              <a:buNone/>
              <a:defRPr sz="1685" b="0" i="0" baseline="0"/>
            </a:lvl1pPr>
          </a:lstStyle>
          <a:p>
            <a:r>
              <a:rPr lang="en-US" dirty="0" smtClean="0"/>
              <a:t>Image holder</a:t>
            </a:r>
            <a:endParaRPr lang="en-US" dirty="0"/>
          </a:p>
        </p:txBody>
      </p:sp>
      <p:sp>
        <p:nvSpPr>
          <p:cNvPr id="14" name="Picture Placeholder 12"/>
          <p:cNvSpPr>
            <a:spLocks noGrp="1"/>
          </p:cNvSpPr>
          <p:nvPr>
            <p:ph type="pic" sz="quarter" idx="15" hasCustomPrompt="1"/>
          </p:nvPr>
        </p:nvSpPr>
        <p:spPr>
          <a:xfrm>
            <a:off x="4988554" y="2333790"/>
            <a:ext cx="2881643" cy="2882770"/>
          </a:xfrm>
          <a:prstGeom prst="rect">
            <a:avLst/>
          </a:prstGeom>
          <a:solidFill>
            <a:schemeClr val="bg1">
              <a:lumMod val="85000"/>
            </a:schemeClr>
          </a:solidFill>
        </p:spPr>
        <p:txBody>
          <a:bodyPr tIns="914400" bIns="2834640" anchor="ctr" anchorCtr="0"/>
          <a:lstStyle>
            <a:lvl1pPr algn="ctr" rtl="0">
              <a:buNone/>
              <a:defRPr sz="1685" b="0" i="0" baseline="0"/>
            </a:lvl1pPr>
          </a:lstStyle>
          <a:p>
            <a:r>
              <a:rPr lang="en-US" dirty="0" smtClean="0"/>
              <a:t>Image holder</a:t>
            </a:r>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1" grpId="0" animBg="1"/>
      <p:bldP spid="13" grpId="0" animBg="1"/>
      <p:bldP spid="14"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70_Title Slide">
    <p:spTree>
      <p:nvGrpSpPr>
        <p:cNvPr id="1" name=""/>
        <p:cNvGrpSpPr/>
        <p:nvPr/>
      </p:nvGrpSpPr>
      <p:grpSpPr>
        <a:xfrm>
          <a:off x="0" y="0"/>
          <a:ext cx="0" cy="0"/>
          <a:chOff x="0" y="0"/>
          <a:chExt cx="0" cy="0"/>
        </a:xfrm>
      </p:grpSpPr>
      <p:sp>
        <p:nvSpPr>
          <p:cNvPr id="7" name="Rectangle 6"/>
          <p:cNvSpPr/>
          <p:nvPr userDrawn="1"/>
        </p:nvSpPr>
        <p:spPr>
          <a:xfrm>
            <a:off x="0" y="2098569"/>
            <a:ext cx="12858750" cy="2571609"/>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Picture Placeholder 12"/>
          <p:cNvSpPr>
            <a:spLocks noGrp="1"/>
          </p:cNvSpPr>
          <p:nvPr>
            <p:ph type="pic" sz="quarter" idx="13" hasCustomPrompt="1"/>
          </p:nvPr>
        </p:nvSpPr>
        <p:spPr>
          <a:xfrm>
            <a:off x="1758330" y="2188069"/>
            <a:ext cx="2391674" cy="2392609"/>
          </a:xfrm>
          <a:prstGeom prst="rect">
            <a:avLst/>
          </a:prstGeom>
          <a:solidFill>
            <a:schemeClr val="bg1">
              <a:lumMod val="85000"/>
            </a:schemeClr>
          </a:solidFill>
        </p:spPr>
        <p:txBody>
          <a:bodyPr tIns="914400" bIns="2834640" anchor="ctr" anchorCtr="0"/>
          <a:lstStyle>
            <a:lvl1pPr algn="ctr" rtl="0">
              <a:buNone/>
              <a:defRPr sz="1685" b="0" i="0" baseline="0"/>
            </a:lvl1pPr>
          </a:lstStyle>
          <a:p>
            <a:r>
              <a:rPr lang="en-US" dirty="0" smtClean="0"/>
              <a:t>Image holder</a:t>
            </a:r>
            <a:endParaRPr lang="en-US" dirty="0"/>
          </a:p>
        </p:txBody>
      </p:sp>
      <p:sp>
        <p:nvSpPr>
          <p:cNvPr id="15" name="Picture Placeholder 12"/>
          <p:cNvSpPr>
            <a:spLocks noGrp="1"/>
          </p:cNvSpPr>
          <p:nvPr>
            <p:ph type="pic" sz="quarter" idx="14" hasCustomPrompt="1"/>
          </p:nvPr>
        </p:nvSpPr>
        <p:spPr>
          <a:xfrm>
            <a:off x="8708746" y="2188069"/>
            <a:ext cx="2391674" cy="2392609"/>
          </a:xfrm>
          <a:prstGeom prst="rect">
            <a:avLst/>
          </a:prstGeom>
          <a:solidFill>
            <a:schemeClr val="bg1">
              <a:lumMod val="85000"/>
            </a:schemeClr>
          </a:solidFill>
        </p:spPr>
        <p:txBody>
          <a:bodyPr tIns="914400" bIns="2834640" anchor="ctr" anchorCtr="0"/>
          <a:lstStyle>
            <a:lvl1pPr algn="ctr" rtl="0">
              <a:buNone/>
              <a:defRPr sz="1685" b="0" i="0" baseline="0"/>
            </a:lvl1pPr>
          </a:lstStyle>
          <a:p>
            <a:r>
              <a:rPr lang="en-US" dirty="0" smtClean="0"/>
              <a:t>Image holder</a:t>
            </a:r>
            <a:endParaRPr lang="en-US" dirty="0"/>
          </a:p>
        </p:txBody>
      </p:sp>
      <p:sp>
        <p:nvSpPr>
          <p:cNvPr id="17" name="Picture Placeholder 12"/>
          <p:cNvSpPr>
            <a:spLocks noGrp="1"/>
          </p:cNvSpPr>
          <p:nvPr userDrawn="1">
            <p:ph type="pic" sz="quarter" idx="15" hasCustomPrompt="1"/>
          </p:nvPr>
        </p:nvSpPr>
        <p:spPr>
          <a:xfrm>
            <a:off x="5233538" y="2188069"/>
            <a:ext cx="2391674" cy="2392609"/>
          </a:xfrm>
          <a:prstGeom prst="rect">
            <a:avLst/>
          </a:prstGeom>
          <a:solidFill>
            <a:schemeClr val="bg1">
              <a:lumMod val="85000"/>
            </a:schemeClr>
          </a:solidFill>
        </p:spPr>
        <p:txBody>
          <a:bodyPr tIns="914400" bIns="2834640" anchor="ctr" anchorCtr="0"/>
          <a:lstStyle>
            <a:lvl1pPr algn="ctr" rtl="0">
              <a:buNone/>
              <a:defRPr sz="1685" b="0" i="0" baseline="0"/>
            </a:lvl1pPr>
          </a:lstStyle>
          <a:p>
            <a:r>
              <a:rPr lang="en-US" dirty="0" smtClean="0"/>
              <a:t>Image holder</a:t>
            </a:r>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5" grpId="0" animBg="1"/>
      <p:bldP spid="17"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5_Title Slide">
    <p:spTree>
      <p:nvGrpSpPr>
        <p:cNvPr id="1" name=""/>
        <p:cNvGrpSpPr/>
        <p:nvPr/>
      </p:nvGrpSpPr>
      <p:grpSpPr>
        <a:xfrm>
          <a:off x="0" y="0"/>
          <a:ext cx="0" cy="0"/>
          <a:chOff x="0" y="0"/>
          <a:chExt cx="0" cy="0"/>
        </a:xfrm>
      </p:grpSpPr>
      <p:sp>
        <p:nvSpPr>
          <p:cNvPr id="22" name="Arc 21"/>
          <p:cNvSpPr/>
          <p:nvPr userDrawn="1"/>
        </p:nvSpPr>
        <p:spPr>
          <a:xfrm rot="10800000" flipH="1" flipV="1">
            <a:off x="2428459" y="2049890"/>
            <a:ext cx="2707104" cy="2706959"/>
          </a:xfrm>
          <a:prstGeom prst="arc">
            <a:avLst>
              <a:gd name="adj1" fmla="val 10736977"/>
              <a:gd name="adj2" fmla="val 0"/>
            </a:avLst>
          </a:prstGeom>
          <a:ln w="19050">
            <a:solidFill>
              <a:schemeClr val="accent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50000"/>
                  <a:lumOff val="50000"/>
                </a:schemeClr>
              </a:solidFill>
            </a:endParaRPr>
          </a:p>
        </p:txBody>
      </p:sp>
      <p:sp>
        <p:nvSpPr>
          <p:cNvPr id="23" name="Arc 22"/>
          <p:cNvSpPr/>
          <p:nvPr userDrawn="1"/>
        </p:nvSpPr>
        <p:spPr>
          <a:xfrm rot="10800000" flipH="1" flipV="1">
            <a:off x="5075823" y="2049890"/>
            <a:ext cx="2707104" cy="2706959"/>
          </a:xfrm>
          <a:prstGeom prst="arc">
            <a:avLst>
              <a:gd name="adj1" fmla="val 10736977"/>
              <a:gd name="adj2" fmla="val 0"/>
            </a:avLst>
          </a:prstGeom>
          <a:ln w="19050">
            <a:solidFill>
              <a:schemeClr val="accent2"/>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50000"/>
                  <a:lumOff val="50000"/>
                </a:schemeClr>
              </a:solidFill>
            </a:endParaRPr>
          </a:p>
        </p:txBody>
      </p:sp>
      <p:sp>
        <p:nvSpPr>
          <p:cNvPr id="24" name="Arc 23"/>
          <p:cNvSpPr/>
          <p:nvPr userDrawn="1"/>
        </p:nvSpPr>
        <p:spPr>
          <a:xfrm rot="10800000" flipH="1" flipV="1">
            <a:off x="7723187" y="2049892"/>
            <a:ext cx="2707104" cy="2706959"/>
          </a:xfrm>
          <a:prstGeom prst="arc">
            <a:avLst>
              <a:gd name="adj1" fmla="val 10736977"/>
              <a:gd name="adj2" fmla="val 0"/>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50000"/>
                  <a:lumOff val="50000"/>
                </a:schemeClr>
              </a:solidFill>
            </a:endParaRPr>
          </a:p>
        </p:txBody>
      </p:sp>
      <p:sp>
        <p:nvSpPr>
          <p:cNvPr id="19" name="Oval 18"/>
          <p:cNvSpPr/>
          <p:nvPr userDrawn="1"/>
        </p:nvSpPr>
        <p:spPr>
          <a:xfrm rot="16200000">
            <a:off x="3765850" y="2299835"/>
            <a:ext cx="2602221" cy="260236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en-US" dirty="0"/>
          </a:p>
        </p:txBody>
      </p:sp>
      <p:sp>
        <p:nvSpPr>
          <p:cNvPr id="20" name="Oval 19"/>
          <p:cNvSpPr/>
          <p:nvPr userDrawn="1"/>
        </p:nvSpPr>
        <p:spPr>
          <a:xfrm rot="16200000">
            <a:off x="6490680" y="2299837"/>
            <a:ext cx="2602221" cy="2602364"/>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en-US" dirty="0"/>
          </a:p>
        </p:txBody>
      </p:sp>
      <p:sp>
        <p:nvSpPr>
          <p:cNvPr id="21" name="Oval 20"/>
          <p:cNvSpPr/>
          <p:nvPr userDrawn="1"/>
        </p:nvSpPr>
        <p:spPr>
          <a:xfrm rot="16200000">
            <a:off x="9215509" y="2299835"/>
            <a:ext cx="2602221" cy="2602364"/>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en-US" dirty="0"/>
          </a:p>
        </p:txBody>
      </p:sp>
      <p:sp>
        <p:nvSpPr>
          <p:cNvPr id="16" name="Oval 15"/>
          <p:cNvSpPr/>
          <p:nvPr userDrawn="1"/>
        </p:nvSpPr>
        <p:spPr>
          <a:xfrm rot="16200000">
            <a:off x="1041020" y="2299835"/>
            <a:ext cx="2602221" cy="260236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en-US" dirty="0"/>
          </a:p>
        </p:txBody>
      </p:sp>
      <p:sp>
        <p:nvSpPr>
          <p:cNvPr id="12" name="Picture Placeholder 12"/>
          <p:cNvSpPr>
            <a:spLocks noGrp="1"/>
          </p:cNvSpPr>
          <p:nvPr userDrawn="1">
            <p:ph type="pic" sz="quarter" idx="16" hasCustomPrompt="1"/>
          </p:nvPr>
        </p:nvSpPr>
        <p:spPr>
          <a:xfrm>
            <a:off x="1281283" y="2540229"/>
            <a:ext cx="2121694" cy="2121577"/>
          </a:xfrm>
          <a:prstGeom prst="ellipse">
            <a:avLst/>
          </a:prstGeom>
          <a:solidFill>
            <a:schemeClr val="bg1">
              <a:lumMod val="95000"/>
            </a:schemeClr>
          </a:solidFill>
          <a:ln w="25400">
            <a:noFill/>
          </a:ln>
        </p:spPr>
        <p:txBody>
          <a:bodyPr anchor="b" anchorCtr="1"/>
          <a:lstStyle>
            <a:lvl1pPr algn="ctr" rtl="0">
              <a:buNone/>
              <a:defRPr sz="1265" baseline="0"/>
            </a:lvl1pPr>
          </a:lstStyle>
          <a:p>
            <a:r>
              <a:rPr lang="en-US" dirty="0" smtClean="0"/>
              <a:t>Image holder</a:t>
            </a:r>
            <a:endParaRPr lang="en-US" dirty="0"/>
          </a:p>
        </p:txBody>
      </p:sp>
      <p:sp>
        <p:nvSpPr>
          <p:cNvPr id="13" name="Picture Placeholder 12"/>
          <p:cNvSpPr>
            <a:spLocks noGrp="1"/>
          </p:cNvSpPr>
          <p:nvPr userDrawn="1">
            <p:ph type="pic" sz="quarter" idx="17" hasCustomPrompt="1"/>
          </p:nvPr>
        </p:nvSpPr>
        <p:spPr>
          <a:xfrm>
            <a:off x="4006112" y="2540227"/>
            <a:ext cx="2121694" cy="2121577"/>
          </a:xfrm>
          <a:prstGeom prst="ellipse">
            <a:avLst/>
          </a:prstGeom>
          <a:solidFill>
            <a:schemeClr val="bg1">
              <a:lumMod val="95000"/>
            </a:schemeClr>
          </a:solidFill>
          <a:ln w="25400">
            <a:noFill/>
          </a:ln>
        </p:spPr>
        <p:txBody>
          <a:bodyPr anchor="b" anchorCtr="1"/>
          <a:lstStyle>
            <a:lvl1pPr algn="ctr" rtl="0">
              <a:buNone/>
              <a:defRPr sz="1265" baseline="0"/>
            </a:lvl1pPr>
          </a:lstStyle>
          <a:p>
            <a:r>
              <a:rPr lang="en-US" dirty="0" smtClean="0"/>
              <a:t>Image holder</a:t>
            </a:r>
            <a:endParaRPr lang="en-US" dirty="0"/>
          </a:p>
        </p:txBody>
      </p:sp>
      <p:sp>
        <p:nvSpPr>
          <p:cNvPr id="17" name="Picture Placeholder 12"/>
          <p:cNvSpPr>
            <a:spLocks noGrp="1"/>
          </p:cNvSpPr>
          <p:nvPr userDrawn="1">
            <p:ph type="pic" sz="quarter" idx="18" hasCustomPrompt="1"/>
          </p:nvPr>
        </p:nvSpPr>
        <p:spPr>
          <a:xfrm>
            <a:off x="6730944" y="2540229"/>
            <a:ext cx="2121694" cy="2121577"/>
          </a:xfrm>
          <a:prstGeom prst="ellipse">
            <a:avLst/>
          </a:prstGeom>
          <a:solidFill>
            <a:schemeClr val="bg1">
              <a:lumMod val="95000"/>
            </a:schemeClr>
          </a:solidFill>
          <a:ln w="25400">
            <a:noFill/>
          </a:ln>
        </p:spPr>
        <p:txBody>
          <a:bodyPr anchor="b" anchorCtr="1"/>
          <a:lstStyle>
            <a:lvl1pPr algn="ctr" rtl="0">
              <a:buNone/>
              <a:defRPr sz="1265" baseline="0"/>
            </a:lvl1pPr>
          </a:lstStyle>
          <a:p>
            <a:r>
              <a:rPr lang="en-US" dirty="0" smtClean="0"/>
              <a:t>Image holder</a:t>
            </a:r>
            <a:endParaRPr lang="en-US" dirty="0"/>
          </a:p>
        </p:txBody>
      </p:sp>
      <p:sp>
        <p:nvSpPr>
          <p:cNvPr id="18" name="Picture Placeholder 12"/>
          <p:cNvSpPr>
            <a:spLocks noGrp="1"/>
          </p:cNvSpPr>
          <p:nvPr userDrawn="1">
            <p:ph type="pic" sz="quarter" idx="19" hasCustomPrompt="1"/>
          </p:nvPr>
        </p:nvSpPr>
        <p:spPr>
          <a:xfrm>
            <a:off x="9455773" y="2540229"/>
            <a:ext cx="2121694" cy="2121577"/>
          </a:xfrm>
          <a:prstGeom prst="ellipse">
            <a:avLst/>
          </a:prstGeom>
          <a:solidFill>
            <a:schemeClr val="bg1">
              <a:lumMod val="95000"/>
            </a:schemeClr>
          </a:solidFill>
          <a:ln w="25400">
            <a:noFill/>
          </a:ln>
        </p:spPr>
        <p:txBody>
          <a:bodyPr anchor="b" anchorCtr="1"/>
          <a:lstStyle>
            <a:lvl1pPr algn="ctr" rtl="0">
              <a:buNone/>
              <a:defRPr sz="1265" baseline="0"/>
            </a:lvl1pPr>
          </a:lstStyle>
          <a:p>
            <a:r>
              <a:rPr lang="en-US" dirty="0" smtClean="0"/>
              <a:t>Image holder</a:t>
            </a:r>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4500"/>
                            </p:stCondLst>
                            <p:childTnLst>
                              <p:par>
                                <p:cTn id="47" presetID="23" presetClass="entr" presetSubtype="16"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ppt_w</p:attrName>
                                        </p:attrNameLst>
                                      </p:cBhvr>
                                      <p:tavLst>
                                        <p:tav tm="0">
                                          <p:val>
                                            <p:fltVal val="0"/>
                                          </p:val>
                                        </p:tav>
                                        <p:tav tm="100000">
                                          <p:val>
                                            <p:strVal val="#ppt_w"/>
                                          </p:val>
                                        </p:tav>
                                      </p:tavLst>
                                    </p:anim>
                                    <p:anim calcmode="lin" valueType="num">
                                      <p:cBhvr>
                                        <p:cTn id="50" dur="500" fill="hold"/>
                                        <p:tgtEl>
                                          <p:spTgt spid="21"/>
                                        </p:tgtEl>
                                        <p:attrNameLst>
                                          <p:attrName>ppt_h</p:attrName>
                                        </p:attrNameLst>
                                      </p:cBhvr>
                                      <p:tavLst>
                                        <p:tav tm="0">
                                          <p:val>
                                            <p:fltVal val="0"/>
                                          </p:val>
                                        </p:tav>
                                        <p:tav tm="100000">
                                          <p:val>
                                            <p:strVal val="#ppt_h"/>
                                          </p:val>
                                        </p:tav>
                                      </p:tavLst>
                                    </p:anim>
                                  </p:childTnLst>
                                </p:cTn>
                              </p:par>
                            </p:childTnLst>
                          </p:cTn>
                        </p:par>
                        <p:par>
                          <p:cTn id="51" fill="hold">
                            <p:stCondLst>
                              <p:cond delay="5000"/>
                            </p:stCondLst>
                            <p:childTnLst>
                              <p:par>
                                <p:cTn id="52" presetID="23" presetClass="entr" presetSubtype="16"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19" grpId="0" animBg="1"/>
      <p:bldP spid="20" grpId="0" animBg="1"/>
      <p:bldP spid="21" grpId="0" animBg="1"/>
      <p:bldP spid="16" grpId="0" animBg="1"/>
      <p:bldP spid="12" grpId="0" animBg="1"/>
      <p:bldP spid="13" grpId="0" animBg="1"/>
      <p:bldP spid="17" grpId="0" animBg="1"/>
      <p:bldP spid="18"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3_Title Slide">
    <p:spTree>
      <p:nvGrpSpPr>
        <p:cNvPr id="1" name=""/>
        <p:cNvGrpSpPr/>
        <p:nvPr/>
      </p:nvGrpSpPr>
      <p:grpSpPr>
        <a:xfrm>
          <a:off x="0" y="0"/>
          <a:ext cx="0" cy="0"/>
          <a:chOff x="0" y="0"/>
          <a:chExt cx="0" cy="0"/>
        </a:xfrm>
      </p:grpSpPr>
      <p:sp>
        <p:nvSpPr>
          <p:cNvPr id="13" name="Rectangle 12"/>
          <p:cNvSpPr/>
          <p:nvPr userDrawn="1"/>
        </p:nvSpPr>
        <p:spPr>
          <a:xfrm>
            <a:off x="732688" y="5208780"/>
            <a:ext cx="5670709" cy="1392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p>
        </p:txBody>
      </p:sp>
      <p:sp>
        <p:nvSpPr>
          <p:cNvPr id="14" name="Rectangle 13"/>
          <p:cNvSpPr/>
          <p:nvPr userDrawn="1"/>
        </p:nvSpPr>
        <p:spPr>
          <a:xfrm>
            <a:off x="6457593" y="5208780"/>
            <a:ext cx="5670709" cy="13929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p>
        </p:txBody>
      </p:sp>
      <p:sp>
        <p:nvSpPr>
          <p:cNvPr id="15" name="Picture Placeholder 7"/>
          <p:cNvSpPr>
            <a:spLocks noGrp="1"/>
          </p:cNvSpPr>
          <p:nvPr>
            <p:ph type="pic" sz="quarter" idx="22" hasCustomPrompt="1"/>
          </p:nvPr>
        </p:nvSpPr>
        <p:spPr>
          <a:xfrm>
            <a:off x="6457594" y="1900654"/>
            <a:ext cx="5651063" cy="3301006"/>
          </a:xfrm>
          <a:prstGeom prst="rect">
            <a:avLst/>
          </a:prstGeom>
          <a:solidFill>
            <a:schemeClr val="bg1">
              <a:lumMod val="85000"/>
            </a:schemeClr>
          </a:solidFill>
          <a:ln>
            <a:noFill/>
          </a:ln>
        </p:spPr>
        <p:txBody>
          <a:bodyPr bIns="457200" anchor="b"/>
          <a:lstStyle>
            <a:lvl1pPr algn="ctr">
              <a:buNone/>
              <a:defRPr sz="1685">
                <a:solidFill>
                  <a:schemeClr val="tx1">
                    <a:lumMod val="50000"/>
                    <a:lumOff val="50000"/>
                  </a:schemeClr>
                </a:solidFill>
              </a:defRPr>
            </a:lvl1pPr>
          </a:lstStyle>
          <a:p>
            <a:r>
              <a:rPr lang="en-US" dirty="0" smtClean="0"/>
              <a:t>Image Holder</a:t>
            </a:r>
            <a:endParaRPr lang="en-US" dirty="0"/>
          </a:p>
        </p:txBody>
      </p:sp>
      <p:sp>
        <p:nvSpPr>
          <p:cNvPr id="16" name="Picture Placeholder 7"/>
          <p:cNvSpPr>
            <a:spLocks noGrp="1"/>
          </p:cNvSpPr>
          <p:nvPr>
            <p:ph type="pic" sz="quarter" idx="10" hasCustomPrompt="1"/>
          </p:nvPr>
        </p:nvSpPr>
        <p:spPr>
          <a:xfrm>
            <a:off x="732690" y="1900654"/>
            <a:ext cx="5651063" cy="3301006"/>
          </a:xfrm>
          <a:prstGeom prst="rect">
            <a:avLst/>
          </a:prstGeom>
          <a:solidFill>
            <a:schemeClr val="bg1">
              <a:lumMod val="85000"/>
            </a:schemeClr>
          </a:solidFill>
          <a:ln>
            <a:noFill/>
          </a:ln>
        </p:spPr>
        <p:txBody>
          <a:bodyPr bIns="457200" anchor="b"/>
          <a:lstStyle>
            <a:lvl1pPr algn="ctr">
              <a:buNone/>
              <a:defRPr sz="1685">
                <a:solidFill>
                  <a:schemeClr val="tx1">
                    <a:lumMod val="50000"/>
                    <a:lumOff val="50000"/>
                  </a:schemeClr>
                </a:solidFill>
              </a:defRPr>
            </a:lvl1pPr>
          </a:lstStyle>
          <a:p>
            <a:r>
              <a:rPr lang="en-US" dirty="0" smtClean="0"/>
              <a:t>Image Holder</a:t>
            </a:r>
            <a:endParaRPr lang="en-US" dirty="0"/>
          </a:p>
        </p:txBody>
      </p:sp>
      <p:sp>
        <p:nvSpPr>
          <p:cNvPr id="17" name="Text Placeholder 3"/>
          <p:cNvSpPr>
            <a:spLocks noGrp="1"/>
          </p:cNvSpPr>
          <p:nvPr>
            <p:ph type="body" sz="half" idx="15"/>
          </p:nvPr>
        </p:nvSpPr>
        <p:spPr>
          <a:xfrm>
            <a:off x="912585" y="5609893"/>
            <a:ext cx="5291273" cy="893055"/>
          </a:xfrm>
          <a:prstGeom prst="rect">
            <a:avLst/>
          </a:prstGeom>
        </p:spPr>
        <p:txBody>
          <a:bodyPr wrap="square" lIns="0" tIns="0" rIns="0" bIns="0" anchor="t">
            <a:noAutofit/>
          </a:bodyPr>
          <a:lstStyle>
            <a:lvl1pPr marL="0" indent="0" algn="ctr">
              <a:buNone/>
              <a:defRPr sz="1545" b="0" baseline="0">
                <a:solidFill>
                  <a:schemeClr val="bg1"/>
                </a:solidFill>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algn="ctr"/>
            <a:endParaRPr lang="en-US" sz="1405" dirty="0">
              <a:solidFill>
                <a:schemeClr val="tx1">
                  <a:lumMod val="50000"/>
                  <a:lumOff val="50000"/>
                </a:schemeClr>
              </a:solidFill>
            </a:endParaRPr>
          </a:p>
        </p:txBody>
      </p:sp>
      <p:sp>
        <p:nvSpPr>
          <p:cNvPr id="18" name="Text Placeholder 3"/>
          <p:cNvSpPr>
            <a:spLocks noGrp="1"/>
          </p:cNvSpPr>
          <p:nvPr>
            <p:ph type="body" sz="half" idx="17"/>
          </p:nvPr>
        </p:nvSpPr>
        <p:spPr>
          <a:xfrm>
            <a:off x="905176" y="5320289"/>
            <a:ext cx="5306088" cy="271082"/>
          </a:xfrm>
          <a:prstGeom prst="rect">
            <a:avLst/>
          </a:prstGeom>
        </p:spPr>
        <p:txBody>
          <a:bodyPr wrap="none" lIns="0" tIns="0" rIns="0" bIns="0" anchor="ctr">
            <a:noAutofit/>
          </a:bodyPr>
          <a:lstStyle>
            <a:lvl1pPr marL="0" indent="0" algn="ctr">
              <a:buNone/>
              <a:defRPr sz="1970" b="1" baseline="0">
                <a:solidFill>
                  <a:schemeClr val="bg1"/>
                </a:solidFill>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lvl="0"/>
            <a:endParaRPr lang="en-US" dirty="0" smtClean="0"/>
          </a:p>
        </p:txBody>
      </p:sp>
      <p:sp>
        <p:nvSpPr>
          <p:cNvPr id="19" name="Text Placeholder 3"/>
          <p:cNvSpPr>
            <a:spLocks noGrp="1"/>
          </p:cNvSpPr>
          <p:nvPr>
            <p:ph type="body" sz="half" idx="23"/>
          </p:nvPr>
        </p:nvSpPr>
        <p:spPr>
          <a:xfrm>
            <a:off x="6637489" y="5609893"/>
            <a:ext cx="5291273" cy="893055"/>
          </a:xfrm>
          <a:prstGeom prst="rect">
            <a:avLst/>
          </a:prstGeom>
        </p:spPr>
        <p:txBody>
          <a:bodyPr wrap="square" lIns="0" tIns="0" rIns="0" bIns="0" anchor="t">
            <a:noAutofit/>
          </a:bodyPr>
          <a:lstStyle>
            <a:lvl1pPr marL="0" indent="0" algn="ctr">
              <a:buNone/>
              <a:defRPr sz="1545" b="0" baseline="0">
                <a:solidFill>
                  <a:schemeClr val="bg1"/>
                </a:solidFill>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algn="ctr"/>
            <a:endParaRPr lang="en-US" sz="1405" dirty="0">
              <a:solidFill>
                <a:schemeClr val="tx1">
                  <a:lumMod val="50000"/>
                  <a:lumOff val="50000"/>
                </a:schemeClr>
              </a:solidFill>
            </a:endParaRPr>
          </a:p>
        </p:txBody>
      </p:sp>
      <p:sp>
        <p:nvSpPr>
          <p:cNvPr id="20" name="Text Placeholder 3"/>
          <p:cNvSpPr>
            <a:spLocks noGrp="1"/>
          </p:cNvSpPr>
          <p:nvPr>
            <p:ph type="body" sz="half" idx="25"/>
          </p:nvPr>
        </p:nvSpPr>
        <p:spPr>
          <a:xfrm>
            <a:off x="6630081" y="5320289"/>
            <a:ext cx="5306088" cy="271082"/>
          </a:xfrm>
          <a:prstGeom prst="rect">
            <a:avLst/>
          </a:prstGeom>
        </p:spPr>
        <p:txBody>
          <a:bodyPr wrap="none" lIns="0" tIns="0" rIns="0" bIns="0" anchor="ctr">
            <a:noAutofit/>
          </a:bodyPr>
          <a:lstStyle>
            <a:lvl1pPr marL="0" indent="0" algn="ctr">
              <a:buNone/>
              <a:defRPr sz="1970" b="1" baseline="0">
                <a:solidFill>
                  <a:schemeClr val="bg1"/>
                </a:solidFill>
              </a:defRPr>
            </a:lvl1pPr>
            <a:lvl2pPr marL="642620" indent="0">
              <a:buNone/>
              <a:defRPr sz="1685"/>
            </a:lvl2pPr>
            <a:lvl3pPr marL="1285875" indent="0">
              <a:buNone/>
              <a:defRPr sz="1405"/>
            </a:lvl3pPr>
            <a:lvl4pPr marL="1928495" indent="0">
              <a:buNone/>
              <a:defRPr sz="1265"/>
            </a:lvl4pPr>
            <a:lvl5pPr marL="2571750" indent="0">
              <a:buNone/>
              <a:defRPr sz="1265"/>
            </a:lvl5pPr>
            <a:lvl6pPr marL="3214370" indent="0">
              <a:buNone/>
              <a:defRPr sz="1265"/>
            </a:lvl6pPr>
            <a:lvl7pPr marL="3857625" indent="0">
              <a:buNone/>
              <a:defRPr sz="1265"/>
            </a:lvl7pPr>
            <a:lvl8pPr marL="4500245" indent="0">
              <a:buNone/>
              <a:defRPr sz="1265"/>
            </a:lvl8pPr>
            <a:lvl9pPr marL="5143500" indent="0">
              <a:buNone/>
              <a:defRPr sz="1265"/>
            </a:lvl9pPr>
          </a:lstStyle>
          <a:p>
            <a:pPr lvl="0"/>
            <a:endParaRPr lang="en-US" dirty="0" smtClean="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accel="50000" decel="50000" fill="hold" grpId="0" nodeType="afterEffect" nodePh="1">
                                  <p:stCondLst>
                                    <p:cond delay="0"/>
                                  </p:stCondLst>
                                  <p:endCondLst>
                                    <p:cond evt="begin" delay="0">
                                      <p:tn val="14"/>
                                    </p:cond>
                                  </p:endCondLst>
                                  <p:childTnLst>
                                    <p:set>
                                      <p:cBhvr>
                                        <p:cTn id="15" dur="1" fill="hold">
                                          <p:stCondLst>
                                            <p:cond delay="0"/>
                                          </p:stCondLst>
                                        </p:cTn>
                                        <p:tgtEl>
                                          <p:spTgt spid="18">
                                            <p:txEl>
                                              <p:pRg st="0" end="0"/>
                                            </p:txEl>
                                          </p:spTgt>
                                        </p:tgtEl>
                                        <p:attrNameLst>
                                          <p:attrName>style.visibility</p:attrName>
                                        </p:attrNameLst>
                                      </p:cBhvr>
                                      <p:to>
                                        <p:strVal val="visible"/>
                                      </p:to>
                                    </p:set>
                                    <p:anim calcmode="lin" valueType="num">
                                      <p:cBhvr additive="base">
                                        <p:cTn id="16"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accel="50000" decel="50000" fill="hold" grpId="0" nodeType="afterEffect" nodePh="1">
                                  <p:stCondLst>
                                    <p:cond delay="0"/>
                                  </p:stCondLst>
                                  <p:endCondLst>
                                    <p:cond evt="begin" delay="0">
                                      <p:tn val="19"/>
                                    </p:cond>
                                  </p:endCondLst>
                                  <p:childTnLst>
                                    <p:set>
                                      <p:cBhvr>
                                        <p:cTn id="20" dur="1" fill="hold">
                                          <p:stCondLst>
                                            <p:cond delay="0"/>
                                          </p:stCondLst>
                                        </p:cTn>
                                        <p:tgtEl>
                                          <p:spTgt spid="17">
                                            <p:txEl>
                                              <p:pRg st="0" end="0"/>
                                            </p:txEl>
                                          </p:spTgt>
                                        </p:tgtEl>
                                        <p:attrNameLst>
                                          <p:attrName>style.visibility</p:attrName>
                                        </p:attrNameLst>
                                      </p:cBhvr>
                                      <p:to>
                                        <p:strVal val="visible"/>
                                      </p:to>
                                    </p:set>
                                    <p:anim calcmode="lin" valueType="num">
                                      <p:cBhvr additive="base">
                                        <p:cTn id="21"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1" accel="50000" decel="5000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0-#ppt_h/2"/>
                                          </p:val>
                                        </p:tav>
                                        <p:tav tm="100000">
                                          <p:val>
                                            <p:strVal val="#ppt_y"/>
                                          </p:val>
                                        </p:tav>
                                      </p:tavLst>
                                    </p:anim>
                                  </p:childTnLst>
                                </p:cTn>
                              </p:par>
                              <p:par>
                                <p:cTn id="28" presetID="2" presetClass="entr" presetSubtype="4" accel="50000" decel="5000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accel="50000" decel="50000" fill="hold" grpId="0" nodeType="afterEffect" nodePh="1">
                                  <p:stCondLst>
                                    <p:cond delay="0"/>
                                  </p:stCondLst>
                                  <p:endCondLst>
                                    <p:cond evt="begin" delay="0">
                                      <p:tn val="33"/>
                                    </p:cond>
                                  </p:endCondLst>
                                  <p:childTnLst>
                                    <p:set>
                                      <p:cBhvr>
                                        <p:cTn id="34" dur="1" fill="hold">
                                          <p:stCondLst>
                                            <p:cond delay="0"/>
                                          </p:stCondLst>
                                        </p:cTn>
                                        <p:tgtEl>
                                          <p:spTgt spid="20">
                                            <p:txEl>
                                              <p:pRg st="0" end="0"/>
                                            </p:txEl>
                                          </p:spTgt>
                                        </p:tgtEl>
                                        <p:attrNameLst>
                                          <p:attrName>style.visibility</p:attrName>
                                        </p:attrNameLst>
                                      </p:cBhvr>
                                      <p:to>
                                        <p:strVal val="visible"/>
                                      </p:to>
                                    </p:set>
                                    <p:anim calcmode="lin" valueType="num">
                                      <p:cBhvr additive="base">
                                        <p:cTn id="35"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 presetClass="entr" presetSubtype="4" accel="50000" decel="50000" fill="hold" grpId="0" nodeType="afterEffect" nodePh="1">
                                  <p:stCondLst>
                                    <p:cond delay="0"/>
                                  </p:stCondLst>
                                  <p:endCondLst>
                                    <p:cond evt="begin" delay="0">
                                      <p:tn val="38"/>
                                    </p:cond>
                                  </p:endCondLst>
                                  <p:childTnLst>
                                    <p:set>
                                      <p:cBhvr>
                                        <p:cTn id="39" dur="1" fill="hold">
                                          <p:stCondLst>
                                            <p:cond delay="0"/>
                                          </p:stCondLst>
                                        </p:cTn>
                                        <p:tgtEl>
                                          <p:spTgt spid="19">
                                            <p:txEl>
                                              <p:pRg st="0" end="0"/>
                                            </p:txEl>
                                          </p:spTgt>
                                        </p:tgtEl>
                                        <p:attrNameLst>
                                          <p:attrName>style.visibility</p:attrName>
                                        </p:attrNameLst>
                                      </p:cBhvr>
                                      <p:to>
                                        <p:strVal val="visible"/>
                                      </p:to>
                                    </p:set>
                                    <p:anim calcmode="lin" valueType="num">
                                      <p:cBhvr additive="base">
                                        <p:cTn id="40"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Lst>
      </p:bldP>
      <p:bldP spid="18"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Lst>
      </p:bldP>
      <p:bldP spid="19"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1+#ppt_h/2"/>
                          </p:val>
                        </p:tav>
                        <p:tav tm="100000">
                          <p:val>
                            <p:strVal val="#ppt_y"/>
                          </p:val>
                        </p:tav>
                      </p:tavLst>
                    </p:anim>
                  </p:childTnLst>
                </p:cTn>
              </p:par>
            </p:tnLst>
          </p:tmpl>
        </p:tmplLst>
      </p:bldP>
      <p:bldP spid="20"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5">
                <a:solidFill>
                  <a:schemeClr val="tx1">
                    <a:tint val="75000"/>
                  </a:schemeClr>
                </a:solidFill>
              </a:defRPr>
            </a:lvl1pPr>
          </a:lstStyle>
          <a:p>
            <a:fld id="{32BF82D2-7A68-459D-A996-9BDDA2518FA4}" type="datetimeFigureOut">
              <a:rPr lang="zh-CN" altLang="en-US" smtClean="0"/>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5">
                <a:solidFill>
                  <a:schemeClr val="tx1">
                    <a:tint val="75000"/>
                  </a:schemeClr>
                </a:solidFill>
              </a:defRPr>
            </a:lvl1pPr>
          </a:lstStyle>
          <a:p>
            <a:fld id="{3E01EE5D-26FB-46D5-A381-ECFB35BF1D3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par>
    </p:tnLst>
  </p:timing>
  <p:txStyles>
    <p:titleStyle>
      <a:lvl1pPr algn="l" defTabSz="964565"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300" indent="-241300" algn="l" defTabSz="964565" rtl="0" eaLnBrk="1" latinLnBrk="0" hangingPunct="1">
        <a:lnSpc>
          <a:spcPct val="90000"/>
        </a:lnSpc>
        <a:spcBef>
          <a:spcPts val="1055"/>
        </a:spcBef>
        <a:buFont typeface="Arial" panose="020B0604020202020204" pitchFamily="34" charset="0"/>
        <a:buChar char="•"/>
        <a:defRPr sz="2955" kern="1200">
          <a:solidFill>
            <a:schemeClr val="tx1"/>
          </a:solidFill>
          <a:latin typeface="+mn-lt"/>
          <a:ea typeface="+mn-ea"/>
          <a:cs typeface="+mn-cs"/>
        </a:defRPr>
      </a:lvl1pPr>
      <a:lvl2pPr marL="723265" indent="-241300" algn="l" defTabSz="964565"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4565"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4565"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4565"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4565"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4565"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4565"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4565"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64565" rtl="0" eaLnBrk="1" latinLnBrk="0" hangingPunct="1">
        <a:defRPr sz="1900" kern="1200">
          <a:solidFill>
            <a:schemeClr val="tx1"/>
          </a:solidFill>
          <a:latin typeface="+mn-lt"/>
          <a:ea typeface="+mn-ea"/>
          <a:cs typeface="+mn-cs"/>
        </a:defRPr>
      </a:lvl1pPr>
      <a:lvl2pPr marL="481965" algn="l" defTabSz="964565" rtl="0" eaLnBrk="1" latinLnBrk="0" hangingPunct="1">
        <a:defRPr sz="1900" kern="1200">
          <a:solidFill>
            <a:schemeClr val="tx1"/>
          </a:solidFill>
          <a:latin typeface="+mn-lt"/>
          <a:ea typeface="+mn-ea"/>
          <a:cs typeface="+mn-cs"/>
        </a:defRPr>
      </a:lvl2pPr>
      <a:lvl3pPr marL="964565" algn="l" defTabSz="964565" rtl="0" eaLnBrk="1" latinLnBrk="0" hangingPunct="1">
        <a:defRPr sz="1900" kern="1200">
          <a:solidFill>
            <a:schemeClr val="tx1"/>
          </a:solidFill>
          <a:latin typeface="+mn-lt"/>
          <a:ea typeface="+mn-ea"/>
          <a:cs typeface="+mn-cs"/>
        </a:defRPr>
      </a:lvl3pPr>
      <a:lvl4pPr marL="1446530" algn="l" defTabSz="964565" rtl="0" eaLnBrk="1" latinLnBrk="0" hangingPunct="1">
        <a:defRPr sz="1900" kern="1200">
          <a:solidFill>
            <a:schemeClr val="tx1"/>
          </a:solidFill>
          <a:latin typeface="+mn-lt"/>
          <a:ea typeface="+mn-ea"/>
          <a:cs typeface="+mn-cs"/>
        </a:defRPr>
      </a:lvl4pPr>
      <a:lvl5pPr marL="1928495" algn="l" defTabSz="964565" rtl="0" eaLnBrk="1" latinLnBrk="0" hangingPunct="1">
        <a:defRPr sz="1900" kern="1200">
          <a:solidFill>
            <a:schemeClr val="tx1"/>
          </a:solidFill>
          <a:latin typeface="+mn-lt"/>
          <a:ea typeface="+mn-ea"/>
          <a:cs typeface="+mn-cs"/>
        </a:defRPr>
      </a:lvl5pPr>
      <a:lvl6pPr marL="2411095" algn="l" defTabSz="964565" rtl="0" eaLnBrk="1" latinLnBrk="0" hangingPunct="1">
        <a:defRPr sz="1900" kern="1200">
          <a:solidFill>
            <a:schemeClr val="tx1"/>
          </a:solidFill>
          <a:latin typeface="+mn-lt"/>
          <a:ea typeface="+mn-ea"/>
          <a:cs typeface="+mn-cs"/>
        </a:defRPr>
      </a:lvl6pPr>
      <a:lvl7pPr marL="2893060" algn="l" defTabSz="964565" rtl="0" eaLnBrk="1" latinLnBrk="0" hangingPunct="1">
        <a:defRPr sz="1900" kern="1200">
          <a:solidFill>
            <a:schemeClr val="tx1"/>
          </a:solidFill>
          <a:latin typeface="+mn-lt"/>
          <a:ea typeface="+mn-ea"/>
          <a:cs typeface="+mn-cs"/>
        </a:defRPr>
      </a:lvl7pPr>
      <a:lvl8pPr marL="3375025" algn="l" defTabSz="964565" rtl="0" eaLnBrk="1" latinLnBrk="0" hangingPunct="1">
        <a:defRPr sz="1900" kern="1200">
          <a:solidFill>
            <a:schemeClr val="tx1"/>
          </a:solidFill>
          <a:latin typeface="+mn-lt"/>
          <a:ea typeface="+mn-ea"/>
          <a:cs typeface="+mn-cs"/>
        </a:defRPr>
      </a:lvl8pPr>
      <a:lvl9pPr marL="3856990" algn="l" defTabSz="964565"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9" Type="http://schemas.openxmlformats.org/officeDocument/2006/relationships/notesSlide" Target="../notesSlides/notesSlide2.xml"/><Relationship Id="rId18" Type="http://schemas.openxmlformats.org/officeDocument/2006/relationships/slideLayout" Target="../slideLayouts/slideLayout1.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9.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4.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8.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0.xml"/><Relationship Id="rId2" Type="http://schemas.openxmlformats.org/officeDocument/2006/relationships/image" Target="../media/image19.jpeg"/><Relationship Id="rId1"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712" y="0"/>
            <a:ext cx="12858750" cy="723265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buNone/>
            </a:pPr>
            <a:endParaRPr lang="en-US" altLang="zh-CN" dirty="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endParaRPr>
          </a:p>
        </p:txBody>
      </p:sp>
      <p:sp>
        <p:nvSpPr>
          <p:cNvPr id="11" name="矩形 259"/>
          <p:cNvSpPr>
            <a:spLocks noChangeArrowheads="1"/>
          </p:cNvSpPr>
          <p:nvPr/>
        </p:nvSpPr>
        <p:spPr bwMode="auto">
          <a:xfrm>
            <a:off x="1537607" y="1729603"/>
            <a:ext cx="97835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b="1" smtClean="0">
                <a:solidFill>
                  <a:schemeClr val="accent1">
                    <a:lumMod val="50000"/>
                  </a:schemeClr>
                </a:solidFill>
                <a:cs typeface="Arial" panose="020B0604020202020204" pitchFamily="34" charset="0"/>
              </a:rPr>
              <a:t>财务分析 </a:t>
            </a:r>
            <a:r>
              <a:rPr lang="zh-CN" altLang="en-US" sz="6600" smtClean="0">
                <a:solidFill>
                  <a:schemeClr val="accent1">
                    <a:lumMod val="50000"/>
                  </a:schemeClr>
                </a:solidFill>
                <a:cs typeface="Arial" panose="020B0604020202020204" pitchFamily="34" charset="0"/>
              </a:rPr>
              <a:t>数据报告</a:t>
            </a:r>
            <a:r>
              <a:rPr lang="en-US" altLang="zh-CN" sz="6600" smtClean="0">
                <a:solidFill>
                  <a:schemeClr val="accent1">
                    <a:lumMod val="50000"/>
                  </a:schemeClr>
                </a:solidFill>
                <a:cs typeface="Arial" panose="020B0604020202020204" pitchFamily="34" charset="0"/>
              </a:rPr>
              <a:t>PPT</a:t>
            </a:r>
            <a:endParaRPr lang="zh-CN" altLang="en-US" sz="4000" dirty="0">
              <a:solidFill>
                <a:schemeClr val="accent1">
                  <a:lumMod val="50000"/>
                </a:schemeClr>
              </a:solidFill>
              <a:cs typeface="Arial" panose="020B0604020202020204" pitchFamily="34" charset="0"/>
            </a:endParaRPr>
          </a:p>
        </p:txBody>
      </p:sp>
      <p:sp>
        <p:nvSpPr>
          <p:cNvPr id="13" name="矩形 259"/>
          <p:cNvSpPr>
            <a:spLocks noChangeArrowheads="1"/>
          </p:cNvSpPr>
          <p:nvPr/>
        </p:nvSpPr>
        <p:spPr bwMode="auto">
          <a:xfrm>
            <a:off x="3919760" y="3765508"/>
            <a:ext cx="1957755" cy="286385"/>
          </a:xfrm>
          <a:prstGeom prst="rect">
            <a:avLst/>
          </a:prstGeom>
          <a:noFill/>
          <a:ln w="9525">
            <a:solidFill>
              <a:schemeClr val="accent1">
                <a:lumMod val="50000"/>
              </a:schemeClr>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400" dirty="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汇报</a:t>
            </a:r>
            <a:r>
              <a:rPr lang="en-US" altLang="zh-CN"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:XXX</a:t>
            </a:r>
            <a:endParaRPr lang="en-US" altLang="zh-CN" sz="1400" dirty="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endParaRPr>
          </a:p>
        </p:txBody>
      </p:sp>
      <p:sp>
        <p:nvSpPr>
          <p:cNvPr id="15" name="矩形 259"/>
          <p:cNvSpPr>
            <a:spLocks noChangeArrowheads="1"/>
          </p:cNvSpPr>
          <p:nvPr/>
        </p:nvSpPr>
        <p:spPr bwMode="auto">
          <a:xfrm>
            <a:off x="6800081" y="3765508"/>
            <a:ext cx="2088232" cy="288147"/>
          </a:xfrm>
          <a:prstGeom prst="rect">
            <a:avLst/>
          </a:prstGeom>
          <a:noFill/>
          <a:ln w="9525">
            <a:solidFill>
              <a:schemeClr val="accent1">
                <a:lumMod val="50000"/>
              </a:schemeClr>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汇报时间 </a:t>
            </a:r>
            <a:r>
              <a:rPr lang="en-US" altLang="zh-CN"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XX</a:t>
            </a:r>
            <a:r>
              <a:rPr lang="zh-CN" altLang="en-US"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年</a:t>
            </a:r>
            <a:r>
              <a:rPr lang="en-US" altLang="zh-CN"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XX</a:t>
            </a:r>
            <a:r>
              <a:rPr lang="zh-CN" altLang="en-US"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月</a:t>
            </a:r>
            <a:endParaRPr lang="en-US" altLang="zh-CN" sz="1400" dirty="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endParaRPr>
          </a:p>
        </p:txBody>
      </p:sp>
      <p:sp>
        <p:nvSpPr>
          <p:cNvPr id="16" name="矩形 259"/>
          <p:cNvSpPr>
            <a:spLocks noChangeArrowheads="1"/>
          </p:cNvSpPr>
          <p:nvPr/>
        </p:nvSpPr>
        <p:spPr bwMode="auto">
          <a:xfrm>
            <a:off x="2829875" y="1289022"/>
            <a:ext cx="7199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mtClean="0">
                <a:solidFill>
                  <a:schemeClr val="accent1">
                    <a:lumMod val="50000"/>
                  </a:schemeClr>
                </a:solidFill>
                <a:cs typeface="Arial" panose="020B0604020202020204" pitchFamily="34" charset="0"/>
              </a:rPr>
              <a:t>FINANCIAL ANALYSIS REPORT PPT</a:t>
            </a:r>
            <a:endParaRPr lang="zh-CN" altLang="en-US" dirty="0">
              <a:solidFill>
                <a:schemeClr val="accent1">
                  <a:lumMod val="50000"/>
                </a:schemeClr>
              </a:solidFill>
              <a:cs typeface="Arial" panose="020B0604020202020204" pitchFamily="34" charset="0"/>
            </a:endParaRPr>
          </a:p>
        </p:txBody>
      </p:sp>
      <p:pic>
        <p:nvPicPr>
          <p:cNvPr id="5" name="Daydream">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1254111"/>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anim calcmode="lin" valueType="num">
                                      <p:cBhvr>
                                        <p:cTn id="1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6"/>
                                        </p:tgtEl>
                                      </p:cBhvr>
                                    </p:animEffect>
                                  </p:childTnLst>
                                </p:cTn>
                              </p:par>
                            </p:childTnLst>
                          </p:cTn>
                        </p:par>
                        <p:par>
                          <p:cTn id="20" fill="hold">
                            <p:stCondLst>
                              <p:cond delay="2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6"/>
                                        </p:tgtEl>
                                      </p:cBhvr>
                                    </p:animEffect>
                                    <p:animScale>
                                      <p:cBhvr>
                                        <p:cTn id="23" dur="250" autoRev="1" fill="hold"/>
                                        <p:tgtEl>
                                          <p:spTgt spid="16"/>
                                        </p:tgtEl>
                                      </p:cBhvr>
                                      <p:by x="105000" y="105000"/>
                                    </p:animScale>
                                  </p:childTnLst>
                                </p:cTn>
                              </p:par>
                            </p:childTnLst>
                          </p:cTn>
                        </p:par>
                        <p:par>
                          <p:cTn id="24" fill="hold">
                            <p:stCondLst>
                              <p:cond delay="29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1"/>
                                        </p:tgtEl>
                                        <p:attrNameLst>
                                          <p:attrName>ppt_y</p:attrName>
                                        </p:attrNameLst>
                                      </p:cBhvr>
                                      <p:tavLst>
                                        <p:tav tm="0">
                                          <p:val>
                                            <p:strVal val="#ppt_y"/>
                                          </p:val>
                                        </p:tav>
                                        <p:tav tm="100000">
                                          <p:val>
                                            <p:strVal val="#ppt_y"/>
                                          </p:val>
                                        </p:tav>
                                      </p:tavLst>
                                    </p:anim>
                                    <p:anim calcmode="lin" valueType="num">
                                      <p:cBhvr>
                                        <p:cTn id="2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1"/>
                                        </p:tgtEl>
                                      </p:cBhvr>
                                    </p:animEffect>
                                  </p:childTnLst>
                                </p:cTn>
                              </p:par>
                            </p:childTnLst>
                          </p:cTn>
                        </p:par>
                        <p:par>
                          <p:cTn id="32" fill="hold">
                            <p:stCondLst>
                              <p:cond delay="3949"/>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11"/>
                                        </p:tgtEl>
                                      </p:cBhvr>
                                    </p:animEffect>
                                    <p:animScale>
                                      <p:cBhvr>
                                        <p:cTn id="35" dur="250" autoRev="1" fill="hold"/>
                                        <p:tgtEl>
                                          <p:spTgt spid="11"/>
                                        </p:tgtEl>
                                      </p:cBhvr>
                                      <p:by x="105000" y="105000"/>
                                    </p:animScale>
                                  </p:childTnLst>
                                </p:cTn>
                              </p:par>
                            </p:childTnLst>
                          </p:cTn>
                        </p:par>
                        <p:par>
                          <p:cTn id="36" fill="hold">
                            <p:stCondLst>
                              <p:cond delay="4449"/>
                            </p:stCondLst>
                            <p:childTnLst>
                              <p:par>
                                <p:cTn id="37" presetID="53" presetClass="entr" presetSubtype="16"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par>
                          <p:cTn id="42" fill="hold">
                            <p:stCondLst>
                              <p:cond delay="4949"/>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5"/>
                </p:tgtEl>
              </p:cMediaNode>
            </p:audio>
          </p:childTnLst>
        </p:cTn>
      </p:par>
    </p:tnLst>
    <p:bldLst>
      <p:bldP spid="3" grpId="0" animBg="1"/>
      <p:bldP spid="11" grpId="0"/>
      <p:bldP spid="11" grpId="1"/>
      <p:bldP spid="13" grpId="0" bldLvl="0" animBg="1"/>
      <p:bldP spid="15" grpId="0" animBg="1"/>
      <p:bldP spid="16" grpId="0"/>
      <p:bldP spid="1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MH_Others_1"/>
          <p:cNvSpPr txBox="1"/>
          <p:nvPr>
            <p:custDataLst>
              <p:tags r:id="rId1"/>
            </p:custDataLst>
          </p:nvPr>
        </p:nvSpPr>
        <p:spPr bwMode="auto">
          <a:xfrm>
            <a:off x="2548321" y="837355"/>
            <a:ext cx="2543005" cy="57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en-US" altLang="zh-CN" sz="506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Content</a:t>
            </a:r>
            <a:endParaRPr lang="zh-CN" altLang="en-US" sz="506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cxnSp>
        <p:nvCxnSpPr>
          <p:cNvPr id="5124" name="MH_Others_2"/>
          <p:cNvCxnSpPr>
            <a:cxnSpLocks noChangeShapeType="1"/>
          </p:cNvCxnSpPr>
          <p:nvPr>
            <p:custDataLst>
              <p:tags r:id="rId2"/>
            </p:custDataLst>
          </p:nvPr>
        </p:nvCxnSpPr>
        <p:spPr bwMode="auto">
          <a:xfrm>
            <a:off x="2480622" y="1421624"/>
            <a:ext cx="3151452" cy="0"/>
          </a:xfrm>
          <a:prstGeom prst="line">
            <a:avLst/>
          </a:prstGeom>
          <a:noFill/>
          <a:ln w="12700" algn="ctr">
            <a:solidFill>
              <a:srgbClr val="CFCFCF"/>
            </a:solidFill>
            <a:round/>
          </a:ln>
          <a:extLst>
            <a:ext uri="{909E8E84-426E-40DD-AFC4-6F175D3DCCD1}">
              <a14:hiddenFill xmlns:a14="http://schemas.microsoft.com/office/drawing/2010/main">
                <a:noFill/>
              </a14:hiddenFill>
            </a:ext>
          </a:extLst>
        </p:spPr>
      </p:cxnSp>
      <p:sp>
        <p:nvSpPr>
          <p:cNvPr id="34" name="MH_Number_1"/>
          <p:cNvSpPr txBox="1"/>
          <p:nvPr>
            <p:custDataLst>
              <p:tags r:id="rId3"/>
            </p:custDataLst>
          </p:nvPr>
        </p:nvSpPr>
        <p:spPr>
          <a:xfrm>
            <a:off x="4349687" y="2612209"/>
            <a:ext cx="741640" cy="481799"/>
          </a:xfrm>
          <a:prstGeom prst="rect">
            <a:avLst/>
          </a:prstGeom>
          <a:noFill/>
        </p:spPr>
        <p:txBody>
          <a:bodyPr>
            <a:spAutoFit/>
          </a:bodyPr>
          <a:lstStyle/>
          <a:p>
            <a:pPr algn="r">
              <a:defRPr/>
            </a:pPr>
            <a:r>
              <a:rPr lang="en-US" sz="2530" kern="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01</a:t>
            </a:r>
            <a:endParaRPr lang="en-US" sz="2530" kern="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23" name="MH_Entry_1"/>
          <p:cNvSpPr/>
          <p:nvPr>
            <p:custDataLst>
              <p:tags r:id="rId4"/>
            </p:custDataLst>
          </p:nvPr>
        </p:nvSpPr>
        <p:spPr>
          <a:xfrm>
            <a:off x="5091328" y="2677842"/>
            <a:ext cx="4071804" cy="463566"/>
          </a:xfrm>
          <a:prstGeom prst="rect">
            <a:avLst/>
          </a:prstGeom>
          <a:solidFill>
            <a:schemeClr val="accent1"/>
          </a:solidFill>
          <a:ln w="25400" cap="flat" cmpd="sng" algn="ctr">
            <a:noFill/>
            <a:prstDash val="solid"/>
          </a:ln>
          <a:effectLst/>
        </p:spPr>
        <p:txBody>
          <a:bodyPr wrap="square" lIns="0" tIns="0" rIns="0" bIns="0" anchor="ctr">
            <a:normAutofit/>
          </a:bodyPr>
          <a:lstStyle/>
          <a:p>
            <a:pPr algn="ctr">
              <a:defRPr/>
            </a:pPr>
            <a:r>
              <a:rPr lang="zh-CN" altLang="en-US" sz="2110" kern="0">
                <a:solidFill>
                  <a:srgbClr val="FFFFFF"/>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sz="211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MH_Number_2"/>
          <p:cNvSpPr txBox="1"/>
          <p:nvPr>
            <p:custDataLst>
              <p:tags r:id="rId5"/>
            </p:custDataLst>
          </p:nvPr>
        </p:nvSpPr>
        <p:spPr>
          <a:xfrm>
            <a:off x="4349687" y="3516502"/>
            <a:ext cx="741640" cy="481799"/>
          </a:xfrm>
          <a:prstGeom prst="rect">
            <a:avLst/>
          </a:prstGeom>
          <a:noFill/>
        </p:spPr>
        <p:txBody>
          <a:bodyPr>
            <a:spAutoFit/>
          </a:bodyPr>
          <a:lstStyle/>
          <a:p>
            <a:pPr algn="r">
              <a:defRPr/>
            </a:pPr>
            <a:r>
              <a:rPr lang="en-US" altLang="zh-CN" sz="2530"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02</a:t>
            </a:r>
            <a:endParaRPr lang="en-US" sz="2530"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63" name="MH_Entry_2"/>
          <p:cNvSpPr/>
          <p:nvPr>
            <p:custDataLst>
              <p:tags r:id="rId6"/>
            </p:custDataLst>
          </p:nvPr>
        </p:nvSpPr>
        <p:spPr>
          <a:xfrm>
            <a:off x="5091328" y="3582135"/>
            <a:ext cx="4071804" cy="463566"/>
          </a:xfrm>
          <a:prstGeom prst="rect">
            <a:avLst/>
          </a:prstGeom>
          <a:solidFill>
            <a:schemeClr val="accent2"/>
          </a:solidFill>
          <a:ln w="25400" cap="flat" cmpd="sng" algn="ctr">
            <a:noFill/>
            <a:prstDash val="solid"/>
          </a:ln>
          <a:effectLst/>
        </p:spPr>
        <p:txBody>
          <a:bodyPr wrap="square" lIns="94911" tIns="49355" rIns="94911" bIns="49355" anchor="ctr">
            <a:normAutofit/>
          </a:bodyPr>
          <a:lstStyle/>
          <a:p>
            <a:pPr algn="ctr">
              <a:defRPr/>
            </a:pPr>
            <a:r>
              <a:rPr lang="zh-CN" altLang="en-US" sz="2110" kern="0">
                <a:solidFill>
                  <a:srgbClr val="FFFFFF"/>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sz="211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MH_Number_3"/>
          <p:cNvSpPr txBox="1"/>
          <p:nvPr>
            <p:custDataLst>
              <p:tags r:id="rId7"/>
            </p:custDataLst>
          </p:nvPr>
        </p:nvSpPr>
        <p:spPr>
          <a:xfrm>
            <a:off x="4349687" y="4420796"/>
            <a:ext cx="741640" cy="481799"/>
          </a:xfrm>
          <a:prstGeom prst="rect">
            <a:avLst/>
          </a:prstGeom>
          <a:noFill/>
        </p:spPr>
        <p:txBody>
          <a:bodyPr>
            <a:spAutoFit/>
          </a:bodyPr>
          <a:lstStyle/>
          <a:p>
            <a:pPr algn="r">
              <a:defRPr/>
            </a:pPr>
            <a:r>
              <a:rPr lang="en-US" altLang="zh-CN" sz="2530"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03</a:t>
            </a:r>
            <a:endParaRPr lang="en-US" sz="2530"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67" name="MH_Entry_3"/>
          <p:cNvSpPr/>
          <p:nvPr>
            <p:custDataLst>
              <p:tags r:id="rId8"/>
            </p:custDataLst>
          </p:nvPr>
        </p:nvSpPr>
        <p:spPr>
          <a:xfrm>
            <a:off x="5091327" y="4486429"/>
            <a:ext cx="4071804" cy="463566"/>
          </a:xfrm>
          <a:prstGeom prst="rect">
            <a:avLst/>
          </a:prstGeom>
          <a:solidFill>
            <a:schemeClr val="accent3"/>
          </a:solidFill>
          <a:ln w="25400" cap="flat" cmpd="sng" algn="ctr">
            <a:noFill/>
            <a:prstDash val="solid"/>
          </a:ln>
          <a:effectLst/>
        </p:spPr>
        <p:txBody>
          <a:bodyPr wrap="square" lIns="94911" tIns="49355" rIns="94911" bIns="49355" anchor="ctr">
            <a:normAutofit/>
          </a:bodyPr>
          <a:lstStyle/>
          <a:p>
            <a:pPr algn="ctr">
              <a:defRPr/>
            </a:pPr>
            <a:r>
              <a:rPr lang="zh-CN" altLang="en-US" sz="2110" kern="0">
                <a:solidFill>
                  <a:srgbClr val="FFFFFF"/>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sz="211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p:nvPr/>
        </p:nvGrpSpPr>
        <p:grpSpPr>
          <a:xfrm>
            <a:off x="4995902" y="1135348"/>
            <a:ext cx="172435" cy="6097104"/>
            <a:chOff x="4995822" y="1135212"/>
            <a:chExt cx="172445" cy="6097438"/>
          </a:xfrm>
        </p:grpSpPr>
        <p:cxnSp>
          <p:nvCxnSpPr>
            <p:cNvPr id="5123" name="MH_Others_3"/>
            <p:cNvCxnSpPr>
              <a:cxnSpLocks noChangeShapeType="1"/>
            </p:cNvCxnSpPr>
            <p:nvPr>
              <p:custDataLst>
                <p:tags r:id="rId9"/>
              </p:custDataLst>
            </p:nvPr>
          </p:nvCxnSpPr>
          <p:spPr bwMode="auto">
            <a:xfrm>
              <a:off x="5091252" y="1135212"/>
              <a:ext cx="0" cy="6097438"/>
            </a:xfrm>
            <a:prstGeom prst="line">
              <a:avLst/>
            </a:prstGeom>
            <a:noFill/>
            <a:ln w="12700" algn="ctr">
              <a:solidFill>
                <a:srgbClr val="CFCFCF"/>
              </a:solidFill>
              <a:round/>
            </a:ln>
            <a:extLst>
              <a:ext uri="{909E8E84-426E-40DD-AFC4-6F175D3DCCD1}">
                <a14:hiddenFill xmlns:a14="http://schemas.microsoft.com/office/drawing/2010/main">
                  <a:noFill/>
                </a14:hiddenFill>
              </a:ext>
            </a:extLst>
          </p:spPr>
        </p:cxnSp>
        <p:cxnSp>
          <p:nvCxnSpPr>
            <p:cNvPr id="27" name="MH_Others_4"/>
            <p:cNvCxnSpPr/>
            <p:nvPr>
              <p:custDataLst>
                <p:tags r:id="rId10"/>
              </p:custDataLst>
            </p:nvPr>
          </p:nvCxnSpPr>
          <p:spPr>
            <a:xfrm>
              <a:off x="4995822" y="3209713"/>
              <a:ext cx="172445" cy="0"/>
            </a:xfrm>
            <a:prstGeom prst="line">
              <a:avLst/>
            </a:prstGeom>
            <a:noFill/>
            <a:ln w="12700" cap="flat" cmpd="sng" algn="ctr">
              <a:solidFill>
                <a:srgbClr val="CFCFCF"/>
              </a:solidFill>
              <a:prstDash val="solid"/>
            </a:ln>
            <a:effectLst/>
          </p:spPr>
        </p:cxnSp>
        <p:cxnSp>
          <p:nvCxnSpPr>
            <p:cNvPr id="61" name="MH_Others_5"/>
            <p:cNvCxnSpPr/>
            <p:nvPr>
              <p:custDataLst>
                <p:tags r:id="rId11"/>
              </p:custDataLst>
            </p:nvPr>
          </p:nvCxnSpPr>
          <p:spPr>
            <a:xfrm>
              <a:off x="4995822" y="4114056"/>
              <a:ext cx="172445" cy="0"/>
            </a:xfrm>
            <a:prstGeom prst="line">
              <a:avLst/>
            </a:prstGeom>
            <a:noFill/>
            <a:ln w="12700" cap="flat" cmpd="sng" algn="ctr">
              <a:solidFill>
                <a:srgbClr val="CFCFCF"/>
              </a:solidFill>
              <a:prstDash val="solid"/>
            </a:ln>
            <a:effectLst/>
          </p:spPr>
        </p:cxnSp>
        <p:cxnSp>
          <p:nvCxnSpPr>
            <p:cNvPr id="65" name="MH_Others_6"/>
            <p:cNvCxnSpPr/>
            <p:nvPr>
              <p:custDataLst>
                <p:tags r:id="rId12"/>
              </p:custDataLst>
            </p:nvPr>
          </p:nvCxnSpPr>
          <p:spPr>
            <a:xfrm>
              <a:off x="4995822" y="5018398"/>
              <a:ext cx="172445" cy="0"/>
            </a:xfrm>
            <a:prstGeom prst="line">
              <a:avLst/>
            </a:prstGeom>
            <a:noFill/>
            <a:ln w="12700" cap="flat" cmpd="sng" algn="ctr">
              <a:solidFill>
                <a:srgbClr val="CFCFCF"/>
              </a:solidFill>
              <a:prstDash val="solid"/>
            </a:ln>
            <a:effectLst/>
          </p:spPr>
        </p:cxnSp>
        <p:cxnSp>
          <p:nvCxnSpPr>
            <p:cNvPr id="69" name="MH_Others_7"/>
            <p:cNvCxnSpPr/>
            <p:nvPr>
              <p:custDataLst>
                <p:tags r:id="rId13"/>
              </p:custDataLst>
            </p:nvPr>
          </p:nvCxnSpPr>
          <p:spPr>
            <a:xfrm>
              <a:off x="4995822" y="5922741"/>
              <a:ext cx="172445" cy="0"/>
            </a:xfrm>
            <a:prstGeom prst="line">
              <a:avLst/>
            </a:prstGeom>
            <a:noFill/>
            <a:ln w="12700" cap="flat" cmpd="sng" algn="ctr">
              <a:solidFill>
                <a:srgbClr val="CFCFCF"/>
              </a:solidFill>
              <a:prstDash val="solid"/>
            </a:ln>
            <a:effectLst/>
          </p:spPr>
        </p:cxnSp>
      </p:grpSp>
      <p:sp>
        <p:nvSpPr>
          <p:cNvPr id="70" name="MH_Number_4"/>
          <p:cNvSpPr txBox="1"/>
          <p:nvPr>
            <p:custDataLst>
              <p:tags r:id="rId14"/>
            </p:custDataLst>
          </p:nvPr>
        </p:nvSpPr>
        <p:spPr>
          <a:xfrm>
            <a:off x="4349687" y="5325088"/>
            <a:ext cx="741640" cy="481799"/>
          </a:xfrm>
          <a:prstGeom prst="rect">
            <a:avLst/>
          </a:prstGeom>
          <a:noFill/>
        </p:spPr>
        <p:txBody>
          <a:bodyPr>
            <a:spAutoFit/>
          </a:bodyPr>
          <a:lstStyle/>
          <a:p>
            <a:pPr algn="r">
              <a:defRPr/>
            </a:pPr>
            <a:r>
              <a:rPr lang="en-US" altLang="zh-CN" sz="2530"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04</a:t>
            </a:r>
            <a:endParaRPr lang="en-US" sz="2530"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71" name="MH_Entry_4"/>
          <p:cNvSpPr/>
          <p:nvPr>
            <p:custDataLst>
              <p:tags r:id="rId15"/>
            </p:custDataLst>
          </p:nvPr>
        </p:nvSpPr>
        <p:spPr>
          <a:xfrm>
            <a:off x="5091328" y="5390722"/>
            <a:ext cx="4071804" cy="463566"/>
          </a:xfrm>
          <a:prstGeom prst="rect">
            <a:avLst/>
          </a:prstGeom>
          <a:solidFill>
            <a:schemeClr val="accent4"/>
          </a:solidFill>
          <a:ln w="25400" cap="flat" cmpd="sng" algn="ctr">
            <a:noFill/>
            <a:prstDash val="solid"/>
          </a:ln>
          <a:effectLst/>
        </p:spPr>
        <p:txBody>
          <a:bodyPr wrap="square" lIns="94911" tIns="49355" rIns="94911" bIns="49355" anchor="ctr">
            <a:normAutofit/>
          </a:bodyPr>
          <a:lstStyle/>
          <a:p>
            <a:pPr algn="ctr">
              <a:defRPr/>
            </a:pPr>
            <a:r>
              <a:rPr lang="zh-CN" altLang="en-US" sz="2110" kern="0">
                <a:solidFill>
                  <a:srgbClr val="FFFFFF"/>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sz="211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1"/>
          <p:cNvSpPr txBox="1"/>
          <p:nvPr>
            <p:custDataLst>
              <p:tags r:id="rId16"/>
            </p:custDataLst>
          </p:nvPr>
        </p:nvSpPr>
        <p:spPr bwMode="auto">
          <a:xfrm>
            <a:off x="2767619" y="1580262"/>
            <a:ext cx="1440080" cy="427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380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目 录</a:t>
            </a:r>
            <a:endParaRPr lang="zh-CN" altLang="en-US" sz="1380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Tree>
    <p:custDataLst>
      <p:tags r:id="rId17"/>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0-#ppt_w/2"/>
                                          </p:val>
                                        </p:tav>
                                        <p:tav tm="100000">
                                          <p:val>
                                            <p:strVal val="#ppt_x"/>
                                          </p:val>
                                        </p:tav>
                                      </p:tavLst>
                                    </p:anim>
                                    <p:anim calcmode="lin" valueType="num">
                                      <p:cBhvr additive="base">
                                        <p:cTn id="8"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wipe(left)">
                                      <p:cBhvr>
                                        <p:cTn id="13" dur="500"/>
                                        <p:tgtEl>
                                          <p:spTgt spid="512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0-#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additive="base">
                                        <p:cTn id="33" dur="500" fill="hold"/>
                                        <p:tgtEl>
                                          <p:spTgt spid="62"/>
                                        </p:tgtEl>
                                        <p:attrNameLst>
                                          <p:attrName>ppt_x</p:attrName>
                                        </p:attrNameLst>
                                      </p:cBhvr>
                                      <p:tavLst>
                                        <p:tav tm="0">
                                          <p:val>
                                            <p:strVal val="0-#ppt_w/2"/>
                                          </p:val>
                                        </p:tav>
                                        <p:tav tm="100000">
                                          <p:val>
                                            <p:strVal val="#ppt_x"/>
                                          </p:val>
                                        </p:tav>
                                      </p:tavLst>
                                    </p:anim>
                                    <p:anim calcmode="lin" valueType="num">
                                      <p:cBhvr additive="base">
                                        <p:cTn id="34" dur="500" fill="hold"/>
                                        <p:tgtEl>
                                          <p:spTgt spid="6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0-#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additive="base">
                                        <p:cTn id="41" dur="500" fill="hold"/>
                                        <p:tgtEl>
                                          <p:spTgt spid="70"/>
                                        </p:tgtEl>
                                        <p:attrNameLst>
                                          <p:attrName>ppt_x</p:attrName>
                                        </p:attrNameLst>
                                      </p:cBhvr>
                                      <p:tavLst>
                                        <p:tav tm="0">
                                          <p:val>
                                            <p:strVal val="0-#ppt_w/2"/>
                                          </p:val>
                                        </p:tav>
                                        <p:tav tm="100000">
                                          <p:val>
                                            <p:strVal val="#ppt_x"/>
                                          </p:val>
                                        </p:tav>
                                      </p:tavLst>
                                    </p:anim>
                                    <p:anim calcmode="lin" valueType="num">
                                      <p:cBhvr additive="base">
                                        <p:cTn id="42" dur="500" fill="hold"/>
                                        <p:tgtEl>
                                          <p:spTgt spid="70"/>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fill="hold"/>
                                        <p:tgtEl>
                                          <p:spTgt spid="23"/>
                                        </p:tgtEl>
                                        <p:attrNameLst>
                                          <p:attrName>ppt_x</p:attrName>
                                        </p:attrNameLst>
                                      </p:cBhvr>
                                      <p:tavLst>
                                        <p:tav tm="0">
                                          <p:val>
                                            <p:strVal val="1+#ppt_w/2"/>
                                          </p:val>
                                        </p:tav>
                                        <p:tav tm="100000">
                                          <p:val>
                                            <p:strVal val="#ppt_x"/>
                                          </p:val>
                                        </p:tav>
                                      </p:tavLst>
                                    </p:anim>
                                    <p:anim calcmode="lin" valueType="num">
                                      <p:cBhvr additive="base">
                                        <p:cTn id="46" dur="500" fill="hold"/>
                                        <p:tgtEl>
                                          <p:spTgt spid="2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500" fill="hold"/>
                                        <p:tgtEl>
                                          <p:spTgt spid="63"/>
                                        </p:tgtEl>
                                        <p:attrNameLst>
                                          <p:attrName>ppt_x</p:attrName>
                                        </p:attrNameLst>
                                      </p:cBhvr>
                                      <p:tavLst>
                                        <p:tav tm="0">
                                          <p:val>
                                            <p:strVal val="1+#ppt_w/2"/>
                                          </p:val>
                                        </p:tav>
                                        <p:tav tm="100000">
                                          <p:val>
                                            <p:strVal val="#ppt_x"/>
                                          </p:val>
                                        </p:tav>
                                      </p:tavLst>
                                    </p:anim>
                                    <p:anim calcmode="lin" valueType="num">
                                      <p:cBhvr additive="base">
                                        <p:cTn id="50" dur="500" fill="hold"/>
                                        <p:tgtEl>
                                          <p:spTgt spid="6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additive="base">
                                        <p:cTn id="53" dur="500" fill="hold"/>
                                        <p:tgtEl>
                                          <p:spTgt spid="67"/>
                                        </p:tgtEl>
                                        <p:attrNameLst>
                                          <p:attrName>ppt_x</p:attrName>
                                        </p:attrNameLst>
                                      </p:cBhvr>
                                      <p:tavLst>
                                        <p:tav tm="0">
                                          <p:val>
                                            <p:strVal val="1+#ppt_w/2"/>
                                          </p:val>
                                        </p:tav>
                                        <p:tav tm="100000">
                                          <p:val>
                                            <p:strVal val="#ppt_x"/>
                                          </p:val>
                                        </p:tav>
                                      </p:tavLst>
                                    </p:anim>
                                    <p:anim calcmode="lin" valueType="num">
                                      <p:cBhvr additive="base">
                                        <p:cTn id="54" dur="500" fill="hold"/>
                                        <p:tgtEl>
                                          <p:spTgt spid="67"/>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anim calcmode="lin" valueType="num">
                                      <p:cBhvr additive="base">
                                        <p:cTn id="57" dur="500" fill="hold"/>
                                        <p:tgtEl>
                                          <p:spTgt spid="71"/>
                                        </p:tgtEl>
                                        <p:attrNameLst>
                                          <p:attrName>ppt_x</p:attrName>
                                        </p:attrNameLst>
                                      </p:cBhvr>
                                      <p:tavLst>
                                        <p:tav tm="0">
                                          <p:val>
                                            <p:strVal val="1+#ppt_w/2"/>
                                          </p:val>
                                        </p:tav>
                                        <p:tav tm="100000">
                                          <p:val>
                                            <p:strVal val="#ppt_x"/>
                                          </p:val>
                                        </p:tav>
                                      </p:tavLst>
                                    </p:anim>
                                    <p:anim calcmode="lin" valueType="num">
                                      <p:cBhvr additive="base">
                                        <p:cTn id="58"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34" grpId="0"/>
      <p:bldP spid="23" grpId="0" animBg="1"/>
      <p:bldP spid="62" grpId="0"/>
      <p:bldP spid="63" grpId="0" animBg="1"/>
      <p:bldP spid="66" grpId="0"/>
      <p:bldP spid="67" grpId="0" animBg="1"/>
      <p:bldP spid="70" grpId="0"/>
      <p:bldP spid="71"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5" b="1"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endParaRPr lang="zh-CN" altLang="en-US" sz="23895"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60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6029282" y="3872331"/>
            <a:ext cx="1597232"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rPr>
              <a:t>工作概述</a:t>
            </a:r>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rPr>
              <a:t>具体工作明细</a:t>
            </a:r>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rPr>
              <a:t>重点工作回顾</a:t>
            </a:r>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rPr>
              <a:t>五项工作概述</a:t>
            </a:r>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1311633" y="1973638"/>
            <a:ext cx="3627878" cy="1211614"/>
          </a:xfrm>
          <a:prstGeom prst="rect">
            <a:avLst/>
          </a:prstGeom>
          <a:noFill/>
        </p:spPr>
        <p:txBody>
          <a:bodyPr wrap="square" lIns="0" tIns="0" rIns="0" bIns="0" rtlCol="0">
            <a:spAutoFit/>
          </a:bodyPr>
          <a:lstStyle/>
          <a:p>
            <a:pPr lvl="0" algn="just"/>
            <a:r>
              <a:rPr lang="zh-CN" altLang="en-US" sz="2250" b="1" dirty="0" smtClean="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47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pPr algn="just"/>
            <a:r>
              <a:rPr lang="zh-CN" altLang="en-US" sz="140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点击输入内容点击输入文本内容点击输入文本内容点击输入文本内容点击输入文本内容点击输入内容点击输入文本内容点击输入文本内容点击输入文本内容点击输入文本内容</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1" name="TextBox 20"/>
          <p:cNvSpPr txBox="1"/>
          <p:nvPr/>
        </p:nvSpPr>
        <p:spPr>
          <a:xfrm>
            <a:off x="1311633" y="3759478"/>
            <a:ext cx="3627878" cy="1211614"/>
          </a:xfrm>
          <a:prstGeom prst="rect">
            <a:avLst/>
          </a:prstGeom>
          <a:noFill/>
        </p:spPr>
        <p:txBody>
          <a:bodyPr wrap="square" lIns="0" tIns="0" rIns="0" bIns="0" rtlCol="0">
            <a:spAutoFit/>
          </a:bodyPr>
          <a:lstStyle/>
          <a:p>
            <a:pPr lvl="0" algn="just"/>
            <a:r>
              <a:rPr lang="zh-CN" altLang="en-US" sz="2250" b="1" dirty="0" smtClean="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47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just"/>
            <a:r>
              <a:rPr lang="zh-CN" altLang="en-US" sz="140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点击输入内容点击输入文本内容点击输入文本内容点击输入文本内容点击输入文本内容点击输入内容点击输入文本内容点击输入文本内容点击输入文本内容点击输入文本内容</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TextBox 21"/>
          <p:cNvSpPr txBox="1"/>
          <p:nvPr/>
        </p:nvSpPr>
        <p:spPr>
          <a:xfrm>
            <a:off x="1311633" y="5545317"/>
            <a:ext cx="3627878" cy="1211614"/>
          </a:xfrm>
          <a:prstGeom prst="rect">
            <a:avLst/>
          </a:prstGeom>
          <a:noFill/>
        </p:spPr>
        <p:txBody>
          <a:bodyPr wrap="square" lIns="0" tIns="0" rIns="0" bIns="0" rtlCol="0">
            <a:spAutoFit/>
          </a:bodyPr>
          <a:lstStyle/>
          <a:p>
            <a:pPr lvl="0" algn="just"/>
            <a:r>
              <a:rPr lang="zh-CN" altLang="en-US" sz="2250" b="1" dirty="0" smtClean="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47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a:p>
            <a:pPr algn="just"/>
            <a:r>
              <a:rPr lang="zh-CN" altLang="en-US" sz="140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点击输入内容点击输入文本内容点击输入文本内容点击输入文本内容点击输入文本内容点击输入内容点击输入文本内容点击输入文本内容点击输入文本内容点击输入文本内容</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2" name="图片占位符 1"/>
          <p:cNvPicPr>
            <a:picLocks noGrp="1" noChangeAspect="1"/>
          </p:cNvPicPr>
          <p:nvPr>
            <p:ph type="pic" sz="quarter" idx="13"/>
          </p:nvPr>
        </p:nvPicPr>
        <p:blipFill>
          <a:blip r:embed="rId1" cstate="print">
            <a:extLst>
              <a:ext uri="{28A0092B-C50C-407E-A947-70E740481C1C}">
                <a14:useLocalDpi xmlns:a14="http://schemas.microsoft.com/office/drawing/2010/main" val="0"/>
              </a:ext>
            </a:extLst>
          </a:blip>
          <a:srcRect/>
          <a:stretch>
            <a:fillRect/>
          </a:stretch>
        </p:blipFill>
        <p:spPr/>
      </p:pic>
      <p:sp>
        <p:nvSpPr>
          <p:cNvPr id="6" name="矩形 5"/>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9"/>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extBox 145"/>
          <p:cNvSpPr txBox="1"/>
          <p:nvPr/>
        </p:nvSpPr>
        <p:spPr>
          <a:xfrm>
            <a:off x="980558" y="5027177"/>
            <a:ext cx="2777318" cy="1260730"/>
          </a:xfrm>
          <a:prstGeom prst="rect">
            <a:avLst/>
          </a:prstGeom>
          <a:noFill/>
        </p:spPr>
        <p:txBody>
          <a:bodyPr wrap="square" rtlCol="0">
            <a:spAutoFit/>
          </a:bodyPr>
          <a:lstStyle/>
          <a:p>
            <a:pPr algn="ctr"/>
            <a:r>
              <a:rPr lang="zh-CN" altLang="en-US" sz="1970" b="1" dirty="0" smtClean="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千库网</a:t>
            </a:r>
            <a:endParaRPr lang="en-US" altLang="zh-CN" sz="1970" b="1" dirty="0" smtClean="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r>
              <a:rPr lang="zh-CN" altLang="en-US" sz="1405" dirty="0" smtClean="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点击输入内容点击输入文本内容点击输入文本内容点击输入文本内容点击输入文本内容点击输入内容点击输入文本内容</a:t>
            </a:r>
            <a:endPar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7" name="TextBox 146"/>
          <p:cNvSpPr txBox="1"/>
          <p:nvPr/>
        </p:nvSpPr>
        <p:spPr>
          <a:xfrm>
            <a:off x="3667320" y="5027156"/>
            <a:ext cx="2835190" cy="1260730"/>
          </a:xfrm>
          <a:prstGeom prst="rect">
            <a:avLst/>
          </a:prstGeom>
          <a:noFill/>
        </p:spPr>
        <p:txBody>
          <a:bodyPr wrap="square" rtlCol="0">
            <a:spAutoFit/>
          </a:bodyPr>
          <a:lstStyle/>
          <a:p>
            <a:pPr algn="ctr"/>
            <a:r>
              <a:rPr lang="zh-CN" altLang="en-US" sz="1970" b="1" dirty="0" smtClean="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千库网</a:t>
            </a:r>
            <a:endParaRPr lang="en-US" altLang="zh-CN" sz="1970" b="1" dirty="0" smtClean="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r>
              <a:rPr lang="zh-CN" altLang="en-US" sz="1405" dirty="0" smtClean="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点击输入内容点击输入文本内容点击输入文本内容点击输入文本内容点击输入文本内容点击输入内容点击输入文本内容</a:t>
            </a:r>
            <a:endPar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8" name="TextBox 147"/>
          <p:cNvSpPr txBox="1"/>
          <p:nvPr/>
        </p:nvSpPr>
        <p:spPr>
          <a:xfrm>
            <a:off x="6381699" y="5027139"/>
            <a:ext cx="2812053" cy="1260730"/>
          </a:xfrm>
          <a:prstGeom prst="rect">
            <a:avLst/>
          </a:prstGeom>
          <a:noFill/>
        </p:spPr>
        <p:txBody>
          <a:bodyPr wrap="square" rtlCol="0">
            <a:spAutoFit/>
          </a:bodyPr>
          <a:lstStyle/>
          <a:p>
            <a:pPr algn="ctr"/>
            <a:r>
              <a:rPr lang="zh-CN" altLang="en-US" sz="1970" b="1" dirty="0" smtClean="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千库网</a:t>
            </a:r>
            <a:endParaRPr lang="en-US" altLang="zh-CN" sz="1970" b="1" dirty="0" smtClean="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r>
              <a:rPr lang="zh-CN" altLang="en-US" sz="1405" dirty="0" smtClean="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点击输入内容点击输入文本内容点击输入文本内容点击输入文本内容点击输入文本内容点击输入内容点击输入文本内容</a:t>
            </a:r>
            <a:endPar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9" name="TextBox 148"/>
          <p:cNvSpPr txBox="1"/>
          <p:nvPr/>
        </p:nvSpPr>
        <p:spPr>
          <a:xfrm>
            <a:off x="9163705" y="5027197"/>
            <a:ext cx="2696313" cy="1260730"/>
          </a:xfrm>
          <a:prstGeom prst="rect">
            <a:avLst/>
          </a:prstGeom>
          <a:noFill/>
        </p:spPr>
        <p:txBody>
          <a:bodyPr wrap="square" rtlCol="0">
            <a:spAutoFit/>
          </a:bodyPr>
          <a:lstStyle/>
          <a:p>
            <a:pPr algn="ctr"/>
            <a:r>
              <a:rPr lang="zh-CN" altLang="en-US" sz="1970" b="1" dirty="0" smtClean="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千库网</a:t>
            </a:r>
            <a:endParaRPr lang="en-US" altLang="zh-CN" sz="1970" b="1" dirty="0" smtClean="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r>
              <a:rPr lang="zh-CN" altLang="en-US" sz="1405" dirty="0" smtClean="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点击输入内容点击输入文本内容点击输入文本内容点击输入文本内容点击输入文本内容点击输入内容点击输入文本内容</a:t>
            </a:r>
            <a:endPar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3" name="图片占位符 2"/>
          <p:cNvPicPr>
            <a:picLocks noGrp="1" noChangeAspect="1"/>
          </p:cNvPicPr>
          <p:nvPr>
            <p:ph type="pic" sz="quarter" idx="17"/>
          </p:nvPr>
        </p:nvPicPr>
        <p:blipFill>
          <a:blip r:embed="rId1" cstate="print">
            <a:extLst>
              <a:ext uri="{28A0092B-C50C-407E-A947-70E740481C1C}">
                <a14:useLocalDpi xmlns:a14="http://schemas.microsoft.com/office/drawing/2010/main" val="0"/>
              </a:ext>
            </a:extLst>
          </a:blip>
          <a:srcRect/>
          <a:stretch>
            <a:fillRect/>
          </a:stretch>
        </p:blipFill>
        <p:spPr/>
      </p:pic>
      <p:pic>
        <p:nvPicPr>
          <p:cNvPr id="2" name="图片占位符 1"/>
          <p:cNvPicPr>
            <a:picLocks noGrp="1" noChangeAspect="1"/>
          </p:cNvPicPr>
          <p:nvPr>
            <p:ph type="pic" sz="quarter" idx="16"/>
          </p:nvPr>
        </p:nvPicPr>
        <p:blipFill rotWithShape="1">
          <a:blip r:embed="rId2" cstate="print">
            <a:extLst>
              <a:ext uri="{28A0092B-C50C-407E-A947-70E740481C1C}">
                <a14:useLocalDpi xmlns:a14="http://schemas.microsoft.com/office/drawing/2010/main" val="0"/>
              </a:ext>
            </a:extLst>
          </a:blip>
          <a:srcRect/>
          <a:stretch>
            <a:fillRect/>
          </a:stretch>
        </p:blipFill>
        <p:spPr/>
      </p:pic>
      <p:pic>
        <p:nvPicPr>
          <p:cNvPr id="4" name="图片占位符 3"/>
          <p:cNvPicPr>
            <a:picLocks noGrp="1" noChangeAspect="1"/>
          </p:cNvPicPr>
          <p:nvPr>
            <p:ph type="pic" sz="quarter" idx="18"/>
          </p:nvPr>
        </p:nvPicPr>
        <p:blipFill>
          <a:blip r:embed="rId3" cstate="print">
            <a:extLst>
              <a:ext uri="{28A0092B-C50C-407E-A947-70E740481C1C}">
                <a14:useLocalDpi xmlns:a14="http://schemas.microsoft.com/office/drawing/2010/main" val="0"/>
              </a:ext>
            </a:extLst>
          </a:blip>
          <a:srcRect/>
          <a:stretch>
            <a:fillRect/>
          </a:stretch>
        </p:blipFill>
        <p:spPr/>
      </p:pic>
      <p:pic>
        <p:nvPicPr>
          <p:cNvPr id="5" name="图片占位符 4"/>
          <p:cNvPicPr>
            <a:picLocks noGrp="1" noChangeAspect="1"/>
          </p:cNvPicPr>
          <p:nvPr>
            <p:ph type="pic" sz="quarter" idx="19"/>
          </p:nvPr>
        </p:nvPicPr>
        <p:blipFill rotWithShape="1">
          <a:blip r:embed="rId4" cstate="print">
            <a:extLst>
              <a:ext uri="{28A0092B-C50C-407E-A947-70E740481C1C}">
                <a14:useLocalDpi xmlns:a14="http://schemas.microsoft.com/office/drawing/2010/main" val="0"/>
              </a:ext>
            </a:extLst>
          </a:blip>
          <a:srcRect/>
          <a:stretch>
            <a:fillRect/>
          </a:stretch>
        </p:blipFill>
        <p:spPr/>
      </p:pic>
      <p:sp>
        <p:nvSpPr>
          <p:cNvPr id="10" name="矩形 9"/>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wipe(up)">
                                      <p:cBhvr>
                                        <p:cTn id="7" dur="500"/>
                                        <p:tgtEl>
                                          <p:spTgt spid="14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7"/>
                                        </p:tgtEl>
                                        <p:attrNameLst>
                                          <p:attrName>style.visibility</p:attrName>
                                        </p:attrNameLst>
                                      </p:cBhvr>
                                      <p:to>
                                        <p:strVal val="visible"/>
                                      </p:to>
                                    </p:set>
                                    <p:animEffect transition="in" filter="wipe(up)">
                                      <p:cBhvr>
                                        <p:cTn id="11" dur="500"/>
                                        <p:tgtEl>
                                          <p:spTgt spid="14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8"/>
                                        </p:tgtEl>
                                        <p:attrNameLst>
                                          <p:attrName>style.visibility</p:attrName>
                                        </p:attrNameLst>
                                      </p:cBhvr>
                                      <p:to>
                                        <p:strVal val="visible"/>
                                      </p:to>
                                    </p:set>
                                    <p:animEffect transition="in" filter="wipe(up)">
                                      <p:cBhvr>
                                        <p:cTn id="15" dur="500"/>
                                        <p:tgtEl>
                                          <p:spTgt spid="14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49"/>
                                        </p:tgtEl>
                                        <p:attrNameLst>
                                          <p:attrName>style.visibility</p:attrName>
                                        </p:attrNameLst>
                                      </p:cBhvr>
                                      <p:to>
                                        <p:strVal val="visible"/>
                                      </p:to>
                                    </p:set>
                                    <p:animEffect transition="in" filter="wipe(up)">
                                      <p:cBhvr>
                                        <p:cTn id="19"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p:bldP spid="147" grpId="0"/>
      <p:bldP spid="148" grpId="0"/>
      <p:bldP spid="1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7723059" y="4240925"/>
            <a:ext cx="1578204" cy="455600"/>
            <a:chOff x="7322671" y="4021246"/>
            <a:chExt cx="1496453" cy="432000"/>
          </a:xfrm>
        </p:grpSpPr>
        <p:sp>
          <p:nvSpPr>
            <p:cNvPr id="13" name="AutoShape 5"/>
            <p:cNvSpPr>
              <a:spLocks noChangeArrowheads="1"/>
            </p:cNvSpPr>
            <p:nvPr/>
          </p:nvSpPr>
          <p:spPr bwMode="auto">
            <a:xfrm flipV="1">
              <a:off x="7322671" y="4021246"/>
              <a:ext cx="1496453" cy="432000"/>
            </a:xfrm>
            <a:prstGeom prst="roundRect">
              <a:avLst>
                <a:gd name="adj" fmla="val 50000"/>
              </a:avLst>
            </a:prstGeom>
            <a:solidFill>
              <a:schemeClr val="accent4"/>
            </a:solidFill>
            <a:ln w="9525" algn="ctr">
              <a:noFill/>
              <a:round/>
            </a:ln>
            <a:effectLst/>
          </p:spPr>
          <p:txBody>
            <a:bodyPr wrap="none" anchor="ctr"/>
            <a:lstStyle/>
            <a:p>
              <a:pPr defTabSz="964565" fontAlgn="auto">
                <a:spcBef>
                  <a:spcPts val="0"/>
                </a:spcBef>
                <a:spcAft>
                  <a:spcPts val="0"/>
                </a:spcAft>
                <a:defRPr/>
              </a:pPr>
              <a:endParaRPr lang="zh-CN" altLang="en-US" sz="1900" kern="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Rektangel 161"/>
            <p:cNvSpPr>
              <a:spLocks noChangeArrowheads="1"/>
            </p:cNvSpPr>
            <p:nvPr/>
          </p:nvSpPr>
          <p:spPr bwMode="auto">
            <a:xfrm>
              <a:off x="7571853" y="4067087"/>
              <a:ext cx="995883" cy="3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zh-CN" altLang="en-US" sz="1685" b="1" noProof="1">
                  <a:solidFill>
                    <a:schemeClr val="bg1">
                      <a:lumMod val="95000"/>
                    </a:schemeClr>
                  </a:solidFill>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id-ID" altLang="id-ID" sz="1685" b="1" noProof="1">
                <a:solidFill>
                  <a:schemeClr val="bg1">
                    <a:lumMod val="95000"/>
                  </a:schemeClr>
                </a:solidFill>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grpSp>
      <p:grpSp>
        <p:nvGrpSpPr>
          <p:cNvPr id="56" name="Group 55"/>
          <p:cNvGrpSpPr/>
          <p:nvPr/>
        </p:nvGrpSpPr>
        <p:grpSpPr>
          <a:xfrm>
            <a:off x="3409125" y="4246754"/>
            <a:ext cx="1578204" cy="455600"/>
            <a:chOff x="3232198" y="4026773"/>
            <a:chExt cx="1496453" cy="432000"/>
          </a:xfrm>
        </p:grpSpPr>
        <p:sp>
          <p:nvSpPr>
            <p:cNvPr id="17" name="AutoShape 5"/>
            <p:cNvSpPr>
              <a:spLocks noChangeArrowheads="1"/>
            </p:cNvSpPr>
            <p:nvPr/>
          </p:nvSpPr>
          <p:spPr bwMode="auto">
            <a:xfrm flipV="1">
              <a:off x="3232198" y="4026773"/>
              <a:ext cx="1496453" cy="432000"/>
            </a:xfrm>
            <a:prstGeom prst="roundRect">
              <a:avLst>
                <a:gd name="adj" fmla="val 50000"/>
              </a:avLst>
            </a:prstGeom>
            <a:solidFill>
              <a:schemeClr val="accent2"/>
            </a:solidFill>
            <a:ln w="9525" algn="ctr">
              <a:noFill/>
              <a:round/>
            </a:ln>
            <a:effectLst/>
          </p:spPr>
          <p:txBody>
            <a:bodyPr wrap="none" anchor="ctr"/>
            <a:lstStyle/>
            <a:p>
              <a:pPr defTabSz="964565" fontAlgn="auto">
                <a:spcBef>
                  <a:spcPts val="0"/>
                </a:spcBef>
                <a:spcAft>
                  <a:spcPts val="0"/>
                </a:spcAft>
                <a:defRPr/>
              </a:pPr>
              <a:endParaRPr lang="zh-CN" altLang="en-US" sz="1900" kern="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Rektangel 161"/>
            <p:cNvSpPr>
              <a:spLocks noChangeArrowheads="1"/>
            </p:cNvSpPr>
            <p:nvPr/>
          </p:nvSpPr>
          <p:spPr bwMode="auto">
            <a:xfrm>
              <a:off x="3484998" y="4067087"/>
              <a:ext cx="995883" cy="3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zh-CN" altLang="en-US" sz="1685" b="1" noProof="1">
                  <a:solidFill>
                    <a:schemeClr val="bg1">
                      <a:lumMod val="95000"/>
                    </a:schemeClr>
                  </a:solidFill>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id-ID" altLang="id-ID" sz="1685" b="1" noProof="1">
                <a:solidFill>
                  <a:schemeClr val="bg1">
                    <a:lumMod val="95000"/>
                  </a:schemeClr>
                </a:solidFill>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grpSp>
      <p:grpSp>
        <p:nvGrpSpPr>
          <p:cNvPr id="57" name="Group 56"/>
          <p:cNvGrpSpPr/>
          <p:nvPr/>
        </p:nvGrpSpPr>
        <p:grpSpPr>
          <a:xfrm>
            <a:off x="5561148" y="4240925"/>
            <a:ext cx="1578204" cy="455600"/>
            <a:chOff x="5272747" y="4021246"/>
            <a:chExt cx="1496453" cy="432000"/>
          </a:xfrm>
        </p:grpSpPr>
        <p:sp>
          <p:nvSpPr>
            <p:cNvPr id="21" name="AutoShape 5"/>
            <p:cNvSpPr>
              <a:spLocks noChangeArrowheads="1"/>
            </p:cNvSpPr>
            <p:nvPr/>
          </p:nvSpPr>
          <p:spPr bwMode="auto">
            <a:xfrm flipV="1">
              <a:off x="5272747" y="4021246"/>
              <a:ext cx="1496453" cy="432000"/>
            </a:xfrm>
            <a:prstGeom prst="roundRect">
              <a:avLst>
                <a:gd name="adj" fmla="val 50000"/>
              </a:avLst>
            </a:prstGeom>
            <a:solidFill>
              <a:schemeClr val="accent3"/>
            </a:solidFill>
            <a:ln w="9525" algn="ctr">
              <a:noFill/>
              <a:round/>
            </a:ln>
            <a:effectLst/>
          </p:spPr>
          <p:txBody>
            <a:bodyPr wrap="none" anchor="ctr"/>
            <a:lstStyle/>
            <a:p>
              <a:pPr defTabSz="964565" fontAlgn="auto">
                <a:spcBef>
                  <a:spcPts val="0"/>
                </a:spcBef>
                <a:spcAft>
                  <a:spcPts val="0"/>
                </a:spcAft>
                <a:defRPr/>
              </a:pPr>
              <a:endParaRPr lang="zh-CN" altLang="en-US" sz="1900" kern="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Rektangel 161"/>
            <p:cNvSpPr>
              <a:spLocks noChangeArrowheads="1"/>
            </p:cNvSpPr>
            <p:nvPr/>
          </p:nvSpPr>
          <p:spPr bwMode="auto">
            <a:xfrm>
              <a:off x="5546982" y="4067071"/>
              <a:ext cx="995884" cy="3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zh-CN" altLang="en-US" sz="1685" b="1" noProof="1">
                  <a:solidFill>
                    <a:schemeClr val="bg1">
                      <a:lumMod val="95000"/>
                    </a:schemeClr>
                  </a:solidFill>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id-ID" altLang="id-ID" sz="1685" b="1" noProof="1">
                <a:solidFill>
                  <a:schemeClr val="bg1">
                    <a:lumMod val="95000"/>
                  </a:schemeClr>
                </a:solidFill>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grpSp>
      <p:grpSp>
        <p:nvGrpSpPr>
          <p:cNvPr id="59" name="Group 58"/>
          <p:cNvGrpSpPr/>
          <p:nvPr/>
        </p:nvGrpSpPr>
        <p:grpSpPr>
          <a:xfrm>
            <a:off x="9832829" y="4240925"/>
            <a:ext cx="1578204" cy="455600"/>
            <a:chOff x="9323155" y="4021246"/>
            <a:chExt cx="1496453" cy="432000"/>
          </a:xfrm>
        </p:grpSpPr>
        <p:sp>
          <p:nvSpPr>
            <p:cNvPr id="25" name="AutoShape 5"/>
            <p:cNvSpPr>
              <a:spLocks noChangeArrowheads="1"/>
            </p:cNvSpPr>
            <p:nvPr/>
          </p:nvSpPr>
          <p:spPr bwMode="auto">
            <a:xfrm flipV="1">
              <a:off x="9323155" y="4021246"/>
              <a:ext cx="1496453" cy="432000"/>
            </a:xfrm>
            <a:prstGeom prst="roundRect">
              <a:avLst>
                <a:gd name="adj" fmla="val 50000"/>
              </a:avLst>
            </a:prstGeom>
            <a:solidFill>
              <a:schemeClr val="accent5"/>
            </a:solidFill>
            <a:ln w="9525" algn="ctr">
              <a:noFill/>
              <a:round/>
            </a:ln>
            <a:effectLst/>
          </p:spPr>
          <p:txBody>
            <a:bodyPr wrap="none" anchor="ctr"/>
            <a:lstStyle/>
            <a:p>
              <a:pPr defTabSz="964565" fontAlgn="auto">
                <a:spcBef>
                  <a:spcPts val="0"/>
                </a:spcBef>
                <a:spcAft>
                  <a:spcPts val="0"/>
                </a:spcAft>
                <a:defRPr/>
              </a:pPr>
              <a:endParaRPr lang="zh-CN" altLang="en-US" sz="1900" kern="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Rektangel 161"/>
            <p:cNvSpPr>
              <a:spLocks noChangeArrowheads="1"/>
            </p:cNvSpPr>
            <p:nvPr/>
          </p:nvSpPr>
          <p:spPr bwMode="auto">
            <a:xfrm>
              <a:off x="9569470" y="4067071"/>
              <a:ext cx="995883" cy="3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zh-CN" altLang="en-US" sz="1685" b="1" noProof="1">
                  <a:solidFill>
                    <a:schemeClr val="bg1">
                      <a:lumMod val="95000"/>
                    </a:schemeClr>
                  </a:solidFill>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id-ID" altLang="id-ID" sz="1685" b="1" noProof="1">
                <a:solidFill>
                  <a:schemeClr val="bg1">
                    <a:lumMod val="95000"/>
                  </a:schemeClr>
                </a:solidFill>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grpSp>
      <p:sp>
        <p:nvSpPr>
          <p:cNvPr id="49" name="Rectangle 48"/>
          <p:cNvSpPr/>
          <p:nvPr/>
        </p:nvSpPr>
        <p:spPr>
          <a:xfrm>
            <a:off x="1028136" y="4767321"/>
            <a:ext cx="2023543" cy="1066318"/>
          </a:xfrm>
          <a:prstGeom prst="rect">
            <a:avLst/>
          </a:prstGeom>
        </p:spPr>
        <p:txBody>
          <a:bodyPr wrap="square">
            <a:spAutoFit/>
          </a:bodyPr>
          <a:lstStyle/>
          <a:p>
            <a:pPr algn="ctr" fontAlgn="auto">
              <a:spcBef>
                <a:spcPts val="0"/>
              </a:spcBef>
              <a:spcAft>
                <a:spcPts val="0"/>
              </a:spcAft>
              <a:defRPr/>
            </a:pPr>
            <a:r>
              <a:rPr lang="zh-CN" altLang="en-US" sz="1265" dirty="0" smtClean="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点击输入文本内容点击输入文本内容点击输入文本内容点击输入文本内容点击输入文本内容点击输入文本内容</a:t>
            </a:r>
            <a:endParaRPr lang="en-US" sz="126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51" name="Rectangle 50"/>
          <p:cNvSpPr/>
          <p:nvPr/>
        </p:nvSpPr>
        <p:spPr>
          <a:xfrm>
            <a:off x="3183791" y="4767321"/>
            <a:ext cx="2023543" cy="1066318"/>
          </a:xfrm>
          <a:prstGeom prst="rect">
            <a:avLst/>
          </a:prstGeom>
        </p:spPr>
        <p:txBody>
          <a:bodyPr wrap="square">
            <a:spAutoFit/>
          </a:bodyPr>
          <a:lstStyle/>
          <a:p>
            <a:pPr algn="ctr" fontAlgn="auto">
              <a:spcBef>
                <a:spcPts val="0"/>
              </a:spcBef>
              <a:spcAft>
                <a:spcPts val="0"/>
              </a:spcAft>
              <a:defRPr/>
            </a:pPr>
            <a:r>
              <a:rPr lang="zh-CN" altLang="en-US" sz="1265" dirty="0" smtClean="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点击输入文本内容点击输入文本内容点击输入文本内容点击输入文本内容点击输入文本内容点击输入文本内容</a:t>
            </a:r>
            <a:endParaRPr lang="en-US" sz="126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52" name="Rectangle 51"/>
          <p:cNvSpPr/>
          <p:nvPr/>
        </p:nvSpPr>
        <p:spPr>
          <a:xfrm>
            <a:off x="5364556" y="4767321"/>
            <a:ext cx="2023543" cy="1066318"/>
          </a:xfrm>
          <a:prstGeom prst="rect">
            <a:avLst/>
          </a:prstGeom>
        </p:spPr>
        <p:txBody>
          <a:bodyPr wrap="square">
            <a:spAutoFit/>
          </a:bodyPr>
          <a:lstStyle/>
          <a:p>
            <a:pPr algn="ctr" fontAlgn="auto">
              <a:spcBef>
                <a:spcPts val="0"/>
              </a:spcBef>
              <a:spcAft>
                <a:spcPts val="0"/>
              </a:spcAft>
              <a:defRPr/>
            </a:pPr>
            <a:r>
              <a:rPr lang="zh-CN" altLang="en-US" sz="1265" dirty="0" smtClean="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点击输入文本内容点击输入文本内容点击输入文本内容点击输入文本内容点击输入文本内容点击输入文本内容</a:t>
            </a:r>
            <a:endParaRPr lang="en-US" sz="126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53" name="Rectangle 52"/>
          <p:cNvSpPr/>
          <p:nvPr/>
        </p:nvSpPr>
        <p:spPr>
          <a:xfrm>
            <a:off x="7503965" y="4767321"/>
            <a:ext cx="2023543" cy="1066318"/>
          </a:xfrm>
          <a:prstGeom prst="rect">
            <a:avLst/>
          </a:prstGeom>
        </p:spPr>
        <p:txBody>
          <a:bodyPr wrap="square">
            <a:spAutoFit/>
          </a:bodyPr>
          <a:lstStyle/>
          <a:p>
            <a:pPr algn="ctr" fontAlgn="auto">
              <a:spcBef>
                <a:spcPts val="0"/>
              </a:spcBef>
              <a:spcAft>
                <a:spcPts val="0"/>
              </a:spcAft>
              <a:defRPr/>
            </a:pPr>
            <a:r>
              <a:rPr lang="zh-CN" altLang="en-US" sz="1265" dirty="0" smtClean="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点击输入文本内容点击输入文本内容点击输入文本内容点击输入文本内容点击输入文本内容点击输入文本内容</a:t>
            </a:r>
            <a:endParaRPr lang="en-US" sz="126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54" name="Rectangle 53"/>
          <p:cNvSpPr/>
          <p:nvPr/>
        </p:nvSpPr>
        <p:spPr>
          <a:xfrm>
            <a:off x="9605968" y="4767321"/>
            <a:ext cx="2023543" cy="1066318"/>
          </a:xfrm>
          <a:prstGeom prst="rect">
            <a:avLst/>
          </a:prstGeom>
        </p:spPr>
        <p:txBody>
          <a:bodyPr wrap="square">
            <a:spAutoFit/>
          </a:bodyPr>
          <a:lstStyle/>
          <a:p>
            <a:pPr algn="ctr" fontAlgn="auto">
              <a:spcBef>
                <a:spcPts val="0"/>
              </a:spcBef>
              <a:spcAft>
                <a:spcPts val="0"/>
              </a:spcAft>
              <a:defRPr/>
            </a:pPr>
            <a:r>
              <a:rPr lang="zh-CN" altLang="en-US" sz="1265" dirty="0" smtClean="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点击输入文本内容点击输入文本内容点击输入文本内容点击输入文本内容点击输入文本内容点击输入文本内容</a:t>
            </a:r>
            <a:endParaRPr lang="en-US" sz="126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42" name="Group 41"/>
          <p:cNvGrpSpPr/>
          <p:nvPr/>
        </p:nvGrpSpPr>
        <p:grpSpPr>
          <a:xfrm>
            <a:off x="1244958" y="4229417"/>
            <a:ext cx="1578204" cy="455600"/>
            <a:chOff x="1180135" y="4010334"/>
            <a:chExt cx="1496453" cy="432000"/>
          </a:xfrm>
        </p:grpSpPr>
        <p:sp>
          <p:nvSpPr>
            <p:cNvPr id="9" name="AutoShape 5"/>
            <p:cNvSpPr>
              <a:spLocks noChangeArrowheads="1"/>
            </p:cNvSpPr>
            <p:nvPr/>
          </p:nvSpPr>
          <p:spPr bwMode="auto">
            <a:xfrm flipV="1">
              <a:off x="1180135" y="4010334"/>
              <a:ext cx="1496453" cy="432000"/>
            </a:xfrm>
            <a:prstGeom prst="roundRect">
              <a:avLst>
                <a:gd name="adj" fmla="val 50000"/>
              </a:avLst>
            </a:prstGeom>
            <a:solidFill>
              <a:schemeClr val="accent1"/>
            </a:solidFill>
            <a:ln w="9525" algn="ctr">
              <a:noFill/>
              <a:round/>
            </a:ln>
            <a:effectLst/>
          </p:spPr>
          <p:txBody>
            <a:bodyPr wrap="none" anchor="ctr"/>
            <a:lstStyle/>
            <a:p>
              <a:pPr defTabSz="964565" fontAlgn="auto">
                <a:spcBef>
                  <a:spcPts val="0"/>
                </a:spcBef>
                <a:spcAft>
                  <a:spcPts val="0"/>
                </a:spcAft>
                <a:defRPr/>
              </a:pPr>
              <a:endParaRPr lang="zh-CN" altLang="en-US" sz="1900" kern="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Rektangel 161"/>
            <p:cNvSpPr>
              <a:spLocks noChangeArrowheads="1"/>
            </p:cNvSpPr>
            <p:nvPr/>
          </p:nvSpPr>
          <p:spPr bwMode="auto">
            <a:xfrm>
              <a:off x="1473476" y="4067071"/>
              <a:ext cx="995884" cy="3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r>
                <a:rPr lang="zh-CN" altLang="en-US" sz="1685" b="1" noProof="1" smtClean="0">
                  <a:solidFill>
                    <a:schemeClr val="bg1">
                      <a:lumMod val="95000"/>
                    </a:schemeClr>
                  </a:solidFill>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id-ID" altLang="id-ID" sz="1685" b="1" noProof="1">
                <a:solidFill>
                  <a:schemeClr val="bg1">
                    <a:lumMod val="95000"/>
                  </a:schemeClr>
                </a:solidFill>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grpSp>
      <p:grpSp>
        <p:nvGrpSpPr>
          <p:cNvPr id="33" name="Group 32"/>
          <p:cNvGrpSpPr/>
          <p:nvPr/>
        </p:nvGrpSpPr>
        <p:grpSpPr>
          <a:xfrm>
            <a:off x="996023" y="1936129"/>
            <a:ext cx="2356732" cy="2314235"/>
            <a:chOff x="944095" y="1835838"/>
            <a:chExt cx="2234654" cy="2194358"/>
          </a:xfrm>
        </p:grpSpPr>
        <p:sp>
          <p:nvSpPr>
            <p:cNvPr id="10" name="Line 33"/>
            <p:cNvSpPr>
              <a:spLocks noChangeShapeType="1"/>
            </p:cNvSpPr>
            <p:nvPr/>
          </p:nvSpPr>
          <p:spPr bwMode="auto">
            <a:xfrm flipV="1">
              <a:off x="1588348" y="3429485"/>
              <a:ext cx="0" cy="600711"/>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 name="Group 1"/>
            <p:cNvGrpSpPr/>
            <p:nvPr/>
          </p:nvGrpSpPr>
          <p:grpSpPr>
            <a:xfrm>
              <a:off x="944095" y="1835838"/>
              <a:ext cx="2234654" cy="1434898"/>
              <a:chOff x="944095" y="1835838"/>
              <a:chExt cx="2234654" cy="1434898"/>
            </a:xfrm>
          </p:grpSpPr>
          <p:sp>
            <p:nvSpPr>
              <p:cNvPr id="3" name="Freeform 2"/>
              <p:cNvSpPr/>
              <p:nvPr/>
            </p:nvSpPr>
            <p:spPr>
              <a:xfrm>
                <a:off x="944095"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1"/>
              </a:solidFill>
              <a:ln w="25400">
                <a:solidFill>
                  <a:schemeClr val="bg1">
                    <a:lumMod val="95000"/>
                  </a:schemeClr>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375">
                  <a:lnSpc>
                    <a:spcPct val="90000"/>
                  </a:lnSpc>
                  <a:spcAft>
                    <a:spcPct val="35000"/>
                  </a:spcAft>
                </a:pPr>
                <a:endParaRPr lang="id-ID" sz="67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7" name="Freeform 36"/>
              <p:cNvSpPr>
                <a:spLocks noEditPoints="1"/>
              </p:cNvSpPr>
              <p:nvPr/>
            </p:nvSpPr>
            <p:spPr bwMode="auto">
              <a:xfrm>
                <a:off x="1718974" y="2225380"/>
                <a:ext cx="527434" cy="593800"/>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vert="horz" wrap="square" lIns="96435" tIns="48218" rIns="96435" bIns="48218" numCol="1" anchor="t" anchorCtr="0" compatLnSpc="1"/>
              <a:lstStyle/>
              <a:p>
                <a:endParaRPr lang="en-US">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34" name="Group 33"/>
          <p:cNvGrpSpPr/>
          <p:nvPr/>
        </p:nvGrpSpPr>
        <p:grpSpPr>
          <a:xfrm>
            <a:off x="3117083" y="1936129"/>
            <a:ext cx="2356732" cy="2293288"/>
            <a:chOff x="2955284" y="1835838"/>
            <a:chExt cx="2234654" cy="2174496"/>
          </a:xfrm>
        </p:grpSpPr>
        <p:sp>
          <p:nvSpPr>
            <p:cNvPr id="18" name="Line 33"/>
            <p:cNvSpPr>
              <a:spLocks noChangeShapeType="1"/>
            </p:cNvSpPr>
            <p:nvPr/>
          </p:nvSpPr>
          <p:spPr bwMode="auto">
            <a:xfrm flipV="1">
              <a:off x="3603579" y="3412270"/>
              <a:ext cx="0" cy="598064"/>
            </a:xfrm>
            <a:prstGeom prst="line">
              <a:avLst/>
            </a:prstGeom>
            <a:ln>
              <a:solidFill>
                <a:schemeClr val="accent2"/>
              </a:solidFill>
            </a:ln>
          </p:spPr>
          <p:style>
            <a:lnRef idx="2">
              <a:schemeClr val="accent6"/>
            </a:lnRef>
            <a:fillRef idx="0">
              <a:schemeClr val="accent6"/>
            </a:fillRef>
            <a:effectRef idx="1">
              <a:schemeClr val="accent6"/>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8" name="Group 27"/>
            <p:cNvGrpSpPr/>
            <p:nvPr/>
          </p:nvGrpSpPr>
          <p:grpSpPr>
            <a:xfrm>
              <a:off x="2955284" y="1835838"/>
              <a:ext cx="2234654" cy="1434898"/>
              <a:chOff x="2955284" y="1835838"/>
              <a:chExt cx="2234654" cy="1434898"/>
            </a:xfrm>
          </p:grpSpPr>
          <p:sp>
            <p:nvSpPr>
              <p:cNvPr id="4" name="Freeform 3"/>
              <p:cNvSpPr/>
              <p:nvPr/>
            </p:nvSpPr>
            <p:spPr>
              <a:xfrm>
                <a:off x="2955284"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2"/>
              </a:solidFill>
              <a:ln w="25400">
                <a:solidFill>
                  <a:schemeClr val="bg1">
                    <a:lumMod val="95000"/>
                  </a:schemeClr>
                </a:solidFill>
              </a:ln>
            </p:spPr>
            <p:style>
              <a:lnRef idx="2">
                <a:schemeClr val="lt1">
                  <a:hueOff val="0"/>
                  <a:satOff val="0"/>
                  <a:lumOff val="0"/>
                  <a:alphaOff val="0"/>
                </a:schemeClr>
              </a:lnRef>
              <a:fillRef idx="1">
                <a:schemeClr val="accent5">
                  <a:hueOff val="-1438237"/>
                  <a:satOff val="14549"/>
                  <a:lumOff val="-2548"/>
                  <a:alphaOff val="0"/>
                </a:schemeClr>
              </a:fillRef>
              <a:effectRef idx="0">
                <a:schemeClr val="accent5">
                  <a:hueOff val="-1438237"/>
                  <a:satOff val="14549"/>
                  <a:lumOff val="-2548"/>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375">
                  <a:lnSpc>
                    <a:spcPct val="90000"/>
                  </a:lnSpc>
                  <a:spcAft>
                    <a:spcPct val="35000"/>
                  </a:spcAft>
                </a:pPr>
                <a:endParaRPr lang="id-ID" sz="675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9" name="Group 38"/>
              <p:cNvGrpSpPr/>
              <p:nvPr/>
            </p:nvGrpSpPr>
            <p:grpSpPr>
              <a:xfrm>
                <a:off x="3753497" y="2263857"/>
                <a:ext cx="528935" cy="525686"/>
                <a:chOff x="4389021" y="3475038"/>
                <a:chExt cx="268350" cy="266701"/>
              </a:xfrm>
              <a:solidFill>
                <a:schemeClr val="bg1"/>
              </a:solidFill>
            </p:grpSpPr>
            <p:sp>
              <p:nvSpPr>
                <p:cNvPr id="40" name="Freeform 105"/>
                <p:cNvSpPr/>
                <p:nvPr/>
              </p:nvSpPr>
              <p:spPr bwMode="auto">
                <a:xfrm>
                  <a:off x="4389021"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Freeform 106"/>
                <p:cNvSpPr>
                  <a:spLocks noEditPoints="1"/>
                </p:cNvSpPr>
                <p:nvPr/>
              </p:nvSpPr>
              <p:spPr bwMode="auto">
                <a:xfrm>
                  <a:off x="4409721"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grpSp>
        <p:nvGrpSpPr>
          <p:cNvPr id="35" name="Group 34"/>
          <p:cNvGrpSpPr/>
          <p:nvPr/>
        </p:nvGrpSpPr>
        <p:grpSpPr>
          <a:xfrm>
            <a:off x="5238143" y="1936129"/>
            <a:ext cx="2356732" cy="2314235"/>
            <a:chOff x="4966473" y="1835838"/>
            <a:chExt cx="2234654" cy="2194358"/>
          </a:xfrm>
        </p:grpSpPr>
        <p:sp>
          <p:nvSpPr>
            <p:cNvPr id="22" name="Line 33"/>
            <p:cNvSpPr>
              <a:spLocks noChangeShapeType="1"/>
            </p:cNvSpPr>
            <p:nvPr/>
          </p:nvSpPr>
          <p:spPr bwMode="auto">
            <a:xfrm flipV="1">
              <a:off x="5615822" y="3429485"/>
              <a:ext cx="0" cy="600711"/>
            </a:xfrm>
            <a:prstGeom prst="line">
              <a:avLst/>
            </a:prstGeom>
            <a:ln>
              <a:solidFill>
                <a:schemeClr val="accent3"/>
              </a:solidFill>
            </a:ln>
          </p:spPr>
          <p:style>
            <a:lnRef idx="2">
              <a:schemeClr val="accent4"/>
            </a:lnRef>
            <a:fillRef idx="0">
              <a:schemeClr val="accent4"/>
            </a:fillRef>
            <a:effectRef idx="1">
              <a:schemeClr val="accent4"/>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9" name="Group 28"/>
            <p:cNvGrpSpPr/>
            <p:nvPr/>
          </p:nvGrpSpPr>
          <p:grpSpPr>
            <a:xfrm>
              <a:off x="4966473" y="1835838"/>
              <a:ext cx="2234654" cy="1434898"/>
              <a:chOff x="4966473" y="1835838"/>
              <a:chExt cx="2234654" cy="1434898"/>
            </a:xfrm>
          </p:grpSpPr>
          <p:sp>
            <p:nvSpPr>
              <p:cNvPr id="5" name="Freeform 4"/>
              <p:cNvSpPr/>
              <p:nvPr/>
            </p:nvSpPr>
            <p:spPr>
              <a:xfrm>
                <a:off x="4966473"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3"/>
              </a:solidFill>
              <a:ln w="25400">
                <a:solidFill>
                  <a:schemeClr val="bg1">
                    <a:lumMod val="95000"/>
                  </a:schemeClr>
                </a:solidFill>
              </a:ln>
            </p:spPr>
            <p:style>
              <a:lnRef idx="2">
                <a:schemeClr val="lt1">
                  <a:hueOff val="0"/>
                  <a:satOff val="0"/>
                  <a:lumOff val="0"/>
                  <a:alphaOff val="0"/>
                </a:schemeClr>
              </a:lnRef>
              <a:fillRef idx="1">
                <a:schemeClr val="accent5">
                  <a:hueOff val="-2876473"/>
                  <a:satOff val="29098"/>
                  <a:lumOff val="-5097"/>
                  <a:alphaOff val="0"/>
                </a:schemeClr>
              </a:fillRef>
              <a:effectRef idx="0">
                <a:schemeClr val="accent5">
                  <a:hueOff val="-2876473"/>
                  <a:satOff val="29098"/>
                  <a:lumOff val="-5097"/>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375">
                  <a:lnSpc>
                    <a:spcPct val="90000"/>
                  </a:lnSpc>
                  <a:spcAft>
                    <a:spcPct val="35000"/>
                  </a:spcAft>
                </a:pPr>
                <a:endParaRPr lang="id-ID" sz="67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3" name="Freeform 101"/>
              <p:cNvSpPr>
                <a:spLocks noEditPoints="1"/>
              </p:cNvSpPr>
              <p:nvPr/>
            </p:nvSpPr>
            <p:spPr bwMode="auto">
              <a:xfrm>
                <a:off x="5685803" y="2285747"/>
                <a:ext cx="609379" cy="563777"/>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36" name="Group 35"/>
          <p:cNvGrpSpPr/>
          <p:nvPr/>
        </p:nvGrpSpPr>
        <p:grpSpPr>
          <a:xfrm>
            <a:off x="7359202" y="1936129"/>
            <a:ext cx="2356732" cy="2293288"/>
            <a:chOff x="6977662" y="1835838"/>
            <a:chExt cx="2234654" cy="2174496"/>
          </a:xfrm>
        </p:grpSpPr>
        <p:sp>
          <p:nvSpPr>
            <p:cNvPr id="14" name="Line 33"/>
            <p:cNvSpPr>
              <a:spLocks noChangeShapeType="1"/>
            </p:cNvSpPr>
            <p:nvPr/>
          </p:nvSpPr>
          <p:spPr bwMode="auto">
            <a:xfrm flipV="1">
              <a:off x="7622109" y="3412270"/>
              <a:ext cx="0" cy="598064"/>
            </a:xfrm>
            <a:prstGeom prst="line">
              <a:avLst/>
            </a:prstGeom>
            <a:ln w="12700">
              <a:solidFill>
                <a:schemeClr val="accent4"/>
              </a:solidFill>
            </a:ln>
          </p:spPr>
          <p:style>
            <a:lnRef idx="3">
              <a:schemeClr val="accent3"/>
            </a:lnRef>
            <a:fillRef idx="0">
              <a:schemeClr val="accent3"/>
            </a:fillRef>
            <a:effectRef idx="2">
              <a:schemeClr val="accent3"/>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0" name="Group 29"/>
            <p:cNvGrpSpPr/>
            <p:nvPr/>
          </p:nvGrpSpPr>
          <p:grpSpPr>
            <a:xfrm>
              <a:off x="6977662" y="1835838"/>
              <a:ext cx="2234654" cy="1434898"/>
              <a:chOff x="6977662" y="1835838"/>
              <a:chExt cx="2234654" cy="1434898"/>
            </a:xfrm>
          </p:grpSpPr>
          <p:sp>
            <p:nvSpPr>
              <p:cNvPr id="6" name="Freeform 5"/>
              <p:cNvSpPr/>
              <p:nvPr/>
            </p:nvSpPr>
            <p:spPr>
              <a:xfrm>
                <a:off x="6977662"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4"/>
              </a:solidFill>
              <a:ln w="25400">
                <a:solidFill>
                  <a:schemeClr val="bg1">
                    <a:lumMod val="95000"/>
                  </a:schemeClr>
                </a:solidFill>
              </a:ln>
            </p:spPr>
            <p:style>
              <a:lnRef idx="2">
                <a:schemeClr val="lt1">
                  <a:hueOff val="0"/>
                  <a:satOff val="0"/>
                  <a:lumOff val="0"/>
                  <a:alphaOff val="0"/>
                </a:schemeClr>
              </a:lnRef>
              <a:fillRef idx="1">
                <a:schemeClr val="accent5">
                  <a:hueOff val="-4314710"/>
                  <a:satOff val="43647"/>
                  <a:lumOff val="-7646"/>
                  <a:alphaOff val="0"/>
                </a:schemeClr>
              </a:fillRef>
              <a:effectRef idx="0">
                <a:schemeClr val="accent5">
                  <a:hueOff val="-4314710"/>
                  <a:satOff val="43647"/>
                  <a:lumOff val="-7646"/>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375">
                  <a:lnSpc>
                    <a:spcPct val="90000"/>
                  </a:lnSpc>
                  <a:spcAft>
                    <a:spcPct val="35000"/>
                  </a:spcAft>
                </a:pPr>
                <a:endParaRPr lang="id-ID" sz="67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0" name="Freeform 51"/>
              <p:cNvSpPr>
                <a:spLocks noEditPoints="1"/>
              </p:cNvSpPr>
              <p:nvPr/>
            </p:nvSpPr>
            <p:spPr bwMode="auto">
              <a:xfrm>
                <a:off x="7678394" y="2346939"/>
                <a:ext cx="589944" cy="487345"/>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38" name="Group 37"/>
          <p:cNvGrpSpPr/>
          <p:nvPr/>
        </p:nvGrpSpPr>
        <p:grpSpPr>
          <a:xfrm>
            <a:off x="9480260" y="1936129"/>
            <a:ext cx="2356732" cy="2314235"/>
            <a:chOff x="8988850" y="1835838"/>
            <a:chExt cx="2234654" cy="2194358"/>
          </a:xfrm>
        </p:grpSpPr>
        <p:sp>
          <p:nvSpPr>
            <p:cNvPr id="26" name="Line 33"/>
            <p:cNvSpPr>
              <a:spLocks noChangeShapeType="1"/>
            </p:cNvSpPr>
            <p:nvPr/>
          </p:nvSpPr>
          <p:spPr bwMode="auto">
            <a:xfrm flipV="1">
              <a:off x="9639687" y="3429485"/>
              <a:ext cx="0" cy="600711"/>
            </a:xfrm>
            <a:prstGeom prst="line">
              <a:avLst/>
            </a:prstGeom>
            <a:ln>
              <a:solidFill>
                <a:schemeClr val="accent5"/>
              </a:solidFill>
            </a:ln>
          </p:spPr>
          <p:style>
            <a:lnRef idx="2">
              <a:schemeClr val="accent5"/>
            </a:lnRef>
            <a:fillRef idx="0">
              <a:schemeClr val="accent5"/>
            </a:fillRef>
            <a:effectRef idx="1">
              <a:schemeClr val="accent5"/>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1" name="Group 30"/>
            <p:cNvGrpSpPr/>
            <p:nvPr/>
          </p:nvGrpSpPr>
          <p:grpSpPr>
            <a:xfrm>
              <a:off x="8988850" y="1835838"/>
              <a:ext cx="2234654" cy="1434898"/>
              <a:chOff x="8988850" y="1835838"/>
              <a:chExt cx="2234654" cy="1434898"/>
            </a:xfrm>
          </p:grpSpPr>
          <p:sp>
            <p:nvSpPr>
              <p:cNvPr id="7" name="Freeform 6"/>
              <p:cNvSpPr/>
              <p:nvPr/>
            </p:nvSpPr>
            <p:spPr>
              <a:xfrm>
                <a:off x="8988850"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5"/>
              </a:solidFill>
              <a:ln w="25400">
                <a:solidFill>
                  <a:schemeClr val="bg1">
                    <a:lumMod val="95000"/>
                  </a:schemeClr>
                </a:solidFill>
              </a:ln>
            </p:spPr>
            <p:style>
              <a:lnRef idx="2">
                <a:schemeClr val="lt1">
                  <a:hueOff val="0"/>
                  <a:satOff val="0"/>
                  <a:lumOff val="0"/>
                  <a:alphaOff val="0"/>
                </a:schemeClr>
              </a:lnRef>
              <a:fillRef idx="1">
                <a:schemeClr val="accent5">
                  <a:hueOff val="-5752947"/>
                  <a:satOff val="58196"/>
                  <a:lumOff val="-10195"/>
                  <a:alphaOff val="0"/>
                </a:schemeClr>
              </a:fillRef>
              <a:effectRef idx="0">
                <a:schemeClr val="accent5">
                  <a:hueOff val="-5752947"/>
                  <a:satOff val="58196"/>
                  <a:lumOff val="-10195"/>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375">
                  <a:lnSpc>
                    <a:spcPct val="90000"/>
                  </a:lnSpc>
                  <a:spcAft>
                    <a:spcPct val="35000"/>
                  </a:spcAft>
                </a:pPr>
                <a:endParaRPr lang="id-ID" sz="67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5" name="Freeform 11"/>
              <p:cNvSpPr>
                <a:spLocks noEditPoints="1"/>
              </p:cNvSpPr>
              <p:nvPr/>
            </p:nvSpPr>
            <p:spPr bwMode="auto">
              <a:xfrm>
                <a:off x="9808569" y="2329962"/>
                <a:ext cx="571924" cy="508150"/>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60" name="矩形 59"/>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1" name="矩形 60"/>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2" name="矩形 61"/>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矩形 62"/>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4" name="文本框 63"/>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barn(outVertical)">
                                      <p:cBhvr>
                                        <p:cTn id="11" dur="500"/>
                                        <p:tgtEl>
                                          <p:spTgt spid="4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barn(outVertical)">
                                      <p:cBhvr>
                                        <p:cTn id="23" dur="500"/>
                                        <p:tgtEl>
                                          <p:spTgt spid="5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up)">
                                      <p:cBhvr>
                                        <p:cTn id="31" dur="500"/>
                                        <p:tgtEl>
                                          <p:spTgt spid="35"/>
                                        </p:tgtEl>
                                      </p:cBhvr>
                                    </p:animEffect>
                                  </p:childTnLst>
                                </p:cTn>
                              </p:par>
                            </p:childTnLst>
                          </p:cTn>
                        </p:par>
                        <p:par>
                          <p:cTn id="32" fill="hold">
                            <p:stCondLst>
                              <p:cond delay="3500"/>
                            </p:stCondLst>
                            <p:childTnLst>
                              <p:par>
                                <p:cTn id="33" presetID="16" presetClass="entr" presetSubtype="37"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barn(outVertical)">
                                      <p:cBhvr>
                                        <p:cTn id="35" dur="500"/>
                                        <p:tgtEl>
                                          <p:spTgt spid="5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up)">
                                      <p:cBhvr>
                                        <p:cTn id="43" dur="500"/>
                                        <p:tgtEl>
                                          <p:spTgt spid="36"/>
                                        </p:tgtEl>
                                      </p:cBhvr>
                                    </p:animEffect>
                                  </p:childTnLst>
                                </p:cTn>
                              </p:par>
                            </p:childTnLst>
                          </p:cTn>
                        </p:par>
                        <p:par>
                          <p:cTn id="44" fill="hold">
                            <p:stCondLst>
                              <p:cond delay="5000"/>
                            </p:stCondLst>
                            <p:childTnLst>
                              <p:par>
                                <p:cTn id="45" presetID="16" presetClass="entr" presetSubtype="37" fill="hold"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barn(outVertical)">
                                      <p:cBhvr>
                                        <p:cTn id="47" dur="500"/>
                                        <p:tgtEl>
                                          <p:spTgt spid="58"/>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up)">
                                      <p:cBhvr>
                                        <p:cTn id="55" dur="500"/>
                                        <p:tgtEl>
                                          <p:spTgt spid="38"/>
                                        </p:tgtEl>
                                      </p:cBhvr>
                                    </p:animEffect>
                                  </p:childTnLst>
                                </p:cTn>
                              </p:par>
                            </p:childTnLst>
                          </p:cTn>
                        </p:par>
                        <p:par>
                          <p:cTn id="56" fill="hold">
                            <p:stCondLst>
                              <p:cond delay="6500"/>
                            </p:stCondLst>
                            <p:childTnLst>
                              <p:par>
                                <p:cTn id="57" presetID="16" presetClass="entr" presetSubtype="37"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barn(outVertical)">
                                      <p:cBhvr>
                                        <p:cTn id="59" dur="500"/>
                                        <p:tgtEl>
                                          <p:spTgt spid="5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1" grpId="0"/>
      <p:bldP spid="52" grpId="0"/>
      <p:bldP spid="53"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bwMode="auto">
          <a:xfrm>
            <a:off x="1316049" y="4330877"/>
            <a:ext cx="2732334" cy="1647437"/>
          </a:xfrm>
          <a:prstGeom prst="rect">
            <a:avLst/>
          </a:prstGeom>
          <a:solidFill>
            <a:schemeClr val="accent1"/>
          </a:solidFill>
          <a:ln w="25400">
            <a:noFill/>
            <a:miter lim="800000"/>
          </a:ln>
        </p:spPr>
        <p:txBody>
          <a:bodyPr lIns="0" tIns="0" rIns="0" bIns="0"/>
          <a:lstStyle/>
          <a:p>
            <a:endParaRPr lang="en-US" sz="14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 name="Freeform 5"/>
          <p:cNvSpPr/>
          <p:nvPr/>
        </p:nvSpPr>
        <p:spPr bwMode="auto">
          <a:xfrm>
            <a:off x="3298330" y="5221564"/>
            <a:ext cx="750053" cy="756749"/>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bg1">
              <a:lumMod val="85000"/>
            </a:schemeClr>
          </a:solidFill>
          <a:ln>
            <a:noFill/>
          </a:ln>
        </p:spPr>
        <p:txBody>
          <a:bodyPr lIns="0" tIns="0" rIns="0" bIns="0"/>
          <a:lstStyle/>
          <a:p>
            <a:endParaRPr lang="en-US" sz="14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 name="Rectangle 9"/>
          <p:cNvSpPr/>
          <p:nvPr/>
        </p:nvSpPr>
        <p:spPr bwMode="auto">
          <a:xfrm>
            <a:off x="3305028" y="3574127"/>
            <a:ext cx="2732334" cy="1647437"/>
          </a:xfrm>
          <a:prstGeom prst="rect">
            <a:avLst/>
          </a:prstGeom>
          <a:solidFill>
            <a:schemeClr val="accent2"/>
          </a:solidFill>
          <a:ln w="25400">
            <a:noFill/>
            <a:miter lim="800000"/>
          </a:ln>
        </p:spPr>
        <p:txBody>
          <a:bodyPr lIns="0" tIns="0" rIns="0" bIns="0"/>
          <a:lstStyle/>
          <a:p>
            <a:r>
              <a:rPr lang="en-US" altLang="zh-CN" sz="1600" dirty="0" smtClean="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a:t>
            </a:r>
            <a:endParaRPr lang="en-US" sz="1475"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 name="Freeform 10"/>
          <p:cNvSpPr/>
          <p:nvPr/>
        </p:nvSpPr>
        <p:spPr bwMode="auto">
          <a:xfrm>
            <a:off x="5287309" y="4464815"/>
            <a:ext cx="750053" cy="756749"/>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bg1">
              <a:lumMod val="85000"/>
            </a:schemeClr>
          </a:solidFill>
          <a:ln>
            <a:noFill/>
          </a:ln>
        </p:spPr>
        <p:txBody>
          <a:bodyPr lIns="0" tIns="0" rIns="0" bIns="0"/>
          <a:lstStyle/>
          <a:p>
            <a:endParaRPr lang="en-US" sz="14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Rectangle 11"/>
          <p:cNvSpPr/>
          <p:nvPr/>
        </p:nvSpPr>
        <p:spPr bwMode="auto">
          <a:xfrm>
            <a:off x="5280613" y="2824075"/>
            <a:ext cx="2732334" cy="1647437"/>
          </a:xfrm>
          <a:prstGeom prst="rect">
            <a:avLst/>
          </a:prstGeom>
          <a:solidFill>
            <a:schemeClr val="accent3"/>
          </a:solidFill>
          <a:ln w="25400">
            <a:noFill/>
            <a:miter lim="800000"/>
          </a:ln>
        </p:spPr>
        <p:txBody>
          <a:bodyPr lIns="0" tIns="0" rIns="0" bIns="0"/>
          <a:lstStyle/>
          <a:p>
            <a:endParaRPr lang="en-US" sz="14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Freeform 12"/>
          <p:cNvSpPr/>
          <p:nvPr/>
        </p:nvSpPr>
        <p:spPr bwMode="auto">
          <a:xfrm>
            <a:off x="7262894" y="3701368"/>
            <a:ext cx="750053" cy="756749"/>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bg1">
              <a:lumMod val="85000"/>
            </a:schemeClr>
          </a:solidFill>
          <a:ln>
            <a:noFill/>
          </a:ln>
        </p:spPr>
        <p:txBody>
          <a:bodyPr lIns="0" tIns="0" rIns="0" bIns="0"/>
          <a:lstStyle/>
          <a:p>
            <a:endParaRPr lang="en-US" sz="14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AutoShape 13"/>
          <p:cNvSpPr/>
          <p:nvPr/>
        </p:nvSpPr>
        <p:spPr bwMode="auto">
          <a:xfrm>
            <a:off x="7278201" y="1712390"/>
            <a:ext cx="3375237" cy="2350611"/>
          </a:xfrm>
          <a:prstGeom prst="rightArrow">
            <a:avLst>
              <a:gd name="adj1" fmla="val 69463"/>
              <a:gd name="adj2" fmla="val 28319"/>
            </a:avLst>
          </a:prstGeom>
          <a:solidFill>
            <a:schemeClr val="accent4"/>
          </a:solidFill>
          <a:ln w="25400">
            <a:noFill/>
            <a:miter lim="800000"/>
          </a:ln>
        </p:spPr>
        <p:txBody>
          <a:bodyPr lIns="0" tIns="0" rIns="0" bIns="0"/>
          <a:lstStyle/>
          <a:p>
            <a:endParaRPr lang="en-US" sz="1475">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0" name="Group 9"/>
          <p:cNvGrpSpPr/>
          <p:nvPr/>
        </p:nvGrpSpPr>
        <p:grpSpPr>
          <a:xfrm>
            <a:off x="1367315" y="4577299"/>
            <a:ext cx="1793974" cy="1138647"/>
            <a:chOff x="1366004" y="4568797"/>
            <a:chExt cx="1701046" cy="1079666"/>
          </a:xfrm>
        </p:grpSpPr>
        <p:sp>
          <p:nvSpPr>
            <p:cNvPr id="11" name="TextBox 10"/>
            <p:cNvSpPr txBox="1"/>
            <p:nvPr/>
          </p:nvSpPr>
          <p:spPr>
            <a:xfrm>
              <a:off x="1449803" y="4971408"/>
              <a:ext cx="1617247" cy="677055"/>
            </a:xfrm>
            <a:prstGeom prst="rect">
              <a:avLst/>
            </a:prstGeom>
            <a:noFill/>
          </p:spPr>
          <p:txBody>
            <a:bodyPr wrap="square" lIns="0" tIns="0" rIns="0" bIns="0" rtlCol="0">
              <a:spAutoFit/>
            </a:bodyPr>
            <a:lstStyle/>
            <a:p>
              <a:pPr algn="just"/>
              <a:r>
                <a:rPr lang="zh-CN" altLang="en-US" sz="1160" dirty="0" smtClean="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160" dirty="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2" name="TextBox 11"/>
            <p:cNvSpPr txBox="1"/>
            <p:nvPr/>
          </p:nvSpPr>
          <p:spPr>
            <a:xfrm>
              <a:off x="1366004" y="4568797"/>
              <a:ext cx="1535946" cy="302899"/>
            </a:xfrm>
            <a:prstGeom prst="rect">
              <a:avLst/>
            </a:prstGeom>
            <a:noFill/>
          </p:spPr>
          <p:txBody>
            <a:bodyPr wrap="square" rtlCol="0">
              <a:spAutoFit/>
            </a:bodyPr>
            <a:lstStyle/>
            <a:p>
              <a:r>
                <a:rPr lang="zh-CN" altLang="en-US" sz="1475" dirty="0" smtClean="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id-ID" sz="1475"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13" name="Group 12"/>
          <p:cNvGrpSpPr/>
          <p:nvPr/>
        </p:nvGrpSpPr>
        <p:grpSpPr>
          <a:xfrm>
            <a:off x="3359344" y="3833158"/>
            <a:ext cx="1817640" cy="1320505"/>
            <a:chOff x="1366004" y="4568797"/>
            <a:chExt cx="1723486" cy="1252104"/>
          </a:xfrm>
        </p:grpSpPr>
        <p:sp>
          <p:nvSpPr>
            <p:cNvPr id="14" name="TextBox 13"/>
            <p:cNvSpPr txBox="1"/>
            <p:nvPr/>
          </p:nvSpPr>
          <p:spPr>
            <a:xfrm>
              <a:off x="1440442" y="4974582"/>
              <a:ext cx="1649048" cy="846319"/>
            </a:xfrm>
            <a:prstGeom prst="rect">
              <a:avLst/>
            </a:prstGeom>
            <a:noFill/>
          </p:spPr>
          <p:txBody>
            <a:bodyPr wrap="square" lIns="0" tIns="0" rIns="0" bIns="0" rtlCol="0">
              <a:spAutoFit/>
            </a:bodyPr>
            <a:lstStyle/>
            <a:p>
              <a:pPr algn="just"/>
              <a:r>
                <a:rPr lang="zh-CN" altLang="en-US" sz="1160" dirty="0" smtClean="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160" dirty="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pPr algn="just"/>
              <a:endParaRPr lang="en-US" sz="1160" dirty="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5" name="TextBox 14"/>
            <p:cNvSpPr txBox="1"/>
            <p:nvPr/>
          </p:nvSpPr>
          <p:spPr>
            <a:xfrm>
              <a:off x="1366004" y="4568797"/>
              <a:ext cx="1374304" cy="302899"/>
            </a:xfrm>
            <a:prstGeom prst="rect">
              <a:avLst/>
            </a:prstGeom>
            <a:noFill/>
          </p:spPr>
          <p:txBody>
            <a:bodyPr wrap="square" rtlCol="0">
              <a:spAutoFit/>
            </a:bodyPr>
            <a:lstStyle/>
            <a:p>
              <a:r>
                <a:rPr lang="zh-CN" altLang="en-US" sz="1475" dirty="0" smtClean="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id-ID" sz="1475"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16" name="Group 15"/>
          <p:cNvGrpSpPr/>
          <p:nvPr/>
        </p:nvGrpSpPr>
        <p:grpSpPr>
          <a:xfrm>
            <a:off x="5340224" y="3109563"/>
            <a:ext cx="1937978" cy="1138647"/>
            <a:chOff x="1366004" y="4568797"/>
            <a:chExt cx="1837591" cy="1079666"/>
          </a:xfrm>
        </p:grpSpPr>
        <p:sp>
          <p:nvSpPr>
            <p:cNvPr id="17" name="TextBox 16"/>
            <p:cNvSpPr txBox="1"/>
            <p:nvPr/>
          </p:nvSpPr>
          <p:spPr>
            <a:xfrm>
              <a:off x="1449803" y="4971408"/>
              <a:ext cx="1595042" cy="677055"/>
            </a:xfrm>
            <a:prstGeom prst="rect">
              <a:avLst/>
            </a:prstGeom>
            <a:noFill/>
          </p:spPr>
          <p:txBody>
            <a:bodyPr wrap="square" lIns="0" tIns="0" rIns="0" bIns="0" rtlCol="0">
              <a:spAutoFit/>
            </a:bodyPr>
            <a:lstStyle/>
            <a:p>
              <a:pPr algn="just"/>
              <a:r>
                <a:rPr lang="zh-CN" altLang="en-US" sz="1160" dirty="0" smtClean="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160" dirty="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8" name="TextBox 17"/>
            <p:cNvSpPr txBox="1"/>
            <p:nvPr/>
          </p:nvSpPr>
          <p:spPr>
            <a:xfrm>
              <a:off x="1366004" y="4568797"/>
              <a:ext cx="1837591" cy="302899"/>
            </a:xfrm>
            <a:prstGeom prst="rect">
              <a:avLst/>
            </a:prstGeom>
            <a:noFill/>
          </p:spPr>
          <p:txBody>
            <a:bodyPr wrap="square" rtlCol="0">
              <a:spAutoFit/>
            </a:bodyPr>
            <a:lstStyle/>
            <a:p>
              <a:pPr defTabSz="964565">
                <a:spcBef>
                  <a:spcPct val="20000"/>
                </a:spcBef>
                <a:defRPr/>
              </a:pPr>
              <a:r>
                <a:rPr lang="zh-CN" altLang="en-US" sz="1475" b="1" dirty="0" smtClean="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47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9" name="Group 18"/>
          <p:cNvGrpSpPr/>
          <p:nvPr/>
        </p:nvGrpSpPr>
        <p:grpSpPr>
          <a:xfrm>
            <a:off x="7388826" y="2254721"/>
            <a:ext cx="2047456" cy="1138647"/>
            <a:chOff x="1366004" y="4568797"/>
            <a:chExt cx="1941398" cy="1079666"/>
          </a:xfrm>
        </p:grpSpPr>
        <p:sp>
          <p:nvSpPr>
            <p:cNvPr id="20" name="TextBox 19"/>
            <p:cNvSpPr txBox="1"/>
            <p:nvPr/>
          </p:nvSpPr>
          <p:spPr>
            <a:xfrm>
              <a:off x="1449803" y="4971408"/>
              <a:ext cx="1857599" cy="677055"/>
            </a:xfrm>
            <a:prstGeom prst="rect">
              <a:avLst/>
            </a:prstGeom>
            <a:noFill/>
          </p:spPr>
          <p:txBody>
            <a:bodyPr wrap="square" lIns="0" tIns="0" rIns="0" bIns="0" rtlCol="0">
              <a:spAutoFit/>
            </a:bodyPr>
            <a:lstStyle/>
            <a:p>
              <a:pPr algn="just"/>
              <a:r>
                <a:rPr lang="zh-CN" altLang="en-US" sz="1160" dirty="0" smtClean="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160" dirty="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1" name="TextBox 20"/>
            <p:cNvSpPr txBox="1"/>
            <p:nvPr/>
          </p:nvSpPr>
          <p:spPr>
            <a:xfrm>
              <a:off x="1366004" y="4568797"/>
              <a:ext cx="1941398" cy="302899"/>
            </a:xfrm>
            <a:prstGeom prst="rect">
              <a:avLst/>
            </a:prstGeom>
            <a:noFill/>
          </p:spPr>
          <p:txBody>
            <a:bodyPr wrap="square" rtlCol="0">
              <a:spAutoFit/>
            </a:bodyPr>
            <a:lstStyle/>
            <a:p>
              <a:pPr defTabSz="964565">
                <a:spcBef>
                  <a:spcPct val="20000"/>
                </a:spcBef>
                <a:defRPr/>
              </a:pPr>
              <a:r>
                <a:rPr lang="zh-CN" altLang="en-US" sz="1475" b="1" dirty="0" smtClean="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47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2" name="矩形 21"/>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55"/>
          <p:cNvSpPr txBox="1"/>
          <p:nvPr/>
        </p:nvSpPr>
        <p:spPr>
          <a:xfrm>
            <a:off x="6643819" y="2291107"/>
            <a:ext cx="4196677" cy="449354"/>
          </a:xfrm>
          <a:prstGeom prst="rect">
            <a:avLst/>
          </a:prstGeom>
          <a:noFill/>
        </p:spPr>
        <p:txBody>
          <a:bodyPr wrap="square" rtlCol="0">
            <a:spAutoFit/>
          </a:bodyPr>
          <a:lstStyle/>
          <a:p>
            <a:pPr algn="just"/>
            <a:r>
              <a:rPr lang="zh-CN" altLang="en-US" sz="1160"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id-ID" sz="1160"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57" name="TextBox 56"/>
          <p:cNvSpPr txBox="1"/>
          <p:nvPr/>
        </p:nvSpPr>
        <p:spPr>
          <a:xfrm>
            <a:off x="6643819" y="2999271"/>
            <a:ext cx="4196677" cy="449354"/>
          </a:xfrm>
          <a:prstGeom prst="rect">
            <a:avLst/>
          </a:prstGeom>
          <a:noFill/>
        </p:spPr>
        <p:txBody>
          <a:bodyPr wrap="square" rtlCol="0">
            <a:spAutoFit/>
          </a:bodyPr>
          <a:lstStyle/>
          <a:p>
            <a:pPr algn="just"/>
            <a:r>
              <a:rPr lang="zh-CN" altLang="en-US" sz="1160"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id-ID" sz="1160"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58" name="TextBox 57"/>
          <p:cNvSpPr txBox="1"/>
          <p:nvPr/>
        </p:nvSpPr>
        <p:spPr>
          <a:xfrm>
            <a:off x="6643819" y="3700954"/>
            <a:ext cx="4196677" cy="449354"/>
          </a:xfrm>
          <a:prstGeom prst="rect">
            <a:avLst/>
          </a:prstGeom>
          <a:noFill/>
        </p:spPr>
        <p:txBody>
          <a:bodyPr wrap="square" rtlCol="0">
            <a:spAutoFit/>
          </a:bodyPr>
          <a:lstStyle/>
          <a:p>
            <a:pPr algn="just"/>
            <a:r>
              <a:rPr lang="zh-CN" altLang="en-US" sz="1160"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id-ID" sz="1160"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59" name="TextBox 58"/>
          <p:cNvSpPr txBox="1"/>
          <p:nvPr/>
        </p:nvSpPr>
        <p:spPr>
          <a:xfrm>
            <a:off x="6643819" y="4395378"/>
            <a:ext cx="4196677" cy="449354"/>
          </a:xfrm>
          <a:prstGeom prst="rect">
            <a:avLst/>
          </a:prstGeom>
          <a:noFill/>
        </p:spPr>
        <p:txBody>
          <a:bodyPr wrap="square" rtlCol="0">
            <a:spAutoFit/>
          </a:bodyPr>
          <a:lstStyle/>
          <a:p>
            <a:pPr algn="just"/>
            <a:r>
              <a:rPr lang="zh-CN" altLang="en-US" sz="1160"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id-ID" sz="1160"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60" name="TextBox 59"/>
          <p:cNvSpPr txBox="1"/>
          <p:nvPr/>
        </p:nvSpPr>
        <p:spPr>
          <a:xfrm>
            <a:off x="6643819" y="5112405"/>
            <a:ext cx="4196677" cy="449354"/>
          </a:xfrm>
          <a:prstGeom prst="rect">
            <a:avLst/>
          </a:prstGeom>
          <a:noFill/>
        </p:spPr>
        <p:txBody>
          <a:bodyPr wrap="square" rtlCol="0">
            <a:spAutoFit/>
          </a:bodyPr>
          <a:lstStyle/>
          <a:p>
            <a:pPr algn="just"/>
            <a:r>
              <a:rPr lang="zh-CN" altLang="en-US" sz="1160"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id-ID" sz="1160"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16" name="Group 15"/>
          <p:cNvGrpSpPr/>
          <p:nvPr/>
        </p:nvGrpSpPr>
        <p:grpSpPr>
          <a:xfrm>
            <a:off x="353" y="1501890"/>
            <a:ext cx="6417992" cy="1445127"/>
            <a:chOff x="0" y="1424092"/>
            <a:chExt cx="6085541" cy="1370270"/>
          </a:xfrm>
        </p:grpSpPr>
        <p:grpSp>
          <p:nvGrpSpPr>
            <p:cNvPr id="9" name="Group 8"/>
            <p:cNvGrpSpPr/>
            <p:nvPr/>
          </p:nvGrpSpPr>
          <p:grpSpPr>
            <a:xfrm>
              <a:off x="0" y="1424092"/>
              <a:ext cx="6085541" cy="1370270"/>
              <a:chOff x="0" y="1424092"/>
              <a:chExt cx="6085541" cy="1370270"/>
            </a:xfrm>
          </p:grpSpPr>
          <p:grpSp>
            <p:nvGrpSpPr>
              <p:cNvPr id="7" name="Group 6"/>
              <p:cNvGrpSpPr/>
              <p:nvPr/>
            </p:nvGrpSpPr>
            <p:grpSpPr>
              <a:xfrm>
                <a:off x="0" y="1424092"/>
                <a:ext cx="6085541" cy="1370270"/>
                <a:chOff x="0" y="1424092"/>
                <a:chExt cx="6085541" cy="1370270"/>
              </a:xfrm>
            </p:grpSpPr>
            <p:sp>
              <p:nvSpPr>
                <p:cNvPr id="6" name="Freeform 5"/>
                <p:cNvSpPr/>
                <p:nvPr/>
              </p:nvSpPr>
              <p:spPr bwMode="auto">
                <a:xfrm>
                  <a:off x="956688" y="1424092"/>
                  <a:ext cx="738537" cy="1370270"/>
                </a:xfrm>
                <a:custGeom>
                  <a:avLst/>
                  <a:gdLst>
                    <a:gd name="T0" fmla="*/ 0 w 325"/>
                    <a:gd name="T1" fmla="*/ 0 h 603"/>
                    <a:gd name="T2" fmla="*/ 325 w 325"/>
                    <a:gd name="T3" fmla="*/ 316 h 603"/>
                    <a:gd name="T4" fmla="*/ 325 w 325"/>
                    <a:gd name="T5" fmla="*/ 603 h 603"/>
                    <a:gd name="T6" fmla="*/ 0 w 325"/>
                    <a:gd name="T7" fmla="*/ 397 h 603"/>
                    <a:gd name="T8" fmla="*/ 0 w 325"/>
                    <a:gd name="T9" fmla="*/ 0 h 603"/>
                  </a:gdLst>
                  <a:ahLst/>
                  <a:cxnLst>
                    <a:cxn ang="0">
                      <a:pos x="T0" y="T1"/>
                    </a:cxn>
                    <a:cxn ang="0">
                      <a:pos x="T2" y="T3"/>
                    </a:cxn>
                    <a:cxn ang="0">
                      <a:pos x="T4" y="T5"/>
                    </a:cxn>
                    <a:cxn ang="0">
                      <a:pos x="T6" y="T7"/>
                    </a:cxn>
                    <a:cxn ang="0">
                      <a:pos x="T8" y="T9"/>
                    </a:cxn>
                  </a:cxnLst>
                  <a:rect l="0" t="0" r="r" b="b"/>
                  <a:pathLst>
                    <a:path w="325" h="603">
                      <a:moveTo>
                        <a:pt x="0" y="0"/>
                      </a:moveTo>
                      <a:lnTo>
                        <a:pt x="325" y="316"/>
                      </a:lnTo>
                      <a:lnTo>
                        <a:pt x="325" y="603"/>
                      </a:lnTo>
                      <a:lnTo>
                        <a:pt x="0" y="397"/>
                      </a:lnTo>
                      <a:lnTo>
                        <a:pt x="0" y="0"/>
                      </a:lnTo>
                      <a:close/>
                    </a:path>
                  </a:pathLst>
                </a:custGeom>
                <a:solidFill>
                  <a:schemeClr val="accent1">
                    <a:lumMod val="60000"/>
                    <a:lumOff val="40000"/>
                    <a:alpha val="80000"/>
                  </a:schemeClr>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Rectangle 25"/>
                <p:cNvSpPr>
                  <a:spLocks noChangeArrowheads="1"/>
                </p:cNvSpPr>
                <p:nvPr/>
              </p:nvSpPr>
              <p:spPr bwMode="auto">
                <a:xfrm>
                  <a:off x="0" y="1424092"/>
                  <a:ext cx="956689" cy="902151"/>
                </a:xfrm>
                <a:prstGeom prst="rect">
                  <a:avLst/>
                </a:prstGeom>
                <a:solidFill>
                  <a:schemeClr val="accent1"/>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Freeform 15"/>
                <p:cNvSpPr/>
                <p:nvPr/>
              </p:nvSpPr>
              <p:spPr bwMode="auto">
                <a:xfrm>
                  <a:off x="1695225" y="2142177"/>
                  <a:ext cx="4390316" cy="652185"/>
                </a:xfrm>
                <a:custGeom>
                  <a:avLst/>
                  <a:gdLst>
                    <a:gd name="T0" fmla="*/ 0 w 1932"/>
                    <a:gd name="T1" fmla="*/ 0 h 287"/>
                    <a:gd name="T2" fmla="*/ 1831 w 1932"/>
                    <a:gd name="T3" fmla="*/ 0 h 287"/>
                    <a:gd name="T4" fmla="*/ 1932 w 1932"/>
                    <a:gd name="T5" fmla="*/ 144 h 287"/>
                    <a:gd name="T6" fmla="*/ 1831 w 1932"/>
                    <a:gd name="T7" fmla="*/ 287 h 287"/>
                    <a:gd name="T8" fmla="*/ 0 w 1932"/>
                    <a:gd name="T9" fmla="*/ 287 h 287"/>
                    <a:gd name="T10" fmla="*/ 0 w 1932"/>
                    <a:gd name="T11" fmla="*/ 0 h 287"/>
                  </a:gdLst>
                  <a:ahLst/>
                  <a:cxnLst>
                    <a:cxn ang="0">
                      <a:pos x="T0" y="T1"/>
                    </a:cxn>
                    <a:cxn ang="0">
                      <a:pos x="T2" y="T3"/>
                    </a:cxn>
                    <a:cxn ang="0">
                      <a:pos x="T4" y="T5"/>
                    </a:cxn>
                    <a:cxn ang="0">
                      <a:pos x="T6" y="T7"/>
                    </a:cxn>
                    <a:cxn ang="0">
                      <a:pos x="T8" y="T9"/>
                    </a:cxn>
                    <a:cxn ang="0">
                      <a:pos x="T10" y="T11"/>
                    </a:cxn>
                  </a:cxnLst>
                  <a:rect l="0" t="0" r="r" b="b"/>
                  <a:pathLst>
                    <a:path w="1932" h="287">
                      <a:moveTo>
                        <a:pt x="0" y="0"/>
                      </a:moveTo>
                      <a:lnTo>
                        <a:pt x="1831" y="0"/>
                      </a:lnTo>
                      <a:lnTo>
                        <a:pt x="1932" y="144"/>
                      </a:lnTo>
                      <a:lnTo>
                        <a:pt x="1831" y="287"/>
                      </a:lnTo>
                      <a:lnTo>
                        <a:pt x="0" y="287"/>
                      </a:lnTo>
                      <a:lnTo>
                        <a:pt x="0" y="0"/>
                      </a:lnTo>
                      <a:close/>
                    </a:path>
                  </a:pathLst>
                </a:custGeom>
                <a:solidFill>
                  <a:schemeClr val="accent1"/>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2" name="Text Box 10"/>
              <p:cNvSpPr txBox="1">
                <a:spLocks noChangeArrowheads="1"/>
              </p:cNvSpPr>
              <p:nvPr/>
            </p:nvSpPr>
            <p:spPr bwMode="auto">
              <a:xfrm>
                <a:off x="234444" y="1679584"/>
                <a:ext cx="545381" cy="430846"/>
              </a:xfrm>
              <a:prstGeom prst="rect">
                <a:avLst/>
              </a:prstGeom>
              <a:noFill/>
              <a:ln w="9525">
                <a:noFill/>
                <a:miter lim="800000"/>
              </a:ln>
            </p:spPr>
            <p:txBody>
              <a:bodyPr wrap="square" lIns="64290" tIns="32145" rIns="64290" bIns="32145">
                <a:spAutoFit/>
              </a:bodyPr>
              <a:lstStyle/>
              <a:p>
                <a:pPr defTabSz="1530350"/>
                <a:r>
                  <a:rPr lang="en-US" sz="253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01</a:t>
                </a:r>
                <a:endParaRPr lang="en-US">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sp>
          <p:nvSpPr>
            <p:cNvPr id="33" name="TextBox 32"/>
            <p:cNvSpPr txBox="1"/>
            <p:nvPr/>
          </p:nvSpPr>
          <p:spPr>
            <a:xfrm>
              <a:off x="2866371" y="2371881"/>
              <a:ext cx="2040954" cy="246175"/>
            </a:xfrm>
            <a:prstGeom prst="rect">
              <a:avLst/>
            </a:prstGeom>
            <a:noFill/>
          </p:spPr>
          <p:txBody>
            <a:bodyPr wrap="square" lIns="0" tIns="0" rIns="0" bIns="0" rtlCol="0">
              <a:spAutoFit/>
            </a:bodyPr>
            <a:lstStyle/>
            <a:p>
              <a:pPr algn="ctr"/>
              <a:r>
                <a:rPr lang="zh-CN" altLang="en-US" sz="1685" b="1" dirty="0" smtClean="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GB" sz="1685"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17" name="Group 16"/>
          <p:cNvGrpSpPr/>
          <p:nvPr/>
        </p:nvGrpSpPr>
        <p:grpSpPr>
          <a:xfrm>
            <a:off x="353" y="2453324"/>
            <a:ext cx="6417992" cy="1193487"/>
            <a:chOff x="0" y="2326242"/>
            <a:chExt cx="6085541" cy="1131665"/>
          </a:xfrm>
        </p:grpSpPr>
        <p:grpSp>
          <p:nvGrpSpPr>
            <p:cNvPr id="10" name="Group 9"/>
            <p:cNvGrpSpPr/>
            <p:nvPr/>
          </p:nvGrpSpPr>
          <p:grpSpPr>
            <a:xfrm>
              <a:off x="0" y="2326242"/>
              <a:ext cx="6085541" cy="1131665"/>
              <a:chOff x="0" y="2326242"/>
              <a:chExt cx="6085541" cy="1131665"/>
            </a:xfrm>
          </p:grpSpPr>
          <p:sp>
            <p:nvSpPr>
              <p:cNvPr id="2" name="Freeform 1"/>
              <p:cNvSpPr/>
              <p:nvPr/>
            </p:nvSpPr>
            <p:spPr bwMode="auto">
              <a:xfrm>
                <a:off x="956688" y="2326242"/>
                <a:ext cx="738537" cy="1131665"/>
              </a:xfrm>
              <a:custGeom>
                <a:avLst/>
                <a:gdLst>
                  <a:gd name="T0" fmla="*/ 0 w 325"/>
                  <a:gd name="T1" fmla="*/ 0 h 498"/>
                  <a:gd name="T2" fmla="*/ 325 w 325"/>
                  <a:gd name="T3" fmla="*/ 206 h 498"/>
                  <a:gd name="T4" fmla="*/ 325 w 325"/>
                  <a:gd name="T5" fmla="*/ 498 h 498"/>
                  <a:gd name="T6" fmla="*/ 0 w 325"/>
                  <a:gd name="T7" fmla="*/ 398 h 498"/>
                  <a:gd name="T8" fmla="*/ 0 w 325"/>
                  <a:gd name="T9" fmla="*/ 0 h 498"/>
                </a:gdLst>
                <a:ahLst/>
                <a:cxnLst>
                  <a:cxn ang="0">
                    <a:pos x="T0" y="T1"/>
                  </a:cxn>
                  <a:cxn ang="0">
                    <a:pos x="T2" y="T3"/>
                  </a:cxn>
                  <a:cxn ang="0">
                    <a:pos x="T4" y="T5"/>
                  </a:cxn>
                  <a:cxn ang="0">
                    <a:pos x="T6" y="T7"/>
                  </a:cxn>
                  <a:cxn ang="0">
                    <a:pos x="T8" y="T9"/>
                  </a:cxn>
                </a:cxnLst>
                <a:rect l="0" t="0" r="r" b="b"/>
                <a:pathLst>
                  <a:path w="325" h="498">
                    <a:moveTo>
                      <a:pt x="0" y="0"/>
                    </a:moveTo>
                    <a:lnTo>
                      <a:pt x="325" y="206"/>
                    </a:lnTo>
                    <a:lnTo>
                      <a:pt x="325" y="498"/>
                    </a:lnTo>
                    <a:lnTo>
                      <a:pt x="0" y="398"/>
                    </a:lnTo>
                    <a:lnTo>
                      <a:pt x="0" y="0"/>
                    </a:lnTo>
                    <a:close/>
                  </a:path>
                </a:pathLst>
              </a:custGeom>
              <a:solidFill>
                <a:schemeClr val="accent2">
                  <a:lumMod val="60000"/>
                  <a:lumOff val="40000"/>
                  <a:alpha val="80000"/>
                </a:schemeClr>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Rectangle 10"/>
              <p:cNvSpPr>
                <a:spLocks noChangeArrowheads="1"/>
              </p:cNvSpPr>
              <p:nvPr/>
            </p:nvSpPr>
            <p:spPr bwMode="auto">
              <a:xfrm>
                <a:off x="0" y="2326243"/>
                <a:ext cx="956689" cy="904423"/>
              </a:xfrm>
              <a:prstGeom prst="rect">
                <a:avLst/>
              </a:prstGeom>
              <a:solidFill>
                <a:schemeClr val="accent2"/>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Freeform 16"/>
              <p:cNvSpPr/>
              <p:nvPr/>
            </p:nvSpPr>
            <p:spPr bwMode="auto">
              <a:xfrm>
                <a:off x="1695225" y="2794360"/>
                <a:ext cx="4390316" cy="663547"/>
              </a:xfrm>
              <a:custGeom>
                <a:avLst/>
                <a:gdLst>
                  <a:gd name="T0" fmla="*/ 0 w 1932"/>
                  <a:gd name="T1" fmla="*/ 0 h 292"/>
                  <a:gd name="T2" fmla="*/ 1831 w 1932"/>
                  <a:gd name="T3" fmla="*/ 0 h 292"/>
                  <a:gd name="T4" fmla="*/ 1932 w 1932"/>
                  <a:gd name="T5" fmla="*/ 149 h 292"/>
                  <a:gd name="T6" fmla="*/ 1831 w 1932"/>
                  <a:gd name="T7" fmla="*/ 292 h 292"/>
                  <a:gd name="T8" fmla="*/ 0 w 1932"/>
                  <a:gd name="T9" fmla="*/ 292 h 292"/>
                  <a:gd name="T10" fmla="*/ 0 w 1932"/>
                  <a:gd name="T11" fmla="*/ 0 h 292"/>
                </a:gdLst>
                <a:ahLst/>
                <a:cxnLst>
                  <a:cxn ang="0">
                    <a:pos x="T0" y="T1"/>
                  </a:cxn>
                  <a:cxn ang="0">
                    <a:pos x="T2" y="T3"/>
                  </a:cxn>
                  <a:cxn ang="0">
                    <a:pos x="T4" y="T5"/>
                  </a:cxn>
                  <a:cxn ang="0">
                    <a:pos x="T6" y="T7"/>
                  </a:cxn>
                  <a:cxn ang="0">
                    <a:pos x="T8" y="T9"/>
                  </a:cxn>
                  <a:cxn ang="0">
                    <a:pos x="T10" y="T11"/>
                  </a:cxn>
                </a:cxnLst>
                <a:rect l="0" t="0" r="r" b="b"/>
                <a:pathLst>
                  <a:path w="1932" h="292">
                    <a:moveTo>
                      <a:pt x="0" y="0"/>
                    </a:moveTo>
                    <a:lnTo>
                      <a:pt x="1831" y="0"/>
                    </a:lnTo>
                    <a:lnTo>
                      <a:pt x="1932" y="149"/>
                    </a:lnTo>
                    <a:lnTo>
                      <a:pt x="1831" y="292"/>
                    </a:lnTo>
                    <a:lnTo>
                      <a:pt x="0" y="292"/>
                    </a:lnTo>
                    <a:lnTo>
                      <a:pt x="0" y="0"/>
                    </a:lnTo>
                    <a:close/>
                  </a:path>
                </a:pathLst>
              </a:custGeom>
              <a:solidFill>
                <a:schemeClr val="accent2"/>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6" name="Text Box 10"/>
              <p:cNvSpPr txBox="1">
                <a:spLocks noChangeArrowheads="1"/>
              </p:cNvSpPr>
              <p:nvPr/>
            </p:nvSpPr>
            <p:spPr bwMode="auto">
              <a:xfrm>
                <a:off x="191047" y="2549783"/>
                <a:ext cx="545381" cy="430846"/>
              </a:xfrm>
              <a:prstGeom prst="rect">
                <a:avLst/>
              </a:prstGeom>
              <a:noFill/>
              <a:ln w="9525">
                <a:noFill/>
                <a:miter lim="800000"/>
              </a:ln>
            </p:spPr>
            <p:txBody>
              <a:bodyPr wrap="square" lIns="64290" tIns="32145" rIns="64290" bIns="32145">
                <a:spAutoFit/>
              </a:bodyPr>
              <a:lstStyle/>
              <a:p>
                <a:pPr defTabSz="1530350"/>
                <a:r>
                  <a:rPr lang="en-US" sz="253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02</a:t>
                </a:r>
                <a:endParaRPr lang="en-US">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sp>
          <p:nvSpPr>
            <p:cNvPr id="34" name="TextBox 33"/>
            <p:cNvSpPr txBox="1"/>
            <p:nvPr/>
          </p:nvSpPr>
          <p:spPr>
            <a:xfrm>
              <a:off x="2866371" y="3006070"/>
              <a:ext cx="2040954" cy="246175"/>
            </a:xfrm>
            <a:prstGeom prst="rect">
              <a:avLst/>
            </a:prstGeom>
            <a:noFill/>
          </p:spPr>
          <p:txBody>
            <a:bodyPr wrap="square" lIns="0" tIns="0" rIns="0" bIns="0" rtlCol="0">
              <a:spAutoFit/>
            </a:bodyPr>
            <a:lstStyle/>
            <a:p>
              <a:pPr algn="ctr"/>
              <a:r>
                <a:rPr lang="zh-CN" altLang="en-US" sz="1685"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r>
                <a:rPr lang="en-GB" sz="1685" b="1" dirty="0" smtClean="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t</a:t>
              </a:r>
              <a:endParaRPr lang="en-GB" sz="1685"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18" name="Group 17"/>
          <p:cNvGrpSpPr/>
          <p:nvPr/>
        </p:nvGrpSpPr>
        <p:grpSpPr>
          <a:xfrm>
            <a:off x="353" y="3407156"/>
            <a:ext cx="6417992" cy="951435"/>
            <a:chOff x="0" y="3230665"/>
            <a:chExt cx="6085541" cy="902151"/>
          </a:xfrm>
        </p:grpSpPr>
        <p:grpSp>
          <p:nvGrpSpPr>
            <p:cNvPr id="12" name="Group 11"/>
            <p:cNvGrpSpPr/>
            <p:nvPr/>
          </p:nvGrpSpPr>
          <p:grpSpPr>
            <a:xfrm>
              <a:off x="0" y="3230665"/>
              <a:ext cx="6085541" cy="902151"/>
              <a:chOff x="0" y="3230665"/>
              <a:chExt cx="6085541" cy="902151"/>
            </a:xfrm>
          </p:grpSpPr>
          <p:sp>
            <p:nvSpPr>
              <p:cNvPr id="4" name="Freeform 3"/>
              <p:cNvSpPr/>
              <p:nvPr/>
            </p:nvSpPr>
            <p:spPr bwMode="auto">
              <a:xfrm>
                <a:off x="956688" y="3230665"/>
                <a:ext cx="738537" cy="902151"/>
              </a:xfrm>
              <a:custGeom>
                <a:avLst/>
                <a:gdLst>
                  <a:gd name="T0" fmla="*/ 0 w 325"/>
                  <a:gd name="T1" fmla="*/ 0 h 397"/>
                  <a:gd name="T2" fmla="*/ 325 w 325"/>
                  <a:gd name="T3" fmla="*/ 100 h 397"/>
                  <a:gd name="T4" fmla="*/ 325 w 325"/>
                  <a:gd name="T5" fmla="*/ 397 h 397"/>
                  <a:gd name="T6" fmla="*/ 0 w 325"/>
                  <a:gd name="T7" fmla="*/ 397 h 397"/>
                  <a:gd name="T8" fmla="*/ 0 w 325"/>
                  <a:gd name="T9" fmla="*/ 0 h 397"/>
                </a:gdLst>
                <a:ahLst/>
                <a:cxnLst>
                  <a:cxn ang="0">
                    <a:pos x="T0" y="T1"/>
                  </a:cxn>
                  <a:cxn ang="0">
                    <a:pos x="T2" y="T3"/>
                  </a:cxn>
                  <a:cxn ang="0">
                    <a:pos x="T4" y="T5"/>
                  </a:cxn>
                  <a:cxn ang="0">
                    <a:pos x="T6" y="T7"/>
                  </a:cxn>
                  <a:cxn ang="0">
                    <a:pos x="T8" y="T9"/>
                  </a:cxn>
                </a:cxnLst>
                <a:rect l="0" t="0" r="r" b="b"/>
                <a:pathLst>
                  <a:path w="325" h="397">
                    <a:moveTo>
                      <a:pt x="0" y="0"/>
                    </a:moveTo>
                    <a:lnTo>
                      <a:pt x="325" y="100"/>
                    </a:lnTo>
                    <a:lnTo>
                      <a:pt x="325" y="397"/>
                    </a:lnTo>
                    <a:lnTo>
                      <a:pt x="0" y="397"/>
                    </a:lnTo>
                    <a:lnTo>
                      <a:pt x="0" y="0"/>
                    </a:lnTo>
                    <a:close/>
                  </a:path>
                </a:pathLst>
              </a:custGeom>
              <a:solidFill>
                <a:schemeClr val="accent3">
                  <a:lumMod val="60000"/>
                  <a:lumOff val="40000"/>
                  <a:alpha val="80000"/>
                </a:schemeClr>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Rectangle 7"/>
              <p:cNvSpPr>
                <a:spLocks noChangeArrowheads="1"/>
              </p:cNvSpPr>
              <p:nvPr/>
            </p:nvSpPr>
            <p:spPr bwMode="auto">
              <a:xfrm>
                <a:off x="0" y="3230665"/>
                <a:ext cx="956689" cy="902151"/>
              </a:xfrm>
              <a:prstGeom prst="rect">
                <a:avLst/>
              </a:prstGeom>
              <a:solidFill>
                <a:schemeClr val="accent3"/>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Freeform 18"/>
              <p:cNvSpPr/>
              <p:nvPr/>
            </p:nvSpPr>
            <p:spPr bwMode="auto">
              <a:xfrm>
                <a:off x="1695225" y="3457906"/>
                <a:ext cx="4390316" cy="674909"/>
              </a:xfrm>
              <a:custGeom>
                <a:avLst/>
                <a:gdLst>
                  <a:gd name="T0" fmla="*/ 0 w 1932"/>
                  <a:gd name="T1" fmla="*/ 0 h 293"/>
                  <a:gd name="T2" fmla="*/ 1831 w 1932"/>
                  <a:gd name="T3" fmla="*/ 0 h 293"/>
                  <a:gd name="T4" fmla="*/ 1932 w 1932"/>
                  <a:gd name="T5" fmla="*/ 149 h 293"/>
                  <a:gd name="T6" fmla="*/ 1831 w 1932"/>
                  <a:gd name="T7" fmla="*/ 293 h 293"/>
                  <a:gd name="T8" fmla="*/ 0 w 1932"/>
                  <a:gd name="T9" fmla="*/ 293 h 293"/>
                  <a:gd name="T10" fmla="*/ 0 w 1932"/>
                  <a:gd name="T11" fmla="*/ 0 h 293"/>
                </a:gdLst>
                <a:ahLst/>
                <a:cxnLst>
                  <a:cxn ang="0">
                    <a:pos x="T0" y="T1"/>
                  </a:cxn>
                  <a:cxn ang="0">
                    <a:pos x="T2" y="T3"/>
                  </a:cxn>
                  <a:cxn ang="0">
                    <a:pos x="T4" y="T5"/>
                  </a:cxn>
                  <a:cxn ang="0">
                    <a:pos x="T6" y="T7"/>
                  </a:cxn>
                  <a:cxn ang="0">
                    <a:pos x="T8" y="T9"/>
                  </a:cxn>
                  <a:cxn ang="0">
                    <a:pos x="T10" y="T11"/>
                  </a:cxn>
                </a:cxnLst>
                <a:rect l="0" t="0" r="r" b="b"/>
                <a:pathLst>
                  <a:path w="1932" h="293">
                    <a:moveTo>
                      <a:pt x="0" y="0"/>
                    </a:moveTo>
                    <a:lnTo>
                      <a:pt x="1831" y="0"/>
                    </a:lnTo>
                    <a:lnTo>
                      <a:pt x="1932" y="149"/>
                    </a:lnTo>
                    <a:lnTo>
                      <a:pt x="1831" y="293"/>
                    </a:lnTo>
                    <a:lnTo>
                      <a:pt x="0" y="293"/>
                    </a:lnTo>
                    <a:lnTo>
                      <a:pt x="0" y="0"/>
                    </a:lnTo>
                    <a:close/>
                  </a:path>
                </a:pathLst>
              </a:custGeom>
              <a:solidFill>
                <a:schemeClr val="accent3"/>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Text Box 10"/>
              <p:cNvSpPr txBox="1">
                <a:spLocks noChangeArrowheads="1"/>
              </p:cNvSpPr>
              <p:nvPr/>
            </p:nvSpPr>
            <p:spPr bwMode="auto">
              <a:xfrm>
                <a:off x="191046" y="3437666"/>
                <a:ext cx="545381" cy="430846"/>
              </a:xfrm>
              <a:prstGeom prst="rect">
                <a:avLst/>
              </a:prstGeom>
              <a:noFill/>
              <a:ln w="9525">
                <a:noFill/>
                <a:miter lim="800000"/>
              </a:ln>
            </p:spPr>
            <p:txBody>
              <a:bodyPr wrap="square" lIns="64290" tIns="32145" rIns="64290" bIns="32145">
                <a:spAutoFit/>
              </a:bodyPr>
              <a:lstStyle/>
              <a:p>
                <a:pPr defTabSz="1530350"/>
                <a:r>
                  <a:rPr lang="en-US" sz="253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03</a:t>
                </a:r>
                <a:endParaRPr lang="en-US">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sp>
          <p:nvSpPr>
            <p:cNvPr id="37" name="TextBox 36"/>
            <p:cNvSpPr txBox="1"/>
            <p:nvPr/>
          </p:nvSpPr>
          <p:spPr>
            <a:xfrm>
              <a:off x="2866371" y="3651275"/>
              <a:ext cx="2040954" cy="246175"/>
            </a:xfrm>
            <a:prstGeom prst="rect">
              <a:avLst/>
            </a:prstGeom>
            <a:noFill/>
          </p:spPr>
          <p:txBody>
            <a:bodyPr wrap="square" lIns="0" tIns="0" rIns="0" bIns="0" rtlCol="0">
              <a:spAutoFit/>
            </a:bodyPr>
            <a:lstStyle/>
            <a:p>
              <a:pPr algn="ctr"/>
              <a:r>
                <a:rPr lang="zh-CN" altLang="en-US" sz="1685"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GB" sz="1685"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21" name="Group 20"/>
          <p:cNvGrpSpPr/>
          <p:nvPr/>
        </p:nvGrpSpPr>
        <p:grpSpPr>
          <a:xfrm>
            <a:off x="353" y="4358590"/>
            <a:ext cx="6417992" cy="941850"/>
            <a:chOff x="0" y="4132816"/>
            <a:chExt cx="6085541" cy="893062"/>
          </a:xfrm>
        </p:grpSpPr>
        <p:grpSp>
          <p:nvGrpSpPr>
            <p:cNvPr id="13" name="Group 12"/>
            <p:cNvGrpSpPr/>
            <p:nvPr/>
          </p:nvGrpSpPr>
          <p:grpSpPr>
            <a:xfrm>
              <a:off x="0" y="4132816"/>
              <a:ext cx="6085541" cy="893062"/>
              <a:chOff x="0" y="4132816"/>
              <a:chExt cx="6085541" cy="893062"/>
            </a:xfrm>
          </p:grpSpPr>
          <p:sp>
            <p:nvSpPr>
              <p:cNvPr id="5" name="Freeform 4"/>
              <p:cNvSpPr/>
              <p:nvPr/>
            </p:nvSpPr>
            <p:spPr bwMode="auto">
              <a:xfrm>
                <a:off x="956688" y="4132816"/>
                <a:ext cx="738537" cy="893062"/>
              </a:xfrm>
              <a:custGeom>
                <a:avLst/>
                <a:gdLst>
                  <a:gd name="T0" fmla="*/ 0 w 325"/>
                  <a:gd name="T1" fmla="*/ 393 h 393"/>
                  <a:gd name="T2" fmla="*/ 325 w 325"/>
                  <a:gd name="T3" fmla="*/ 293 h 393"/>
                  <a:gd name="T4" fmla="*/ 325 w 325"/>
                  <a:gd name="T5" fmla="*/ 0 h 393"/>
                  <a:gd name="T6" fmla="*/ 0 w 325"/>
                  <a:gd name="T7" fmla="*/ 0 h 393"/>
                  <a:gd name="T8" fmla="*/ 0 w 325"/>
                  <a:gd name="T9" fmla="*/ 393 h 393"/>
                </a:gdLst>
                <a:ahLst/>
                <a:cxnLst>
                  <a:cxn ang="0">
                    <a:pos x="T0" y="T1"/>
                  </a:cxn>
                  <a:cxn ang="0">
                    <a:pos x="T2" y="T3"/>
                  </a:cxn>
                  <a:cxn ang="0">
                    <a:pos x="T4" y="T5"/>
                  </a:cxn>
                  <a:cxn ang="0">
                    <a:pos x="T6" y="T7"/>
                  </a:cxn>
                  <a:cxn ang="0">
                    <a:pos x="T8" y="T9"/>
                  </a:cxn>
                </a:cxnLst>
                <a:rect l="0" t="0" r="r" b="b"/>
                <a:pathLst>
                  <a:path w="325" h="393">
                    <a:moveTo>
                      <a:pt x="0" y="393"/>
                    </a:moveTo>
                    <a:lnTo>
                      <a:pt x="325" y="293"/>
                    </a:lnTo>
                    <a:lnTo>
                      <a:pt x="325" y="0"/>
                    </a:lnTo>
                    <a:lnTo>
                      <a:pt x="0" y="0"/>
                    </a:lnTo>
                    <a:lnTo>
                      <a:pt x="0" y="393"/>
                    </a:lnTo>
                    <a:close/>
                  </a:path>
                </a:pathLst>
              </a:custGeom>
              <a:solidFill>
                <a:schemeClr val="accent4">
                  <a:lumMod val="60000"/>
                  <a:lumOff val="40000"/>
                  <a:alpha val="80000"/>
                </a:schemeClr>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Rectangle 19"/>
              <p:cNvSpPr>
                <a:spLocks noChangeArrowheads="1"/>
              </p:cNvSpPr>
              <p:nvPr/>
            </p:nvSpPr>
            <p:spPr bwMode="auto">
              <a:xfrm>
                <a:off x="0" y="4132816"/>
                <a:ext cx="956689" cy="893062"/>
              </a:xfrm>
              <a:prstGeom prst="rect">
                <a:avLst/>
              </a:prstGeom>
              <a:solidFill>
                <a:schemeClr val="accent4"/>
              </a:solidFill>
              <a:ln>
                <a:noFill/>
              </a:ln>
            </p:spPr>
            <p:txBody>
              <a:bodyPr vert="horz" wrap="square" lIns="128580" tIns="64290" rIns="128580" bIns="64290" numCol="1" anchor="t" anchorCtr="0" compatLnSpc="1"/>
              <a:lstStyle/>
              <a:p>
                <a:endParaRPr lang="en-US" sz="2530">
                  <a:solidFill>
                    <a:srgbClr val="3CBD9C"/>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3" name="Freeform 19"/>
              <p:cNvSpPr/>
              <p:nvPr/>
            </p:nvSpPr>
            <p:spPr bwMode="auto">
              <a:xfrm>
                <a:off x="1695225" y="4132816"/>
                <a:ext cx="4390316" cy="665071"/>
              </a:xfrm>
              <a:custGeom>
                <a:avLst/>
                <a:gdLst>
                  <a:gd name="T0" fmla="*/ 0 w 1932"/>
                  <a:gd name="T1" fmla="*/ 288 h 288"/>
                  <a:gd name="T2" fmla="*/ 1831 w 1932"/>
                  <a:gd name="T3" fmla="*/ 288 h 288"/>
                  <a:gd name="T4" fmla="*/ 1932 w 1932"/>
                  <a:gd name="T5" fmla="*/ 144 h 288"/>
                  <a:gd name="T6" fmla="*/ 1831 w 1932"/>
                  <a:gd name="T7" fmla="*/ 0 h 288"/>
                  <a:gd name="T8" fmla="*/ 0 w 1932"/>
                  <a:gd name="T9" fmla="*/ 0 h 288"/>
                  <a:gd name="T10" fmla="*/ 0 w 1932"/>
                  <a:gd name="T11" fmla="*/ 288 h 288"/>
                </a:gdLst>
                <a:ahLst/>
                <a:cxnLst>
                  <a:cxn ang="0">
                    <a:pos x="T0" y="T1"/>
                  </a:cxn>
                  <a:cxn ang="0">
                    <a:pos x="T2" y="T3"/>
                  </a:cxn>
                  <a:cxn ang="0">
                    <a:pos x="T4" y="T5"/>
                  </a:cxn>
                  <a:cxn ang="0">
                    <a:pos x="T6" y="T7"/>
                  </a:cxn>
                  <a:cxn ang="0">
                    <a:pos x="T8" y="T9"/>
                  </a:cxn>
                  <a:cxn ang="0">
                    <a:pos x="T10" y="T11"/>
                  </a:cxn>
                </a:cxnLst>
                <a:rect l="0" t="0" r="r" b="b"/>
                <a:pathLst>
                  <a:path w="1932" h="288">
                    <a:moveTo>
                      <a:pt x="0" y="288"/>
                    </a:moveTo>
                    <a:lnTo>
                      <a:pt x="1831" y="288"/>
                    </a:lnTo>
                    <a:lnTo>
                      <a:pt x="1932" y="144"/>
                    </a:lnTo>
                    <a:lnTo>
                      <a:pt x="1831" y="0"/>
                    </a:lnTo>
                    <a:lnTo>
                      <a:pt x="0" y="0"/>
                    </a:lnTo>
                    <a:lnTo>
                      <a:pt x="0" y="288"/>
                    </a:lnTo>
                    <a:close/>
                  </a:path>
                </a:pathLst>
              </a:custGeom>
              <a:solidFill>
                <a:schemeClr val="accent4"/>
              </a:solidFill>
              <a:ln>
                <a:noFill/>
              </a:ln>
            </p:spPr>
            <p:txBody>
              <a:bodyPr vert="horz" wrap="square" lIns="128580" tIns="64290" rIns="128580" bIns="64290" numCol="1" anchor="t" anchorCtr="0" compatLnSpc="1"/>
              <a:lstStyle/>
              <a:p>
                <a:endParaRPr lang="en-US" sz="2530">
                  <a:solidFill>
                    <a:srgbClr val="3CBD9C"/>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4" name="Text Box 10"/>
              <p:cNvSpPr txBox="1">
                <a:spLocks noChangeArrowheads="1"/>
              </p:cNvSpPr>
              <p:nvPr/>
            </p:nvSpPr>
            <p:spPr bwMode="auto">
              <a:xfrm>
                <a:off x="205653" y="4335294"/>
                <a:ext cx="545381" cy="430846"/>
              </a:xfrm>
              <a:prstGeom prst="rect">
                <a:avLst/>
              </a:prstGeom>
              <a:noFill/>
              <a:ln w="9525">
                <a:noFill/>
                <a:miter lim="800000"/>
              </a:ln>
            </p:spPr>
            <p:txBody>
              <a:bodyPr wrap="square" lIns="64290" tIns="32145" rIns="64290" bIns="32145">
                <a:spAutoFit/>
              </a:bodyPr>
              <a:lstStyle/>
              <a:p>
                <a:pPr defTabSz="1530350"/>
                <a:r>
                  <a:rPr lang="en-US" sz="253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04</a:t>
                </a:r>
                <a:endParaRPr lang="en-US">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sp>
          <p:nvSpPr>
            <p:cNvPr id="38" name="TextBox 37"/>
            <p:cNvSpPr txBox="1"/>
            <p:nvPr/>
          </p:nvSpPr>
          <p:spPr>
            <a:xfrm>
              <a:off x="2762250" y="4337019"/>
              <a:ext cx="2298700" cy="246174"/>
            </a:xfrm>
            <a:prstGeom prst="rect">
              <a:avLst/>
            </a:prstGeom>
            <a:noFill/>
          </p:spPr>
          <p:txBody>
            <a:bodyPr wrap="square" lIns="0" tIns="0" rIns="0" bIns="0" rtlCol="0">
              <a:spAutoFit/>
            </a:bodyPr>
            <a:lstStyle/>
            <a:p>
              <a:pPr algn="ctr"/>
              <a:r>
                <a:rPr lang="zh-CN" altLang="en-US" sz="1685"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GB" sz="1685"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19" name="Group 18"/>
          <p:cNvGrpSpPr/>
          <p:nvPr/>
        </p:nvGrpSpPr>
        <p:grpSpPr>
          <a:xfrm>
            <a:off x="353" y="5059998"/>
            <a:ext cx="6417992" cy="1194274"/>
            <a:chOff x="0" y="4797890"/>
            <a:chExt cx="6085541" cy="1132411"/>
          </a:xfrm>
        </p:grpSpPr>
        <p:grpSp>
          <p:nvGrpSpPr>
            <p:cNvPr id="15" name="Group 14"/>
            <p:cNvGrpSpPr/>
            <p:nvPr/>
          </p:nvGrpSpPr>
          <p:grpSpPr>
            <a:xfrm>
              <a:off x="0" y="4797890"/>
              <a:ext cx="6085541" cy="1132411"/>
              <a:chOff x="0" y="4797890"/>
              <a:chExt cx="6085541" cy="1132411"/>
            </a:xfrm>
          </p:grpSpPr>
          <p:sp>
            <p:nvSpPr>
              <p:cNvPr id="3" name="Freeform 2"/>
              <p:cNvSpPr/>
              <p:nvPr/>
            </p:nvSpPr>
            <p:spPr bwMode="auto">
              <a:xfrm>
                <a:off x="956688" y="4798636"/>
                <a:ext cx="738537" cy="1131665"/>
              </a:xfrm>
              <a:custGeom>
                <a:avLst/>
                <a:gdLst>
                  <a:gd name="T0" fmla="*/ 0 w 325"/>
                  <a:gd name="T1" fmla="*/ 498 h 498"/>
                  <a:gd name="T2" fmla="*/ 325 w 325"/>
                  <a:gd name="T3" fmla="*/ 292 h 498"/>
                  <a:gd name="T4" fmla="*/ 325 w 325"/>
                  <a:gd name="T5" fmla="*/ 0 h 498"/>
                  <a:gd name="T6" fmla="*/ 0 w 325"/>
                  <a:gd name="T7" fmla="*/ 100 h 498"/>
                  <a:gd name="T8" fmla="*/ 0 w 325"/>
                  <a:gd name="T9" fmla="*/ 498 h 498"/>
                </a:gdLst>
                <a:ahLst/>
                <a:cxnLst>
                  <a:cxn ang="0">
                    <a:pos x="T0" y="T1"/>
                  </a:cxn>
                  <a:cxn ang="0">
                    <a:pos x="T2" y="T3"/>
                  </a:cxn>
                  <a:cxn ang="0">
                    <a:pos x="T4" y="T5"/>
                  </a:cxn>
                  <a:cxn ang="0">
                    <a:pos x="T6" y="T7"/>
                  </a:cxn>
                  <a:cxn ang="0">
                    <a:pos x="T8" y="T9"/>
                  </a:cxn>
                </a:cxnLst>
                <a:rect l="0" t="0" r="r" b="b"/>
                <a:pathLst>
                  <a:path w="325" h="498">
                    <a:moveTo>
                      <a:pt x="0" y="498"/>
                    </a:moveTo>
                    <a:lnTo>
                      <a:pt x="325" y="292"/>
                    </a:lnTo>
                    <a:lnTo>
                      <a:pt x="325" y="0"/>
                    </a:lnTo>
                    <a:lnTo>
                      <a:pt x="0" y="100"/>
                    </a:lnTo>
                    <a:lnTo>
                      <a:pt x="0" y="498"/>
                    </a:lnTo>
                    <a:close/>
                  </a:path>
                </a:pathLst>
              </a:custGeom>
              <a:solidFill>
                <a:schemeClr val="accent5">
                  <a:alpha val="80000"/>
                </a:schemeClr>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Rectangle 13"/>
              <p:cNvSpPr>
                <a:spLocks noChangeArrowheads="1"/>
              </p:cNvSpPr>
              <p:nvPr/>
            </p:nvSpPr>
            <p:spPr bwMode="auto">
              <a:xfrm>
                <a:off x="0" y="5025878"/>
                <a:ext cx="956689" cy="904423"/>
              </a:xfrm>
              <a:prstGeom prst="rect">
                <a:avLst/>
              </a:prstGeom>
              <a:solidFill>
                <a:schemeClr val="accent5"/>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7" name="Freeform 17"/>
              <p:cNvSpPr/>
              <p:nvPr/>
            </p:nvSpPr>
            <p:spPr bwMode="auto">
              <a:xfrm>
                <a:off x="1695225" y="4797890"/>
                <a:ext cx="4390316" cy="663547"/>
              </a:xfrm>
              <a:custGeom>
                <a:avLst/>
                <a:gdLst>
                  <a:gd name="T0" fmla="*/ 0 w 1932"/>
                  <a:gd name="T1" fmla="*/ 292 h 292"/>
                  <a:gd name="T2" fmla="*/ 1831 w 1932"/>
                  <a:gd name="T3" fmla="*/ 292 h 292"/>
                  <a:gd name="T4" fmla="*/ 1932 w 1932"/>
                  <a:gd name="T5" fmla="*/ 143 h 292"/>
                  <a:gd name="T6" fmla="*/ 1831 w 1932"/>
                  <a:gd name="T7" fmla="*/ 0 h 292"/>
                  <a:gd name="T8" fmla="*/ 0 w 1932"/>
                  <a:gd name="T9" fmla="*/ 0 h 292"/>
                  <a:gd name="T10" fmla="*/ 0 w 1932"/>
                  <a:gd name="T11" fmla="*/ 292 h 292"/>
                </a:gdLst>
                <a:ahLst/>
                <a:cxnLst>
                  <a:cxn ang="0">
                    <a:pos x="T0" y="T1"/>
                  </a:cxn>
                  <a:cxn ang="0">
                    <a:pos x="T2" y="T3"/>
                  </a:cxn>
                  <a:cxn ang="0">
                    <a:pos x="T4" y="T5"/>
                  </a:cxn>
                  <a:cxn ang="0">
                    <a:pos x="T6" y="T7"/>
                  </a:cxn>
                  <a:cxn ang="0">
                    <a:pos x="T8" y="T9"/>
                  </a:cxn>
                  <a:cxn ang="0">
                    <a:pos x="T10" y="T11"/>
                  </a:cxn>
                </a:cxnLst>
                <a:rect l="0" t="0" r="r" b="b"/>
                <a:pathLst>
                  <a:path w="1932" h="292">
                    <a:moveTo>
                      <a:pt x="0" y="292"/>
                    </a:moveTo>
                    <a:lnTo>
                      <a:pt x="1831" y="292"/>
                    </a:lnTo>
                    <a:lnTo>
                      <a:pt x="1932" y="143"/>
                    </a:lnTo>
                    <a:lnTo>
                      <a:pt x="1831" y="0"/>
                    </a:lnTo>
                    <a:lnTo>
                      <a:pt x="0" y="0"/>
                    </a:lnTo>
                    <a:lnTo>
                      <a:pt x="0" y="292"/>
                    </a:lnTo>
                    <a:close/>
                  </a:path>
                </a:pathLst>
              </a:custGeom>
              <a:solidFill>
                <a:schemeClr val="accent5"/>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8" name="Text Box 10"/>
              <p:cNvSpPr txBox="1">
                <a:spLocks noChangeArrowheads="1"/>
              </p:cNvSpPr>
              <p:nvPr/>
            </p:nvSpPr>
            <p:spPr bwMode="auto">
              <a:xfrm>
                <a:off x="205652" y="5275834"/>
                <a:ext cx="545381" cy="430846"/>
              </a:xfrm>
              <a:prstGeom prst="rect">
                <a:avLst/>
              </a:prstGeom>
              <a:noFill/>
              <a:ln w="9525">
                <a:noFill/>
                <a:miter lim="800000"/>
              </a:ln>
            </p:spPr>
            <p:txBody>
              <a:bodyPr wrap="square" lIns="64290" tIns="32145" rIns="64290" bIns="32145">
                <a:spAutoFit/>
              </a:bodyPr>
              <a:lstStyle/>
              <a:p>
                <a:pPr defTabSz="1530350"/>
                <a:r>
                  <a:rPr lang="en-US" sz="2530">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05</a:t>
                </a:r>
                <a:endParaRPr lang="en-US">
                  <a:solidFill>
                    <a:schemeClr val="bg1"/>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sp>
          <p:nvSpPr>
            <p:cNvPr id="41" name="TextBox 40"/>
            <p:cNvSpPr txBox="1"/>
            <p:nvPr/>
          </p:nvSpPr>
          <p:spPr>
            <a:xfrm>
              <a:off x="2866371" y="5006550"/>
              <a:ext cx="2040954" cy="246175"/>
            </a:xfrm>
            <a:prstGeom prst="rect">
              <a:avLst/>
            </a:prstGeom>
            <a:noFill/>
          </p:spPr>
          <p:txBody>
            <a:bodyPr wrap="square" lIns="0" tIns="0" rIns="0" bIns="0" rtlCol="0">
              <a:spAutoFit/>
            </a:bodyPr>
            <a:lstStyle/>
            <a:p>
              <a:pPr algn="ctr"/>
              <a:r>
                <a:rPr lang="zh-CN" altLang="en-US" sz="1685"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GB" sz="1685"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sp>
        <p:nvSpPr>
          <p:cNvPr id="45" name="矩形 44"/>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5"/>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矩形 49"/>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51" name="文本框 50"/>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500"/>
                                        <p:tgtEl>
                                          <p:spTgt spid="5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500"/>
                                        <p:tgtEl>
                                          <p:spTgt spid="5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fade">
                                      <p:cBhvr>
                                        <p:cTn id="5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200" b="1">
                <a:solidFill>
                  <a:schemeClr val="accent2"/>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5" b="1">
                <a:solidFill>
                  <a:schemeClr val="accent2"/>
                </a:solidFill>
                <a:latin typeface="Arial" panose="020B0604020202020204" pitchFamily="34" charset="0"/>
                <a:ea typeface="微软雅黑" panose="020B0503020204020204" pitchFamily="34" charset="-122"/>
                <a:sym typeface="Arial" panose="020B0604020202020204" pitchFamily="34" charset="0"/>
              </a:rPr>
              <a:t>2</a:t>
            </a:r>
            <a:endParaRPr lang="zh-CN" altLang="en-US" sz="23895"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6000"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6029282" y="3872331"/>
            <a:ext cx="1597232"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rPr>
              <a:t>工作概述</a:t>
            </a:r>
            <a:endPar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rPr>
              <a:t>具体工作明细</a:t>
            </a:r>
            <a:endPar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rPr>
              <a:t>重点工作回顾</a:t>
            </a:r>
            <a:endPar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rPr>
              <a:t>五项工作概述</a:t>
            </a:r>
            <a:endPar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ooter Text"/>
          <p:cNvSpPr txBox="1"/>
          <p:nvPr/>
        </p:nvSpPr>
        <p:spPr>
          <a:xfrm>
            <a:off x="973504" y="5421497"/>
            <a:ext cx="10911745" cy="1136530"/>
          </a:xfrm>
          <a:prstGeom prst="rect">
            <a:avLst/>
          </a:prstGeom>
          <a:noFill/>
        </p:spPr>
        <p:txBody>
          <a:bodyPr wrap="square" lIns="0" tIns="0" rIns="0" bIns="0" rtlCol="0">
            <a:spAutoFit/>
          </a:bodyPr>
          <a:lstStyle/>
          <a:p>
            <a:pPr algn="ctr"/>
            <a:r>
              <a:rPr lang="zh-CN" altLang="en-US" sz="147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altLang="zh-CN" sz="147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r>
              <a:rPr lang="zh-CN" altLang="en-US" sz="147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a:t>
            </a:r>
            <a:r>
              <a:rPr lang="zh-CN" altLang="en-US" sz="147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文本内容点击输入内容点击输入文本内容点击输入文本内容点击输入文本内容点击输入文本</a:t>
            </a:r>
            <a:r>
              <a:rPr lang="zh-CN" altLang="en-US" sz="147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内容</a:t>
            </a:r>
            <a:r>
              <a:rPr lang="zh-CN" altLang="en-US" sz="147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a:t>
            </a:r>
            <a:r>
              <a:rPr lang="zh-CN" altLang="en-US" sz="147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内容</a:t>
            </a:r>
            <a:r>
              <a:rPr lang="zh-CN" altLang="en-US" sz="147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a:t>
            </a:r>
            <a:r>
              <a:rPr lang="zh-CN" altLang="en-US" sz="147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内容</a:t>
            </a:r>
            <a:r>
              <a:rPr lang="zh-CN" altLang="en-US" sz="147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点击输入内容点击输入文本内容点击输入文本内容点击输入文本内容点击输入文本内容</a:t>
            </a:r>
            <a:endParaRPr lang="en-US" sz="147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2" name="图片占位符 1"/>
          <p:cNvPicPr>
            <a:picLocks noGrp="1" noChangeAspect="1"/>
          </p:cNvPicPr>
          <p:nvPr>
            <p:ph type="pic" sz="quarter" idx="13"/>
          </p:nvPr>
        </p:nvPicPr>
        <p:blipFill>
          <a:blip r:embed="rId1" cstate="print">
            <a:extLst>
              <a:ext uri="{28A0092B-C50C-407E-A947-70E740481C1C}">
                <a14:useLocalDpi xmlns:a14="http://schemas.microsoft.com/office/drawing/2010/main" val="0"/>
              </a:ext>
            </a:extLst>
          </a:blip>
          <a:srcRect/>
          <a:stretch>
            <a:fillRect/>
          </a:stretch>
        </p:blipFill>
        <p:spPr/>
      </p:pic>
      <p:pic>
        <p:nvPicPr>
          <p:cNvPr id="3" name="图片占位符 2"/>
          <p:cNvPicPr>
            <a:picLocks noGrp="1" noChangeAspect="1"/>
          </p:cNvPicPr>
          <p:nvPr>
            <p:ph type="pic" sz="quarter" idx="15"/>
          </p:nvPr>
        </p:nvPicPr>
        <p:blipFill>
          <a:blip r:embed="rId2" cstate="print">
            <a:extLst>
              <a:ext uri="{28A0092B-C50C-407E-A947-70E740481C1C}">
                <a14:useLocalDpi xmlns:a14="http://schemas.microsoft.com/office/drawing/2010/main" val="0"/>
              </a:ext>
            </a:extLst>
          </a:blip>
          <a:srcRect/>
          <a:stretch>
            <a:fillRect/>
          </a:stretch>
        </p:blipFill>
        <p:spPr/>
      </p:pic>
      <p:pic>
        <p:nvPicPr>
          <p:cNvPr id="4" name="图片占位符 3"/>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p:pic>
      <p:sp>
        <p:nvSpPr>
          <p:cNvPr id="6" name="矩形 5"/>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9"/>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 Placeholder 56"/>
          <p:cNvSpPr>
            <a:spLocks noGrp="1"/>
          </p:cNvSpPr>
          <p:nvPr>
            <p:ph type="body" sz="half" idx="15"/>
          </p:nvPr>
        </p:nvSpPr>
        <p:spPr/>
        <p:txBody>
          <a:bodyPr/>
          <a:lstStyle/>
          <a:p>
            <a:r>
              <a:rPr lang="zh-CN" altLang="en-US" dirty="0" smtClean="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a:t>
            </a:r>
            <a:endParaRPr lang="en-US" dirty="0" smtClean="0">
              <a:latin typeface="Times New Roman" panose="02020603050405020304" pitchFamily="18" charset="0"/>
              <a:ea typeface="微软雅黑" panose="020B0503020204020204" pitchFamily="34" charset="-122"/>
              <a:sym typeface="Times New Roman" panose="02020603050405020304" pitchFamily="18" charset="0"/>
            </a:endParaRPr>
          </a:p>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Text Placeholder 39"/>
          <p:cNvSpPr>
            <a:spLocks noGrp="1"/>
          </p:cNvSpPr>
          <p:nvPr>
            <p:ph type="body" sz="half" idx="17"/>
          </p:nvPr>
        </p:nvSpPr>
        <p:spPr/>
        <p:txBody>
          <a:bodyPr/>
          <a:lstStyle/>
          <a:p>
            <a:r>
              <a:rPr lang="zh-CN" altLang="en-US" dirty="0" smtClean="0">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Text Placeholder 41"/>
          <p:cNvSpPr>
            <a:spLocks noGrp="1"/>
          </p:cNvSpPr>
          <p:nvPr>
            <p:ph type="body" sz="half" idx="19"/>
          </p:nvPr>
        </p:nvSpPr>
        <p:spPr/>
        <p:txBody>
          <a:bodyPr/>
          <a:lstStyle/>
          <a:p>
            <a:r>
              <a:rPr lang="zh-CN" altLang="en-US" dirty="0" smtClean="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a:t>
            </a:r>
            <a:endParaRPr lang="en-US" dirty="0" smtClean="0">
              <a:latin typeface="Times New Roman" panose="02020603050405020304" pitchFamily="18" charset="0"/>
              <a:ea typeface="微软雅黑" panose="020B0503020204020204" pitchFamily="34" charset="-122"/>
              <a:sym typeface="Times New Roman" panose="02020603050405020304" pitchFamily="18" charset="0"/>
            </a:endParaRPr>
          </a:p>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9" name="Text Placeholder 58"/>
          <p:cNvSpPr>
            <a:spLocks noGrp="1"/>
          </p:cNvSpPr>
          <p:nvPr>
            <p:ph type="body" sz="half" idx="20"/>
          </p:nvPr>
        </p:nvSpPr>
        <p:spPr/>
        <p:txBody>
          <a:bodyPr/>
          <a:lstStyle/>
          <a:p>
            <a:r>
              <a:rPr lang="zh-CN" altLang="en-US" dirty="0" smtClean="0">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5" name="Text Placeholder 44"/>
          <p:cNvSpPr>
            <a:spLocks noGrp="1"/>
          </p:cNvSpPr>
          <p:nvPr>
            <p:ph type="body" sz="half" idx="22"/>
          </p:nvPr>
        </p:nvSpPr>
        <p:spPr/>
        <p:txBody>
          <a:bodyPr/>
          <a:lstStyle/>
          <a:p>
            <a:r>
              <a:rPr lang="zh-CN" altLang="en-US" dirty="0" smtClean="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a:t>
            </a:r>
            <a:endParaRPr lang="en-US" dirty="0" smtClean="0">
              <a:latin typeface="Times New Roman" panose="02020603050405020304" pitchFamily="18" charset="0"/>
              <a:ea typeface="微软雅黑" panose="020B0503020204020204" pitchFamily="34" charset="-122"/>
              <a:sym typeface="Times New Roman" panose="02020603050405020304" pitchFamily="18" charset="0"/>
            </a:endParaRPr>
          </a:p>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1" name="Text Placeholder 60"/>
          <p:cNvSpPr>
            <a:spLocks noGrp="1"/>
          </p:cNvSpPr>
          <p:nvPr>
            <p:ph type="body" sz="half" idx="23"/>
          </p:nvPr>
        </p:nvSpPr>
        <p:spPr/>
        <p:txBody>
          <a:bodyPr/>
          <a:lstStyle/>
          <a:p>
            <a:r>
              <a:rPr lang="zh-CN" altLang="en-US" dirty="0" smtClean="0">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3" name="图片占位符 2"/>
          <p:cNvPicPr>
            <a:picLocks noGrp="1" noChangeAspect="1"/>
          </p:cNvPicPr>
          <p:nvPr>
            <p:ph type="pic" sz="quarter" idx="18"/>
          </p:nvPr>
        </p:nvPicPr>
        <p:blipFill>
          <a:blip r:embed="rId1" cstate="print">
            <a:extLst>
              <a:ext uri="{28A0092B-C50C-407E-A947-70E740481C1C}">
                <a14:useLocalDpi xmlns:a14="http://schemas.microsoft.com/office/drawing/2010/main" val="0"/>
              </a:ext>
            </a:extLst>
          </a:blip>
          <a:srcRect/>
          <a:stretch>
            <a:fillRect/>
          </a:stretch>
        </p:blipFill>
        <p:spPr/>
      </p:pic>
      <p:pic>
        <p:nvPicPr>
          <p:cNvPr id="2" name="图片占位符 1"/>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a:stretch>
            <a:fillRect/>
          </a:stretch>
        </p:blipFill>
        <p:spPr/>
      </p:pic>
      <p:pic>
        <p:nvPicPr>
          <p:cNvPr id="4" name="图片占位符 3"/>
          <p:cNvPicPr>
            <a:picLocks noGrp="1" noChangeAspect="1"/>
          </p:cNvPicPr>
          <p:nvPr>
            <p:ph type="pic" sz="quarter" idx="21"/>
          </p:nvPr>
        </p:nvPicPr>
        <p:blipFill>
          <a:blip r:embed="rId3" cstate="print">
            <a:extLst>
              <a:ext uri="{28A0092B-C50C-407E-A947-70E740481C1C}">
                <a14:useLocalDpi xmlns:a14="http://schemas.microsoft.com/office/drawing/2010/main" val="0"/>
              </a:ext>
            </a:extLst>
          </a:blip>
          <a:srcRect/>
          <a:stretch>
            <a:fillRect/>
          </a:stretch>
        </p:blipFill>
        <p:spPr/>
      </p:pic>
      <p:sp>
        <p:nvSpPr>
          <p:cNvPr id="11" name="矩形 10"/>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706134" y="2188893"/>
            <a:ext cx="4721023" cy="3651088"/>
            <a:chOff x="1617421" y="2075509"/>
            <a:chExt cx="4476475" cy="3461962"/>
          </a:xfrm>
          <a:solidFill>
            <a:schemeClr val="accent2"/>
          </a:solidFill>
        </p:grpSpPr>
        <p:grpSp>
          <p:nvGrpSpPr>
            <p:cNvPr id="13" name="Group 12"/>
            <p:cNvGrpSpPr/>
            <p:nvPr/>
          </p:nvGrpSpPr>
          <p:grpSpPr>
            <a:xfrm>
              <a:off x="1617421" y="3397529"/>
              <a:ext cx="2139940" cy="2139941"/>
              <a:chOff x="1617421" y="3397529"/>
              <a:chExt cx="2139940" cy="2139941"/>
            </a:xfrm>
            <a:grpFill/>
          </p:grpSpPr>
          <p:grpSp>
            <p:nvGrpSpPr>
              <p:cNvPr id="2" name="Group 1"/>
              <p:cNvGrpSpPr/>
              <p:nvPr/>
            </p:nvGrpSpPr>
            <p:grpSpPr>
              <a:xfrm>
                <a:off x="1617421" y="3397529"/>
                <a:ext cx="2139940" cy="2139941"/>
                <a:chOff x="1617421" y="3397529"/>
                <a:chExt cx="2139940" cy="2139941"/>
              </a:xfrm>
              <a:grpFill/>
            </p:grpSpPr>
            <p:sp>
              <p:nvSpPr>
                <p:cNvPr id="4" name="Freeform 9"/>
                <p:cNvSpPr/>
                <p:nvPr/>
              </p:nvSpPr>
              <p:spPr bwMode="auto">
                <a:xfrm rot="13500000">
                  <a:off x="1617420" y="3397530"/>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1" name="Freeform 63"/>
                <p:cNvSpPr/>
                <p:nvPr/>
              </p:nvSpPr>
              <p:spPr bwMode="auto">
                <a:xfrm>
                  <a:off x="2304975" y="4345531"/>
                  <a:ext cx="744815" cy="235822"/>
                </a:xfrm>
                <a:custGeom>
                  <a:avLst/>
                  <a:gdLst>
                    <a:gd name="T0" fmla="*/ 618 w 723"/>
                    <a:gd name="T1" fmla="*/ 132 h 227"/>
                    <a:gd name="T2" fmla="*/ 611 w 723"/>
                    <a:gd name="T3" fmla="*/ 115 h 227"/>
                    <a:gd name="T4" fmla="*/ 560 w 723"/>
                    <a:gd name="T5" fmla="*/ 21 h 227"/>
                    <a:gd name="T6" fmla="*/ 526 w 723"/>
                    <a:gd name="T7" fmla="*/ 1 h 227"/>
                    <a:gd name="T8" fmla="*/ 491 w 723"/>
                    <a:gd name="T9" fmla="*/ 0 h 227"/>
                    <a:gd name="T10" fmla="*/ 456 w 723"/>
                    <a:gd name="T11" fmla="*/ 21 h 227"/>
                    <a:gd name="T12" fmla="*/ 439 w 723"/>
                    <a:gd name="T13" fmla="*/ 52 h 227"/>
                    <a:gd name="T14" fmla="*/ 445 w 723"/>
                    <a:gd name="T15" fmla="*/ 61 h 227"/>
                    <a:gd name="T16" fmla="*/ 464 w 723"/>
                    <a:gd name="T17" fmla="*/ 25 h 227"/>
                    <a:gd name="T18" fmla="*/ 491 w 723"/>
                    <a:gd name="T19" fmla="*/ 8 h 227"/>
                    <a:gd name="T20" fmla="*/ 517 w 723"/>
                    <a:gd name="T21" fmla="*/ 25 h 227"/>
                    <a:gd name="T22" fmla="*/ 568 w 723"/>
                    <a:gd name="T23" fmla="*/ 118 h 227"/>
                    <a:gd name="T24" fmla="*/ 572 w 723"/>
                    <a:gd name="T25" fmla="*/ 156 h 227"/>
                    <a:gd name="T26" fmla="*/ 542 w 723"/>
                    <a:gd name="T27" fmla="*/ 169 h 227"/>
                    <a:gd name="T28" fmla="*/ 457 w 723"/>
                    <a:gd name="T29" fmla="*/ 169 h 227"/>
                    <a:gd name="T30" fmla="*/ 467 w 723"/>
                    <a:gd name="T31" fmla="*/ 159 h 227"/>
                    <a:gd name="T32" fmla="*/ 464 w 723"/>
                    <a:gd name="T33" fmla="*/ 115 h 227"/>
                    <a:gd name="T34" fmla="*/ 428 w 723"/>
                    <a:gd name="T35" fmla="*/ 48 h 227"/>
                    <a:gd name="T36" fmla="*/ 413 w 723"/>
                    <a:gd name="T37" fmla="*/ 21 h 227"/>
                    <a:gd name="T38" fmla="*/ 379 w 723"/>
                    <a:gd name="T39" fmla="*/ 1 h 227"/>
                    <a:gd name="T40" fmla="*/ 344 w 723"/>
                    <a:gd name="T41" fmla="*/ 0 h 227"/>
                    <a:gd name="T42" fmla="*/ 310 w 723"/>
                    <a:gd name="T43" fmla="*/ 21 h 227"/>
                    <a:gd name="T44" fmla="*/ 293 w 723"/>
                    <a:gd name="T45" fmla="*/ 51 h 227"/>
                    <a:gd name="T46" fmla="*/ 298 w 723"/>
                    <a:gd name="T47" fmla="*/ 61 h 227"/>
                    <a:gd name="T48" fmla="*/ 318 w 723"/>
                    <a:gd name="T49" fmla="*/ 25 h 227"/>
                    <a:gd name="T50" fmla="*/ 344 w 723"/>
                    <a:gd name="T51" fmla="*/ 8 h 227"/>
                    <a:gd name="T52" fmla="*/ 371 w 723"/>
                    <a:gd name="T53" fmla="*/ 25 h 227"/>
                    <a:gd name="T54" fmla="*/ 422 w 723"/>
                    <a:gd name="T55" fmla="*/ 118 h 227"/>
                    <a:gd name="T56" fmla="*/ 425 w 723"/>
                    <a:gd name="T57" fmla="*/ 156 h 227"/>
                    <a:gd name="T58" fmla="*/ 395 w 723"/>
                    <a:gd name="T59" fmla="*/ 169 h 227"/>
                    <a:gd name="T60" fmla="*/ 311 w 723"/>
                    <a:gd name="T61" fmla="*/ 169 h 227"/>
                    <a:gd name="T62" fmla="*/ 321 w 723"/>
                    <a:gd name="T63" fmla="*/ 159 h 227"/>
                    <a:gd name="T64" fmla="*/ 317 w 723"/>
                    <a:gd name="T65" fmla="*/ 115 h 227"/>
                    <a:gd name="T66" fmla="*/ 266 w 723"/>
                    <a:gd name="T67" fmla="*/ 21 h 227"/>
                    <a:gd name="T68" fmla="*/ 232 w 723"/>
                    <a:gd name="T69" fmla="*/ 1 h 227"/>
                    <a:gd name="T70" fmla="*/ 198 w 723"/>
                    <a:gd name="T71" fmla="*/ 0 h 227"/>
                    <a:gd name="T72" fmla="*/ 163 w 723"/>
                    <a:gd name="T73" fmla="*/ 21 h 227"/>
                    <a:gd name="T74" fmla="*/ 112 w 723"/>
                    <a:gd name="T75" fmla="*/ 115 h 227"/>
                    <a:gd name="T76" fmla="*/ 108 w 723"/>
                    <a:gd name="T77" fmla="*/ 122 h 227"/>
                    <a:gd name="T78" fmla="*/ 119 w 723"/>
                    <a:gd name="T79" fmla="*/ 120 h 227"/>
                    <a:gd name="T80" fmla="*/ 120 w 723"/>
                    <a:gd name="T81" fmla="*/ 118 h 227"/>
                    <a:gd name="T82" fmla="*/ 171 w 723"/>
                    <a:gd name="T83" fmla="*/ 25 h 227"/>
                    <a:gd name="T84" fmla="*/ 198 w 723"/>
                    <a:gd name="T85" fmla="*/ 8 h 227"/>
                    <a:gd name="T86" fmla="*/ 224 w 723"/>
                    <a:gd name="T87" fmla="*/ 25 h 227"/>
                    <a:gd name="T88" fmla="*/ 275 w 723"/>
                    <a:gd name="T89" fmla="*/ 118 h 227"/>
                    <a:gd name="T90" fmla="*/ 279 w 723"/>
                    <a:gd name="T91" fmla="*/ 156 h 227"/>
                    <a:gd name="T92" fmla="*/ 249 w 723"/>
                    <a:gd name="T93" fmla="*/ 169 h 227"/>
                    <a:gd name="T94" fmla="*/ 147 w 723"/>
                    <a:gd name="T95" fmla="*/ 169 h 227"/>
                    <a:gd name="T96" fmla="*/ 116 w 723"/>
                    <a:gd name="T97" fmla="*/ 156 h 227"/>
                    <a:gd name="T98" fmla="*/ 115 w 723"/>
                    <a:gd name="T99" fmla="*/ 130 h 227"/>
                    <a:gd name="T100" fmla="*/ 105 w 723"/>
                    <a:gd name="T101" fmla="*/ 132 h 227"/>
                    <a:gd name="T102" fmla="*/ 0 w 723"/>
                    <a:gd name="T103" fmla="*/ 177 h 227"/>
                    <a:gd name="T104" fmla="*/ 238 w 723"/>
                    <a:gd name="T105" fmla="*/ 227 h 227"/>
                    <a:gd name="T106" fmla="*/ 485 w 723"/>
                    <a:gd name="T107" fmla="*/ 227 h 227"/>
                    <a:gd name="T108" fmla="*/ 723 w 723"/>
                    <a:gd name="T109" fmla="*/ 177 h 227"/>
                    <a:gd name="T110" fmla="*/ 618 w 723"/>
                    <a:gd name="T111" fmla="*/ 13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3" h="227">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1"/>
                </a:solid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8" name="Oval 7"/>
              <p:cNvSpPr/>
              <p:nvPr/>
            </p:nvSpPr>
            <p:spPr>
              <a:xfrm rot="2700000">
                <a:off x="1885011" y="3584618"/>
                <a:ext cx="492388" cy="492388"/>
              </a:xfrm>
              <a:prstGeom prst="ellipse">
                <a:avLst/>
              </a:prstGeom>
              <a:solidFill>
                <a:schemeClr val="bg1"/>
              </a:solidFill>
              <a:ln w="133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E9F8E"/>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6" name="Group 15"/>
            <p:cNvGrpSpPr/>
            <p:nvPr/>
          </p:nvGrpSpPr>
          <p:grpSpPr>
            <a:xfrm>
              <a:off x="2782415" y="2075509"/>
              <a:ext cx="2139941" cy="2322860"/>
              <a:chOff x="2782415" y="2075509"/>
              <a:chExt cx="2139941" cy="2322860"/>
            </a:xfrm>
            <a:grpFill/>
          </p:grpSpPr>
          <p:grpSp>
            <p:nvGrpSpPr>
              <p:cNvPr id="3" name="Group 2"/>
              <p:cNvGrpSpPr/>
              <p:nvPr/>
            </p:nvGrpSpPr>
            <p:grpSpPr>
              <a:xfrm>
                <a:off x="2782415" y="2258428"/>
                <a:ext cx="2139941" cy="2139941"/>
                <a:chOff x="2782415" y="2258428"/>
                <a:chExt cx="2139941" cy="2139941"/>
              </a:xfrm>
              <a:grpFill/>
            </p:grpSpPr>
            <p:sp>
              <p:nvSpPr>
                <p:cNvPr id="6" name="Freeform 9"/>
                <p:cNvSpPr/>
                <p:nvPr/>
              </p:nvSpPr>
              <p:spPr bwMode="auto">
                <a:xfrm rot="2700000">
                  <a:off x="2782415" y="2258428"/>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grp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02" name="Group 101"/>
                <p:cNvGrpSpPr/>
                <p:nvPr/>
              </p:nvGrpSpPr>
              <p:grpSpPr>
                <a:xfrm>
                  <a:off x="3684643" y="3004461"/>
                  <a:ext cx="330596" cy="690583"/>
                  <a:chOff x="392948" y="304311"/>
                  <a:chExt cx="1589091" cy="3319466"/>
                </a:xfrm>
                <a:grpFill/>
              </p:grpSpPr>
              <p:sp>
                <p:nvSpPr>
                  <p:cNvPr id="103"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04" name="Group 103"/>
                  <p:cNvGrpSpPr/>
                  <p:nvPr/>
                </p:nvGrpSpPr>
                <p:grpSpPr>
                  <a:xfrm>
                    <a:off x="853323" y="304311"/>
                    <a:ext cx="698501" cy="1446214"/>
                    <a:chOff x="853323" y="304311"/>
                    <a:chExt cx="698501" cy="1446214"/>
                  </a:xfrm>
                  <a:grpFill/>
                </p:grpSpPr>
                <p:sp>
                  <p:nvSpPr>
                    <p:cNvPr id="105" name="Freeform 10"/>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6" name="Freeform 11"/>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7" name="Freeform 12"/>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8" name="Freeform 13"/>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9" name="Freeform 14"/>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0" name="Freeform 15"/>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1" name="Freeform 16"/>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2" name="Freeform 17"/>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3" name="Freeform 18"/>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4" name="Freeform 19"/>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5" name="Freeform 20"/>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6" name="Freeform 21"/>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7" name="Freeform 22"/>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8" name="Freeform 23"/>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9" name="Freeform 24"/>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0" name="Freeform 25"/>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1" name="Freeform 26"/>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2" name="Freeform 27"/>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3" name="Freeform 28"/>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4" name="Freeform 29"/>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5" name="Freeform 30"/>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6" name="Freeform 31"/>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7" name="Freeform 32"/>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8" name="Freeform 33"/>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9" name="Freeform 34"/>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0" name="Freeform 35"/>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1" name="Freeform 36"/>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2" name="Freeform 37"/>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3" name="Freeform 38"/>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4" name="Freeform 39"/>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5" name="Rectangle 40"/>
                    <p:cNvSpPr>
                      <a:spLocks noChangeArrowheads="1"/>
                    </p:cNvSpPr>
                    <p:nvPr/>
                  </p:nvSpPr>
                  <p:spPr bwMode="auto">
                    <a:xfrm>
                      <a:off x="1185111" y="4519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6" name="Freeform 41"/>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7" name="Freeform 42"/>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8" name="Rectangle 43"/>
                    <p:cNvSpPr>
                      <a:spLocks noChangeArrowheads="1"/>
                    </p:cNvSpPr>
                    <p:nvPr/>
                  </p:nvSpPr>
                  <p:spPr bwMode="auto">
                    <a:xfrm>
                      <a:off x="1185111" y="624986"/>
                      <a:ext cx="349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9" name="Freeform 44"/>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0" name="Freeform 45"/>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1" name="Rectangle 46"/>
                    <p:cNvSpPr>
                      <a:spLocks noChangeArrowheads="1"/>
                    </p:cNvSpPr>
                    <p:nvPr/>
                  </p:nvSpPr>
                  <p:spPr bwMode="auto">
                    <a:xfrm>
                      <a:off x="1185111" y="7948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2" name="Freeform 47"/>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3" name="Freeform 48"/>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4" name="Rectangle 49"/>
                    <p:cNvSpPr>
                      <a:spLocks noChangeArrowheads="1"/>
                    </p:cNvSpPr>
                    <p:nvPr/>
                  </p:nvSpPr>
                  <p:spPr bwMode="auto">
                    <a:xfrm>
                      <a:off x="1185111" y="9980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5" name="Freeform 50"/>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6" name="Freeform 51"/>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7" name="Rectangle 52"/>
                    <p:cNvSpPr>
                      <a:spLocks noChangeArrowheads="1"/>
                    </p:cNvSpPr>
                    <p:nvPr/>
                  </p:nvSpPr>
                  <p:spPr bwMode="auto">
                    <a:xfrm>
                      <a:off x="1185111" y="1179024"/>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8" name="Freeform 53"/>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9" name="Freeform 54"/>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0" name="Rectangle 55"/>
                    <p:cNvSpPr>
                      <a:spLocks noChangeArrowheads="1"/>
                    </p:cNvSpPr>
                    <p:nvPr/>
                  </p:nvSpPr>
                  <p:spPr bwMode="auto">
                    <a:xfrm>
                      <a:off x="1185111" y="13409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1" name="Freeform 56"/>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2" name="Freeform 57"/>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3" name="Rectangle 58"/>
                    <p:cNvSpPr>
                      <a:spLocks noChangeArrowheads="1"/>
                    </p:cNvSpPr>
                    <p:nvPr/>
                  </p:nvSpPr>
                  <p:spPr bwMode="auto">
                    <a:xfrm>
                      <a:off x="1185111" y="1521925"/>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4" name="Rectangle 59"/>
                    <p:cNvSpPr>
                      <a:spLocks noChangeArrowheads="1"/>
                    </p:cNvSpPr>
                    <p:nvPr/>
                  </p:nvSpPr>
                  <p:spPr bwMode="auto">
                    <a:xfrm>
                      <a:off x="1185111" y="17092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sp>
            <p:nvSpPr>
              <p:cNvPr id="11" name="Oval 10"/>
              <p:cNvSpPr/>
              <p:nvPr/>
            </p:nvSpPr>
            <p:spPr>
              <a:xfrm rot="2700000">
                <a:off x="3606191" y="2075509"/>
                <a:ext cx="492388" cy="492388"/>
              </a:xfrm>
              <a:prstGeom prst="ellipse">
                <a:avLst/>
              </a:prstGeom>
              <a:solidFill>
                <a:schemeClr val="bg1"/>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7" name="Group 16"/>
            <p:cNvGrpSpPr/>
            <p:nvPr/>
          </p:nvGrpSpPr>
          <p:grpSpPr>
            <a:xfrm>
              <a:off x="3953956" y="3397530"/>
              <a:ext cx="2139940" cy="2139941"/>
              <a:chOff x="3953956" y="3397530"/>
              <a:chExt cx="2139940" cy="2139941"/>
            </a:xfrm>
            <a:grpFill/>
          </p:grpSpPr>
          <p:grpSp>
            <p:nvGrpSpPr>
              <p:cNvPr id="10" name="Group 9"/>
              <p:cNvGrpSpPr/>
              <p:nvPr/>
            </p:nvGrpSpPr>
            <p:grpSpPr>
              <a:xfrm>
                <a:off x="3953956" y="3397530"/>
                <a:ext cx="2139940" cy="2139941"/>
                <a:chOff x="3953956" y="3397530"/>
                <a:chExt cx="2139940" cy="2139941"/>
              </a:xfrm>
              <a:grpFill/>
            </p:grpSpPr>
            <p:sp>
              <p:nvSpPr>
                <p:cNvPr id="5" name="Freeform 9"/>
                <p:cNvSpPr/>
                <p:nvPr/>
              </p:nvSpPr>
              <p:spPr bwMode="auto">
                <a:xfrm rot="13500000">
                  <a:off x="3953955" y="3397531"/>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8" name="Shape 1094"/>
                <p:cNvSpPr/>
                <p:nvPr/>
              </p:nvSpPr>
              <p:spPr>
                <a:xfrm>
                  <a:off x="4832968" y="4315576"/>
                  <a:ext cx="414098" cy="295732"/>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3"/>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4" name="Oval 13"/>
              <p:cNvSpPr/>
              <p:nvPr/>
            </p:nvSpPr>
            <p:spPr>
              <a:xfrm rot="2700000">
                <a:off x="5359343" y="3595187"/>
                <a:ext cx="492388" cy="492388"/>
              </a:xfrm>
              <a:prstGeom prst="ellipse">
                <a:avLst/>
              </a:prstGeom>
              <a:solidFill>
                <a:schemeClr val="bg1"/>
              </a:solidFill>
              <a:ln w="133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9" name="TextBox 8"/>
          <p:cNvSpPr txBox="1"/>
          <p:nvPr/>
        </p:nvSpPr>
        <p:spPr>
          <a:xfrm>
            <a:off x="1939785" y="3856480"/>
            <a:ext cx="631943" cy="369332"/>
          </a:xfrm>
          <a:prstGeom prst="rect">
            <a:avLst/>
          </a:prstGeom>
          <a:noFill/>
        </p:spPr>
        <p:txBody>
          <a:bodyPr wrap="square" rtlCol="0">
            <a:spAutoFit/>
          </a:bodyPr>
          <a:lstStyle/>
          <a:p>
            <a:pPr algn="ctr"/>
            <a:r>
              <a:rPr lang="id-ID" b="1" smtClean="0">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01</a:t>
            </a:r>
            <a:endParaRPr lang="id-ID" b="1">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2" name="TextBox 11"/>
          <p:cNvSpPr txBox="1"/>
          <p:nvPr/>
        </p:nvSpPr>
        <p:spPr>
          <a:xfrm>
            <a:off x="3742584" y="2256393"/>
            <a:ext cx="631943" cy="369332"/>
          </a:xfrm>
          <a:prstGeom prst="rect">
            <a:avLst/>
          </a:prstGeom>
          <a:noFill/>
        </p:spPr>
        <p:txBody>
          <a:bodyPr wrap="square" rtlCol="0">
            <a:spAutoFit/>
          </a:bodyPr>
          <a:lstStyle/>
          <a:p>
            <a:pPr algn="ctr"/>
            <a:r>
              <a:rPr lang="en-US" b="1" smtClean="0">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02</a:t>
            </a:r>
            <a:endParaRPr lang="id-ID" b="1">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5" name="TextBox 14"/>
          <p:cNvSpPr txBox="1"/>
          <p:nvPr/>
        </p:nvSpPr>
        <p:spPr>
          <a:xfrm>
            <a:off x="5591139" y="3865942"/>
            <a:ext cx="631943" cy="369332"/>
          </a:xfrm>
          <a:prstGeom prst="rect">
            <a:avLst/>
          </a:prstGeom>
          <a:noFill/>
        </p:spPr>
        <p:txBody>
          <a:bodyPr wrap="square" rtlCol="0">
            <a:spAutoFit/>
          </a:bodyPr>
          <a:lstStyle/>
          <a:p>
            <a:pPr algn="ctr"/>
            <a:r>
              <a:rPr lang="en-US" b="1" smtClean="0">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03</a:t>
            </a:r>
            <a:endParaRPr lang="id-ID" b="1">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31" name="Group 30"/>
          <p:cNvGrpSpPr/>
          <p:nvPr/>
        </p:nvGrpSpPr>
        <p:grpSpPr>
          <a:xfrm>
            <a:off x="8099534" y="2836900"/>
            <a:ext cx="3475190" cy="768269"/>
            <a:chOff x="8663643" y="2412324"/>
            <a:chExt cx="3295176" cy="728473"/>
          </a:xfrm>
        </p:grpSpPr>
        <p:sp>
          <p:nvSpPr>
            <p:cNvPr id="32" name="TextBox 31"/>
            <p:cNvSpPr txBox="1"/>
            <p:nvPr/>
          </p:nvSpPr>
          <p:spPr>
            <a:xfrm>
              <a:off x="8689522" y="2412324"/>
              <a:ext cx="175162" cy="333725"/>
            </a:xfrm>
            <a:prstGeom prst="rect">
              <a:avLst/>
            </a:prstGeom>
            <a:noFill/>
          </p:spPr>
          <p:txBody>
            <a:bodyPr wrap="none" rtlCol="0">
              <a:spAutoFit/>
            </a:bodyPr>
            <a:lstStyle/>
            <a:p>
              <a:pPr fontAlgn="base">
                <a:spcBef>
                  <a:spcPct val="0"/>
                </a:spcBef>
                <a:spcAft>
                  <a:spcPct val="0"/>
                </a:spcAft>
              </a:pPr>
              <a:endParaRPr 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33" name="Rectangle 32"/>
            <p:cNvSpPr/>
            <p:nvPr/>
          </p:nvSpPr>
          <p:spPr>
            <a:xfrm>
              <a:off x="8663643" y="2437234"/>
              <a:ext cx="3295176" cy="703563"/>
            </a:xfrm>
            <a:prstGeom prst="rect">
              <a:avLst/>
            </a:prstGeom>
          </p:spPr>
          <p:txBody>
            <a:bodyPr wrap="square">
              <a:spAutoFit/>
            </a:bodyPr>
            <a:lstStyle/>
            <a:p>
              <a:r>
                <a:rPr lang="zh-CN" altLang="en-US" sz="1690" b="1" dirty="0" smtClean="0">
                  <a:solidFill>
                    <a:srgbClr val="7C7C7C"/>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输入标题</a:t>
              </a:r>
              <a:endParaRPr lang="en-US" altLang="zh-CN" sz="1690" b="1" dirty="0" smtClean="0">
                <a:solidFill>
                  <a:srgbClr val="7C7C7C"/>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34" name="Group 33"/>
          <p:cNvGrpSpPr/>
          <p:nvPr/>
        </p:nvGrpSpPr>
        <p:grpSpPr>
          <a:xfrm>
            <a:off x="8126827" y="3771862"/>
            <a:ext cx="3475190" cy="724523"/>
            <a:chOff x="8689522" y="2412324"/>
            <a:chExt cx="3295176" cy="686993"/>
          </a:xfrm>
        </p:grpSpPr>
        <p:sp>
          <p:nvSpPr>
            <p:cNvPr id="35" name="TextBox 34"/>
            <p:cNvSpPr txBox="1"/>
            <p:nvPr/>
          </p:nvSpPr>
          <p:spPr>
            <a:xfrm>
              <a:off x="8689522" y="2412324"/>
              <a:ext cx="995883" cy="333725"/>
            </a:xfrm>
            <a:prstGeom prst="rect">
              <a:avLst/>
            </a:prstGeom>
            <a:noFill/>
          </p:spPr>
          <p:txBody>
            <a:bodyPr wrap="none" rtlCol="0">
              <a:spAutoFit/>
            </a:bodyPr>
            <a:lstStyle/>
            <a:p>
              <a:pPr fontAlgn="base">
                <a:spcBef>
                  <a:spcPct val="0"/>
                </a:spcBef>
                <a:spcAft>
                  <a:spcPct val="0"/>
                </a:spcAft>
              </a:pPr>
              <a:r>
                <a:rPr lang="zh-CN" altLang="en-US" sz="1685" b="1"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输入标题</a:t>
              </a:r>
              <a:endParaRPr 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36" name="Rectangle 35"/>
            <p:cNvSpPr/>
            <p:nvPr/>
          </p:nvSpPr>
          <p:spPr>
            <a:xfrm>
              <a:off x="8689522" y="2642354"/>
              <a:ext cx="3295176" cy="456963"/>
            </a:xfrm>
            <a:prstGeom prst="rect">
              <a:avLst/>
            </a:prstGeom>
          </p:spPr>
          <p:txBody>
            <a:bodyPr wrap="square">
              <a:spAutoFit/>
            </a:bodyPr>
            <a:lstStyle/>
            <a:p>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37" name="Group 36"/>
          <p:cNvGrpSpPr/>
          <p:nvPr/>
        </p:nvGrpSpPr>
        <p:grpSpPr>
          <a:xfrm>
            <a:off x="8126827" y="4671434"/>
            <a:ext cx="3475190" cy="724523"/>
            <a:chOff x="8689522" y="2412324"/>
            <a:chExt cx="3295176" cy="686993"/>
          </a:xfrm>
        </p:grpSpPr>
        <p:sp>
          <p:nvSpPr>
            <p:cNvPr id="38" name="TextBox 37"/>
            <p:cNvSpPr txBox="1"/>
            <p:nvPr/>
          </p:nvSpPr>
          <p:spPr>
            <a:xfrm>
              <a:off x="8689522" y="2412324"/>
              <a:ext cx="995883" cy="333725"/>
            </a:xfrm>
            <a:prstGeom prst="rect">
              <a:avLst/>
            </a:prstGeom>
            <a:noFill/>
          </p:spPr>
          <p:txBody>
            <a:bodyPr wrap="none" rtlCol="0">
              <a:spAutoFit/>
            </a:bodyPr>
            <a:lstStyle/>
            <a:p>
              <a:pPr fontAlgn="base">
                <a:spcBef>
                  <a:spcPct val="0"/>
                </a:spcBef>
                <a:spcAft>
                  <a:spcPct val="0"/>
                </a:spcAft>
              </a:pPr>
              <a:r>
                <a:rPr lang="zh-CN" alt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输入标题</a:t>
              </a:r>
              <a:endParaRPr 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39" name="Rectangle 38"/>
            <p:cNvSpPr/>
            <p:nvPr/>
          </p:nvSpPr>
          <p:spPr>
            <a:xfrm>
              <a:off x="8689522" y="2642354"/>
              <a:ext cx="3295176" cy="456963"/>
            </a:xfrm>
            <a:prstGeom prst="rect">
              <a:avLst/>
            </a:prstGeom>
          </p:spPr>
          <p:txBody>
            <a:bodyPr wrap="square">
              <a:spAutoFit/>
            </a:bodyPr>
            <a:lstStyle/>
            <a:p>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40" name="Group 39"/>
          <p:cNvGrpSpPr/>
          <p:nvPr/>
        </p:nvGrpSpPr>
        <p:grpSpPr>
          <a:xfrm>
            <a:off x="7322240" y="2885875"/>
            <a:ext cx="617788" cy="617788"/>
            <a:chOff x="6942614" y="1898187"/>
            <a:chExt cx="585787" cy="585787"/>
          </a:xfrm>
        </p:grpSpPr>
        <p:sp>
          <p:nvSpPr>
            <p:cNvPr id="41" name="Oval 40"/>
            <p:cNvSpPr/>
            <p:nvPr/>
          </p:nvSpPr>
          <p:spPr>
            <a:xfrm>
              <a:off x="6942614" y="1898187"/>
              <a:ext cx="585787"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5">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Freeform 63"/>
            <p:cNvSpPr/>
            <p:nvPr/>
          </p:nvSpPr>
          <p:spPr bwMode="auto">
            <a:xfrm>
              <a:off x="7024983" y="2119039"/>
              <a:ext cx="408116" cy="129217"/>
            </a:xfrm>
            <a:custGeom>
              <a:avLst/>
              <a:gdLst>
                <a:gd name="T0" fmla="*/ 618 w 723"/>
                <a:gd name="T1" fmla="*/ 132 h 227"/>
                <a:gd name="T2" fmla="*/ 611 w 723"/>
                <a:gd name="T3" fmla="*/ 115 h 227"/>
                <a:gd name="T4" fmla="*/ 560 w 723"/>
                <a:gd name="T5" fmla="*/ 21 h 227"/>
                <a:gd name="T6" fmla="*/ 526 w 723"/>
                <a:gd name="T7" fmla="*/ 1 h 227"/>
                <a:gd name="T8" fmla="*/ 491 w 723"/>
                <a:gd name="T9" fmla="*/ 0 h 227"/>
                <a:gd name="T10" fmla="*/ 456 w 723"/>
                <a:gd name="T11" fmla="*/ 21 h 227"/>
                <a:gd name="T12" fmla="*/ 439 w 723"/>
                <a:gd name="T13" fmla="*/ 52 h 227"/>
                <a:gd name="T14" fmla="*/ 445 w 723"/>
                <a:gd name="T15" fmla="*/ 61 h 227"/>
                <a:gd name="T16" fmla="*/ 464 w 723"/>
                <a:gd name="T17" fmla="*/ 25 h 227"/>
                <a:gd name="T18" fmla="*/ 491 w 723"/>
                <a:gd name="T19" fmla="*/ 8 h 227"/>
                <a:gd name="T20" fmla="*/ 517 w 723"/>
                <a:gd name="T21" fmla="*/ 25 h 227"/>
                <a:gd name="T22" fmla="*/ 568 w 723"/>
                <a:gd name="T23" fmla="*/ 118 h 227"/>
                <a:gd name="T24" fmla="*/ 572 w 723"/>
                <a:gd name="T25" fmla="*/ 156 h 227"/>
                <a:gd name="T26" fmla="*/ 542 w 723"/>
                <a:gd name="T27" fmla="*/ 169 h 227"/>
                <a:gd name="T28" fmla="*/ 457 w 723"/>
                <a:gd name="T29" fmla="*/ 169 h 227"/>
                <a:gd name="T30" fmla="*/ 467 w 723"/>
                <a:gd name="T31" fmla="*/ 159 h 227"/>
                <a:gd name="T32" fmla="*/ 464 w 723"/>
                <a:gd name="T33" fmla="*/ 115 h 227"/>
                <a:gd name="T34" fmla="*/ 428 w 723"/>
                <a:gd name="T35" fmla="*/ 48 h 227"/>
                <a:gd name="T36" fmla="*/ 413 w 723"/>
                <a:gd name="T37" fmla="*/ 21 h 227"/>
                <a:gd name="T38" fmla="*/ 379 w 723"/>
                <a:gd name="T39" fmla="*/ 1 h 227"/>
                <a:gd name="T40" fmla="*/ 344 w 723"/>
                <a:gd name="T41" fmla="*/ 0 h 227"/>
                <a:gd name="T42" fmla="*/ 310 w 723"/>
                <a:gd name="T43" fmla="*/ 21 h 227"/>
                <a:gd name="T44" fmla="*/ 293 w 723"/>
                <a:gd name="T45" fmla="*/ 51 h 227"/>
                <a:gd name="T46" fmla="*/ 298 w 723"/>
                <a:gd name="T47" fmla="*/ 61 h 227"/>
                <a:gd name="T48" fmla="*/ 318 w 723"/>
                <a:gd name="T49" fmla="*/ 25 h 227"/>
                <a:gd name="T50" fmla="*/ 344 w 723"/>
                <a:gd name="T51" fmla="*/ 8 h 227"/>
                <a:gd name="T52" fmla="*/ 371 w 723"/>
                <a:gd name="T53" fmla="*/ 25 h 227"/>
                <a:gd name="T54" fmla="*/ 422 w 723"/>
                <a:gd name="T55" fmla="*/ 118 h 227"/>
                <a:gd name="T56" fmla="*/ 425 w 723"/>
                <a:gd name="T57" fmla="*/ 156 h 227"/>
                <a:gd name="T58" fmla="*/ 395 w 723"/>
                <a:gd name="T59" fmla="*/ 169 h 227"/>
                <a:gd name="T60" fmla="*/ 311 w 723"/>
                <a:gd name="T61" fmla="*/ 169 h 227"/>
                <a:gd name="T62" fmla="*/ 321 w 723"/>
                <a:gd name="T63" fmla="*/ 159 h 227"/>
                <a:gd name="T64" fmla="*/ 317 w 723"/>
                <a:gd name="T65" fmla="*/ 115 h 227"/>
                <a:gd name="T66" fmla="*/ 266 w 723"/>
                <a:gd name="T67" fmla="*/ 21 h 227"/>
                <a:gd name="T68" fmla="*/ 232 w 723"/>
                <a:gd name="T69" fmla="*/ 1 h 227"/>
                <a:gd name="T70" fmla="*/ 198 w 723"/>
                <a:gd name="T71" fmla="*/ 0 h 227"/>
                <a:gd name="T72" fmla="*/ 163 w 723"/>
                <a:gd name="T73" fmla="*/ 21 h 227"/>
                <a:gd name="T74" fmla="*/ 112 w 723"/>
                <a:gd name="T75" fmla="*/ 115 h 227"/>
                <a:gd name="T76" fmla="*/ 108 w 723"/>
                <a:gd name="T77" fmla="*/ 122 h 227"/>
                <a:gd name="T78" fmla="*/ 119 w 723"/>
                <a:gd name="T79" fmla="*/ 120 h 227"/>
                <a:gd name="T80" fmla="*/ 120 w 723"/>
                <a:gd name="T81" fmla="*/ 118 h 227"/>
                <a:gd name="T82" fmla="*/ 171 w 723"/>
                <a:gd name="T83" fmla="*/ 25 h 227"/>
                <a:gd name="T84" fmla="*/ 198 w 723"/>
                <a:gd name="T85" fmla="*/ 8 h 227"/>
                <a:gd name="T86" fmla="*/ 224 w 723"/>
                <a:gd name="T87" fmla="*/ 25 h 227"/>
                <a:gd name="T88" fmla="*/ 275 w 723"/>
                <a:gd name="T89" fmla="*/ 118 h 227"/>
                <a:gd name="T90" fmla="*/ 279 w 723"/>
                <a:gd name="T91" fmla="*/ 156 h 227"/>
                <a:gd name="T92" fmla="*/ 249 w 723"/>
                <a:gd name="T93" fmla="*/ 169 h 227"/>
                <a:gd name="T94" fmla="*/ 147 w 723"/>
                <a:gd name="T95" fmla="*/ 169 h 227"/>
                <a:gd name="T96" fmla="*/ 116 w 723"/>
                <a:gd name="T97" fmla="*/ 156 h 227"/>
                <a:gd name="T98" fmla="*/ 115 w 723"/>
                <a:gd name="T99" fmla="*/ 130 h 227"/>
                <a:gd name="T100" fmla="*/ 105 w 723"/>
                <a:gd name="T101" fmla="*/ 132 h 227"/>
                <a:gd name="T102" fmla="*/ 0 w 723"/>
                <a:gd name="T103" fmla="*/ 177 h 227"/>
                <a:gd name="T104" fmla="*/ 238 w 723"/>
                <a:gd name="T105" fmla="*/ 227 h 227"/>
                <a:gd name="T106" fmla="*/ 485 w 723"/>
                <a:gd name="T107" fmla="*/ 227 h 227"/>
                <a:gd name="T108" fmla="*/ 723 w 723"/>
                <a:gd name="T109" fmla="*/ 177 h 227"/>
                <a:gd name="T110" fmla="*/ 618 w 723"/>
                <a:gd name="T111" fmla="*/ 13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3" h="227">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bg1"/>
            </a:solid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7" name="Group 6"/>
          <p:cNvGrpSpPr/>
          <p:nvPr/>
        </p:nvGrpSpPr>
        <p:grpSpPr>
          <a:xfrm>
            <a:off x="7322240" y="3802884"/>
            <a:ext cx="617788" cy="617788"/>
            <a:chOff x="6942614" y="3605895"/>
            <a:chExt cx="585787" cy="585787"/>
          </a:xfrm>
        </p:grpSpPr>
        <p:sp>
          <p:nvSpPr>
            <p:cNvPr id="44" name="Oval 43"/>
            <p:cNvSpPr/>
            <p:nvPr/>
          </p:nvSpPr>
          <p:spPr>
            <a:xfrm>
              <a:off x="6942614" y="3605895"/>
              <a:ext cx="585787"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5">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5" name="Group 44"/>
            <p:cNvGrpSpPr/>
            <p:nvPr/>
          </p:nvGrpSpPr>
          <p:grpSpPr>
            <a:xfrm>
              <a:off x="7126098" y="3698984"/>
              <a:ext cx="224027" cy="467971"/>
              <a:chOff x="392948" y="304311"/>
              <a:chExt cx="1589091" cy="3319466"/>
            </a:xfrm>
            <a:solidFill>
              <a:schemeClr val="bg1"/>
            </a:solidFill>
          </p:grpSpPr>
          <p:sp>
            <p:nvSpPr>
              <p:cNvPr id="46"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7" name="Group 46"/>
              <p:cNvGrpSpPr/>
              <p:nvPr/>
            </p:nvGrpSpPr>
            <p:grpSpPr>
              <a:xfrm>
                <a:off x="853323" y="304311"/>
                <a:ext cx="698501" cy="1446214"/>
                <a:chOff x="853323" y="304311"/>
                <a:chExt cx="698501" cy="1446214"/>
              </a:xfrm>
              <a:grpFill/>
            </p:grpSpPr>
            <p:sp>
              <p:nvSpPr>
                <p:cNvPr id="48" name="Freeform 10"/>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9" name="Freeform 11"/>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0" name="Freeform 12"/>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1" name="Freeform 13"/>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2" name="Freeform 14"/>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3" name="Freeform 15"/>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4" name="Freeform 16"/>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5" name="Freeform 17"/>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6" name="Freeform 18"/>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7" name="Freeform 19"/>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Freeform 20"/>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9" name="Freeform 21"/>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0" name="Freeform 22"/>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1" name="Freeform 23"/>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2" name="Freeform 24"/>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3" name="Freeform 25"/>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4" name="Freeform 26"/>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5" name="Freeform 27"/>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6" name="Freeform 28"/>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7" name="Freeform 29"/>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8" name="Freeform 30"/>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 name="Freeform 31"/>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0" name="Freeform 32"/>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1" name="Freeform 33"/>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2" name="Freeform 34"/>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3" name="Freeform 35"/>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4" name="Freeform 36"/>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5" name="Freeform 37"/>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6" name="Freeform 38"/>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7" name="Freeform 39"/>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8" name="Rectangle 40"/>
                <p:cNvSpPr>
                  <a:spLocks noChangeArrowheads="1"/>
                </p:cNvSpPr>
                <p:nvPr/>
              </p:nvSpPr>
              <p:spPr bwMode="auto">
                <a:xfrm>
                  <a:off x="1185111" y="4519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9" name="Freeform 41"/>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0" name="Freeform 42"/>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1" name="Rectangle 43"/>
                <p:cNvSpPr>
                  <a:spLocks noChangeArrowheads="1"/>
                </p:cNvSpPr>
                <p:nvPr/>
              </p:nvSpPr>
              <p:spPr bwMode="auto">
                <a:xfrm>
                  <a:off x="1185111" y="624986"/>
                  <a:ext cx="349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2" name="Freeform 44"/>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3" name="Freeform 45"/>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4" name="Rectangle 46"/>
                <p:cNvSpPr>
                  <a:spLocks noChangeArrowheads="1"/>
                </p:cNvSpPr>
                <p:nvPr/>
              </p:nvSpPr>
              <p:spPr bwMode="auto">
                <a:xfrm>
                  <a:off x="1185111" y="7948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5" name="Freeform 47"/>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6" name="Freeform 48"/>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7" name="Rectangle 49"/>
                <p:cNvSpPr>
                  <a:spLocks noChangeArrowheads="1"/>
                </p:cNvSpPr>
                <p:nvPr/>
              </p:nvSpPr>
              <p:spPr bwMode="auto">
                <a:xfrm>
                  <a:off x="1185111" y="9980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8" name="Freeform 50"/>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9" name="Freeform 51"/>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0" name="Rectangle 52"/>
                <p:cNvSpPr>
                  <a:spLocks noChangeArrowheads="1"/>
                </p:cNvSpPr>
                <p:nvPr/>
              </p:nvSpPr>
              <p:spPr bwMode="auto">
                <a:xfrm>
                  <a:off x="1185111" y="1179024"/>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1" name="Freeform 53"/>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2" name="Freeform 54"/>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3" name="Rectangle 55"/>
                <p:cNvSpPr>
                  <a:spLocks noChangeArrowheads="1"/>
                </p:cNvSpPr>
                <p:nvPr/>
              </p:nvSpPr>
              <p:spPr bwMode="auto">
                <a:xfrm>
                  <a:off x="1185111" y="13409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4" name="Freeform 56"/>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5" name="Freeform 57"/>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6" name="Rectangle 58"/>
                <p:cNvSpPr>
                  <a:spLocks noChangeArrowheads="1"/>
                </p:cNvSpPr>
                <p:nvPr/>
              </p:nvSpPr>
              <p:spPr bwMode="auto">
                <a:xfrm>
                  <a:off x="1185111" y="1521925"/>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7" name="Rectangle 59"/>
                <p:cNvSpPr>
                  <a:spLocks noChangeArrowheads="1"/>
                </p:cNvSpPr>
                <p:nvPr/>
              </p:nvSpPr>
              <p:spPr bwMode="auto">
                <a:xfrm>
                  <a:off x="1185111" y="17092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grpSp>
        <p:nvGrpSpPr>
          <p:cNvPr id="98" name="Group 97"/>
          <p:cNvGrpSpPr/>
          <p:nvPr/>
        </p:nvGrpSpPr>
        <p:grpSpPr>
          <a:xfrm>
            <a:off x="7322240" y="4719893"/>
            <a:ext cx="617788" cy="617788"/>
            <a:chOff x="6942614" y="3637203"/>
            <a:chExt cx="585787" cy="585787"/>
          </a:xfrm>
        </p:grpSpPr>
        <p:sp>
          <p:nvSpPr>
            <p:cNvPr id="99" name="Oval 98"/>
            <p:cNvSpPr/>
            <p:nvPr/>
          </p:nvSpPr>
          <p:spPr>
            <a:xfrm>
              <a:off x="6942614" y="3637203"/>
              <a:ext cx="585787"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85">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0" name="Shape 1094"/>
            <p:cNvSpPr/>
            <p:nvPr/>
          </p:nvSpPr>
          <p:spPr>
            <a:xfrm>
              <a:off x="7087269" y="3817565"/>
              <a:ext cx="299334" cy="213772"/>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55" name="矩形 154"/>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56" name="矩形 155"/>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57" name="矩形 156"/>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8" name="矩形 157"/>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59" name="文本框 158"/>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500"/>
                                        <p:tgtEl>
                                          <p:spTgt spid="34"/>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rot="680677">
            <a:off x="-108813" y="1743820"/>
            <a:ext cx="10131707" cy="3759361"/>
          </a:xfrm>
          <a:custGeom>
            <a:avLst/>
            <a:gdLst>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124 w 2895"/>
              <a:gd name="connsiteY20" fmla="*/ 846 h 1082"/>
              <a:gd name="connsiteX21" fmla="*/ 1294 w 2895"/>
              <a:gd name="connsiteY21" fmla="*/ 896 h 1082"/>
              <a:gd name="connsiteX22" fmla="*/ 1550 w 2895"/>
              <a:gd name="connsiteY22" fmla="*/ 906 h 1082"/>
              <a:gd name="connsiteX23" fmla="*/ 1647 w 2895"/>
              <a:gd name="connsiteY23" fmla="*/ 1021 h 1082"/>
              <a:gd name="connsiteX24" fmla="*/ 1850 w 2895"/>
              <a:gd name="connsiteY24" fmla="*/ 1065 h 1082"/>
              <a:gd name="connsiteX25" fmla="*/ 1594 w 2895"/>
              <a:gd name="connsiteY25" fmla="*/ 892 h 1082"/>
              <a:gd name="connsiteX26" fmla="*/ 1752 w 2895"/>
              <a:gd name="connsiteY26" fmla="*/ 953 h 1082"/>
              <a:gd name="connsiteX27" fmla="*/ 2137 w 2895"/>
              <a:gd name="connsiteY27" fmla="*/ 855 h 1082"/>
              <a:gd name="connsiteX28" fmla="*/ 1744 w 2895"/>
              <a:gd name="connsiteY28" fmla="*/ 913 h 1082"/>
              <a:gd name="connsiteX29" fmla="*/ 1617 w 2895"/>
              <a:gd name="connsiteY29" fmla="*/ 837 h 1082"/>
              <a:gd name="connsiteX30" fmla="*/ 1456 w 2895"/>
              <a:gd name="connsiteY30" fmla="*/ 829 h 1082"/>
              <a:gd name="connsiteX31" fmla="*/ 954 w 2895"/>
              <a:gd name="connsiteY31" fmla="*/ 697 h 1082"/>
              <a:gd name="connsiteX32" fmla="*/ 1611 w 2895"/>
              <a:gd name="connsiteY32" fmla="*/ 694 h 1082"/>
              <a:gd name="connsiteX0-1" fmla="*/ 1611 w 2895"/>
              <a:gd name="connsiteY0-2" fmla="*/ 694 h 1082"/>
              <a:gd name="connsiteX1-3" fmla="*/ 1740 w 2895"/>
              <a:gd name="connsiteY1-4" fmla="*/ 588 h 1082"/>
              <a:gd name="connsiteX2-5" fmla="*/ 2389 w 2895"/>
              <a:gd name="connsiteY2-6" fmla="*/ 402 h 1082"/>
              <a:gd name="connsiteX3-7" fmla="*/ 2895 w 2895"/>
              <a:gd name="connsiteY3-8" fmla="*/ 415 h 1082"/>
              <a:gd name="connsiteX4-9" fmla="*/ 2878 w 2895"/>
              <a:gd name="connsiteY4-10" fmla="*/ 424 h 1082"/>
              <a:gd name="connsiteX5-11" fmla="*/ 2878 w 2895"/>
              <a:gd name="connsiteY5-12" fmla="*/ 424 h 1082"/>
              <a:gd name="connsiteX6-13" fmla="*/ 2449 w 2895"/>
              <a:gd name="connsiteY6-14" fmla="*/ 382 h 1082"/>
              <a:gd name="connsiteX7-15" fmla="*/ 2801 w 2895"/>
              <a:gd name="connsiteY7-16" fmla="*/ 0 h 1082"/>
              <a:gd name="connsiteX8-17" fmla="*/ 2474 w 2895"/>
              <a:gd name="connsiteY8-18" fmla="*/ 344 h 1082"/>
              <a:gd name="connsiteX9-19" fmla="*/ 2137 w 2895"/>
              <a:gd name="connsiteY9-20" fmla="*/ 312 h 1082"/>
              <a:gd name="connsiteX10-21" fmla="*/ 1711 w 2895"/>
              <a:gd name="connsiteY10-22" fmla="*/ 545 h 1082"/>
              <a:gd name="connsiteX11-23" fmla="*/ 1609 w 2895"/>
              <a:gd name="connsiteY11-24" fmla="*/ 619 h 1082"/>
              <a:gd name="connsiteX12-25" fmla="*/ 1353 w 2895"/>
              <a:gd name="connsiteY12-26" fmla="*/ 675 h 1082"/>
              <a:gd name="connsiteX13-27" fmla="*/ 893 w 2895"/>
              <a:gd name="connsiteY13-28" fmla="*/ 585 h 1082"/>
              <a:gd name="connsiteX14-29" fmla="*/ 6 w 2895"/>
              <a:gd name="connsiteY14-30" fmla="*/ 676 h 1082"/>
              <a:gd name="connsiteX15-31" fmla="*/ 0 w 2895"/>
              <a:gd name="connsiteY15-32" fmla="*/ 681 h 1082"/>
              <a:gd name="connsiteX16-33" fmla="*/ 0 w 2895"/>
              <a:gd name="connsiteY16-34" fmla="*/ 1070 h 1082"/>
              <a:gd name="connsiteX17-35" fmla="*/ 56 w 2895"/>
              <a:gd name="connsiteY17-36" fmla="*/ 908 h 1082"/>
              <a:gd name="connsiteX18-37" fmla="*/ 325 w 2895"/>
              <a:gd name="connsiteY18-38" fmla="*/ 673 h 1082"/>
              <a:gd name="connsiteX19-39" fmla="*/ 973 w 2895"/>
              <a:gd name="connsiteY19-40" fmla="*/ 702 h 1082"/>
              <a:gd name="connsiteX20-41" fmla="*/ 1294 w 2895"/>
              <a:gd name="connsiteY20-42" fmla="*/ 896 h 1082"/>
              <a:gd name="connsiteX21-43" fmla="*/ 1550 w 2895"/>
              <a:gd name="connsiteY21-44" fmla="*/ 906 h 1082"/>
              <a:gd name="connsiteX22-45" fmla="*/ 1647 w 2895"/>
              <a:gd name="connsiteY22-46" fmla="*/ 1021 h 1082"/>
              <a:gd name="connsiteX23-47" fmla="*/ 1850 w 2895"/>
              <a:gd name="connsiteY23-48" fmla="*/ 1065 h 1082"/>
              <a:gd name="connsiteX24-49" fmla="*/ 1594 w 2895"/>
              <a:gd name="connsiteY24-50" fmla="*/ 892 h 1082"/>
              <a:gd name="connsiteX25-51" fmla="*/ 1752 w 2895"/>
              <a:gd name="connsiteY25-52" fmla="*/ 953 h 1082"/>
              <a:gd name="connsiteX26-53" fmla="*/ 2137 w 2895"/>
              <a:gd name="connsiteY26-54" fmla="*/ 855 h 1082"/>
              <a:gd name="connsiteX27-55" fmla="*/ 1744 w 2895"/>
              <a:gd name="connsiteY27-56" fmla="*/ 913 h 1082"/>
              <a:gd name="connsiteX28-57" fmla="*/ 1617 w 2895"/>
              <a:gd name="connsiteY28-58" fmla="*/ 837 h 1082"/>
              <a:gd name="connsiteX29-59" fmla="*/ 1456 w 2895"/>
              <a:gd name="connsiteY29-60" fmla="*/ 829 h 1082"/>
              <a:gd name="connsiteX30-61" fmla="*/ 954 w 2895"/>
              <a:gd name="connsiteY30-62" fmla="*/ 697 h 1082"/>
              <a:gd name="connsiteX31-63" fmla="*/ 1611 w 2895"/>
              <a:gd name="connsiteY31-64" fmla="*/ 694 h 1082"/>
              <a:gd name="connsiteX0-65" fmla="*/ 1611 w 2895"/>
              <a:gd name="connsiteY0-66" fmla="*/ 694 h 1082"/>
              <a:gd name="connsiteX1-67" fmla="*/ 1740 w 2895"/>
              <a:gd name="connsiteY1-68" fmla="*/ 588 h 1082"/>
              <a:gd name="connsiteX2-69" fmla="*/ 2389 w 2895"/>
              <a:gd name="connsiteY2-70" fmla="*/ 402 h 1082"/>
              <a:gd name="connsiteX3-71" fmla="*/ 2895 w 2895"/>
              <a:gd name="connsiteY3-72" fmla="*/ 415 h 1082"/>
              <a:gd name="connsiteX4-73" fmla="*/ 2878 w 2895"/>
              <a:gd name="connsiteY4-74" fmla="*/ 424 h 1082"/>
              <a:gd name="connsiteX5-75" fmla="*/ 2878 w 2895"/>
              <a:gd name="connsiteY5-76" fmla="*/ 424 h 1082"/>
              <a:gd name="connsiteX6-77" fmla="*/ 2449 w 2895"/>
              <a:gd name="connsiteY6-78" fmla="*/ 382 h 1082"/>
              <a:gd name="connsiteX7-79" fmla="*/ 2801 w 2895"/>
              <a:gd name="connsiteY7-80" fmla="*/ 0 h 1082"/>
              <a:gd name="connsiteX8-81" fmla="*/ 2474 w 2895"/>
              <a:gd name="connsiteY8-82" fmla="*/ 344 h 1082"/>
              <a:gd name="connsiteX9-83" fmla="*/ 2137 w 2895"/>
              <a:gd name="connsiteY9-84" fmla="*/ 312 h 1082"/>
              <a:gd name="connsiteX10-85" fmla="*/ 1711 w 2895"/>
              <a:gd name="connsiteY10-86" fmla="*/ 545 h 1082"/>
              <a:gd name="connsiteX11-87" fmla="*/ 1609 w 2895"/>
              <a:gd name="connsiteY11-88" fmla="*/ 619 h 1082"/>
              <a:gd name="connsiteX12-89" fmla="*/ 1353 w 2895"/>
              <a:gd name="connsiteY12-90" fmla="*/ 675 h 1082"/>
              <a:gd name="connsiteX13-91" fmla="*/ 893 w 2895"/>
              <a:gd name="connsiteY13-92" fmla="*/ 585 h 1082"/>
              <a:gd name="connsiteX14-93" fmla="*/ 6 w 2895"/>
              <a:gd name="connsiteY14-94" fmla="*/ 676 h 1082"/>
              <a:gd name="connsiteX15-95" fmla="*/ 0 w 2895"/>
              <a:gd name="connsiteY15-96" fmla="*/ 681 h 1082"/>
              <a:gd name="connsiteX16-97" fmla="*/ 0 w 2895"/>
              <a:gd name="connsiteY16-98" fmla="*/ 1070 h 1082"/>
              <a:gd name="connsiteX17-99" fmla="*/ 56 w 2895"/>
              <a:gd name="connsiteY17-100" fmla="*/ 908 h 1082"/>
              <a:gd name="connsiteX18-101" fmla="*/ 325 w 2895"/>
              <a:gd name="connsiteY18-102" fmla="*/ 673 h 1082"/>
              <a:gd name="connsiteX19-103" fmla="*/ 973 w 2895"/>
              <a:gd name="connsiteY19-104" fmla="*/ 702 h 1082"/>
              <a:gd name="connsiteX20-105" fmla="*/ 1550 w 2895"/>
              <a:gd name="connsiteY20-106" fmla="*/ 906 h 1082"/>
              <a:gd name="connsiteX21-107" fmla="*/ 1647 w 2895"/>
              <a:gd name="connsiteY21-108" fmla="*/ 1021 h 1082"/>
              <a:gd name="connsiteX22-109" fmla="*/ 1850 w 2895"/>
              <a:gd name="connsiteY22-110" fmla="*/ 1065 h 1082"/>
              <a:gd name="connsiteX23-111" fmla="*/ 1594 w 2895"/>
              <a:gd name="connsiteY23-112" fmla="*/ 892 h 1082"/>
              <a:gd name="connsiteX24-113" fmla="*/ 1752 w 2895"/>
              <a:gd name="connsiteY24-114" fmla="*/ 953 h 1082"/>
              <a:gd name="connsiteX25-115" fmla="*/ 2137 w 2895"/>
              <a:gd name="connsiteY25-116" fmla="*/ 855 h 1082"/>
              <a:gd name="connsiteX26-117" fmla="*/ 1744 w 2895"/>
              <a:gd name="connsiteY26-118" fmla="*/ 913 h 1082"/>
              <a:gd name="connsiteX27-119" fmla="*/ 1617 w 2895"/>
              <a:gd name="connsiteY27-120" fmla="*/ 837 h 1082"/>
              <a:gd name="connsiteX28-121" fmla="*/ 1456 w 2895"/>
              <a:gd name="connsiteY28-122" fmla="*/ 829 h 1082"/>
              <a:gd name="connsiteX29-123" fmla="*/ 954 w 2895"/>
              <a:gd name="connsiteY29-124" fmla="*/ 697 h 1082"/>
              <a:gd name="connsiteX30-125" fmla="*/ 1611 w 2895"/>
              <a:gd name="connsiteY30-126" fmla="*/ 694 h 1082"/>
              <a:gd name="connsiteX0-127" fmla="*/ 1611 w 2895"/>
              <a:gd name="connsiteY0-128" fmla="*/ 694 h 1082"/>
              <a:gd name="connsiteX1-129" fmla="*/ 1740 w 2895"/>
              <a:gd name="connsiteY1-130" fmla="*/ 588 h 1082"/>
              <a:gd name="connsiteX2-131" fmla="*/ 2389 w 2895"/>
              <a:gd name="connsiteY2-132" fmla="*/ 402 h 1082"/>
              <a:gd name="connsiteX3-133" fmla="*/ 2895 w 2895"/>
              <a:gd name="connsiteY3-134" fmla="*/ 415 h 1082"/>
              <a:gd name="connsiteX4-135" fmla="*/ 2878 w 2895"/>
              <a:gd name="connsiteY4-136" fmla="*/ 424 h 1082"/>
              <a:gd name="connsiteX5-137" fmla="*/ 2878 w 2895"/>
              <a:gd name="connsiteY5-138" fmla="*/ 424 h 1082"/>
              <a:gd name="connsiteX6-139" fmla="*/ 2449 w 2895"/>
              <a:gd name="connsiteY6-140" fmla="*/ 382 h 1082"/>
              <a:gd name="connsiteX7-141" fmla="*/ 2801 w 2895"/>
              <a:gd name="connsiteY7-142" fmla="*/ 0 h 1082"/>
              <a:gd name="connsiteX8-143" fmla="*/ 2474 w 2895"/>
              <a:gd name="connsiteY8-144" fmla="*/ 344 h 1082"/>
              <a:gd name="connsiteX9-145" fmla="*/ 2137 w 2895"/>
              <a:gd name="connsiteY9-146" fmla="*/ 312 h 1082"/>
              <a:gd name="connsiteX10-147" fmla="*/ 1711 w 2895"/>
              <a:gd name="connsiteY10-148" fmla="*/ 545 h 1082"/>
              <a:gd name="connsiteX11-149" fmla="*/ 1609 w 2895"/>
              <a:gd name="connsiteY11-150" fmla="*/ 619 h 1082"/>
              <a:gd name="connsiteX12-151" fmla="*/ 1353 w 2895"/>
              <a:gd name="connsiteY12-152" fmla="*/ 675 h 1082"/>
              <a:gd name="connsiteX13-153" fmla="*/ 893 w 2895"/>
              <a:gd name="connsiteY13-154" fmla="*/ 585 h 1082"/>
              <a:gd name="connsiteX14-155" fmla="*/ 6 w 2895"/>
              <a:gd name="connsiteY14-156" fmla="*/ 676 h 1082"/>
              <a:gd name="connsiteX15-157" fmla="*/ 0 w 2895"/>
              <a:gd name="connsiteY15-158" fmla="*/ 681 h 1082"/>
              <a:gd name="connsiteX16-159" fmla="*/ 0 w 2895"/>
              <a:gd name="connsiteY16-160" fmla="*/ 1070 h 1082"/>
              <a:gd name="connsiteX17-161" fmla="*/ 56 w 2895"/>
              <a:gd name="connsiteY17-162" fmla="*/ 908 h 1082"/>
              <a:gd name="connsiteX18-163" fmla="*/ 325 w 2895"/>
              <a:gd name="connsiteY18-164" fmla="*/ 673 h 1082"/>
              <a:gd name="connsiteX19-165" fmla="*/ 973 w 2895"/>
              <a:gd name="connsiteY19-166" fmla="*/ 702 h 1082"/>
              <a:gd name="connsiteX20-167" fmla="*/ 1550 w 2895"/>
              <a:gd name="connsiteY20-168" fmla="*/ 906 h 1082"/>
              <a:gd name="connsiteX21-169" fmla="*/ 1647 w 2895"/>
              <a:gd name="connsiteY21-170" fmla="*/ 1021 h 1082"/>
              <a:gd name="connsiteX22-171" fmla="*/ 1850 w 2895"/>
              <a:gd name="connsiteY22-172" fmla="*/ 1065 h 1082"/>
              <a:gd name="connsiteX23-173" fmla="*/ 1594 w 2895"/>
              <a:gd name="connsiteY23-174" fmla="*/ 892 h 1082"/>
              <a:gd name="connsiteX24-175" fmla="*/ 1752 w 2895"/>
              <a:gd name="connsiteY24-176" fmla="*/ 953 h 1082"/>
              <a:gd name="connsiteX25-177" fmla="*/ 2137 w 2895"/>
              <a:gd name="connsiteY25-178" fmla="*/ 855 h 1082"/>
              <a:gd name="connsiteX26-179" fmla="*/ 1744 w 2895"/>
              <a:gd name="connsiteY26-180" fmla="*/ 913 h 1082"/>
              <a:gd name="connsiteX27-181" fmla="*/ 1617 w 2895"/>
              <a:gd name="connsiteY27-182" fmla="*/ 837 h 1082"/>
              <a:gd name="connsiteX28-183" fmla="*/ 954 w 2895"/>
              <a:gd name="connsiteY28-184" fmla="*/ 697 h 1082"/>
              <a:gd name="connsiteX29-185" fmla="*/ 1611 w 2895"/>
              <a:gd name="connsiteY29-186" fmla="*/ 694 h 1082"/>
              <a:gd name="connsiteX0-187" fmla="*/ 1611 w 2895"/>
              <a:gd name="connsiteY0-188" fmla="*/ 694 h 1082"/>
              <a:gd name="connsiteX1-189" fmla="*/ 1740 w 2895"/>
              <a:gd name="connsiteY1-190" fmla="*/ 588 h 1082"/>
              <a:gd name="connsiteX2-191" fmla="*/ 2389 w 2895"/>
              <a:gd name="connsiteY2-192" fmla="*/ 402 h 1082"/>
              <a:gd name="connsiteX3-193" fmla="*/ 2895 w 2895"/>
              <a:gd name="connsiteY3-194" fmla="*/ 415 h 1082"/>
              <a:gd name="connsiteX4-195" fmla="*/ 2878 w 2895"/>
              <a:gd name="connsiteY4-196" fmla="*/ 424 h 1082"/>
              <a:gd name="connsiteX5-197" fmla="*/ 2878 w 2895"/>
              <a:gd name="connsiteY5-198" fmla="*/ 424 h 1082"/>
              <a:gd name="connsiteX6-199" fmla="*/ 2449 w 2895"/>
              <a:gd name="connsiteY6-200" fmla="*/ 382 h 1082"/>
              <a:gd name="connsiteX7-201" fmla="*/ 2801 w 2895"/>
              <a:gd name="connsiteY7-202" fmla="*/ 0 h 1082"/>
              <a:gd name="connsiteX8-203" fmla="*/ 2474 w 2895"/>
              <a:gd name="connsiteY8-204" fmla="*/ 344 h 1082"/>
              <a:gd name="connsiteX9-205" fmla="*/ 2137 w 2895"/>
              <a:gd name="connsiteY9-206" fmla="*/ 312 h 1082"/>
              <a:gd name="connsiteX10-207" fmla="*/ 1711 w 2895"/>
              <a:gd name="connsiteY10-208" fmla="*/ 545 h 1082"/>
              <a:gd name="connsiteX11-209" fmla="*/ 1609 w 2895"/>
              <a:gd name="connsiteY11-210" fmla="*/ 619 h 1082"/>
              <a:gd name="connsiteX12-211" fmla="*/ 1353 w 2895"/>
              <a:gd name="connsiteY12-212" fmla="*/ 675 h 1082"/>
              <a:gd name="connsiteX13-213" fmla="*/ 893 w 2895"/>
              <a:gd name="connsiteY13-214" fmla="*/ 585 h 1082"/>
              <a:gd name="connsiteX14-215" fmla="*/ 6 w 2895"/>
              <a:gd name="connsiteY14-216" fmla="*/ 676 h 1082"/>
              <a:gd name="connsiteX15-217" fmla="*/ 0 w 2895"/>
              <a:gd name="connsiteY15-218" fmla="*/ 681 h 1082"/>
              <a:gd name="connsiteX16-219" fmla="*/ 0 w 2895"/>
              <a:gd name="connsiteY16-220" fmla="*/ 1070 h 1082"/>
              <a:gd name="connsiteX17-221" fmla="*/ 56 w 2895"/>
              <a:gd name="connsiteY17-222" fmla="*/ 908 h 1082"/>
              <a:gd name="connsiteX18-223" fmla="*/ 325 w 2895"/>
              <a:gd name="connsiteY18-224" fmla="*/ 673 h 1082"/>
              <a:gd name="connsiteX19-225" fmla="*/ 973 w 2895"/>
              <a:gd name="connsiteY19-226" fmla="*/ 702 h 1082"/>
              <a:gd name="connsiteX20-227" fmla="*/ 1550 w 2895"/>
              <a:gd name="connsiteY20-228" fmla="*/ 906 h 1082"/>
              <a:gd name="connsiteX21-229" fmla="*/ 1647 w 2895"/>
              <a:gd name="connsiteY21-230" fmla="*/ 1021 h 1082"/>
              <a:gd name="connsiteX22-231" fmla="*/ 1850 w 2895"/>
              <a:gd name="connsiteY22-232" fmla="*/ 1065 h 1082"/>
              <a:gd name="connsiteX23-233" fmla="*/ 1594 w 2895"/>
              <a:gd name="connsiteY23-234" fmla="*/ 892 h 1082"/>
              <a:gd name="connsiteX24-235" fmla="*/ 1752 w 2895"/>
              <a:gd name="connsiteY24-236" fmla="*/ 953 h 1082"/>
              <a:gd name="connsiteX25-237" fmla="*/ 2137 w 2895"/>
              <a:gd name="connsiteY25-238" fmla="*/ 855 h 1082"/>
              <a:gd name="connsiteX26-239" fmla="*/ 1744 w 2895"/>
              <a:gd name="connsiteY26-240" fmla="*/ 913 h 1082"/>
              <a:gd name="connsiteX27-241" fmla="*/ 1617 w 2895"/>
              <a:gd name="connsiteY27-242" fmla="*/ 837 h 1082"/>
              <a:gd name="connsiteX28-243" fmla="*/ 1617 w 2895"/>
              <a:gd name="connsiteY28-244" fmla="*/ 834 h 1082"/>
              <a:gd name="connsiteX29-245" fmla="*/ 954 w 2895"/>
              <a:gd name="connsiteY29-246" fmla="*/ 697 h 1082"/>
              <a:gd name="connsiteX30-247" fmla="*/ 1611 w 2895"/>
              <a:gd name="connsiteY30-248" fmla="*/ 694 h 1082"/>
              <a:gd name="connsiteX0-249" fmla="*/ 1611 w 2895"/>
              <a:gd name="connsiteY0-250" fmla="*/ 694 h 1082"/>
              <a:gd name="connsiteX1-251" fmla="*/ 1740 w 2895"/>
              <a:gd name="connsiteY1-252" fmla="*/ 588 h 1082"/>
              <a:gd name="connsiteX2-253" fmla="*/ 2389 w 2895"/>
              <a:gd name="connsiteY2-254" fmla="*/ 402 h 1082"/>
              <a:gd name="connsiteX3-255" fmla="*/ 2895 w 2895"/>
              <a:gd name="connsiteY3-256" fmla="*/ 415 h 1082"/>
              <a:gd name="connsiteX4-257" fmla="*/ 2878 w 2895"/>
              <a:gd name="connsiteY4-258" fmla="*/ 424 h 1082"/>
              <a:gd name="connsiteX5-259" fmla="*/ 2878 w 2895"/>
              <a:gd name="connsiteY5-260" fmla="*/ 424 h 1082"/>
              <a:gd name="connsiteX6-261" fmla="*/ 2449 w 2895"/>
              <a:gd name="connsiteY6-262" fmla="*/ 382 h 1082"/>
              <a:gd name="connsiteX7-263" fmla="*/ 2801 w 2895"/>
              <a:gd name="connsiteY7-264" fmla="*/ 0 h 1082"/>
              <a:gd name="connsiteX8-265" fmla="*/ 2474 w 2895"/>
              <a:gd name="connsiteY8-266" fmla="*/ 344 h 1082"/>
              <a:gd name="connsiteX9-267" fmla="*/ 2137 w 2895"/>
              <a:gd name="connsiteY9-268" fmla="*/ 312 h 1082"/>
              <a:gd name="connsiteX10-269" fmla="*/ 1711 w 2895"/>
              <a:gd name="connsiteY10-270" fmla="*/ 545 h 1082"/>
              <a:gd name="connsiteX11-271" fmla="*/ 1609 w 2895"/>
              <a:gd name="connsiteY11-272" fmla="*/ 619 h 1082"/>
              <a:gd name="connsiteX12-273" fmla="*/ 1353 w 2895"/>
              <a:gd name="connsiteY12-274" fmla="*/ 675 h 1082"/>
              <a:gd name="connsiteX13-275" fmla="*/ 893 w 2895"/>
              <a:gd name="connsiteY13-276" fmla="*/ 585 h 1082"/>
              <a:gd name="connsiteX14-277" fmla="*/ 6 w 2895"/>
              <a:gd name="connsiteY14-278" fmla="*/ 676 h 1082"/>
              <a:gd name="connsiteX15-279" fmla="*/ 0 w 2895"/>
              <a:gd name="connsiteY15-280" fmla="*/ 681 h 1082"/>
              <a:gd name="connsiteX16-281" fmla="*/ 0 w 2895"/>
              <a:gd name="connsiteY16-282" fmla="*/ 1070 h 1082"/>
              <a:gd name="connsiteX17-283" fmla="*/ 56 w 2895"/>
              <a:gd name="connsiteY17-284" fmla="*/ 908 h 1082"/>
              <a:gd name="connsiteX18-285" fmla="*/ 325 w 2895"/>
              <a:gd name="connsiteY18-286" fmla="*/ 673 h 1082"/>
              <a:gd name="connsiteX19-287" fmla="*/ 973 w 2895"/>
              <a:gd name="connsiteY19-288" fmla="*/ 702 h 1082"/>
              <a:gd name="connsiteX20-289" fmla="*/ 1550 w 2895"/>
              <a:gd name="connsiteY20-290" fmla="*/ 906 h 1082"/>
              <a:gd name="connsiteX21-291" fmla="*/ 1647 w 2895"/>
              <a:gd name="connsiteY21-292" fmla="*/ 1021 h 1082"/>
              <a:gd name="connsiteX22-293" fmla="*/ 1850 w 2895"/>
              <a:gd name="connsiteY22-294" fmla="*/ 1065 h 1082"/>
              <a:gd name="connsiteX23-295" fmla="*/ 1594 w 2895"/>
              <a:gd name="connsiteY23-296" fmla="*/ 892 h 1082"/>
              <a:gd name="connsiteX24-297" fmla="*/ 1752 w 2895"/>
              <a:gd name="connsiteY24-298" fmla="*/ 953 h 1082"/>
              <a:gd name="connsiteX25-299" fmla="*/ 2137 w 2895"/>
              <a:gd name="connsiteY25-300" fmla="*/ 855 h 1082"/>
              <a:gd name="connsiteX26-301" fmla="*/ 1744 w 2895"/>
              <a:gd name="connsiteY26-302" fmla="*/ 913 h 1082"/>
              <a:gd name="connsiteX27-303" fmla="*/ 1617 w 2895"/>
              <a:gd name="connsiteY27-304" fmla="*/ 837 h 1082"/>
              <a:gd name="connsiteX28-305" fmla="*/ 954 w 2895"/>
              <a:gd name="connsiteY28-306" fmla="*/ 697 h 1082"/>
              <a:gd name="connsiteX29-307" fmla="*/ 1611 w 2895"/>
              <a:gd name="connsiteY29-308" fmla="*/ 694 h 1082"/>
              <a:gd name="connsiteX0-309" fmla="*/ 1617 w 2895"/>
              <a:gd name="connsiteY0-310" fmla="*/ 837 h 1082"/>
              <a:gd name="connsiteX1-311" fmla="*/ 954 w 2895"/>
              <a:gd name="connsiteY1-312" fmla="*/ 697 h 1082"/>
              <a:gd name="connsiteX2-313" fmla="*/ 1611 w 2895"/>
              <a:gd name="connsiteY2-314" fmla="*/ 694 h 1082"/>
              <a:gd name="connsiteX3-315" fmla="*/ 1740 w 2895"/>
              <a:gd name="connsiteY3-316" fmla="*/ 588 h 1082"/>
              <a:gd name="connsiteX4-317" fmla="*/ 2389 w 2895"/>
              <a:gd name="connsiteY4-318" fmla="*/ 402 h 1082"/>
              <a:gd name="connsiteX5-319" fmla="*/ 2895 w 2895"/>
              <a:gd name="connsiteY5-320" fmla="*/ 415 h 1082"/>
              <a:gd name="connsiteX6-321" fmla="*/ 2878 w 2895"/>
              <a:gd name="connsiteY6-322" fmla="*/ 424 h 1082"/>
              <a:gd name="connsiteX7-323" fmla="*/ 2878 w 2895"/>
              <a:gd name="connsiteY7-324" fmla="*/ 424 h 1082"/>
              <a:gd name="connsiteX8-325" fmla="*/ 2449 w 2895"/>
              <a:gd name="connsiteY8-326" fmla="*/ 382 h 1082"/>
              <a:gd name="connsiteX9-327" fmla="*/ 2801 w 2895"/>
              <a:gd name="connsiteY9-328" fmla="*/ 0 h 1082"/>
              <a:gd name="connsiteX10-329" fmla="*/ 2474 w 2895"/>
              <a:gd name="connsiteY10-330" fmla="*/ 344 h 1082"/>
              <a:gd name="connsiteX11-331" fmla="*/ 2137 w 2895"/>
              <a:gd name="connsiteY11-332" fmla="*/ 312 h 1082"/>
              <a:gd name="connsiteX12-333" fmla="*/ 1711 w 2895"/>
              <a:gd name="connsiteY12-334" fmla="*/ 545 h 1082"/>
              <a:gd name="connsiteX13-335" fmla="*/ 1609 w 2895"/>
              <a:gd name="connsiteY13-336" fmla="*/ 619 h 1082"/>
              <a:gd name="connsiteX14-337" fmla="*/ 1353 w 2895"/>
              <a:gd name="connsiteY14-338" fmla="*/ 675 h 1082"/>
              <a:gd name="connsiteX15-339" fmla="*/ 893 w 2895"/>
              <a:gd name="connsiteY15-340" fmla="*/ 585 h 1082"/>
              <a:gd name="connsiteX16-341" fmla="*/ 6 w 2895"/>
              <a:gd name="connsiteY16-342" fmla="*/ 676 h 1082"/>
              <a:gd name="connsiteX17-343" fmla="*/ 0 w 2895"/>
              <a:gd name="connsiteY17-344" fmla="*/ 681 h 1082"/>
              <a:gd name="connsiteX18-345" fmla="*/ 0 w 2895"/>
              <a:gd name="connsiteY18-346" fmla="*/ 1070 h 1082"/>
              <a:gd name="connsiteX19-347" fmla="*/ 56 w 2895"/>
              <a:gd name="connsiteY19-348" fmla="*/ 908 h 1082"/>
              <a:gd name="connsiteX20-349" fmla="*/ 325 w 2895"/>
              <a:gd name="connsiteY20-350" fmla="*/ 673 h 1082"/>
              <a:gd name="connsiteX21-351" fmla="*/ 973 w 2895"/>
              <a:gd name="connsiteY21-352" fmla="*/ 702 h 1082"/>
              <a:gd name="connsiteX22-353" fmla="*/ 1550 w 2895"/>
              <a:gd name="connsiteY22-354" fmla="*/ 906 h 1082"/>
              <a:gd name="connsiteX23-355" fmla="*/ 1647 w 2895"/>
              <a:gd name="connsiteY23-356" fmla="*/ 1021 h 1082"/>
              <a:gd name="connsiteX24-357" fmla="*/ 1850 w 2895"/>
              <a:gd name="connsiteY24-358" fmla="*/ 1065 h 1082"/>
              <a:gd name="connsiteX25-359" fmla="*/ 1594 w 2895"/>
              <a:gd name="connsiteY25-360" fmla="*/ 892 h 1082"/>
              <a:gd name="connsiteX26-361" fmla="*/ 1752 w 2895"/>
              <a:gd name="connsiteY26-362" fmla="*/ 953 h 1082"/>
              <a:gd name="connsiteX27-363" fmla="*/ 2137 w 2895"/>
              <a:gd name="connsiteY27-364" fmla="*/ 855 h 1082"/>
              <a:gd name="connsiteX28-365" fmla="*/ 1782 w 2895"/>
              <a:gd name="connsiteY28-366" fmla="*/ 951 h 1082"/>
              <a:gd name="connsiteX0-367" fmla="*/ 954 w 2895"/>
              <a:gd name="connsiteY0-368" fmla="*/ 697 h 1082"/>
              <a:gd name="connsiteX1-369" fmla="*/ 1611 w 2895"/>
              <a:gd name="connsiteY1-370" fmla="*/ 694 h 1082"/>
              <a:gd name="connsiteX2-371" fmla="*/ 1740 w 2895"/>
              <a:gd name="connsiteY2-372" fmla="*/ 588 h 1082"/>
              <a:gd name="connsiteX3-373" fmla="*/ 2389 w 2895"/>
              <a:gd name="connsiteY3-374" fmla="*/ 402 h 1082"/>
              <a:gd name="connsiteX4-375" fmla="*/ 2895 w 2895"/>
              <a:gd name="connsiteY4-376" fmla="*/ 415 h 1082"/>
              <a:gd name="connsiteX5-377" fmla="*/ 2878 w 2895"/>
              <a:gd name="connsiteY5-378" fmla="*/ 424 h 1082"/>
              <a:gd name="connsiteX6-379" fmla="*/ 2878 w 2895"/>
              <a:gd name="connsiteY6-380" fmla="*/ 424 h 1082"/>
              <a:gd name="connsiteX7-381" fmla="*/ 2449 w 2895"/>
              <a:gd name="connsiteY7-382" fmla="*/ 382 h 1082"/>
              <a:gd name="connsiteX8-383" fmla="*/ 2801 w 2895"/>
              <a:gd name="connsiteY8-384" fmla="*/ 0 h 1082"/>
              <a:gd name="connsiteX9-385" fmla="*/ 2474 w 2895"/>
              <a:gd name="connsiteY9-386" fmla="*/ 344 h 1082"/>
              <a:gd name="connsiteX10-387" fmla="*/ 2137 w 2895"/>
              <a:gd name="connsiteY10-388" fmla="*/ 312 h 1082"/>
              <a:gd name="connsiteX11-389" fmla="*/ 1711 w 2895"/>
              <a:gd name="connsiteY11-390" fmla="*/ 545 h 1082"/>
              <a:gd name="connsiteX12-391" fmla="*/ 1609 w 2895"/>
              <a:gd name="connsiteY12-392" fmla="*/ 619 h 1082"/>
              <a:gd name="connsiteX13-393" fmla="*/ 1353 w 2895"/>
              <a:gd name="connsiteY13-394" fmla="*/ 675 h 1082"/>
              <a:gd name="connsiteX14-395" fmla="*/ 893 w 2895"/>
              <a:gd name="connsiteY14-396" fmla="*/ 585 h 1082"/>
              <a:gd name="connsiteX15-397" fmla="*/ 6 w 2895"/>
              <a:gd name="connsiteY15-398" fmla="*/ 676 h 1082"/>
              <a:gd name="connsiteX16-399" fmla="*/ 0 w 2895"/>
              <a:gd name="connsiteY16-400" fmla="*/ 681 h 1082"/>
              <a:gd name="connsiteX17-401" fmla="*/ 0 w 2895"/>
              <a:gd name="connsiteY17-402" fmla="*/ 1070 h 1082"/>
              <a:gd name="connsiteX18-403" fmla="*/ 56 w 2895"/>
              <a:gd name="connsiteY18-404" fmla="*/ 908 h 1082"/>
              <a:gd name="connsiteX19-405" fmla="*/ 325 w 2895"/>
              <a:gd name="connsiteY19-406" fmla="*/ 673 h 1082"/>
              <a:gd name="connsiteX20-407" fmla="*/ 973 w 2895"/>
              <a:gd name="connsiteY20-408" fmla="*/ 702 h 1082"/>
              <a:gd name="connsiteX21-409" fmla="*/ 1550 w 2895"/>
              <a:gd name="connsiteY21-410" fmla="*/ 906 h 1082"/>
              <a:gd name="connsiteX22-411" fmla="*/ 1647 w 2895"/>
              <a:gd name="connsiteY22-412" fmla="*/ 1021 h 1082"/>
              <a:gd name="connsiteX23-413" fmla="*/ 1850 w 2895"/>
              <a:gd name="connsiteY23-414" fmla="*/ 1065 h 1082"/>
              <a:gd name="connsiteX24-415" fmla="*/ 1594 w 2895"/>
              <a:gd name="connsiteY24-416" fmla="*/ 892 h 1082"/>
              <a:gd name="connsiteX25-417" fmla="*/ 1752 w 2895"/>
              <a:gd name="connsiteY25-418" fmla="*/ 953 h 1082"/>
              <a:gd name="connsiteX26-419" fmla="*/ 2137 w 2895"/>
              <a:gd name="connsiteY26-420" fmla="*/ 855 h 1082"/>
              <a:gd name="connsiteX27-421" fmla="*/ 1782 w 2895"/>
              <a:gd name="connsiteY27-422" fmla="*/ 951 h 1082"/>
              <a:gd name="connsiteX0-423" fmla="*/ 954 w 2895"/>
              <a:gd name="connsiteY0-424" fmla="*/ 697 h 1082"/>
              <a:gd name="connsiteX1-425" fmla="*/ 1611 w 2895"/>
              <a:gd name="connsiteY1-426" fmla="*/ 694 h 1082"/>
              <a:gd name="connsiteX2-427" fmla="*/ 1740 w 2895"/>
              <a:gd name="connsiteY2-428" fmla="*/ 588 h 1082"/>
              <a:gd name="connsiteX3-429" fmla="*/ 2389 w 2895"/>
              <a:gd name="connsiteY3-430" fmla="*/ 402 h 1082"/>
              <a:gd name="connsiteX4-431" fmla="*/ 2895 w 2895"/>
              <a:gd name="connsiteY4-432" fmla="*/ 415 h 1082"/>
              <a:gd name="connsiteX5-433" fmla="*/ 2878 w 2895"/>
              <a:gd name="connsiteY5-434" fmla="*/ 424 h 1082"/>
              <a:gd name="connsiteX6-435" fmla="*/ 2878 w 2895"/>
              <a:gd name="connsiteY6-436" fmla="*/ 424 h 1082"/>
              <a:gd name="connsiteX7-437" fmla="*/ 2449 w 2895"/>
              <a:gd name="connsiteY7-438" fmla="*/ 382 h 1082"/>
              <a:gd name="connsiteX8-439" fmla="*/ 2801 w 2895"/>
              <a:gd name="connsiteY8-440" fmla="*/ 0 h 1082"/>
              <a:gd name="connsiteX9-441" fmla="*/ 2474 w 2895"/>
              <a:gd name="connsiteY9-442" fmla="*/ 344 h 1082"/>
              <a:gd name="connsiteX10-443" fmla="*/ 2137 w 2895"/>
              <a:gd name="connsiteY10-444" fmla="*/ 312 h 1082"/>
              <a:gd name="connsiteX11-445" fmla="*/ 1711 w 2895"/>
              <a:gd name="connsiteY11-446" fmla="*/ 545 h 1082"/>
              <a:gd name="connsiteX12-447" fmla="*/ 1609 w 2895"/>
              <a:gd name="connsiteY12-448" fmla="*/ 619 h 1082"/>
              <a:gd name="connsiteX13-449" fmla="*/ 1353 w 2895"/>
              <a:gd name="connsiteY13-450" fmla="*/ 675 h 1082"/>
              <a:gd name="connsiteX14-451" fmla="*/ 893 w 2895"/>
              <a:gd name="connsiteY14-452" fmla="*/ 585 h 1082"/>
              <a:gd name="connsiteX15-453" fmla="*/ 6 w 2895"/>
              <a:gd name="connsiteY15-454" fmla="*/ 676 h 1082"/>
              <a:gd name="connsiteX16-455" fmla="*/ 0 w 2895"/>
              <a:gd name="connsiteY16-456" fmla="*/ 681 h 1082"/>
              <a:gd name="connsiteX17-457" fmla="*/ 0 w 2895"/>
              <a:gd name="connsiteY17-458" fmla="*/ 1070 h 1082"/>
              <a:gd name="connsiteX18-459" fmla="*/ 56 w 2895"/>
              <a:gd name="connsiteY18-460" fmla="*/ 908 h 1082"/>
              <a:gd name="connsiteX19-461" fmla="*/ 325 w 2895"/>
              <a:gd name="connsiteY19-462" fmla="*/ 673 h 1082"/>
              <a:gd name="connsiteX20-463" fmla="*/ 973 w 2895"/>
              <a:gd name="connsiteY20-464" fmla="*/ 702 h 1082"/>
              <a:gd name="connsiteX21-465" fmla="*/ 1550 w 2895"/>
              <a:gd name="connsiteY21-466" fmla="*/ 906 h 1082"/>
              <a:gd name="connsiteX22-467" fmla="*/ 1647 w 2895"/>
              <a:gd name="connsiteY22-468" fmla="*/ 1021 h 1082"/>
              <a:gd name="connsiteX23-469" fmla="*/ 1850 w 2895"/>
              <a:gd name="connsiteY23-470" fmla="*/ 1065 h 1082"/>
              <a:gd name="connsiteX24-471" fmla="*/ 1752 w 2895"/>
              <a:gd name="connsiteY24-472" fmla="*/ 953 h 1082"/>
              <a:gd name="connsiteX25-473" fmla="*/ 2137 w 2895"/>
              <a:gd name="connsiteY25-474" fmla="*/ 855 h 1082"/>
              <a:gd name="connsiteX26-475" fmla="*/ 1782 w 2895"/>
              <a:gd name="connsiteY26-476" fmla="*/ 951 h 1082"/>
              <a:gd name="connsiteX0-477" fmla="*/ 954 w 2895"/>
              <a:gd name="connsiteY0-478" fmla="*/ 697 h 1082"/>
              <a:gd name="connsiteX1-479" fmla="*/ 1611 w 2895"/>
              <a:gd name="connsiteY1-480" fmla="*/ 694 h 1082"/>
              <a:gd name="connsiteX2-481" fmla="*/ 1740 w 2895"/>
              <a:gd name="connsiteY2-482" fmla="*/ 588 h 1082"/>
              <a:gd name="connsiteX3-483" fmla="*/ 2389 w 2895"/>
              <a:gd name="connsiteY3-484" fmla="*/ 402 h 1082"/>
              <a:gd name="connsiteX4-485" fmla="*/ 2895 w 2895"/>
              <a:gd name="connsiteY4-486" fmla="*/ 415 h 1082"/>
              <a:gd name="connsiteX5-487" fmla="*/ 2878 w 2895"/>
              <a:gd name="connsiteY5-488" fmla="*/ 424 h 1082"/>
              <a:gd name="connsiteX6-489" fmla="*/ 2878 w 2895"/>
              <a:gd name="connsiteY6-490" fmla="*/ 424 h 1082"/>
              <a:gd name="connsiteX7-491" fmla="*/ 2449 w 2895"/>
              <a:gd name="connsiteY7-492" fmla="*/ 382 h 1082"/>
              <a:gd name="connsiteX8-493" fmla="*/ 2801 w 2895"/>
              <a:gd name="connsiteY8-494" fmla="*/ 0 h 1082"/>
              <a:gd name="connsiteX9-495" fmla="*/ 2474 w 2895"/>
              <a:gd name="connsiteY9-496" fmla="*/ 344 h 1082"/>
              <a:gd name="connsiteX10-497" fmla="*/ 2137 w 2895"/>
              <a:gd name="connsiteY10-498" fmla="*/ 312 h 1082"/>
              <a:gd name="connsiteX11-499" fmla="*/ 1711 w 2895"/>
              <a:gd name="connsiteY11-500" fmla="*/ 545 h 1082"/>
              <a:gd name="connsiteX12-501" fmla="*/ 1609 w 2895"/>
              <a:gd name="connsiteY12-502" fmla="*/ 619 h 1082"/>
              <a:gd name="connsiteX13-503" fmla="*/ 1353 w 2895"/>
              <a:gd name="connsiteY13-504" fmla="*/ 675 h 1082"/>
              <a:gd name="connsiteX14-505" fmla="*/ 893 w 2895"/>
              <a:gd name="connsiteY14-506" fmla="*/ 585 h 1082"/>
              <a:gd name="connsiteX15-507" fmla="*/ 6 w 2895"/>
              <a:gd name="connsiteY15-508" fmla="*/ 676 h 1082"/>
              <a:gd name="connsiteX16-509" fmla="*/ 0 w 2895"/>
              <a:gd name="connsiteY16-510" fmla="*/ 681 h 1082"/>
              <a:gd name="connsiteX17-511" fmla="*/ 0 w 2895"/>
              <a:gd name="connsiteY17-512" fmla="*/ 1070 h 1082"/>
              <a:gd name="connsiteX18-513" fmla="*/ 56 w 2895"/>
              <a:gd name="connsiteY18-514" fmla="*/ 908 h 1082"/>
              <a:gd name="connsiteX19-515" fmla="*/ 325 w 2895"/>
              <a:gd name="connsiteY19-516" fmla="*/ 673 h 1082"/>
              <a:gd name="connsiteX20-517" fmla="*/ 973 w 2895"/>
              <a:gd name="connsiteY20-518" fmla="*/ 702 h 1082"/>
              <a:gd name="connsiteX21-519" fmla="*/ 1647 w 2895"/>
              <a:gd name="connsiteY21-520" fmla="*/ 1021 h 1082"/>
              <a:gd name="connsiteX22-521" fmla="*/ 1850 w 2895"/>
              <a:gd name="connsiteY22-522" fmla="*/ 1065 h 1082"/>
              <a:gd name="connsiteX23-523" fmla="*/ 1752 w 2895"/>
              <a:gd name="connsiteY23-524" fmla="*/ 953 h 1082"/>
              <a:gd name="connsiteX24-525" fmla="*/ 2137 w 2895"/>
              <a:gd name="connsiteY24-526" fmla="*/ 855 h 1082"/>
              <a:gd name="connsiteX25-527" fmla="*/ 1782 w 2895"/>
              <a:gd name="connsiteY25-528" fmla="*/ 951 h 1082"/>
              <a:gd name="connsiteX0-529" fmla="*/ 954 w 2895"/>
              <a:gd name="connsiteY0-530" fmla="*/ 697 h 1070"/>
              <a:gd name="connsiteX1-531" fmla="*/ 1611 w 2895"/>
              <a:gd name="connsiteY1-532" fmla="*/ 694 h 1070"/>
              <a:gd name="connsiteX2-533" fmla="*/ 1740 w 2895"/>
              <a:gd name="connsiteY2-534" fmla="*/ 588 h 1070"/>
              <a:gd name="connsiteX3-535" fmla="*/ 2389 w 2895"/>
              <a:gd name="connsiteY3-536" fmla="*/ 402 h 1070"/>
              <a:gd name="connsiteX4-537" fmla="*/ 2895 w 2895"/>
              <a:gd name="connsiteY4-538" fmla="*/ 415 h 1070"/>
              <a:gd name="connsiteX5-539" fmla="*/ 2878 w 2895"/>
              <a:gd name="connsiteY5-540" fmla="*/ 424 h 1070"/>
              <a:gd name="connsiteX6-541" fmla="*/ 2878 w 2895"/>
              <a:gd name="connsiteY6-542" fmla="*/ 424 h 1070"/>
              <a:gd name="connsiteX7-543" fmla="*/ 2449 w 2895"/>
              <a:gd name="connsiteY7-544" fmla="*/ 382 h 1070"/>
              <a:gd name="connsiteX8-545" fmla="*/ 2801 w 2895"/>
              <a:gd name="connsiteY8-546" fmla="*/ 0 h 1070"/>
              <a:gd name="connsiteX9-547" fmla="*/ 2474 w 2895"/>
              <a:gd name="connsiteY9-548" fmla="*/ 344 h 1070"/>
              <a:gd name="connsiteX10-549" fmla="*/ 2137 w 2895"/>
              <a:gd name="connsiteY10-550" fmla="*/ 312 h 1070"/>
              <a:gd name="connsiteX11-551" fmla="*/ 1711 w 2895"/>
              <a:gd name="connsiteY11-552" fmla="*/ 545 h 1070"/>
              <a:gd name="connsiteX12-553" fmla="*/ 1609 w 2895"/>
              <a:gd name="connsiteY12-554" fmla="*/ 619 h 1070"/>
              <a:gd name="connsiteX13-555" fmla="*/ 1353 w 2895"/>
              <a:gd name="connsiteY13-556" fmla="*/ 675 h 1070"/>
              <a:gd name="connsiteX14-557" fmla="*/ 893 w 2895"/>
              <a:gd name="connsiteY14-558" fmla="*/ 585 h 1070"/>
              <a:gd name="connsiteX15-559" fmla="*/ 6 w 2895"/>
              <a:gd name="connsiteY15-560" fmla="*/ 676 h 1070"/>
              <a:gd name="connsiteX16-561" fmla="*/ 0 w 2895"/>
              <a:gd name="connsiteY16-562" fmla="*/ 681 h 1070"/>
              <a:gd name="connsiteX17-563" fmla="*/ 0 w 2895"/>
              <a:gd name="connsiteY17-564" fmla="*/ 1070 h 1070"/>
              <a:gd name="connsiteX18-565" fmla="*/ 56 w 2895"/>
              <a:gd name="connsiteY18-566" fmla="*/ 908 h 1070"/>
              <a:gd name="connsiteX19-567" fmla="*/ 325 w 2895"/>
              <a:gd name="connsiteY19-568" fmla="*/ 673 h 1070"/>
              <a:gd name="connsiteX20-569" fmla="*/ 973 w 2895"/>
              <a:gd name="connsiteY20-570" fmla="*/ 702 h 1070"/>
              <a:gd name="connsiteX21-571" fmla="*/ 1850 w 2895"/>
              <a:gd name="connsiteY21-572" fmla="*/ 1065 h 1070"/>
              <a:gd name="connsiteX22-573" fmla="*/ 1752 w 2895"/>
              <a:gd name="connsiteY22-574" fmla="*/ 953 h 1070"/>
              <a:gd name="connsiteX23-575" fmla="*/ 2137 w 2895"/>
              <a:gd name="connsiteY23-576" fmla="*/ 855 h 1070"/>
              <a:gd name="connsiteX24-577" fmla="*/ 1782 w 2895"/>
              <a:gd name="connsiteY24-578" fmla="*/ 951 h 1070"/>
              <a:gd name="connsiteX0-579" fmla="*/ 954 w 2895"/>
              <a:gd name="connsiteY0-580" fmla="*/ 697 h 1091"/>
              <a:gd name="connsiteX1-581" fmla="*/ 1611 w 2895"/>
              <a:gd name="connsiteY1-582" fmla="*/ 694 h 1091"/>
              <a:gd name="connsiteX2-583" fmla="*/ 1740 w 2895"/>
              <a:gd name="connsiteY2-584" fmla="*/ 588 h 1091"/>
              <a:gd name="connsiteX3-585" fmla="*/ 2389 w 2895"/>
              <a:gd name="connsiteY3-586" fmla="*/ 402 h 1091"/>
              <a:gd name="connsiteX4-587" fmla="*/ 2895 w 2895"/>
              <a:gd name="connsiteY4-588" fmla="*/ 415 h 1091"/>
              <a:gd name="connsiteX5-589" fmla="*/ 2878 w 2895"/>
              <a:gd name="connsiteY5-590" fmla="*/ 424 h 1091"/>
              <a:gd name="connsiteX6-591" fmla="*/ 2878 w 2895"/>
              <a:gd name="connsiteY6-592" fmla="*/ 424 h 1091"/>
              <a:gd name="connsiteX7-593" fmla="*/ 2449 w 2895"/>
              <a:gd name="connsiteY7-594" fmla="*/ 382 h 1091"/>
              <a:gd name="connsiteX8-595" fmla="*/ 2801 w 2895"/>
              <a:gd name="connsiteY8-596" fmla="*/ 0 h 1091"/>
              <a:gd name="connsiteX9-597" fmla="*/ 2474 w 2895"/>
              <a:gd name="connsiteY9-598" fmla="*/ 344 h 1091"/>
              <a:gd name="connsiteX10-599" fmla="*/ 2137 w 2895"/>
              <a:gd name="connsiteY10-600" fmla="*/ 312 h 1091"/>
              <a:gd name="connsiteX11-601" fmla="*/ 1711 w 2895"/>
              <a:gd name="connsiteY11-602" fmla="*/ 545 h 1091"/>
              <a:gd name="connsiteX12-603" fmla="*/ 1609 w 2895"/>
              <a:gd name="connsiteY12-604" fmla="*/ 619 h 1091"/>
              <a:gd name="connsiteX13-605" fmla="*/ 1353 w 2895"/>
              <a:gd name="connsiteY13-606" fmla="*/ 675 h 1091"/>
              <a:gd name="connsiteX14-607" fmla="*/ 893 w 2895"/>
              <a:gd name="connsiteY14-608" fmla="*/ 585 h 1091"/>
              <a:gd name="connsiteX15-609" fmla="*/ 6 w 2895"/>
              <a:gd name="connsiteY15-610" fmla="*/ 676 h 1091"/>
              <a:gd name="connsiteX16-611" fmla="*/ 0 w 2895"/>
              <a:gd name="connsiteY16-612" fmla="*/ 681 h 1091"/>
              <a:gd name="connsiteX17-613" fmla="*/ 0 w 2895"/>
              <a:gd name="connsiteY17-614" fmla="*/ 1070 h 1091"/>
              <a:gd name="connsiteX18-615" fmla="*/ 56 w 2895"/>
              <a:gd name="connsiteY18-616" fmla="*/ 908 h 1091"/>
              <a:gd name="connsiteX19-617" fmla="*/ 325 w 2895"/>
              <a:gd name="connsiteY19-618" fmla="*/ 673 h 1091"/>
              <a:gd name="connsiteX20-619" fmla="*/ 973 w 2895"/>
              <a:gd name="connsiteY20-620" fmla="*/ 702 h 1091"/>
              <a:gd name="connsiteX21-621" fmla="*/ 1850 w 2895"/>
              <a:gd name="connsiteY21-622" fmla="*/ 1065 h 1091"/>
              <a:gd name="connsiteX22-623" fmla="*/ 2137 w 2895"/>
              <a:gd name="connsiteY22-624" fmla="*/ 855 h 1091"/>
              <a:gd name="connsiteX23-625" fmla="*/ 1782 w 2895"/>
              <a:gd name="connsiteY23-626" fmla="*/ 951 h 1091"/>
              <a:gd name="connsiteX0-627" fmla="*/ 954 w 2895"/>
              <a:gd name="connsiteY0-628" fmla="*/ 697 h 1091"/>
              <a:gd name="connsiteX1-629" fmla="*/ 1611 w 2895"/>
              <a:gd name="connsiteY1-630" fmla="*/ 694 h 1091"/>
              <a:gd name="connsiteX2-631" fmla="*/ 1740 w 2895"/>
              <a:gd name="connsiteY2-632" fmla="*/ 588 h 1091"/>
              <a:gd name="connsiteX3-633" fmla="*/ 2389 w 2895"/>
              <a:gd name="connsiteY3-634" fmla="*/ 402 h 1091"/>
              <a:gd name="connsiteX4-635" fmla="*/ 2895 w 2895"/>
              <a:gd name="connsiteY4-636" fmla="*/ 415 h 1091"/>
              <a:gd name="connsiteX5-637" fmla="*/ 2878 w 2895"/>
              <a:gd name="connsiteY5-638" fmla="*/ 424 h 1091"/>
              <a:gd name="connsiteX6-639" fmla="*/ 2878 w 2895"/>
              <a:gd name="connsiteY6-640" fmla="*/ 424 h 1091"/>
              <a:gd name="connsiteX7-641" fmla="*/ 2449 w 2895"/>
              <a:gd name="connsiteY7-642" fmla="*/ 382 h 1091"/>
              <a:gd name="connsiteX8-643" fmla="*/ 2801 w 2895"/>
              <a:gd name="connsiteY8-644" fmla="*/ 0 h 1091"/>
              <a:gd name="connsiteX9-645" fmla="*/ 2474 w 2895"/>
              <a:gd name="connsiteY9-646" fmla="*/ 344 h 1091"/>
              <a:gd name="connsiteX10-647" fmla="*/ 2137 w 2895"/>
              <a:gd name="connsiteY10-648" fmla="*/ 312 h 1091"/>
              <a:gd name="connsiteX11-649" fmla="*/ 1711 w 2895"/>
              <a:gd name="connsiteY11-650" fmla="*/ 545 h 1091"/>
              <a:gd name="connsiteX12-651" fmla="*/ 1609 w 2895"/>
              <a:gd name="connsiteY12-652" fmla="*/ 619 h 1091"/>
              <a:gd name="connsiteX13-653" fmla="*/ 1353 w 2895"/>
              <a:gd name="connsiteY13-654" fmla="*/ 675 h 1091"/>
              <a:gd name="connsiteX14-655" fmla="*/ 893 w 2895"/>
              <a:gd name="connsiteY14-656" fmla="*/ 585 h 1091"/>
              <a:gd name="connsiteX15-657" fmla="*/ 6 w 2895"/>
              <a:gd name="connsiteY15-658" fmla="*/ 676 h 1091"/>
              <a:gd name="connsiteX16-659" fmla="*/ 0 w 2895"/>
              <a:gd name="connsiteY16-660" fmla="*/ 681 h 1091"/>
              <a:gd name="connsiteX17-661" fmla="*/ 0 w 2895"/>
              <a:gd name="connsiteY17-662" fmla="*/ 1070 h 1091"/>
              <a:gd name="connsiteX18-663" fmla="*/ 56 w 2895"/>
              <a:gd name="connsiteY18-664" fmla="*/ 908 h 1091"/>
              <a:gd name="connsiteX19-665" fmla="*/ 325 w 2895"/>
              <a:gd name="connsiteY19-666" fmla="*/ 673 h 1091"/>
              <a:gd name="connsiteX20-667" fmla="*/ 973 w 2895"/>
              <a:gd name="connsiteY20-668" fmla="*/ 702 h 1091"/>
              <a:gd name="connsiteX21-669" fmla="*/ 1850 w 2895"/>
              <a:gd name="connsiteY21-670" fmla="*/ 1065 h 1091"/>
              <a:gd name="connsiteX22-671" fmla="*/ 2137 w 2895"/>
              <a:gd name="connsiteY22-672" fmla="*/ 855 h 1091"/>
              <a:gd name="connsiteX0-673" fmla="*/ 954 w 2895"/>
              <a:gd name="connsiteY0-674" fmla="*/ 697 h 1091"/>
              <a:gd name="connsiteX1-675" fmla="*/ 1611 w 2895"/>
              <a:gd name="connsiteY1-676" fmla="*/ 694 h 1091"/>
              <a:gd name="connsiteX2-677" fmla="*/ 1740 w 2895"/>
              <a:gd name="connsiteY2-678" fmla="*/ 588 h 1091"/>
              <a:gd name="connsiteX3-679" fmla="*/ 2389 w 2895"/>
              <a:gd name="connsiteY3-680" fmla="*/ 402 h 1091"/>
              <a:gd name="connsiteX4-681" fmla="*/ 2895 w 2895"/>
              <a:gd name="connsiteY4-682" fmla="*/ 415 h 1091"/>
              <a:gd name="connsiteX5-683" fmla="*/ 2878 w 2895"/>
              <a:gd name="connsiteY5-684" fmla="*/ 424 h 1091"/>
              <a:gd name="connsiteX6-685" fmla="*/ 2878 w 2895"/>
              <a:gd name="connsiteY6-686" fmla="*/ 424 h 1091"/>
              <a:gd name="connsiteX7-687" fmla="*/ 2449 w 2895"/>
              <a:gd name="connsiteY7-688" fmla="*/ 382 h 1091"/>
              <a:gd name="connsiteX8-689" fmla="*/ 2801 w 2895"/>
              <a:gd name="connsiteY8-690" fmla="*/ 0 h 1091"/>
              <a:gd name="connsiteX9-691" fmla="*/ 2474 w 2895"/>
              <a:gd name="connsiteY9-692" fmla="*/ 344 h 1091"/>
              <a:gd name="connsiteX10-693" fmla="*/ 2137 w 2895"/>
              <a:gd name="connsiteY10-694" fmla="*/ 312 h 1091"/>
              <a:gd name="connsiteX11-695" fmla="*/ 1711 w 2895"/>
              <a:gd name="connsiteY11-696" fmla="*/ 545 h 1091"/>
              <a:gd name="connsiteX12-697" fmla="*/ 1609 w 2895"/>
              <a:gd name="connsiteY12-698" fmla="*/ 619 h 1091"/>
              <a:gd name="connsiteX13-699" fmla="*/ 1353 w 2895"/>
              <a:gd name="connsiteY13-700" fmla="*/ 675 h 1091"/>
              <a:gd name="connsiteX14-701" fmla="*/ 893 w 2895"/>
              <a:gd name="connsiteY14-702" fmla="*/ 585 h 1091"/>
              <a:gd name="connsiteX15-703" fmla="*/ 6 w 2895"/>
              <a:gd name="connsiteY15-704" fmla="*/ 676 h 1091"/>
              <a:gd name="connsiteX16-705" fmla="*/ 0 w 2895"/>
              <a:gd name="connsiteY16-706" fmla="*/ 681 h 1091"/>
              <a:gd name="connsiteX17-707" fmla="*/ 0 w 2895"/>
              <a:gd name="connsiteY17-708" fmla="*/ 1070 h 1091"/>
              <a:gd name="connsiteX18-709" fmla="*/ 56 w 2895"/>
              <a:gd name="connsiteY18-710" fmla="*/ 908 h 1091"/>
              <a:gd name="connsiteX19-711" fmla="*/ 325 w 2895"/>
              <a:gd name="connsiteY19-712" fmla="*/ 673 h 1091"/>
              <a:gd name="connsiteX20-713" fmla="*/ 973 w 2895"/>
              <a:gd name="connsiteY20-714" fmla="*/ 702 h 1091"/>
              <a:gd name="connsiteX21-715" fmla="*/ 1850 w 2895"/>
              <a:gd name="connsiteY21-716" fmla="*/ 1065 h 1091"/>
              <a:gd name="connsiteX22-717" fmla="*/ 2139 w 2895"/>
              <a:gd name="connsiteY22-718" fmla="*/ 850 h 1091"/>
              <a:gd name="connsiteX0-719" fmla="*/ 954 w 2895"/>
              <a:gd name="connsiteY0-720" fmla="*/ 697 h 1070"/>
              <a:gd name="connsiteX1-721" fmla="*/ 1611 w 2895"/>
              <a:gd name="connsiteY1-722" fmla="*/ 694 h 1070"/>
              <a:gd name="connsiteX2-723" fmla="*/ 1740 w 2895"/>
              <a:gd name="connsiteY2-724" fmla="*/ 588 h 1070"/>
              <a:gd name="connsiteX3-725" fmla="*/ 2389 w 2895"/>
              <a:gd name="connsiteY3-726" fmla="*/ 402 h 1070"/>
              <a:gd name="connsiteX4-727" fmla="*/ 2895 w 2895"/>
              <a:gd name="connsiteY4-728" fmla="*/ 415 h 1070"/>
              <a:gd name="connsiteX5-729" fmla="*/ 2878 w 2895"/>
              <a:gd name="connsiteY5-730" fmla="*/ 424 h 1070"/>
              <a:gd name="connsiteX6-731" fmla="*/ 2878 w 2895"/>
              <a:gd name="connsiteY6-732" fmla="*/ 424 h 1070"/>
              <a:gd name="connsiteX7-733" fmla="*/ 2449 w 2895"/>
              <a:gd name="connsiteY7-734" fmla="*/ 382 h 1070"/>
              <a:gd name="connsiteX8-735" fmla="*/ 2801 w 2895"/>
              <a:gd name="connsiteY8-736" fmla="*/ 0 h 1070"/>
              <a:gd name="connsiteX9-737" fmla="*/ 2474 w 2895"/>
              <a:gd name="connsiteY9-738" fmla="*/ 344 h 1070"/>
              <a:gd name="connsiteX10-739" fmla="*/ 2137 w 2895"/>
              <a:gd name="connsiteY10-740" fmla="*/ 312 h 1070"/>
              <a:gd name="connsiteX11-741" fmla="*/ 1711 w 2895"/>
              <a:gd name="connsiteY11-742" fmla="*/ 545 h 1070"/>
              <a:gd name="connsiteX12-743" fmla="*/ 1609 w 2895"/>
              <a:gd name="connsiteY12-744" fmla="*/ 619 h 1070"/>
              <a:gd name="connsiteX13-745" fmla="*/ 1353 w 2895"/>
              <a:gd name="connsiteY13-746" fmla="*/ 675 h 1070"/>
              <a:gd name="connsiteX14-747" fmla="*/ 893 w 2895"/>
              <a:gd name="connsiteY14-748" fmla="*/ 585 h 1070"/>
              <a:gd name="connsiteX15-749" fmla="*/ 6 w 2895"/>
              <a:gd name="connsiteY15-750" fmla="*/ 676 h 1070"/>
              <a:gd name="connsiteX16-751" fmla="*/ 0 w 2895"/>
              <a:gd name="connsiteY16-752" fmla="*/ 681 h 1070"/>
              <a:gd name="connsiteX17-753" fmla="*/ 0 w 2895"/>
              <a:gd name="connsiteY17-754" fmla="*/ 1070 h 1070"/>
              <a:gd name="connsiteX18-755" fmla="*/ 56 w 2895"/>
              <a:gd name="connsiteY18-756" fmla="*/ 908 h 1070"/>
              <a:gd name="connsiteX19-757" fmla="*/ 325 w 2895"/>
              <a:gd name="connsiteY19-758" fmla="*/ 673 h 1070"/>
              <a:gd name="connsiteX20-759" fmla="*/ 973 w 2895"/>
              <a:gd name="connsiteY20-760" fmla="*/ 702 h 1070"/>
              <a:gd name="connsiteX21-761" fmla="*/ 1850 w 2895"/>
              <a:gd name="connsiteY21-762" fmla="*/ 1065 h 1070"/>
              <a:gd name="connsiteX0-763" fmla="*/ 954 w 2895"/>
              <a:gd name="connsiteY0-764" fmla="*/ 697 h 1070"/>
              <a:gd name="connsiteX1-765" fmla="*/ 1611 w 2895"/>
              <a:gd name="connsiteY1-766" fmla="*/ 694 h 1070"/>
              <a:gd name="connsiteX2-767" fmla="*/ 1740 w 2895"/>
              <a:gd name="connsiteY2-768" fmla="*/ 588 h 1070"/>
              <a:gd name="connsiteX3-769" fmla="*/ 2389 w 2895"/>
              <a:gd name="connsiteY3-770" fmla="*/ 402 h 1070"/>
              <a:gd name="connsiteX4-771" fmla="*/ 2895 w 2895"/>
              <a:gd name="connsiteY4-772" fmla="*/ 415 h 1070"/>
              <a:gd name="connsiteX5-773" fmla="*/ 2878 w 2895"/>
              <a:gd name="connsiteY5-774" fmla="*/ 424 h 1070"/>
              <a:gd name="connsiteX6-775" fmla="*/ 2878 w 2895"/>
              <a:gd name="connsiteY6-776" fmla="*/ 424 h 1070"/>
              <a:gd name="connsiteX7-777" fmla="*/ 2449 w 2895"/>
              <a:gd name="connsiteY7-778" fmla="*/ 382 h 1070"/>
              <a:gd name="connsiteX8-779" fmla="*/ 2801 w 2895"/>
              <a:gd name="connsiteY8-780" fmla="*/ 0 h 1070"/>
              <a:gd name="connsiteX9-781" fmla="*/ 2474 w 2895"/>
              <a:gd name="connsiteY9-782" fmla="*/ 344 h 1070"/>
              <a:gd name="connsiteX10-783" fmla="*/ 2137 w 2895"/>
              <a:gd name="connsiteY10-784" fmla="*/ 312 h 1070"/>
              <a:gd name="connsiteX11-785" fmla="*/ 1711 w 2895"/>
              <a:gd name="connsiteY11-786" fmla="*/ 545 h 1070"/>
              <a:gd name="connsiteX12-787" fmla="*/ 1609 w 2895"/>
              <a:gd name="connsiteY12-788" fmla="*/ 619 h 1070"/>
              <a:gd name="connsiteX13-789" fmla="*/ 1353 w 2895"/>
              <a:gd name="connsiteY13-790" fmla="*/ 675 h 1070"/>
              <a:gd name="connsiteX14-791" fmla="*/ 893 w 2895"/>
              <a:gd name="connsiteY14-792" fmla="*/ 585 h 1070"/>
              <a:gd name="connsiteX15-793" fmla="*/ 6 w 2895"/>
              <a:gd name="connsiteY15-794" fmla="*/ 676 h 1070"/>
              <a:gd name="connsiteX16-795" fmla="*/ 0 w 2895"/>
              <a:gd name="connsiteY16-796" fmla="*/ 681 h 1070"/>
              <a:gd name="connsiteX17-797" fmla="*/ 0 w 2895"/>
              <a:gd name="connsiteY17-798" fmla="*/ 1070 h 1070"/>
              <a:gd name="connsiteX18-799" fmla="*/ 56 w 2895"/>
              <a:gd name="connsiteY18-800" fmla="*/ 908 h 1070"/>
              <a:gd name="connsiteX19-801" fmla="*/ 325 w 2895"/>
              <a:gd name="connsiteY19-802" fmla="*/ 673 h 1070"/>
              <a:gd name="connsiteX20-803" fmla="*/ 973 w 2895"/>
              <a:gd name="connsiteY20-804" fmla="*/ 702 h 1070"/>
              <a:gd name="connsiteX21-805" fmla="*/ 976 w 2895"/>
              <a:gd name="connsiteY21-806" fmla="*/ 718 h 1070"/>
              <a:gd name="connsiteX0-807" fmla="*/ 954 w 2895"/>
              <a:gd name="connsiteY0-808" fmla="*/ 697 h 1070"/>
              <a:gd name="connsiteX1-809" fmla="*/ 1611 w 2895"/>
              <a:gd name="connsiteY1-810" fmla="*/ 694 h 1070"/>
              <a:gd name="connsiteX2-811" fmla="*/ 1740 w 2895"/>
              <a:gd name="connsiteY2-812" fmla="*/ 588 h 1070"/>
              <a:gd name="connsiteX3-813" fmla="*/ 2389 w 2895"/>
              <a:gd name="connsiteY3-814" fmla="*/ 402 h 1070"/>
              <a:gd name="connsiteX4-815" fmla="*/ 2895 w 2895"/>
              <a:gd name="connsiteY4-816" fmla="*/ 415 h 1070"/>
              <a:gd name="connsiteX5-817" fmla="*/ 2878 w 2895"/>
              <a:gd name="connsiteY5-818" fmla="*/ 424 h 1070"/>
              <a:gd name="connsiteX6-819" fmla="*/ 2878 w 2895"/>
              <a:gd name="connsiteY6-820" fmla="*/ 424 h 1070"/>
              <a:gd name="connsiteX7-821" fmla="*/ 2449 w 2895"/>
              <a:gd name="connsiteY7-822" fmla="*/ 382 h 1070"/>
              <a:gd name="connsiteX8-823" fmla="*/ 2801 w 2895"/>
              <a:gd name="connsiteY8-824" fmla="*/ 0 h 1070"/>
              <a:gd name="connsiteX9-825" fmla="*/ 2474 w 2895"/>
              <a:gd name="connsiteY9-826" fmla="*/ 344 h 1070"/>
              <a:gd name="connsiteX10-827" fmla="*/ 2137 w 2895"/>
              <a:gd name="connsiteY10-828" fmla="*/ 312 h 1070"/>
              <a:gd name="connsiteX11-829" fmla="*/ 1711 w 2895"/>
              <a:gd name="connsiteY11-830" fmla="*/ 545 h 1070"/>
              <a:gd name="connsiteX12-831" fmla="*/ 1609 w 2895"/>
              <a:gd name="connsiteY12-832" fmla="*/ 619 h 1070"/>
              <a:gd name="connsiteX13-833" fmla="*/ 1353 w 2895"/>
              <a:gd name="connsiteY13-834" fmla="*/ 675 h 1070"/>
              <a:gd name="connsiteX14-835" fmla="*/ 893 w 2895"/>
              <a:gd name="connsiteY14-836" fmla="*/ 585 h 1070"/>
              <a:gd name="connsiteX15-837" fmla="*/ 6 w 2895"/>
              <a:gd name="connsiteY15-838" fmla="*/ 676 h 1070"/>
              <a:gd name="connsiteX16-839" fmla="*/ 0 w 2895"/>
              <a:gd name="connsiteY16-840" fmla="*/ 681 h 1070"/>
              <a:gd name="connsiteX17-841" fmla="*/ 0 w 2895"/>
              <a:gd name="connsiteY17-842" fmla="*/ 1070 h 1070"/>
              <a:gd name="connsiteX18-843" fmla="*/ 56 w 2895"/>
              <a:gd name="connsiteY18-844" fmla="*/ 908 h 1070"/>
              <a:gd name="connsiteX19-845" fmla="*/ 325 w 2895"/>
              <a:gd name="connsiteY19-846" fmla="*/ 673 h 1070"/>
              <a:gd name="connsiteX20-847" fmla="*/ 973 w 2895"/>
              <a:gd name="connsiteY20-848" fmla="*/ 702 h 1070"/>
              <a:gd name="connsiteX0-849" fmla="*/ 954 w 2895"/>
              <a:gd name="connsiteY0-850" fmla="*/ 697 h 1070"/>
              <a:gd name="connsiteX1-851" fmla="*/ 1611 w 2895"/>
              <a:gd name="connsiteY1-852" fmla="*/ 694 h 1070"/>
              <a:gd name="connsiteX2-853" fmla="*/ 1740 w 2895"/>
              <a:gd name="connsiteY2-854" fmla="*/ 588 h 1070"/>
              <a:gd name="connsiteX3-855" fmla="*/ 2389 w 2895"/>
              <a:gd name="connsiteY3-856" fmla="*/ 402 h 1070"/>
              <a:gd name="connsiteX4-857" fmla="*/ 2895 w 2895"/>
              <a:gd name="connsiteY4-858" fmla="*/ 415 h 1070"/>
              <a:gd name="connsiteX5-859" fmla="*/ 2878 w 2895"/>
              <a:gd name="connsiteY5-860" fmla="*/ 424 h 1070"/>
              <a:gd name="connsiteX6-861" fmla="*/ 2878 w 2895"/>
              <a:gd name="connsiteY6-862" fmla="*/ 424 h 1070"/>
              <a:gd name="connsiteX7-863" fmla="*/ 2449 w 2895"/>
              <a:gd name="connsiteY7-864" fmla="*/ 382 h 1070"/>
              <a:gd name="connsiteX8-865" fmla="*/ 2801 w 2895"/>
              <a:gd name="connsiteY8-866" fmla="*/ 0 h 1070"/>
              <a:gd name="connsiteX9-867" fmla="*/ 2474 w 2895"/>
              <a:gd name="connsiteY9-868" fmla="*/ 344 h 1070"/>
              <a:gd name="connsiteX10-869" fmla="*/ 2137 w 2895"/>
              <a:gd name="connsiteY10-870" fmla="*/ 312 h 1070"/>
              <a:gd name="connsiteX11-871" fmla="*/ 1711 w 2895"/>
              <a:gd name="connsiteY11-872" fmla="*/ 545 h 1070"/>
              <a:gd name="connsiteX12-873" fmla="*/ 1609 w 2895"/>
              <a:gd name="connsiteY12-874" fmla="*/ 619 h 1070"/>
              <a:gd name="connsiteX13-875" fmla="*/ 1353 w 2895"/>
              <a:gd name="connsiteY13-876" fmla="*/ 675 h 1070"/>
              <a:gd name="connsiteX14-877" fmla="*/ 893 w 2895"/>
              <a:gd name="connsiteY14-878" fmla="*/ 585 h 1070"/>
              <a:gd name="connsiteX15-879" fmla="*/ 6 w 2895"/>
              <a:gd name="connsiteY15-880" fmla="*/ 676 h 1070"/>
              <a:gd name="connsiteX16-881" fmla="*/ 0 w 2895"/>
              <a:gd name="connsiteY16-882" fmla="*/ 681 h 1070"/>
              <a:gd name="connsiteX17-883" fmla="*/ 0 w 2895"/>
              <a:gd name="connsiteY17-884" fmla="*/ 1070 h 1070"/>
              <a:gd name="connsiteX18-885" fmla="*/ 123 w 2895"/>
              <a:gd name="connsiteY18-886" fmla="*/ 890 h 1070"/>
              <a:gd name="connsiteX19-887" fmla="*/ 325 w 2895"/>
              <a:gd name="connsiteY19-888" fmla="*/ 673 h 1070"/>
              <a:gd name="connsiteX20-889" fmla="*/ 973 w 2895"/>
              <a:gd name="connsiteY20-890" fmla="*/ 702 h 1070"/>
              <a:gd name="connsiteX0-891" fmla="*/ 954 w 2895"/>
              <a:gd name="connsiteY0-892" fmla="*/ 697 h 1077"/>
              <a:gd name="connsiteX1-893" fmla="*/ 1611 w 2895"/>
              <a:gd name="connsiteY1-894" fmla="*/ 694 h 1077"/>
              <a:gd name="connsiteX2-895" fmla="*/ 1740 w 2895"/>
              <a:gd name="connsiteY2-896" fmla="*/ 588 h 1077"/>
              <a:gd name="connsiteX3-897" fmla="*/ 2389 w 2895"/>
              <a:gd name="connsiteY3-898" fmla="*/ 402 h 1077"/>
              <a:gd name="connsiteX4-899" fmla="*/ 2895 w 2895"/>
              <a:gd name="connsiteY4-900" fmla="*/ 415 h 1077"/>
              <a:gd name="connsiteX5-901" fmla="*/ 2878 w 2895"/>
              <a:gd name="connsiteY5-902" fmla="*/ 424 h 1077"/>
              <a:gd name="connsiteX6-903" fmla="*/ 2878 w 2895"/>
              <a:gd name="connsiteY6-904" fmla="*/ 424 h 1077"/>
              <a:gd name="connsiteX7-905" fmla="*/ 2449 w 2895"/>
              <a:gd name="connsiteY7-906" fmla="*/ 382 h 1077"/>
              <a:gd name="connsiteX8-907" fmla="*/ 2801 w 2895"/>
              <a:gd name="connsiteY8-908" fmla="*/ 0 h 1077"/>
              <a:gd name="connsiteX9-909" fmla="*/ 2474 w 2895"/>
              <a:gd name="connsiteY9-910" fmla="*/ 344 h 1077"/>
              <a:gd name="connsiteX10-911" fmla="*/ 2137 w 2895"/>
              <a:gd name="connsiteY10-912" fmla="*/ 312 h 1077"/>
              <a:gd name="connsiteX11-913" fmla="*/ 1711 w 2895"/>
              <a:gd name="connsiteY11-914" fmla="*/ 545 h 1077"/>
              <a:gd name="connsiteX12-915" fmla="*/ 1609 w 2895"/>
              <a:gd name="connsiteY12-916" fmla="*/ 619 h 1077"/>
              <a:gd name="connsiteX13-917" fmla="*/ 1353 w 2895"/>
              <a:gd name="connsiteY13-918" fmla="*/ 675 h 1077"/>
              <a:gd name="connsiteX14-919" fmla="*/ 893 w 2895"/>
              <a:gd name="connsiteY14-920" fmla="*/ 585 h 1077"/>
              <a:gd name="connsiteX15-921" fmla="*/ 6 w 2895"/>
              <a:gd name="connsiteY15-922" fmla="*/ 676 h 1077"/>
              <a:gd name="connsiteX16-923" fmla="*/ 0 w 2895"/>
              <a:gd name="connsiteY16-924" fmla="*/ 681 h 1077"/>
              <a:gd name="connsiteX17-925" fmla="*/ 104 w 2895"/>
              <a:gd name="connsiteY17-926" fmla="*/ 1077 h 1077"/>
              <a:gd name="connsiteX18-927" fmla="*/ 123 w 2895"/>
              <a:gd name="connsiteY18-928" fmla="*/ 890 h 1077"/>
              <a:gd name="connsiteX19-929" fmla="*/ 325 w 2895"/>
              <a:gd name="connsiteY19-930" fmla="*/ 673 h 1077"/>
              <a:gd name="connsiteX20-931" fmla="*/ 973 w 2895"/>
              <a:gd name="connsiteY20-932" fmla="*/ 702 h 1077"/>
              <a:gd name="connsiteX0-933" fmla="*/ 950 w 2891"/>
              <a:gd name="connsiteY0-934" fmla="*/ 697 h 1077"/>
              <a:gd name="connsiteX1-935" fmla="*/ 1607 w 2891"/>
              <a:gd name="connsiteY1-936" fmla="*/ 694 h 1077"/>
              <a:gd name="connsiteX2-937" fmla="*/ 1736 w 2891"/>
              <a:gd name="connsiteY2-938" fmla="*/ 588 h 1077"/>
              <a:gd name="connsiteX3-939" fmla="*/ 2385 w 2891"/>
              <a:gd name="connsiteY3-940" fmla="*/ 402 h 1077"/>
              <a:gd name="connsiteX4-941" fmla="*/ 2891 w 2891"/>
              <a:gd name="connsiteY4-942" fmla="*/ 415 h 1077"/>
              <a:gd name="connsiteX5-943" fmla="*/ 2874 w 2891"/>
              <a:gd name="connsiteY5-944" fmla="*/ 424 h 1077"/>
              <a:gd name="connsiteX6-945" fmla="*/ 2874 w 2891"/>
              <a:gd name="connsiteY6-946" fmla="*/ 424 h 1077"/>
              <a:gd name="connsiteX7-947" fmla="*/ 2445 w 2891"/>
              <a:gd name="connsiteY7-948" fmla="*/ 382 h 1077"/>
              <a:gd name="connsiteX8-949" fmla="*/ 2797 w 2891"/>
              <a:gd name="connsiteY8-950" fmla="*/ 0 h 1077"/>
              <a:gd name="connsiteX9-951" fmla="*/ 2470 w 2891"/>
              <a:gd name="connsiteY9-952" fmla="*/ 344 h 1077"/>
              <a:gd name="connsiteX10-953" fmla="*/ 2133 w 2891"/>
              <a:gd name="connsiteY10-954" fmla="*/ 312 h 1077"/>
              <a:gd name="connsiteX11-955" fmla="*/ 1707 w 2891"/>
              <a:gd name="connsiteY11-956" fmla="*/ 545 h 1077"/>
              <a:gd name="connsiteX12-957" fmla="*/ 1605 w 2891"/>
              <a:gd name="connsiteY12-958" fmla="*/ 619 h 1077"/>
              <a:gd name="connsiteX13-959" fmla="*/ 1349 w 2891"/>
              <a:gd name="connsiteY13-960" fmla="*/ 675 h 1077"/>
              <a:gd name="connsiteX14-961" fmla="*/ 889 w 2891"/>
              <a:gd name="connsiteY14-962" fmla="*/ 585 h 1077"/>
              <a:gd name="connsiteX15-963" fmla="*/ 2 w 2891"/>
              <a:gd name="connsiteY15-964" fmla="*/ 676 h 1077"/>
              <a:gd name="connsiteX16-965" fmla="*/ 31 w 2891"/>
              <a:gd name="connsiteY16-966" fmla="*/ 669 h 1077"/>
              <a:gd name="connsiteX17-967" fmla="*/ 100 w 2891"/>
              <a:gd name="connsiteY17-968" fmla="*/ 1077 h 1077"/>
              <a:gd name="connsiteX18-969" fmla="*/ 119 w 2891"/>
              <a:gd name="connsiteY18-970" fmla="*/ 890 h 1077"/>
              <a:gd name="connsiteX19-971" fmla="*/ 321 w 2891"/>
              <a:gd name="connsiteY19-972" fmla="*/ 673 h 1077"/>
              <a:gd name="connsiteX20-973" fmla="*/ 969 w 2891"/>
              <a:gd name="connsiteY20-974" fmla="*/ 702 h 1077"/>
              <a:gd name="connsiteX0-975" fmla="*/ 928 w 2869"/>
              <a:gd name="connsiteY0-976" fmla="*/ 697 h 1077"/>
              <a:gd name="connsiteX1-977" fmla="*/ 1585 w 2869"/>
              <a:gd name="connsiteY1-978" fmla="*/ 694 h 1077"/>
              <a:gd name="connsiteX2-979" fmla="*/ 1714 w 2869"/>
              <a:gd name="connsiteY2-980" fmla="*/ 588 h 1077"/>
              <a:gd name="connsiteX3-981" fmla="*/ 2363 w 2869"/>
              <a:gd name="connsiteY3-982" fmla="*/ 402 h 1077"/>
              <a:gd name="connsiteX4-983" fmla="*/ 2869 w 2869"/>
              <a:gd name="connsiteY4-984" fmla="*/ 415 h 1077"/>
              <a:gd name="connsiteX5-985" fmla="*/ 2852 w 2869"/>
              <a:gd name="connsiteY5-986" fmla="*/ 424 h 1077"/>
              <a:gd name="connsiteX6-987" fmla="*/ 2852 w 2869"/>
              <a:gd name="connsiteY6-988" fmla="*/ 424 h 1077"/>
              <a:gd name="connsiteX7-989" fmla="*/ 2423 w 2869"/>
              <a:gd name="connsiteY7-990" fmla="*/ 382 h 1077"/>
              <a:gd name="connsiteX8-991" fmla="*/ 2775 w 2869"/>
              <a:gd name="connsiteY8-992" fmla="*/ 0 h 1077"/>
              <a:gd name="connsiteX9-993" fmla="*/ 2448 w 2869"/>
              <a:gd name="connsiteY9-994" fmla="*/ 344 h 1077"/>
              <a:gd name="connsiteX10-995" fmla="*/ 2111 w 2869"/>
              <a:gd name="connsiteY10-996" fmla="*/ 312 h 1077"/>
              <a:gd name="connsiteX11-997" fmla="*/ 1685 w 2869"/>
              <a:gd name="connsiteY11-998" fmla="*/ 545 h 1077"/>
              <a:gd name="connsiteX12-999" fmla="*/ 1583 w 2869"/>
              <a:gd name="connsiteY12-1000" fmla="*/ 619 h 1077"/>
              <a:gd name="connsiteX13-1001" fmla="*/ 1327 w 2869"/>
              <a:gd name="connsiteY13-1002" fmla="*/ 675 h 1077"/>
              <a:gd name="connsiteX14-1003" fmla="*/ 867 w 2869"/>
              <a:gd name="connsiteY14-1004" fmla="*/ 585 h 1077"/>
              <a:gd name="connsiteX15-1005" fmla="*/ 2 w 2869"/>
              <a:gd name="connsiteY15-1006" fmla="*/ 603 h 1077"/>
              <a:gd name="connsiteX16-1007" fmla="*/ 9 w 2869"/>
              <a:gd name="connsiteY16-1008" fmla="*/ 669 h 1077"/>
              <a:gd name="connsiteX17-1009" fmla="*/ 78 w 2869"/>
              <a:gd name="connsiteY17-1010" fmla="*/ 1077 h 1077"/>
              <a:gd name="connsiteX18-1011" fmla="*/ 97 w 2869"/>
              <a:gd name="connsiteY18-1012" fmla="*/ 890 h 1077"/>
              <a:gd name="connsiteX19-1013" fmla="*/ 299 w 2869"/>
              <a:gd name="connsiteY19-1014" fmla="*/ 673 h 1077"/>
              <a:gd name="connsiteX20-1015" fmla="*/ 947 w 2869"/>
              <a:gd name="connsiteY20-1016" fmla="*/ 702 h 1077"/>
              <a:gd name="connsiteX0-1017" fmla="*/ 966 w 2907"/>
              <a:gd name="connsiteY0-1018" fmla="*/ 697 h 1077"/>
              <a:gd name="connsiteX1-1019" fmla="*/ 1623 w 2907"/>
              <a:gd name="connsiteY1-1020" fmla="*/ 694 h 1077"/>
              <a:gd name="connsiteX2-1021" fmla="*/ 1752 w 2907"/>
              <a:gd name="connsiteY2-1022" fmla="*/ 588 h 1077"/>
              <a:gd name="connsiteX3-1023" fmla="*/ 2401 w 2907"/>
              <a:gd name="connsiteY3-1024" fmla="*/ 402 h 1077"/>
              <a:gd name="connsiteX4-1025" fmla="*/ 2907 w 2907"/>
              <a:gd name="connsiteY4-1026" fmla="*/ 415 h 1077"/>
              <a:gd name="connsiteX5-1027" fmla="*/ 2890 w 2907"/>
              <a:gd name="connsiteY5-1028" fmla="*/ 424 h 1077"/>
              <a:gd name="connsiteX6-1029" fmla="*/ 2890 w 2907"/>
              <a:gd name="connsiteY6-1030" fmla="*/ 424 h 1077"/>
              <a:gd name="connsiteX7-1031" fmla="*/ 2461 w 2907"/>
              <a:gd name="connsiteY7-1032" fmla="*/ 382 h 1077"/>
              <a:gd name="connsiteX8-1033" fmla="*/ 2813 w 2907"/>
              <a:gd name="connsiteY8-1034" fmla="*/ 0 h 1077"/>
              <a:gd name="connsiteX9-1035" fmla="*/ 2486 w 2907"/>
              <a:gd name="connsiteY9-1036" fmla="*/ 344 h 1077"/>
              <a:gd name="connsiteX10-1037" fmla="*/ 2149 w 2907"/>
              <a:gd name="connsiteY10-1038" fmla="*/ 312 h 1077"/>
              <a:gd name="connsiteX11-1039" fmla="*/ 1723 w 2907"/>
              <a:gd name="connsiteY11-1040" fmla="*/ 545 h 1077"/>
              <a:gd name="connsiteX12-1041" fmla="*/ 1621 w 2907"/>
              <a:gd name="connsiteY12-1042" fmla="*/ 619 h 1077"/>
              <a:gd name="connsiteX13-1043" fmla="*/ 1365 w 2907"/>
              <a:gd name="connsiteY13-1044" fmla="*/ 675 h 1077"/>
              <a:gd name="connsiteX14-1045" fmla="*/ 905 w 2907"/>
              <a:gd name="connsiteY14-1046" fmla="*/ 585 h 1077"/>
              <a:gd name="connsiteX15-1047" fmla="*/ 40 w 2907"/>
              <a:gd name="connsiteY15-1048" fmla="*/ 603 h 1077"/>
              <a:gd name="connsiteX16-1049" fmla="*/ 0 w 2907"/>
              <a:gd name="connsiteY16-1050" fmla="*/ 579 h 1077"/>
              <a:gd name="connsiteX17-1051" fmla="*/ 116 w 2907"/>
              <a:gd name="connsiteY17-1052" fmla="*/ 1077 h 1077"/>
              <a:gd name="connsiteX18-1053" fmla="*/ 135 w 2907"/>
              <a:gd name="connsiteY18-1054" fmla="*/ 890 h 1077"/>
              <a:gd name="connsiteX19-1055" fmla="*/ 337 w 2907"/>
              <a:gd name="connsiteY19-1056" fmla="*/ 673 h 1077"/>
              <a:gd name="connsiteX20-1057" fmla="*/ 985 w 2907"/>
              <a:gd name="connsiteY20-1058" fmla="*/ 702 h 10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2907" h="1077">
                <a:moveTo>
                  <a:pt x="966" y="697"/>
                </a:moveTo>
                <a:cubicBezTo>
                  <a:pt x="1108" y="727"/>
                  <a:pt x="1497" y="786"/>
                  <a:pt x="1623" y="694"/>
                </a:cubicBezTo>
                <a:cubicBezTo>
                  <a:pt x="1667" y="661"/>
                  <a:pt x="1708" y="623"/>
                  <a:pt x="1752" y="588"/>
                </a:cubicBezTo>
                <a:cubicBezTo>
                  <a:pt x="2134" y="287"/>
                  <a:pt x="2404" y="399"/>
                  <a:pt x="2401" y="402"/>
                </a:cubicBezTo>
                <a:cubicBezTo>
                  <a:pt x="2518" y="510"/>
                  <a:pt x="2782" y="511"/>
                  <a:pt x="2907" y="415"/>
                </a:cubicBezTo>
                <a:cubicBezTo>
                  <a:pt x="2901" y="418"/>
                  <a:pt x="2896" y="421"/>
                  <a:pt x="2890" y="424"/>
                </a:cubicBezTo>
                <a:lnTo>
                  <a:pt x="2890" y="424"/>
                </a:lnTo>
                <a:cubicBezTo>
                  <a:pt x="2776" y="484"/>
                  <a:pt x="2556" y="468"/>
                  <a:pt x="2461" y="382"/>
                </a:cubicBezTo>
                <a:cubicBezTo>
                  <a:pt x="2594" y="342"/>
                  <a:pt x="2774" y="142"/>
                  <a:pt x="2813" y="0"/>
                </a:cubicBezTo>
                <a:cubicBezTo>
                  <a:pt x="2769" y="128"/>
                  <a:pt x="2609" y="309"/>
                  <a:pt x="2486" y="344"/>
                </a:cubicBezTo>
                <a:cubicBezTo>
                  <a:pt x="2412" y="366"/>
                  <a:pt x="2258" y="334"/>
                  <a:pt x="2149" y="312"/>
                </a:cubicBezTo>
                <a:cubicBezTo>
                  <a:pt x="2096" y="307"/>
                  <a:pt x="1767" y="523"/>
                  <a:pt x="1723" y="545"/>
                </a:cubicBezTo>
                <a:cubicBezTo>
                  <a:pt x="1685" y="564"/>
                  <a:pt x="1653" y="593"/>
                  <a:pt x="1621" y="619"/>
                </a:cubicBezTo>
                <a:cubicBezTo>
                  <a:pt x="1544" y="679"/>
                  <a:pt x="1459" y="684"/>
                  <a:pt x="1365" y="675"/>
                </a:cubicBezTo>
                <a:cubicBezTo>
                  <a:pt x="1283" y="668"/>
                  <a:pt x="1017" y="609"/>
                  <a:pt x="905" y="585"/>
                </a:cubicBezTo>
                <a:cubicBezTo>
                  <a:pt x="892" y="585"/>
                  <a:pt x="333" y="356"/>
                  <a:pt x="40" y="603"/>
                </a:cubicBezTo>
                <a:cubicBezTo>
                  <a:pt x="38" y="604"/>
                  <a:pt x="2" y="577"/>
                  <a:pt x="0" y="579"/>
                </a:cubicBezTo>
                <a:cubicBezTo>
                  <a:pt x="35" y="711"/>
                  <a:pt x="81" y="945"/>
                  <a:pt x="116" y="1077"/>
                </a:cubicBezTo>
                <a:cubicBezTo>
                  <a:pt x="134" y="1022"/>
                  <a:pt x="114" y="942"/>
                  <a:pt x="135" y="890"/>
                </a:cubicBezTo>
                <a:cubicBezTo>
                  <a:pt x="183" y="773"/>
                  <a:pt x="185" y="695"/>
                  <a:pt x="337" y="673"/>
                </a:cubicBezTo>
                <a:cubicBezTo>
                  <a:pt x="561" y="641"/>
                  <a:pt x="765" y="673"/>
                  <a:pt x="985" y="702"/>
                </a:cubicBezTo>
              </a:path>
            </a:pathLst>
          </a:custGeom>
          <a:solidFill>
            <a:schemeClr val="bg1">
              <a:lumMod val="75000"/>
            </a:schemeClr>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Oval 5"/>
          <p:cNvSpPr/>
          <p:nvPr/>
        </p:nvSpPr>
        <p:spPr bwMode="auto">
          <a:xfrm>
            <a:off x="2310347" y="3262753"/>
            <a:ext cx="211945" cy="211945"/>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Oval 6"/>
          <p:cNvSpPr/>
          <p:nvPr/>
        </p:nvSpPr>
        <p:spPr bwMode="auto">
          <a:xfrm>
            <a:off x="912914" y="2881727"/>
            <a:ext cx="211945" cy="211945"/>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Oval 7"/>
          <p:cNvSpPr/>
          <p:nvPr/>
        </p:nvSpPr>
        <p:spPr bwMode="auto">
          <a:xfrm>
            <a:off x="3223539" y="3630465"/>
            <a:ext cx="211945" cy="211945"/>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Oval 8"/>
          <p:cNvSpPr/>
          <p:nvPr/>
        </p:nvSpPr>
        <p:spPr bwMode="auto">
          <a:xfrm>
            <a:off x="5030485" y="4103268"/>
            <a:ext cx="211945" cy="211945"/>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Oval 9"/>
          <p:cNvSpPr/>
          <p:nvPr/>
        </p:nvSpPr>
        <p:spPr bwMode="auto">
          <a:xfrm>
            <a:off x="6717916" y="3554299"/>
            <a:ext cx="105972" cy="105972"/>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Oval 10"/>
          <p:cNvSpPr/>
          <p:nvPr/>
        </p:nvSpPr>
        <p:spPr bwMode="auto">
          <a:xfrm>
            <a:off x="8218281" y="3630466"/>
            <a:ext cx="105972" cy="105972"/>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2" name="Group 76"/>
          <p:cNvGrpSpPr/>
          <p:nvPr/>
        </p:nvGrpSpPr>
        <p:grpSpPr>
          <a:xfrm>
            <a:off x="2098826" y="2005270"/>
            <a:ext cx="2502390" cy="1082495"/>
            <a:chOff x="1426011" y="1587375"/>
            <a:chExt cx="1722710" cy="745217"/>
          </a:xfrm>
        </p:grpSpPr>
        <p:sp>
          <p:nvSpPr>
            <p:cNvPr id="13" name="Freeform 5"/>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2"/>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Text Placeholder 3"/>
            <p:cNvSpPr txBox="1"/>
            <p:nvPr/>
          </p:nvSpPr>
          <p:spPr>
            <a:xfrm rot="19102985">
              <a:off x="1821079" y="1889457"/>
              <a:ext cx="893874"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fontAlgn="auto">
                <a:spcBef>
                  <a:spcPct val="20000"/>
                </a:spcBef>
                <a:spcAft>
                  <a:spcPts val="0"/>
                </a:spcAft>
                <a:defRPr/>
              </a:pPr>
              <a:r>
                <a:rPr lang="zh-CN" altLang="en-US" sz="1685" b="1" dirty="0" smtClean="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6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5" name="Group 77"/>
          <p:cNvGrpSpPr/>
          <p:nvPr/>
        </p:nvGrpSpPr>
        <p:grpSpPr>
          <a:xfrm>
            <a:off x="5269056" y="2192278"/>
            <a:ext cx="955731" cy="2209353"/>
            <a:chOff x="3608479" y="1716116"/>
            <a:chExt cx="657949" cy="1520975"/>
          </a:xfrm>
        </p:grpSpPr>
        <p:sp>
          <p:nvSpPr>
            <p:cNvPr id="16" name="Freeform 5"/>
            <p:cNvSpPr/>
            <p:nvPr/>
          </p:nvSpPr>
          <p:spPr bwMode="auto">
            <a:xfrm rot="7494101">
              <a:off x="3176966" y="2147629"/>
              <a:ext cx="1520975" cy="657949"/>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4"/>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7" name="Text Placeholder 3"/>
            <p:cNvSpPr txBox="1"/>
            <p:nvPr/>
          </p:nvSpPr>
          <p:spPr>
            <a:xfrm rot="18355109">
              <a:off x="3494575" y="2388660"/>
              <a:ext cx="893874"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fontAlgn="auto">
                <a:spcBef>
                  <a:spcPct val="20000"/>
                </a:spcBef>
                <a:spcAft>
                  <a:spcPts val="0"/>
                </a:spcAft>
                <a:defRPr/>
              </a:pPr>
              <a:r>
                <a:rPr lang="zh-CN" altLang="en-US" sz="1685" b="1" dirty="0" smtClean="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6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8" name="Group 79"/>
          <p:cNvGrpSpPr/>
          <p:nvPr/>
        </p:nvGrpSpPr>
        <p:grpSpPr>
          <a:xfrm>
            <a:off x="8372547" y="1698820"/>
            <a:ext cx="927049" cy="2143049"/>
            <a:chOff x="5745001" y="1376407"/>
            <a:chExt cx="638204" cy="1475329"/>
          </a:xfrm>
        </p:grpSpPr>
        <p:sp>
          <p:nvSpPr>
            <p:cNvPr id="19" name="Freeform 5"/>
            <p:cNvSpPr/>
            <p:nvPr/>
          </p:nvSpPr>
          <p:spPr bwMode="auto">
            <a:xfrm rot="7358619">
              <a:off x="5326438" y="1794970"/>
              <a:ext cx="1475329" cy="63820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6"/>
            </a:solidFill>
            <a:ln w="9525">
              <a:noFill/>
              <a:round/>
            </a:ln>
          </p:spPr>
          <p:txBody>
            <a:bodyPr vert="horz" wrap="square" lIns="96435" tIns="48218" rIns="96435" bIns="48218" numCol="1" anchor="t" anchorCtr="0" compatLnSpc="1"/>
            <a:lstStyle/>
            <a:p>
              <a:endParaRPr lang="en-US" baseline="-250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Text Placeholder 3"/>
            <p:cNvSpPr txBox="1"/>
            <p:nvPr/>
          </p:nvSpPr>
          <p:spPr>
            <a:xfrm rot="18148933">
              <a:off x="5624940" y="2006459"/>
              <a:ext cx="893873"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fontAlgn="auto">
                <a:spcBef>
                  <a:spcPct val="20000"/>
                </a:spcBef>
                <a:spcAft>
                  <a:spcPts val="0"/>
                </a:spcAft>
                <a:defRPr/>
              </a:pPr>
              <a:r>
                <a:rPr lang="zh-CN" altLang="en-US" sz="1685" b="1" dirty="0" smtClean="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6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1" name="Group 81"/>
          <p:cNvGrpSpPr/>
          <p:nvPr/>
        </p:nvGrpSpPr>
        <p:grpSpPr>
          <a:xfrm>
            <a:off x="1175569" y="2763524"/>
            <a:ext cx="1082495" cy="2502391"/>
            <a:chOff x="790418" y="2109376"/>
            <a:chExt cx="745217" cy="1722710"/>
          </a:xfrm>
        </p:grpSpPr>
        <p:sp>
          <p:nvSpPr>
            <p:cNvPr id="22" name="Freeform 5"/>
            <p:cNvSpPr/>
            <p:nvPr/>
          </p:nvSpPr>
          <p:spPr bwMode="auto">
            <a:xfrm rot="3380677">
              <a:off x="301672" y="2598122"/>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Text Placeholder 3"/>
            <p:cNvSpPr txBox="1"/>
            <p:nvPr/>
          </p:nvSpPr>
          <p:spPr>
            <a:xfrm rot="3449402">
              <a:off x="763940" y="2924940"/>
              <a:ext cx="781312" cy="1563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fontAlgn="auto">
                <a:spcBef>
                  <a:spcPct val="20000"/>
                </a:spcBef>
                <a:spcAft>
                  <a:spcPts val="0"/>
                </a:spcAft>
                <a:defRPr/>
              </a:pPr>
              <a:r>
                <a:rPr lang="zh-CN" altLang="en-US" sz="1475" b="1" dirty="0" smtClean="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点击输入标</a:t>
              </a:r>
              <a:r>
                <a:rPr lang="zh-CN" altLang="en-US" sz="147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题</a:t>
              </a:r>
              <a:endParaRPr lang="en-US" sz="190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4" name="Group 80"/>
          <p:cNvGrpSpPr/>
          <p:nvPr/>
        </p:nvGrpSpPr>
        <p:grpSpPr>
          <a:xfrm rot="21187006">
            <a:off x="3430846" y="3424073"/>
            <a:ext cx="955731" cy="2209353"/>
            <a:chOff x="2279510" y="2730921"/>
            <a:chExt cx="657950" cy="1520974"/>
          </a:xfrm>
        </p:grpSpPr>
        <p:sp>
          <p:nvSpPr>
            <p:cNvPr id="25" name="Freeform 5"/>
            <p:cNvSpPr/>
            <p:nvPr/>
          </p:nvSpPr>
          <p:spPr bwMode="auto">
            <a:xfrm rot="3880404">
              <a:off x="1847998" y="3162433"/>
              <a:ext cx="1520974" cy="657950"/>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3"/>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Text Placeholder 3"/>
            <p:cNvSpPr txBox="1"/>
            <p:nvPr/>
          </p:nvSpPr>
          <p:spPr>
            <a:xfrm rot="3828910">
              <a:off x="2150995" y="3416871"/>
              <a:ext cx="893873"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fontAlgn="auto">
                <a:spcBef>
                  <a:spcPct val="20000"/>
                </a:spcBef>
                <a:spcAft>
                  <a:spcPts val="0"/>
                </a:spcAft>
                <a:defRPr/>
              </a:pPr>
              <a:r>
                <a:rPr lang="zh-CN" altLang="en-US" sz="1685" b="1" dirty="0" smtClean="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6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7" name="Group 78"/>
          <p:cNvGrpSpPr/>
          <p:nvPr/>
        </p:nvGrpSpPr>
        <p:grpSpPr>
          <a:xfrm>
            <a:off x="6556727" y="3789311"/>
            <a:ext cx="2143050" cy="927049"/>
            <a:chOff x="4494944" y="2815554"/>
            <a:chExt cx="1475330" cy="638204"/>
          </a:xfrm>
        </p:grpSpPr>
        <p:sp>
          <p:nvSpPr>
            <p:cNvPr id="28" name="Freeform 5"/>
            <p:cNvSpPr/>
            <p:nvPr/>
          </p:nvSpPr>
          <p:spPr bwMode="auto">
            <a:xfrm rot="2257082">
              <a:off x="4494944" y="2815554"/>
              <a:ext cx="1475330" cy="63820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5"/>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Text Placeholder 3"/>
            <p:cNvSpPr txBox="1"/>
            <p:nvPr/>
          </p:nvSpPr>
          <p:spPr>
            <a:xfrm rot="2359004">
              <a:off x="4788184" y="3050356"/>
              <a:ext cx="893874"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fontAlgn="auto">
                <a:spcBef>
                  <a:spcPct val="20000"/>
                </a:spcBef>
                <a:spcAft>
                  <a:spcPts val="0"/>
                </a:spcAft>
                <a:defRPr/>
              </a:pPr>
              <a:r>
                <a:rPr lang="zh-CN" altLang="en-US" sz="1685" b="1" dirty="0" smtClean="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6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52" name="TextBox 51"/>
          <p:cNvSpPr txBox="1"/>
          <p:nvPr/>
        </p:nvSpPr>
        <p:spPr>
          <a:xfrm>
            <a:off x="1133549" y="5653973"/>
            <a:ext cx="10582202" cy="934423"/>
          </a:xfrm>
          <a:prstGeom prst="rect">
            <a:avLst/>
          </a:prstGeom>
          <a:noFill/>
        </p:spPr>
        <p:txBody>
          <a:bodyPr wrap="square" rtlCol="0">
            <a:spAutoFit/>
          </a:bodyPr>
          <a:lstStyle/>
          <a:p>
            <a:pPr algn="just">
              <a:lnSpc>
                <a:spcPct val="150000"/>
              </a:lnSpc>
            </a:pPr>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点击输入文本内容点击输入文本内容点击输入文本内容点击输入文本内容点击输入文本内容点击输入文本内容点击输入文本内容点击输入文本内容</a:t>
            </a:r>
            <a:r>
              <a:rPr lang="zh-CN" alt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点击输入文本内容点击输入文本内容点击输入文本内容点击输入文本内容点击输入文本内容点击输入文本内容点击输入文本内容点击输入文本</a:t>
            </a:r>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内容点击</a:t>
            </a:r>
            <a:r>
              <a:rPr lang="zh-CN" alt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输入文本内容点击输入文本内容点击输入文本内容点击输入文本内容点击输入文本内容点击输入文本内容点击输入文本内容点击输入文本</a:t>
            </a:r>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内容</a:t>
            </a:r>
            <a:endParaRPr lang="en-US" altLang="zh-CN"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0" name="矩形 29"/>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334829" y="1805356"/>
            <a:ext cx="3230446" cy="1167939"/>
            <a:chOff x="5017868" y="1318260"/>
            <a:chExt cx="2297332" cy="830580"/>
          </a:xfrm>
        </p:grpSpPr>
        <p:cxnSp>
          <p:nvCxnSpPr>
            <p:cNvPr id="6" name="Straight Connector 5"/>
            <p:cNvCxnSpPr/>
            <p:nvPr/>
          </p:nvCxnSpPr>
          <p:spPr>
            <a:xfrm>
              <a:off x="5029200" y="2147252"/>
              <a:ext cx="2286000" cy="1588"/>
            </a:xfrm>
            <a:prstGeom prst="line">
              <a:avLst/>
            </a:prstGeom>
            <a:ln w="123825" cmpd="sng">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017868" y="1924149"/>
              <a:ext cx="2286000" cy="1588"/>
            </a:xfrm>
            <a:prstGeom prst="line">
              <a:avLst/>
            </a:prstGeom>
            <a:ln w="123825" cmpd="sng">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029200" y="1714500"/>
              <a:ext cx="2286000" cy="1588"/>
            </a:xfrm>
            <a:prstGeom prst="line">
              <a:avLst/>
            </a:prstGeom>
            <a:ln w="123825" cmpd="sng">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029200" y="1516380"/>
              <a:ext cx="2286000" cy="1588"/>
            </a:xfrm>
            <a:prstGeom prst="line">
              <a:avLst/>
            </a:prstGeom>
            <a:ln w="123825" cmpd="sng">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021580" y="1318260"/>
              <a:ext cx="2286000" cy="1588"/>
            </a:xfrm>
            <a:prstGeom prst="line">
              <a:avLst/>
            </a:prstGeom>
            <a:ln w="123825" cmpd="sng">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1" name="Block Arc 10"/>
          <p:cNvSpPr/>
          <p:nvPr/>
        </p:nvSpPr>
        <p:spPr>
          <a:xfrm flipH="1">
            <a:off x="2439007" y="2886201"/>
            <a:ext cx="1825883" cy="1790806"/>
          </a:xfrm>
          <a:prstGeom prst="blockArc">
            <a:avLst>
              <a:gd name="adj1" fmla="val 6368185"/>
              <a:gd name="adj2" fmla="val 16213195"/>
              <a:gd name="adj3" fmla="val 9346"/>
            </a:avLst>
          </a:prstGeom>
          <a:solidFill>
            <a:schemeClr val="accent5"/>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Block Arc 11"/>
          <p:cNvSpPr/>
          <p:nvPr/>
        </p:nvSpPr>
        <p:spPr>
          <a:xfrm flipH="1">
            <a:off x="2188043" y="2594260"/>
            <a:ext cx="2325440" cy="2325440"/>
          </a:xfrm>
          <a:prstGeom prst="blockArc">
            <a:avLst>
              <a:gd name="adj1" fmla="val 717830"/>
              <a:gd name="adj2" fmla="val 16212547"/>
              <a:gd name="adj3" fmla="val 7246"/>
            </a:avLst>
          </a:prstGeom>
          <a:solidFill>
            <a:schemeClr val="accent4"/>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Block Arc 12"/>
          <p:cNvSpPr/>
          <p:nvPr/>
        </p:nvSpPr>
        <p:spPr>
          <a:xfrm flipH="1">
            <a:off x="1881923" y="2286651"/>
            <a:ext cx="2937683" cy="2937683"/>
          </a:xfrm>
          <a:prstGeom prst="blockArc">
            <a:avLst>
              <a:gd name="adj1" fmla="val 20207872"/>
              <a:gd name="adj2" fmla="val 16212231"/>
              <a:gd name="adj3" fmla="val 6142"/>
            </a:avLst>
          </a:prstGeom>
          <a:solidFill>
            <a:schemeClr val="accent3"/>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Block Arc 13"/>
          <p:cNvSpPr/>
          <p:nvPr/>
        </p:nvSpPr>
        <p:spPr>
          <a:xfrm flipH="1">
            <a:off x="1599178" y="2003908"/>
            <a:ext cx="3503170" cy="3503170"/>
          </a:xfrm>
          <a:prstGeom prst="blockArc">
            <a:avLst>
              <a:gd name="adj1" fmla="val 18661781"/>
              <a:gd name="adj2" fmla="val 16202949"/>
              <a:gd name="adj3" fmla="val 5085"/>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Block Arc 14"/>
          <p:cNvSpPr/>
          <p:nvPr/>
        </p:nvSpPr>
        <p:spPr>
          <a:xfrm flipH="1">
            <a:off x="1314906" y="1719636"/>
            <a:ext cx="4071714" cy="4071714"/>
          </a:xfrm>
          <a:prstGeom prst="blockArc">
            <a:avLst>
              <a:gd name="adj1" fmla="val 17708139"/>
              <a:gd name="adj2" fmla="val 16202892"/>
              <a:gd name="adj3" fmla="val 4205"/>
            </a:avLst>
          </a:prstGeom>
          <a:solidFill>
            <a:schemeClr val="accent1"/>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Rectangle 15"/>
          <p:cNvSpPr/>
          <p:nvPr/>
        </p:nvSpPr>
        <p:spPr>
          <a:xfrm>
            <a:off x="2738853" y="2807898"/>
            <a:ext cx="579005" cy="351956"/>
          </a:xfrm>
          <a:prstGeom prst="rect">
            <a:avLst/>
          </a:prstGeom>
        </p:spPr>
        <p:txBody>
          <a:bodyPr wrap="none">
            <a:spAutoFit/>
          </a:bodyPr>
          <a:lstStyle/>
          <a:p>
            <a:pPr algn="r"/>
            <a:r>
              <a:rPr lang="en-US" sz="1685"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45%</a:t>
            </a:r>
            <a:endParaRPr lang="en-US" sz="197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7" name="Rectangle 16"/>
          <p:cNvSpPr/>
          <p:nvPr/>
        </p:nvSpPr>
        <p:spPr>
          <a:xfrm>
            <a:off x="2740702" y="2497670"/>
            <a:ext cx="579005" cy="351956"/>
          </a:xfrm>
          <a:prstGeom prst="rect">
            <a:avLst/>
          </a:prstGeom>
        </p:spPr>
        <p:txBody>
          <a:bodyPr wrap="none">
            <a:spAutoFit/>
          </a:bodyPr>
          <a:lstStyle/>
          <a:p>
            <a:pPr algn="r"/>
            <a:r>
              <a:rPr lang="en-US" sz="1685"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50%</a:t>
            </a:r>
            <a:endParaRPr lang="en-US" sz="197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8" name="Rectangle 17"/>
          <p:cNvSpPr/>
          <p:nvPr/>
        </p:nvSpPr>
        <p:spPr>
          <a:xfrm>
            <a:off x="2738855" y="2214801"/>
            <a:ext cx="579005" cy="351956"/>
          </a:xfrm>
          <a:prstGeom prst="rect">
            <a:avLst/>
          </a:prstGeom>
        </p:spPr>
        <p:txBody>
          <a:bodyPr wrap="none">
            <a:spAutoFit/>
          </a:bodyPr>
          <a:lstStyle/>
          <a:p>
            <a:pPr algn="r"/>
            <a:r>
              <a:rPr lang="en-US" sz="1685"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75%</a:t>
            </a:r>
            <a:endParaRPr lang="en-US" sz="197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Rectangle 18"/>
          <p:cNvSpPr/>
          <p:nvPr/>
        </p:nvSpPr>
        <p:spPr>
          <a:xfrm>
            <a:off x="2740701" y="1921026"/>
            <a:ext cx="579005" cy="351956"/>
          </a:xfrm>
          <a:prstGeom prst="rect">
            <a:avLst/>
          </a:prstGeom>
        </p:spPr>
        <p:txBody>
          <a:bodyPr wrap="none">
            <a:spAutoFit/>
          </a:bodyPr>
          <a:lstStyle/>
          <a:p>
            <a:pPr algn="r"/>
            <a:r>
              <a:rPr lang="en-US" sz="1685"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85%</a:t>
            </a:r>
            <a:endParaRPr lang="en-US" sz="197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Rectangle 19"/>
          <p:cNvSpPr/>
          <p:nvPr/>
        </p:nvSpPr>
        <p:spPr>
          <a:xfrm>
            <a:off x="2771759" y="1612485"/>
            <a:ext cx="579005" cy="351956"/>
          </a:xfrm>
          <a:prstGeom prst="rect">
            <a:avLst/>
          </a:prstGeom>
        </p:spPr>
        <p:txBody>
          <a:bodyPr wrap="none">
            <a:spAutoFit/>
          </a:bodyPr>
          <a:lstStyle/>
          <a:p>
            <a:pPr algn="r"/>
            <a:r>
              <a:rPr lang="en-US" sz="1685"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95%</a:t>
            </a:r>
            <a:endParaRPr lang="en-US" sz="1970" dirty="0">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21" name="Straight Connector 20"/>
          <p:cNvCxnSpPr/>
          <p:nvPr/>
        </p:nvCxnSpPr>
        <p:spPr>
          <a:xfrm>
            <a:off x="6663496" y="1808928"/>
            <a:ext cx="214301" cy="2233"/>
          </a:xfrm>
          <a:prstGeom prst="line">
            <a:avLst/>
          </a:prstGeom>
          <a:ln w="123825" cmpd="sng">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663496" y="2085733"/>
            <a:ext cx="214301" cy="2233"/>
          </a:xfrm>
          <a:prstGeom prst="line">
            <a:avLst/>
          </a:prstGeom>
          <a:ln w="123825" cmpd="sng">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663496" y="2360305"/>
            <a:ext cx="214301" cy="2233"/>
          </a:xfrm>
          <a:prstGeom prst="line">
            <a:avLst/>
          </a:prstGeom>
          <a:ln w="123825" cmpd="sng">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63496" y="2672827"/>
            <a:ext cx="214301" cy="2233"/>
          </a:xfrm>
          <a:prstGeom prst="line">
            <a:avLst/>
          </a:prstGeom>
          <a:ln w="123825" cmpd="sng">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663496" y="2967490"/>
            <a:ext cx="214301" cy="2233"/>
          </a:xfrm>
          <a:prstGeom prst="line">
            <a:avLst/>
          </a:prstGeom>
          <a:ln w="123825" cmpd="sng">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31" name="Group 100"/>
          <p:cNvGrpSpPr/>
          <p:nvPr/>
        </p:nvGrpSpPr>
        <p:grpSpPr>
          <a:xfrm>
            <a:off x="8064787" y="1527629"/>
            <a:ext cx="3645243" cy="1370799"/>
            <a:chOff x="1288313" y="1113781"/>
            <a:chExt cx="2592315" cy="974844"/>
          </a:xfrm>
        </p:grpSpPr>
        <p:sp>
          <p:nvSpPr>
            <p:cNvPr id="32" name="Text Placeholder 3"/>
            <p:cNvSpPr txBox="1"/>
            <p:nvPr/>
          </p:nvSpPr>
          <p:spPr>
            <a:xfrm>
              <a:off x="1315499" y="1113781"/>
              <a:ext cx="923380"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75" fontAlgn="auto">
                <a:spcBef>
                  <a:spcPct val="20000"/>
                </a:spcBef>
                <a:spcAft>
                  <a:spcPts val="0"/>
                </a:spcAft>
                <a:defRPr/>
              </a:pPr>
              <a:r>
                <a:rPr lang="zh-CN" altLang="en-US" sz="1685" b="1" dirty="0" smtClean="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68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Text Placeholder 3"/>
            <p:cNvSpPr txBox="1"/>
            <p:nvPr/>
          </p:nvSpPr>
          <p:spPr>
            <a:xfrm>
              <a:off x="1288313" y="1291143"/>
              <a:ext cx="2592315" cy="79748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75">
                <a:spcBef>
                  <a:spcPct val="20000"/>
                </a:spcBef>
                <a:defRPr/>
              </a:pPr>
              <a:r>
                <a:rPr lang="zh-CN" altLang="en-US" sz="1400"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点击输入文本内容点击输入文本内容点击输入文本内容点击输入文本内容点击输入文本内容点击输入文本内容点击输入文本内容点击输入文本内容</a:t>
              </a:r>
              <a:endParaRPr lang="en-US" altLang="zh-CN" sz="1400"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pPr algn="l" defTabSz="1285875">
                <a:spcBef>
                  <a:spcPct val="20000"/>
                </a:spcBef>
                <a:defRPr/>
              </a:pP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4" name="Text Placeholder 3"/>
          <p:cNvSpPr txBox="1"/>
          <p:nvPr/>
        </p:nvSpPr>
        <p:spPr>
          <a:xfrm>
            <a:off x="6918001" y="1464704"/>
            <a:ext cx="865622" cy="103874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75" fontAlgn="auto">
              <a:spcBef>
                <a:spcPct val="20000"/>
              </a:spcBef>
              <a:spcAft>
                <a:spcPts val="0"/>
              </a:spcAft>
              <a:defRPr/>
            </a:pPr>
            <a:r>
              <a:rPr lang="en-US" sz="6750"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01</a:t>
            </a:r>
            <a:endParaRPr lang="en-US" sz="6750"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5" name="Group 104"/>
          <p:cNvGrpSpPr/>
          <p:nvPr/>
        </p:nvGrpSpPr>
        <p:grpSpPr>
          <a:xfrm>
            <a:off x="8059296" y="2788972"/>
            <a:ext cx="3366921" cy="906095"/>
            <a:chOff x="1315499" y="904813"/>
            <a:chExt cx="2592315" cy="1370886"/>
          </a:xfrm>
        </p:grpSpPr>
        <p:sp>
          <p:nvSpPr>
            <p:cNvPr id="36" name="Text Placeholder 3"/>
            <p:cNvSpPr txBox="1"/>
            <p:nvPr/>
          </p:nvSpPr>
          <p:spPr>
            <a:xfrm>
              <a:off x="1315499" y="904813"/>
              <a:ext cx="923380"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75" fontAlgn="auto">
                <a:spcBef>
                  <a:spcPct val="20000"/>
                </a:spcBef>
                <a:spcAft>
                  <a:spcPts val="0"/>
                </a:spcAft>
                <a:defRPr/>
              </a:pPr>
              <a:r>
                <a:rPr lang="zh-CN" altLang="en-US" sz="1685" b="1" dirty="0" smtClean="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68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7" name="Text Placeholder 3"/>
            <p:cNvSpPr txBox="1"/>
            <p:nvPr/>
          </p:nvSpPr>
          <p:spPr>
            <a:xfrm>
              <a:off x="1315499" y="1845260"/>
              <a:ext cx="2592315" cy="43043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50000"/>
                </a:lnSpc>
              </a:pPr>
              <a:endParaRPr lang="en-US" altLang="zh-CN" sz="1400"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sp>
        <p:nvSpPr>
          <p:cNvPr id="38" name="Text Placeholder 3"/>
          <p:cNvSpPr txBox="1"/>
          <p:nvPr/>
        </p:nvSpPr>
        <p:spPr>
          <a:xfrm>
            <a:off x="6770646" y="2471152"/>
            <a:ext cx="865622" cy="103874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75" fontAlgn="auto">
              <a:spcBef>
                <a:spcPct val="20000"/>
              </a:spcBef>
              <a:spcAft>
                <a:spcPts val="0"/>
              </a:spcAft>
              <a:defRPr/>
            </a:pPr>
            <a:r>
              <a:rPr lang="en-US" sz="6750"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02</a:t>
            </a:r>
            <a:endParaRPr lang="en-US" sz="6750"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9" name="Group 108"/>
          <p:cNvGrpSpPr/>
          <p:nvPr/>
        </p:nvGrpSpPr>
        <p:grpSpPr>
          <a:xfrm>
            <a:off x="8064786" y="3585231"/>
            <a:ext cx="3645243" cy="903877"/>
            <a:chOff x="1315498" y="1113781"/>
            <a:chExt cx="2592315" cy="642792"/>
          </a:xfrm>
        </p:grpSpPr>
        <p:sp>
          <p:nvSpPr>
            <p:cNvPr id="40" name="Text Placeholder 3"/>
            <p:cNvSpPr txBox="1"/>
            <p:nvPr/>
          </p:nvSpPr>
          <p:spPr>
            <a:xfrm>
              <a:off x="1361872" y="1113781"/>
              <a:ext cx="923381"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75" fontAlgn="auto">
                <a:spcBef>
                  <a:spcPct val="20000"/>
                </a:spcBef>
                <a:spcAft>
                  <a:spcPts val="0"/>
                </a:spcAft>
                <a:defRPr/>
              </a:pPr>
              <a:r>
                <a:rPr lang="zh-CN" altLang="en-US" sz="1685" b="1" dirty="0" smtClean="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68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Text Placeholder 3"/>
            <p:cNvSpPr txBox="1"/>
            <p:nvPr/>
          </p:nvSpPr>
          <p:spPr>
            <a:xfrm>
              <a:off x="1315498" y="1295020"/>
              <a:ext cx="2592315" cy="461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75">
                <a:spcBef>
                  <a:spcPct val="20000"/>
                </a:spcBef>
                <a:defRPr/>
              </a:pPr>
              <a:r>
                <a:rPr lang="zh-CN" altLang="en-US" sz="140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点击输入文本内容点击输入内容点击输入文本内容点击输入文本内容点击输入文本内容点击输入文本内容点击输入文本内容</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2" name="Text Placeholder 3"/>
          <p:cNvSpPr txBox="1"/>
          <p:nvPr/>
        </p:nvSpPr>
        <p:spPr>
          <a:xfrm>
            <a:off x="6918001" y="3518449"/>
            <a:ext cx="865622" cy="103874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75" fontAlgn="auto">
              <a:spcBef>
                <a:spcPct val="20000"/>
              </a:spcBef>
              <a:spcAft>
                <a:spcPts val="0"/>
              </a:spcAft>
              <a:defRPr/>
            </a:pPr>
            <a:r>
              <a:rPr lang="en-US" sz="6750"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03</a:t>
            </a:r>
            <a:endParaRPr lang="en-US" sz="6750"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3" name="Group 112"/>
          <p:cNvGrpSpPr/>
          <p:nvPr/>
        </p:nvGrpSpPr>
        <p:grpSpPr>
          <a:xfrm>
            <a:off x="8103014" y="4637223"/>
            <a:ext cx="3645243" cy="903877"/>
            <a:chOff x="1315498" y="1113781"/>
            <a:chExt cx="2592315" cy="642792"/>
          </a:xfrm>
        </p:grpSpPr>
        <p:sp>
          <p:nvSpPr>
            <p:cNvPr id="44" name="Text Placeholder 3"/>
            <p:cNvSpPr txBox="1"/>
            <p:nvPr/>
          </p:nvSpPr>
          <p:spPr>
            <a:xfrm>
              <a:off x="1315499" y="1113781"/>
              <a:ext cx="923380"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75" fontAlgn="auto">
                <a:spcBef>
                  <a:spcPct val="20000"/>
                </a:spcBef>
                <a:spcAft>
                  <a:spcPts val="0"/>
                </a:spcAft>
                <a:defRPr/>
              </a:pPr>
              <a:r>
                <a:rPr lang="zh-CN" altLang="en-US" sz="1685" b="1" dirty="0" smtClean="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68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5" name="Text Placeholder 3"/>
            <p:cNvSpPr txBox="1"/>
            <p:nvPr/>
          </p:nvSpPr>
          <p:spPr>
            <a:xfrm>
              <a:off x="1315498" y="1295020"/>
              <a:ext cx="2592315" cy="461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75">
                <a:spcBef>
                  <a:spcPct val="20000"/>
                </a:spcBef>
                <a:defRPr/>
              </a:pPr>
              <a:r>
                <a:rPr lang="zh-CN" altLang="en-US" sz="140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点击输入文本内容点击输入内容点击输入文本内容点击输入文本内容点击输入文本内容点击输入文本内容点击输入文本内容</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6" name="Text Placeholder 3"/>
          <p:cNvSpPr txBox="1"/>
          <p:nvPr/>
        </p:nvSpPr>
        <p:spPr>
          <a:xfrm>
            <a:off x="6918000" y="4574298"/>
            <a:ext cx="865622" cy="103874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75" fontAlgn="auto">
              <a:spcBef>
                <a:spcPct val="20000"/>
              </a:spcBef>
              <a:spcAft>
                <a:spcPts val="0"/>
              </a:spcAft>
              <a:defRPr/>
            </a:pPr>
            <a:r>
              <a:rPr lang="en-US" sz="6750"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04</a:t>
            </a:r>
            <a:endParaRPr lang="en-US" sz="6750"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7" name="Group 112"/>
          <p:cNvGrpSpPr/>
          <p:nvPr/>
        </p:nvGrpSpPr>
        <p:grpSpPr>
          <a:xfrm>
            <a:off x="8103014" y="5732920"/>
            <a:ext cx="3645243" cy="890012"/>
            <a:chOff x="1315498" y="1123643"/>
            <a:chExt cx="2592315" cy="632932"/>
          </a:xfrm>
        </p:grpSpPr>
        <p:sp>
          <p:nvSpPr>
            <p:cNvPr id="48" name="Text Placeholder 3"/>
            <p:cNvSpPr txBox="1"/>
            <p:nvPr/>
          </p:nvSpPr>
          <p:spPr>
            <a:xfrm>
              <a:off x="1315498" y="1123643"/>
              <a:ext cx="923381" cy="18463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75" fontAlgn="auto">
                <a:spcBef>
                  <a:spcPct val="20000"/>
                </a:spcBef>
                <a:spcAft>
                  <a:spcPts val="0"/>
                </a:spcAft>
                <a:defRPr/>
              </a:pPr>
              <a:r>
                <a:rPr lang="zh-CN" altLang="en-US" sz="1685" b="1" dirty="0" smtClean="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685"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9" name="Text Placeholder 3"/>
            <p:cNvSpPr txBox="1"/>
            <p:nvPr/>
          </p:nvSpPr>
          <p:spPr>
            <a:xfrm>
              <a:off x="1315498" y="1295021"/>
              <a:ext cx="2592315" cy="46155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75">
                <a:spcBef>
                  <a:spcPct val="20000"/>
                </a:spcBef>
                <a:defRPr/>
              </a:pPr>
              <a:r>
                <a:rPr lang="zh-CN" altLang="en-US" sz="140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点击输入文本内容点击输入内容点击输入文本内容点击输入文本内容点击输入文本内容点击输入文本内容</a:t>
              </a:r>
              <a:r>
                <a:rPr lang="en-US" sz="140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 </a:t>
              </a:r>
              <a:r>
                <a:rPr lang="zh-CN" altLang="en-US" sz="140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点击输入文本内容</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50" name="Text Placeholder 3"/>
          <p:cNvSpPr txBox="1"/>
          <p:nvPr/>
        </p:nvSpPr>
        <p:spPr>
          <a:xfrm>
            <a:off x="6918000" y="5656129"/>
            <a:ext cx="865622" cy="103874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75" fontAlgn="auto">
              <a:spcBef>
                <a:spcPct val="20000"/>
              </a:spcBef>
              <a:spcAft>
                <a:spcPts val="0"/>
              </a:spcAft>
              <a:defRPr/>
            </a:pPr>
            <a:r>
              <a:rPr lang="en-US" sz="6750"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05</a:t>
            </a:r>
            <a:endParaRPr lang="en-US" sz="6750"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1" name="矩形 50"/>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52" name="矩形 51"/>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53" name="矩形 52"/>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53"/>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55" name="文本框 54"/>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7949301" y="2924046"/>
            <a:ext cx="6429375" cy="566309"/>
          </a:xfrm>
          <a:prstGeom prst="rect">
            <a:avLst/>
          </a:prstGeom>
        </p:spPr>
        <p:txBody>
          <a:bodyPr>
            <a:spAutoFit/>
          </a:bodyPr>
          <a:lstStyle/>
          <a:p>
            <a:pPr defTabSz="1285875">
              <a:spcBef>
                <a:spcPct val="20000"/>
              </a:spcBef>
              <a:defRPr/>
            </a:pPr>
            <a:r>
              <a:rPr lang="zh-CN" altLang="en-US" sz="1400"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a:t>
            </a:r>
            <a:r>
              <a:rPr lang="zh-CN" altLang="en-US" sz="1400"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输入</a:t>
            </a:r>
            <a:endParaRPr lang="en-US" altLang="zh-CN" sz="1400"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pPr defTabSz="1285875">
              <a:spcBef>
                <a:spcPct val="20000"/>
              </a:spcBef>
              <a:defRPr/>
            </a:pPr>
            <a:r>
              <a:rPr lang="zh-CN" altLang="en-US" sz="1400"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文本</a:t>
            </a:r>
            <a:r>
              <a:rPr lang="zh-CN" altLang="en-US" sz="1400"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内容点击输入文本内容点击输入文本</a:t>
            </a:r>
            <a:r>
              <a:rPr lang="zh-CN" altLang="en-US" sz="1400"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内容</a:t>
            </a:r>
            <a:endParaRPr lang="en-US" altLang="zh-CN" sz="1400"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lide(fromLeft)">
                                      <p:cBhvr>
                                        <p:cTn id="7" dur="500"/>
                                        <p:tgtEl>
                                          <p:spTgt spid="21"/>
                                        </p:tgtEl>
                                      </p:cBhvr>
                                    </p:animEffect>
                                  </p:childTnLst>
                                </p:cTn>
                              </p:par>
                              <p:par>
                                <p:cTn id="8" presetID="1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slide(fromLeft)">
                                      <p:cBhvr>
                                        <p:cTn id="10" dur="500"/>
                                        <p:tgtEl>
                                          <p:spTgt spid="22"/>
                                        </p:tgtEl>
                                      </p:cBhvr>
                                    </p:animEffect>
                                  </p:childTnLst>
                                </p:cTn>
                              </p:par>
                              <p:par>
                                <p:cTn id="11" presetID="12" presetClass="entr" presetSubtype="8"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slide(fromLeft)">
                                      <p:cBhvr>
                                        <p:cTn id="13" dur="500"/>
                                        <p:tgtEl>
                                          <p:spTgt spid="23"/>
                                        </p:tgtEl>
                                      </p:cBhvr>
                                    </p:animEffect>
                                  </p:childTnLst>
                                </p:cTn>
                              </p:par>
                              <p:par>
                                <p:cTn id="14" presetID="12" presetClass="entr" presetSubtype="8"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slide(fromLeft)">
                                      <p:cBhvr>
                                        <p:cTn id="16" dur="500"/>
                                        <p:tgtEl>
                                          <p:spTgt spid="24"/>
                                        </p:tgtEl>
                                      </p:cBhvr>
                                    </p:animEffect>
                                  </p:childTnLst>
                                </p:cTn>
                              </p:par>
                              <p:par>
                                <p:cTn id="17" presetID="12" presetClass="entr" presetSubtype="8"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Left)">
                                      <p:cBhvr>
                                        <p:cTn id="19" dur="500"/>
                                        <p:tgtEl>
                                          <p:spTgt spid="25"/>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1000"/>
                            </p:stCondLst>
                            <p:childTnLst>
                              <p:par>
                                <p:cTn id="25" presetID="2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edge">
                                      <p:cBhvr>
                                        <p:cTn id="27" dur="500"/>
                                        <p:tgtEl>
                                          <p:spTgt spid="15"/>
                                        </p:tgtEl>
                                      </p:cBhvr>
                                    </p:animEffect>
                                  </p:childTnLst>
                                </p:cTn>
                              </p:par>
                            </p:childTnLst>
                          </p:cTn>
                        </p:par>
                        <p:par>
                          <p:cTn id="28" fill="hold">
                            <p:stCondLst>
                              <p:cond delay="1500"/>
                            </p:stCondLst>
                            <p:childTnLst>
                              <p:par>
                                <p:cTn id="29" presetID="22" presetClass="entr" presetSubtype="2"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right)">
                                      <p:cBhvr>
                                        <p:cTn id="31" dur="500"/>
                                        <p:tgtEl>
                                          <p:spTgt spid="20"/>
                                        </p:tgtEl>
                                      </p:cBhvr>
                                    </p:animEffect>
                                  </p:childTnLst>
                                </p:cTn>
                              </p:par>
                            </p:childTnLst>
                          </p:cTn>
                        </p:par>
                        <p:par>
                          <p:cTn id="32" fill="hold">
                            <p:stCondLst>
                              <p:cond delay="2000"/>
                            </p:stCondLst>
                            <p:childTnLst>
                              <p:par>
                                <p:cTn id="33" presetID="2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edge">
                                      <p:cBhvr>
                                        <p:cTn id="35" dur="500"/>
                                        <p:tgtEl>
                                          <p:spTgt spid="14"/>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3000"/>
                            </p:stCondLst>
                            <p:childTnLst>
                              <p:par>
                                <p:cTn id="41" presetID="2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edge">
                                      <p:cBhvr>
                                        <p:cTn id="43" dur="500"/>
                                        <p:tgtEl>
                                          <p:spTgt spid="13"/>
                                        </p:tgtEl>
                                      </p:cBhvr>
                                    </p:animEffect>
                                  </p:childTnLst>
                                </p:cTn>
                              </p:par>
                            </p:childTnLst>
                          </p:cTn>
                        </p:par>
                        <p:par>
                          <p:cTn id="44" fill="hold">
                            <p:stCondLst>
                              <p:cond delay="3500"/>
                            </p:stCondLst>
                            <p:childTnLst>
                              <p:par>
                                <p:cTn id="45" presetID="22" presetClass="entr" presetSubtype="2"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childTnLst>
                          </p:cTn>
                        </p:par>
                        <p:par>
                          <p:cTn id="48" fill="hold">
                            <p:stCondLst>
                              <p:cond delay="4000"/>
                            </p:stCondLst>
                            <p:childTnLst>
                              <p:par>
                                <p:cTn id="49" presetID="20"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edge">
                                      <p:cBhvr>
                                        <p:cTn id="51" dur="500"/>
                                        <p:tgtEl>
                                          <p:spTgt spid="12"/>
                                        </p:tgtEl>
                                      </p:cBhvr>
                                    </p:animEffect>
                                  </p:childTnLst>
                                </p:cTn>
                              </p:par>
                            </p:childTnLst>
                          </p:cTn>
                        </p:par>
                        <p:par>
                          <p:cTn id="52" fill="hold">
                            <p:stCondLst>
                              <p:cond delay="4500"/>
                            </p:stCondLst>
                            <p:childTnLst>
                              <p:par>
                                <p:cTn id="53" presetID="22" presetClass="entr" presetSubtype="2"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right)">
                                      <p:cBhvr>
                                        <p:cTn id="55" dur="500"/>
                                        <p:tgtEl>
                                          <p:spTgt spid="17"/>
                                        </p:tgtEl>
                                      </p:cBhvr>
                                    </p:animEffect>
                                  </p:childTnLst>
                                </p:cTn>
                              </p:par>
                            </p:childTnLst>
                          </p:cTn>
                        </p:par>
                        <p:par>
                          <p:cTn id="56" fill="hold">
                            <p:stCondLst>
                              <p:cond delay="5000"/>
                            </p:stCondLst>
                            <p:childTnLst>
                              <p:par>
                                <p:cTn id="57" presetID="20" presetClass="entr" presetSubtype="0"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edge">
                                      <p:cBhvr>
                                        <p:cTn id="59" dur="500"/>
                                        <p:tgtEl>
                                          <p:spTgt spid="11"/>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right)">
                                      <p:cBhvr>
                                        <p:cTn id="63" dur="500"/>
                                        <p:tgtEl>
                                          <p:spTgt spid="16"/>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left)">
                                      <p:cBhvr>
                                        <p:cTn id="67" dur="500"/>
                                        <p:tgtEl>
                                          <p:spTgt spid="34"/>
                                        </p:tgtEl>
                                      </p:cBhvr>
                                    </p:animEffect>
                                  </p:childTnLst>
                                </p:cTn>
                              </p:par>
                            </p:childTnLst>
                          </p:cTn>
                        </p:par>
                        <p:par>
                          <p:cTn id="68" fill="hold">
                            <p:stCondLst>
                              <p:cond delay="6500"/>
                            </p:stCondLst>
                            <p:childTnLst>
                              <p:par>
                                <p:cTn id="69" presetID="22" presetClass="entr" presetSubtype="8" fill="hold"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left)">
                                      <p:cBhvr>
                                        <p:cTn id="71" dur="500"/>
                                        <p:tgtEl>
                                          <p:spTgt spid="31"/>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childTnLst>
                          </p:cTn>
                        </p:par>
                        <p:par>
                          <p:cTn id="76" fill="hold">
                            <p:stCondLst>
                              <p:cond delay="7500"/>
                            </p:stCondLst>
                            <p:childTnLst>
                              <p:par>
                                <p:cTn id="77" presetID="22" presetClass="entr" presetSubtype="8" fill="hold"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left)">
                                      <p:cBhvr>
                                        <p:cTn id="79" dur="500"/>
                                        <p:tgtEl>
                                          <p:spTgt spid="35"/>
                                        </p:tgtEl>
                                      </p:cBhvr>
                                    </p:animEffect>
                                  </p:childTnLst>
                                </p:cTn>
                              </p:par>
                            </p:childTnLst>
                          </p:cTn>
                        </p:par>
                        <p:par>
                          <p:cTn id="80" fill="hold">
                            <p:stCondLst>
                              <p:cond delay="8000"/>
                            </p:stCondLst>
                            <p:childTnLst>
                              <p:par>
                                <p:cTn id="81" presetID="22" presetClass="entr" presetSubtype="8" fill="hold" grpId="0" nodeType="after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wipe(left)">
                                      <p:cBhvr>
                                        <p:cTn id="83" dur="500"/>
                                        <p:tgtEl>
                                          <p:spTgt spid="42"/>
                                        </p:tgtEl>
                                      </p:cBhvr>
                                    </p:animEffect>
                                  </p:childTnLst>
                                </p:cTn>
                              </p:par>
                            </p:childTnLst>
                          </p:cTn>
                        </p:par>
                        <p:par>
                          <p:cTn id="84" fill="hold">
                            <p:stCondLst>
                              <p:cond delay="8500"/>
                            </p:stCondLst>
                            <p:childTnLst>
                              <p:par>
                                <p:cTn id="85" presetID="22" presetClass="entr" presetSubtype="8" fill="hold"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wipe(left)">
                                      <p:cBhvr>
                                        <p:cTn id="87" dur="500"/>
                                        <p:tgtEl>
                                          <p:spTgt spid="39"/>
                                        </p:tgtEl>
                                      </p:cBhvr>
                                    </p:animEffect>
                                  </p:childTnLst>
                                </p:cTn>
                              </p:par>
                            </p:childTnLst>
                          </p:cTn>
                        </p:par>
                        <p:par>
                          <p:cTn id="88" fill="hold">
                            <p:stCondLst>
                              <p:cond delay="9000"/>
                            </p:stCondLst>
                            <p:childTnLst>
                              <p:par>
                                <p:cTn id="89" presetID="22" presetClass="entr" presetSubtype="8" fill="hold" grpId="0"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wipe(left)">
                                      <p:cBhvr>
                                        <p:cTn id="91" dur="500"/>
                                        <p:tgtEl>
                                          <p:spTgt spid="46"/>
                                        </p:tgtEl>
                                      </p:cBhvr>
                                    </p:animEffect>
                                  </p:childTnLst>
                                </p:cTn>
                              </p:par>
                            </p:childTnLst>
                          </p:cTn>
                        </p:par>
                        <p:par>
                          <p:cTn id="92" fill="hold">
                            <p:stCondLst>
                              <p:cond delay="9500"/>
                            </p:stCondLst>
                            <p:childTnLst>
                              <p:par>
                                <p:cTn id="93" presetID="22" presetClass="entr" presetSubtype="8" fill="hold"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childTnLst>
                          </p:cTn>
                        </p:par>
                        <p:par>
                          <p:cTn id="96" fill="hold">
                            <p:stCondLst>
                              <p:cond delay="10000"/>
                            </p:stCondLst>
                            <p:childTnLst>
                              <p:par>
                                <p:cTn id="97" presetID="22" presetClass="entr" presetSubtype="8" fill="hold" grpId="0" nodeType="afterEffect">
                                  <p:stCondLst>
                                    <p:cond delay="0"/>
                                  </p:stCondLst>
                                  <p:childTnLst>
                                    <p:set>
                                      <p:cBhvr>
                                        <p:cTn id="98" dur="1" fill="hold">
                                          <p:stCondLst>
                                            <p:cond delay="0"/>
                                          </p:stCondLst>
                                        </p:cTn>
                                        <p:tgtEl>
                                          <p:spTgt spid="50"/>
                                        </p:tgtEl>
                                        <p:attrNameLst>
                                          <p:attrName>style.visibility</p:attrName>
                                        </p:attrNameLst>
                                      </p:cBhvr>
                                      <p:to>
                                        <p:strVal val="visible"/>
                                      </p:to>
                                    </p:set>
                                    <p:animEffect transition="in" filter="wipe(left)">
                                      <p:cBhvr>
                                        <p:cTn id="99" dur="500"/>
                                        <p:tgtEl>
                                          <p:spTgt spid="50"/>
                                        </p:tgtEl>
                                      </p:cBhvr>
                                    </p:animEffect>
                                  </p:childTnLst>
                                </p:cTn>
                              </p:par>
                            </p:childTnLst>
                          </p:cTn>
                        </p:par>
                        <p:par>
                          <p:cTn id="100" fill="hold">
                            <p:stCondLst>
                              <p:cond delay="10500"/>
                            </p:stCondLst>
                            <p:childTnLst>
                              <p:par>
                                <p:cTn id="101" presetID="22" presetClass="entr" presetSubtype="8" fill="hold" nodeType="after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wipe(left)">
                                      <p:cBhvr>
                                        <p:cTn id="10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p:bldP spid="17" grpId="0"/>
      <p:bldP spid="18" grpId="0"/>
      <p:bldP spid="19" grpId="0"/>
      <p:bldP spid="20" grpId="0"/>
      <p:bldP spid="34" grpId="0"/>
      <p:bldP spid="38" grpId="0"/>
      <p:bldP spid="42" grpId="0"/>
      <p:bldP spid="46"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200" b="1">
                <a:solidFill>
                  <a:schemeClr val="accent3"/>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5" b="1">
                <a:solidFill>
                  <a:schemeClr val="accent3"/>
                </a:solidFill>
                <a:latin typeface="Arial" panose="020B0604020202020204" pitchFamily="34" charset="0"/>
                <a:ea typeface="微软雅黑" panose="020B0503020204020204" pitchFamily="34" charset="-122"/>
                <a:sym typeface="Arial" panose="020B0604020202020204" pitchFamily="34" charset="0"/>
              </a:rPr>
              <a:t>3</a:t>
            </a:r>
            <a:endParaRPr lang="zh-CN" altLang="en-US" sz="23895" b="1">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a:solidFill>
                  <a:schemeClr val="accent3"/>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6000" b="1">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6029282" y="3872331"/>
            <a:ext cx="1597232"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rPr>
              <a:t>工作概述</a:t>
            </a:r>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rPr>
              <a:t>具体工作明细</a:t>
            </a:r>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rPr>
              <a:t>重点工作回顾</a:t>
            </a:r>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rPr>
              <a:t>五项工作概述</a:t>
            </a:r>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7735769" y="1944888"/>
            <a:ext cx="3805978" cy="2548512"/>
            <a:chOff x="4947960" y="1189774"/>
            <a:chExt cx="3362880" cy="1812374"/>
          </a:xfrm>
        </p:grpSpPr>
        <p:sp>
          <p:nvSpPr>
            <p:cNvPr id="29" name="Text Placeholder 8"/>
            <p:cNvSpPr txBox="1"/>
            <p:nvPr/>
          </p:nvSpPr>
          <p:spPr>
            <a:xfrm>
              <a:off x="5489707" y="1189774"/>
              <a:ext cx="2279388" cy="186316"/>
            </a:xfrm>
            <a:prstGeom prst="rect">
              <a:avLst/>
            </a:prstGeom>
          </p:spPr>
          <p:txBody>
            <a:bodyPr lIns="0" tIns="0" rIns="0" bIns="0" anchor="ctr"/>
            <a:lstStyle/>
            <a:p>
              <a:pPr marL="481965" indent="-481965" algn="ctr">
                <a:spcBef>
                  <a:spcPct val="20000"/>
                </a:spcBef>
                <a:defRPr/>
              </a:pPr>
              <a:r>
                <a:rPr lang="zh-CN" altLang="en-US" b="1" dirty="0" smtClean="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TextBox 29"/>
            <p:cNvSpPr txBox="1"/>
            <p:nvPr/>
          </p:nvSpPr>
          <p:spPr>
            <a:xfrm>
              <a:off x="4947960" y="1478366"/>
              <a:ext cx="3362880" cy="1523782"/>
            </a:xfrm>
            <a:prstGeom prst="rect">
              <a:avLst/>
            </a:prstGeom>
            <a:noFill/>
          </p:spPr>
          <p:txBody>
            <a:bodyPr wrap="square" lIns="0" tIns="0" rIns="0" bIns="0" rtlCol="0">
              <a:spAutoFit/>
            </a:bodyPr>
            <a:lstStyle/>
            <a:p>
              <a:pPr algn="just"/>
              <a:r>
                <a:rPr lang="zh-CN" altLang="en-US" sz="154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点击输入内容点击输入文本内容点击输入文本内容点击输入文本内容点击输入文本内容点击输入内容点击输入文本内容点击输入文本内容点击输入文本内容点击输入文本内容</a:t>
              </a:r>
              <a:r>
                <a:rPr lang="en-US" sz="154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 </a:t>
              </a:r>
              <a:r>
                <a:rPr lang="zh-CN" altLang="en-US" sz="154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点击输入文本内容点击输入文本内容点击输入文本内容点击输入文本内容点击输入文本内容点击输入文本内容点击输入文本内容点击输入文本内容点击输入文本内容点击输入文本内容</a:t>
              </a:r>
              <a:r>
                <a:rPr lang="en-US" sz="154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a:t>
              </a:r>
              <a:endParaRPr lang="en-US" sz="154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3" name="TextBox 32"/>
          <p:cNvSpPr txBox="1"/>
          <p:nvPr/>
        </p:nvSpPr>
        <p:spPr>
          <a:xfrm>
            <a:off x="7735769" y="4755698"/>
            <a:ext cx="3805978" cy="2142702"/>
          </a:xfrm>
          <a:prstGeom prst="rect">
            <a:avLst/>
          </a:prstGeom>
          <a:noFill/>
        </p:spPr>
        <p:txBody>
          <a:bodyPr wrap="square" lIns="0" tIns="0" rIns="0" bIns="0" rtlCol="0">
            <a:spAutoFit/>
          </a:bodyPr>
          <a:lstStyle/>
          <a:p>
            <a:pPr algn="just"/>
            <a:r>
              <a:rPr lang="zh-CN" altLang="en-US" sz="154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点击输入内容点击输入文本内容点击输入文本内容点击输入文本内容点击输入文本内容点击输入内容点击输入文本内容点击输入文本内容点击输入文本内容点击输入文本内容</a:t>
            </a:r>
            <a:r>
              <a:rPr lang="en-US" sz="154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 </a:t>
            </a:r>
            <a:r>
              <a:rPr lang="zh-CN" altLang="en-US" sz="154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点击输入文本内容点击输入文本内容点击输入文本内容点击输入文本内容点击输入文本内容点击输入文本内容点击输入文本内容点击输入文本内容点击输入文本内容点击输入文本内容</a:t>
            </a:r>
            <a:r>
              <a:rPr lang="en-US" sz="154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a:t>
            </a:r>
            <a:endParaRPr lang="en-US" sz="154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2" name="图片占位符 1"/>
          <p:cNvPicPr>
            <a:picLocks noGrp="1" noChangeAspect="1"/>
          </p:cNvPicPr>
          <p:nvPr>
            <p:ph type="pic" sz="quarter" idx="13"/>
          </p:nvPr>
        </p:nvPicPr>
        <p:blipFill rotWithShape="1">
          <a:blip r:embed="rId1" cstate="print">
            <a:extLst>
              <a:ext uri="{28A0092B-C50C-407E-A947-70E740481C1C}">
                <a14:useLocalDpi xmlns:a14="http://schemas.microsoft.com/office/drawing/2010/main" val="0"/>
              </a:ext>
            </a:extLst>
          </a:blip>
          <a:srcRect/>
          <a:stretch>
            <a:fillRect/>
          </a:stretch>
        </p:blipFill>
        <p:spPr/>
      </p:pic>
      <p:sp>
        <p:nvSpPr>
          <p:cNvPr id="7" name="矩形 6"/>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up)">
                                      <p:cBhvr>
                                        <p:cTn id="1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Straight Connector 41"/>
          <p:cNvCxnSpPr/>
          <p:nvPr/>
        </p:nvCxnSpPr>
        <p:spPr>
          <a:xfrm rot="16200000" flipH="1">
            <a:off x="9493087" y="5871892"/>
            <a:ext cx="1587402" cy="5043"/>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1778261" y="5871892"/>
            <a:ext cx="1587402" cy="5043"/>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16200000" flipH="1">
            <a:off x="5635674" y="5871892"/>
            <a:ext cx="1587402" cy="5043"/>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4" name="Flowchart: Connector 43"/>
          <p:cNvSpPr/>
          <p:nvPr/>
        </p:nvSpPr>
        <p:spPr>
          <a:xfrm rot="16200000">
            <a:off x="2357661" y="4893096"/>
            <a:ext cx="428601" cy="428601"/>
          </a:xfrm>
          <a:prstGeom prst="flowChartConnector">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5" name="Flowchart: Connector 44"/>
          <p:cNvSpPr/>
          <p:nvPr/>
        </p:nvSpPr>
        <p:spPr>
          <a:xfrm rot="16200000">
            <a:off x="6215075" y="4893096"/>
            <a:ext cx="428601" cy="428601"/>
          </a:xfrm>
          <a:prstGeom prst="flowChartConnector">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Flowchart: Connector 45"/>
          <p:cNvSpPr/>
          <p:nvPr/>
        </p:nvSpPr>
        <p:spPr>
          <a:xfrm rot="16200000">
            <a:off x="10072488" y="4893096"/>
            <a:ext cx="428601" cy="428601"/>
          </a:xfrm>
          <a:prstGeom prst="flowChartConnector">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9" name="Rectangle 48"/>
          <p:cNvSpPr/>
          <p:nvPr/>
        </p:nvSpPr>
        <p:spPr>
          <a:xfrm>
            <a:off x="2954167" y="5601491"/>
            <a:ext cx="3000210" cy="1109599"/>
          </a:xfrm>
          <a:prstGeom prst="rect">
            <a:avLst/>
          </a:prstGeom>
        </p:spPr>
        <p:txBody>
          <a:bodyPr wrap="square">
            <a:spAutoFit/>
          </a:bodyPr>
          <a:lstStyle/>
          <a:p>
            <a:r>
              <a:rPr lang="en-US" sz="1545" dirty="0">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rPr>
              <a:t> </a:t>
            </a:r>
            <a:r>
              <a:rPr lang="zh-CN" altLang="en-US" sz="1970" b="1" dirty="0" smtClean="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54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zh-CN" altLang="en-US" sz="154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a:t>
            </a:r>
            <a:endParaRPr lang="en-US" sz="147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0" name="Rectangle 49"/>
          <p:cNvSpPr/>
          <p:nvPr/>
        </p:nvSpPr>
        <p:spPr>
          <a:xfrm>
            <a:off x="7063348" y="5616298"/>
            <a:ext cx="3000210" cy="1109599"/>
          </a:xfrm>
          <a:prstGeom prst="rect">
            <a:avLst/>
          </a:prstGeom>
        </p:spPr>
        <p:txBody>
          <a:bodyPr wrap="square">
            <a:spAutoFit/>
          </a:bodyPr>
          <a:lstStyle/>
          <a:p>
            <a:pPr algn="r"/>
            <a:r>
              <a:rPr lang="en-US" sz="1545" dirty="0">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rPr>
              <a:t> </a:t>
            </a:r>
            <a:r>
              <a:rPr lang="zh-CN" altLang="en-US" sz="1970" b="1" dirty="0" smtClean="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sz="154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zh-CN" altLang="en-US" sz="1545"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a:t>
            </a:r>
            <a:endParaRPr lang="en-US" sz="147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86" name="Group 85"/>
          <p:cNvGrpSpPr/>
          <p:nvPr/>
        </p:nvGrpSpPr>
        <p:grpSpPr>
          <a:xfrm>
            <a:off x="1554033" y="5741474"/>
            <a:ext cx="857203" cy="857203"/>
            <a:chOff x="762000" y="4171950"/>
            <a:chExt cx="609600" cy="609600"/>
          </a:xfrm>
        </p:grpSpPr>
        <p:sp>
          <p:nvSpPr>
            <p:cNvPr id="73" name="Flowchart: Delay 72"/>
            <p:cNvSpPr/>
            <p:nvPr/>
          </p:nvSpPr>
          <p:spPr>
            <a:xfrm rot="16200000">
              <a:off x="762000" y="4171950"/>
              <a:ext cx="609600" cy="609600"/>
            </a:xfrm>
            <a:prstGeom prst="flowChartDelay">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75" name="Group 74"/>
            <p:cNvGrpSpPr/>
            <p:nvPr/>
          </p:nvGrpSpPr>
          <p:grpSpPr>
            <a:xfrm>
              <a:off x="918368" y="4327525"/>
              <a:ext cx="296863" cy="298450"/>
              <a:chOff x="3233738" y="3135313"/>
              <a:chExt cx="296863" cy="298450"/>
            </a:xfrm>
            <a:solidFill>
              <a:schemeClr val="bg1"/>
            </a:solidFill>
          </p:grpSpPr>
          <p:sp>
            <p:nvSpPr>
              <p:cNvPr id="76" name="Freeform 123"/>
              <p:cNvSpPr>
                <a:spLocks noEditPoints="1"/>
              </p:cNvSpPr>
              <p:nvPr/>
            </p:nvSpPr>
            <p:spPr bwMode="auto">
              <a:xfrm>
                <a:off x="3233738" y="3135313"/>
                <a:ext cx="296863" cy="298450"/>
              </a:xfrm>
              <a:custGeom>
                <a:avLst/>
                <a:gdLst/>
                <a:ahLst/>
                <a:cxnLst>
                  <a:cxn ang="0">
                    <a:pos x="93" y="70"/>
                  </a:cxn>
                  <a:cxn ang="0">
                    <a:pos x="102" y="44"/>
                  </a:cxn>
                  <a:cxn ang="0">
                    <a:pos x="58" y="0"/>
                  </a:cxn>
                  <a:cxn ang="0">
                    <a:pos x="27" y="14"/>
                  </a:cxn>
                  <a:cxn ang="0">
                    <a:pos x="26" y="15"/>
                  </a:cxn>
                  <a:cxn ang="0">
                    <a:pos x="25" y="16"/>
                  </a:cxn>
                  <a:cxn ang="0">
                    <a:pos x="16" y="36"/>
                  </a:cxn>
                  <a:cxn ang="0">
                    <a:pos x="15" y="44"/>
                  </a:cxn>
                  <a:cxn ang="0">
                    <a:pos x="24" y="70"/>
                  </a:cxn>
                  <a:cxn ang="0">
                    <a:pos x="0" y="116"/>
                  </a:cxn>
                  <a:cxn ang="0">
                    <a:pos x="44" y="116"/>
                  </a:cxn>
                  <a:cxn ang="0">
                    <a:pos x="51" y="95"/>
                  </a:cxn>
                  <a:cxn ang="0">
                    <a:pos x="51" y="87"/>
                  </a:cxn>
                  <a:cxn ang="0">
                    <a:pos x="66" y="87"/>
                  </a:cxn>
                  <a:cxn ang="0">
                    <a:pos x="66" y="95"/>
                  </a:cxn>
                  <a:cxn ang="0">
                    <a:pos x="73" y="116"/>
                  </a:cxn>
                  <a:cxn ang="0">
                    <a:pos x="116" y="116"/>
                  </a:cxn>
                  <a:cxn ang="0">
                    <a:pos x="93" y="70"/>
                  </a:cxn>
                  <a:cxn ang="0">
                    <a:pos x="58" y="80"/>
                  </a:cxn>
                  <a:cxn ang="0">
                    <a:pos x="22" y="44"/>
                  </a:cxn>
                  <a:cxn ang="0">
                    <a:pos x="24" y="34"/>
                  </a:cxn>
                  <a:cxn ang="0">
                    <a:pos x="45" y="14"/>
                  </a:cxn>
                  <a:cxn ang="0">
                    <a:pos x="79" y="30"/>
                  </a:cxn>
                  <a:cxn ang="0">
                    <a:pos x="91" y="28"/>
                  </a:cxn>
                  <a:cxn ang="0">
                    <a:pos x="95" y="44"/>
                  </a:cxn>
                  <a:cxn ang="0">
                    <a:pos x="58" y="80"/>
                  </a:cxn>
                </a:cxnLst>
                <a:rect l="0" t="0" r="r" b="b"/>
                <a:pathLst>
                  <a:path w="116" h="116">
                    <a:moveTo>
                      <a:pt x="93" y="70"/>
                    </a:moveTo>
                    <a:cubicBezTo>
                      <a:pt x="99" y="63"/>
                      <a:pt x="102" y="54"/>
                      <a:pt x="102" y="44"/>
                    </a:cubicBezTo>
                    <a:cubicBezTo>
                      <a:pt x="102" y="20"/>
                      <a:pt x="82" y="0"/>
                      <a:pt x="58" y="0"/>
                    </a:cubicBezTo>
                    <a:cubicBezTo>
                      <a:pt x="46" y="0"/>
                      <a:pt x="35" y="5"/>
                      <a:pt x="27" y="14"/>
                    </a:cubicBezTo>
                    <a:cubicBezTo>
                      <a:pt x="27" y="14"/>
                      <a:pt x="26" y="14"/>
                      <a:pt x="26" y="15"/>
                    </a:cubicBezTo>
                    <a:cubicBezTo>
                      <a:pt x="26" y="15"/>
                      <a:pt x="25" y="16"/>
                      <a:pt x="25" y="16"/>
                    </a:cubicBezTo>
                    <a:cubicBezTo>
                      <a:pt x="20" y="22"/>
                      <a:pt x="15" y="36"/>
                      <a:pt x="16" y="36"/>
                    </a:cubicBezTo>
                    <a:cubicBezTo>
                      <a:pt x="15" y="39"/>
                      <a:pt x="15" y="41"/>
                      <a:pt x="15" y="44"/>
                    </a:cubicBezTo>
                    <a:cubicBezTo>
                      <a:pt x="15" y="54"/>
                      <a:pt x="18" y="63"/>
                      <a:pt x="24" y="70"/>
                    </a:cubicBezTo>
                    <a:cubicBezTo>
                      <a:pt x="10" y="80"/>
                      <a:pt x="0" y="97"/>
                      <a:pt x="0" y="116"/>
                    </a:cubicBezTo>
                    <a:cubicBezTo>
                      <a:pt x="44" y="116"/>
                      <a:pt x="44" y="116"/>
                      <a:pt x="44" y="116"/>
                    </a:cubicBezTo>
                    <a:cubicBezTo>
                      <a:pt x="51" y="95"/>
                      <a:pt x="51" y="95"/>
                      <a:pt x="51" y="95"/>
                    </a:cubicBezTo>
                    <a:cubicBezTo>
                      <a:pt x="51" y="87"/>
                      <a:pt x="51" y="87"/>
                      <a:pt x="51" y="87"/>
                    </a:cubicBezTo>
                    <a:cubicBezTo>
                      <a:pt x="66" y="87"/>
                      <a:pt x="66" y="87"/>
                      <a:pt x="66" y="87"/>
                    </a:cubicBezTo>
                    <a:cubicBezTo>
                      <a:pt x="66" y="95"/>
                      <a:pt x="66" y="95"/>
                      <a:pt x="66" y="95"/>
                    </a:cubicBezTo>
                    <a:cubicBezTo>
                      <a:pt x="73" y="116"/>
                      <a:pt x="73" y="116"/>
                      <a:pt x="73" y="116"/>
                    </a:cubicBezTo>
                    <a:cubicBezTo>
                      <a:pt x="116" y="116"/>
                      <a:pt x="116" y="116"/>
                      <a:pt x="116" y="116"/>
                    </a:cubicBezTo>
                    <a:cubicBezTo>
                      <a:pt x="116" y="97"/>
                      <a:pt x="107" y="80"/>
                      <a:pt x="93" y="70"/>
                    </a:cubicBezTo>
                    <a:close/>
                    <a:moveTo>
                      <a:pt x="58" y="80"/>
                    </a:moveTo>
                    <a:cubicBezTo>
                      <a:pt x="38" y="80"/>
                      <a:pt x="22" y="64"/>
                      <a:pt x="22" y="44"/>
                    </a:cubicBezTo>
                    <a:cubicBezTo>
                      <a:pt x="22" y="40"/>
                      <a:pt x="23" y="37"/>
                      <a:pt x="24" y="34"/>
                    </a:cubicBezTo>
                    <a:cubicBezTo>
                      <a:pt x="33" y="30"/>
                      <a:pt x="41" y="23"/>
                      <a:pt x="45" y="14"/>
                    </a:cubicBezTo>
                    <a:cubicBezTo>
                      <a:pt x="53" y="24"/>
                      <a:pt x="66" y="30"/>
                      <a:pt x="79" y="30"/>
                    </a:cubicBezTo>
                    <a:cubicBezTo>
                      <a:pt x="83" y="30"/>
                      <a:pt x="87" y="29"/>
                      <a:pt x="91" y="28"/>
                    </a:cubicBezTo>
                    <a:cubicBezTo>
                      <a:pt x="93" y="33"/>
                      <a:pt x="95" y="38"/>
                      <a:pt x="95" y="44"/>
                    </a:cubicBezTo>
                    <a:cubicBezTo>
                      <a:pt x="95" y="64"/>
                      <a:pt x="78" y="80"/>
                      <a:pt x="58" y="80"/>
                    </a:cubicBezTo>
                    <a:close/>
                  </a:path>
                </a:pathLst>
              </a:custGeom>
              <a:grp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7" name="Oval 124"/>
              <p:cNvSpPr>
                <a:spLocks noChangeArrowheads="1"/>
              </p:cNvSpPr>
              <p:nvPr/>
            </p:nvSpPr>
            <p:spPr bwMode="auto">
              <a:xfrm>
                <a:off x="3330575" y="3233738"/>
                <a:ext cx="31750" cy="33338"/>
              </a:xfrm>
              <a:prstGeom prst="ellipse">
                <a:avLst/>
              </a:prstGeom>
              <a:grp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8" name="Oval 125"/>
              <p:cNvSpPr>
                <a:spLocks noChangeArrowheads="1"/>
              </p:cNvSpPr>
              <p:nvPr/>
            </p:nvSpPr>
            <p:spPr bwMode="auto">
              <a:xfrm>
                <a:off x="3403600" y="3233738"/>
                <a:ext cx="30163" cy="33338"/>
              </a:xfrm>
              <a:prstGeom prst="ellipse">
                <a:avLst/>
              </a:prstGeom>
              <a:grp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85" name="Group 84"/>
          <p:cNvGrpSpPr/>
          <p:nvPr/>
        </p:nvGrpSpPr>
        <p:grpSpPr>
          <a:xfrm>
            <a:off x="10447514" y="5741474"/>
            <a:ext cx="857203" cy="857203"/>
            <a:chOff x="7620000" y="4171950"/>
            <a:chExt cx="609600" cy="609600"/>
          </a:xfrm>
        </p:grpSpPr>
        <p:sp>
          <p:nvSpPr>
            <p:cNvPr id="74" name="Flowchart: Delay 73"/>
            <p:cNvSpPr/>
            <p:nvPr/>
          </p:nvSpPr>
          <p:spPr>
            <a:xfrm rot="16200000">
              <a:off x="7620000" y="4171950"/>
              <a:ext cx="609600" cy="609600"/>
            </a:xfrm>
            <a:prstGeom prst="flowChartDelay">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79" name="Group 78"/>
            <p:cNvGrpSpPr/>
            <p:nvPr/>
          </p:nvGrpSpPr>
          <p:grpSpPr>
            <a:xfrm>
              <a:off x="7768431" y="4327524"/>
              <a:ext cx="312738" cy="298450"/>
              <a:chOff x="3840163" y="3135313"/>
              <a:chExt cx="312738" cy="298450"/>
            </a:xfrm>
            <a:solidFill>
              <a:schemeClr val="bg1"/>
            </a:solidFill>
          </p:grpSpPr>
          <p:sp>
            <p:nvSpPr>
              <p:cNvPr id="80" name="Freeform 126"/>
              <p:cNvSpPr/>
              <p:nvPr/>
            </p:nvSpPr>
            <p:spPr bwMode="auto">
              <a:xfrm>
                <a:off x="4011613" y="3340100"/>
                <a:ext cx="133350" cy="93663"/>
              </a:xfrm>
              <a:custGeom>
                <a:avLst/>
                <a:gdLst/>
                <a:ahLst/>
                <a:cxnLst>
                  <a:cxn ang="0">
                    <a:pos x="39" y="0"/>
                  </a:cxn>
                  <a:cxn ang="0">
                    <a:pos x="0" y="36"/>
                  </a:cxn>
                  <a:cxn ang="0">
                    <a:pos x="52" y="36"/>
                  </a:cxn>
                  <a:cxn ang="0">
                    <a:pos x="39" y="0"/>
                  </a:cxn>
                </a:cxnLst>
                <a:rect l="0" t="0" r="r" b="b"/>
                <a:pathLst>
                  <a:path w="52" h="36">
                    <a:moveTo>
                      <a:pt x="39" y="0"/>
                    </a:moveTo>
                    <a:cubicBezTo>
                      <a:pt x="21" y="6"/>
                      <a:pt x="7" y="19"/>
                      <a:pt x="0" y="36"/>
                    </a:cubicBezTo>
                    <a:cubicBezTo>
                      <a:pt x="52" y="36"/>
                      <a:pt x="52" y="36"/>
                      <a:pt x="52" y="36"/>
                    </a:cubicBezTo>
                    <a:cubicBezTo>
                      <a:pt x="52" y="22"/>
                      <a:pt x="47" y="10"/>
                      <a:pt x="39" y="0"/>
                    </a:cubicBezTo>
                    <a:close/>
                  </a:path>
                </a:pathLst>
              </a:custGeom>
              <a:grp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1" name="Freeform 127"/>
              <p:cNvSpPr/>
              <p:nvPr/>
            </p:nvSpPr>
            <p:spPr bwMode="auto">
              <a:xfrm>
                <a:off x="3848100" y="3340100"/>
                <a:ext cx="133350" cy="93663"/>
              </a:xfrm>
              <a:custGeom>
                <a:avLst/>
                <a:gdLst/>
                <a:ahLst/>
                <a:cxnLst>
                  <a:cxn ang="0">
                    <a:pos x="13" y="0"/>
                  </a:cxn>
                  <a:cxn ang="0">
                    <a:pos x="0" y="36"/>
                  </a:cxn>
                  <a:cxn ang="0">
                    <a:pos x="52" y="36"/>
                  </a:cxn>
                  <a:cxn ang="0">
                    <a:pos x="13" y="0"/>
                  </a:cxn>
                </a:cxnLst>
                <a:rect l="0" t="0" r="r" b="b"/>
                <a:pathLst>
                  <a:path w="52" h="36">
                    <a:moveTo>
                      <a:pt x="13" y="0"/>
                    </a:moveTo>
                    <a:cubicBezTo>
                      <a:pt x="5" y="10"/>
                      <a:pt x="0" y="22"/>
                      <a:pt x="0" y="36"/>
                    </a:cubicBezTo>
                    <a:cubicBezTo>
                      <a:pt x="52" y="36"/>
                      <a:pt x="52" y="36"/>
                      <a:pt x="52" y="36"/>
                    </a:cubicBezTo>
                    <a:cubicBezTo>
                      <a:pt x="45" y="19"/>
                      <a:pt x="31" y="6"/>
                      <a:pt x="13" y="0"/>
                    </a:cubicBezTo>
                    <a:close/>
                  </a:path>
                </a:pathLst>
              </a:custGeom>
              <a:grp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2" name="Freeform 128"/>
              <p:cNvSpPr>
                <a:spLocks noEditPoints="1"/>
              </p:cNvSpPr>
              <p:nvPr/>
            </p:nvSpPr>
            <p:spPr bwMode="auto">
              <a:xfrm>
                <a:off x="3840163" y="3135313"/>
                <a:ext cx="312738" cy="223838"/>
              </a:xfrm>
              <a:custGeom>
                <a:avLst/>
                <a:gdLst/>
                <a:ahLst/>
                <a:cxnLst>
                  <a:cxn ang="0">
                    <a:pos x="103" y="55"/>
                  </a:cxn>
                  <a:cxn ang="0">
                    <a:pos x="112" y="63"/>
                  </a:cxn>
                  <a:cxn ang="0">
                    <a:pos x="118" y="66"/>
                  </a:cxn>
                  <a:cxn ang="0">
                    <a:pos x="104" y="32"/>
                  </a:cxn>
                  <a:cxn ang="0">
                    <a:pos x="102" y="28"/>
                  </a:cxn>
                  <a:cxn ang="0">
                    <a:pos x="101" y="27"/>
                  </a:cxn>
                  <a:cxn ang="0">
                    <a:pos x="98" y="22"/>
                  </a:cxn>
                  <a:cxn ang="0">
                    <a:pos x="98" y="21"/>
                  </a:cxn>
                  <a:cxn ang="0">
                    <a:pos x="94" y="15"/>
                  </a:cxn>
                  <a:cxn ang="0">
                    <a:pos x="94" y="15"/>
                  </a:cxn>
                  <a:cxn ang="0">
                    <a:pos x="83" y="6"/>
                  </a:cxn>
                  <a:cxn ang="0">
                    <a:pos x="83" y="6"/>
                  </a:cxn>
                  <a:cxn ang="0">
                    <a:pos x="77" y="3"/>
                  </a:cxn>
                  <a:cxn ang="0">
                    <a:pos x="76" y="3"/>
                  </a:cxn>
                  <a:cxn ang="0">
                    <a:pos x="69" y="1"/>
                  </a:cxn>
                  <a:cxn ang="0">
                    <a:pos x="69" y="1"/>
                  </a:cxn>
                  <a:cxn ang="0">
                    <a:pos x="61" y="0"/>
                  </a:cxn>
                  <a:cxn ang="0">
                    <a:pos x="61" y="0"/>
                  </a:cxn>
                  <a:cxn ang="0">
                    <a:pos x="61" y="0"/>
                  </a:cxn>
                  <a:cxn ang="0">
                    <a:pos x="61" y="0"/>
                  </a:cxn>
                  <a:cxn ang="0">
                    <a:pos x="61" y="0"/>
                  </a:cxn>
                  <a:cxn ang="0">
                    <a:pos x="53" y="1"/>
                  </a:cxn>
                  <a:cxn ang="0">
                    <a:pos x="53" y="1"/>
                  </a:cxn>
                  <a:cxn ang="0">
                    <a:pos x="46" y="3"/>
                  </a:cxn>
                  <a:cxn ang="0">
                    <a:pos x="45" y="3"/>
                  </a:cxn>
                  <a:cxn ang="0">
                    <a:pos x="39" y="6"/>
                  </a:cxn>
                  <a:cxn ang="0">
                    <a:pos x="39" y="6"/>
                  </a:cxn>
                  <a:cxn ang="0">
                    <a:pos x="28" y="15"/>
                  </a:cxn>
                  <a:cxn ang="0">
                    <a:pos x="28" y="15"/>
                  </a:cxn>
                  <a:cxn ang="0">
                    <a:pos x="24" y="21"/>
                  </a:cxn>
                  <a:cxn ang="0">
                    <a:pos x="24" y="22"/>
                  </a:cxn>
                  <a:cxn ang="0">
                    <a:pos x="21" y="27"/>
                  </a:cxn>
                  <a:cxn ang="0">
                    <a:pos x="20" y="28"/>
                  </a:cxn>
                  <a:cxn ang="0">
                    <a:pos x="18" y="32"/>
                  </a:cxn>
                  <a:cxn ang="0">
                    <a:pos x="4" y="66"/>
                  </a:cxn>
                  <a:cxn ang="0">
                    <a:pos x="10" y="63"/>
                  </a:cxn>
                  <a:cxn ang="0">
                    <a:pos x="19" y="55"/>
                  </a:cxn>
                  <a:cxn ang="0">
                    <a:pos x="61" y="87"/>
                  </a:cxn>
                  <a:cxn ang="0">
                    <a:pos x="103" y="55"/>
                  </a:cxn>
                  <a:cxn ang="0">
                    <a:pos x="61" y="80"/>
                  </a:cxn>
                  <a:cxn ang="0">
                    <a:pos x="25" y="44"/>
                  </a:cxn>
                  <a:cxn ang="0">
                    <a:pos x="25" y="36"/>
                  </a:cxn>
                  <a:cxn ang="0">
                    <a:pos x="28" y="36"/>
                  </a:cxn>
                  <a:cxn ang="0">
                    <a:pos x="61" y="7"/>
                  </a:cxn>
                  <a:cxn ang="0">
                    <a:pos x="61" y="7"/>
                  </a:cxn>
                  <a:cxn ang="0">
                    <a:pos x="61" y="7"/>
                  </a:cxn>
                  <a:cxn ang="0">
                    <a:pos x="94" y="36"/>
                  </a:cxn>
                  <a:cxn ang="0">
                    <a:pos x="96" y="36"/>
                  </a:cxn>
                  <a:cxn ang="0">
                    <a:pos x="97" y="44"/>
                  </a:cxn>
                  <a:cxn ang="0">
                    <a:pos x="61" y="80"/>
                  </a:cxn>
                </a:cxnLst>
                <a:rect l="0" t="0" r="r" b="b"/>
                <a:pathLst>
                  <a:path w="122" h="87">
                    <a:moveTo>
                      <a:pt x="103" y="55"/>
                    </a:moveTo>
                    <a:cubicBezTo>
                      <a:pt x="105" y="59"/>
                      <a:pt x="108" y="61"/>
                      <a:pt x="112" y="63"/>
                    </a:cubicBezTo>
                    <a:cubicBezTo>
                      <a:pt x="114" y="65"/>
                      <a:pt x="116" y="65"/>
                      <a:pt x="118" y="66"/>
                    </a:cubicBezTo>
                    <a:cubicBezTo>
                      <a:pt x="122" y="53"/>
                      <a:pt x="116" y="39"/>
                      <a:pt x="104" y="32"/>
                    </a:cubicBezTo>
                    <a:cubicBezTo>
                      <a:pt x="103" y="32"/>
                      <a:pt x="102" y="30"/>
                      <a:pt x="102" y="28"/>
                    </a:cubicBezTo>
                    <a:cubicBezTo>
                      <a:pt x="101" y="28"/>
                      <a:pt x="101" y="28"/>
                      <a:pt x="101" y="27"/>
                    </a:cubicBezTo>
                    <a:cubicBezTo>
                      <a:pt x="101" y="25"/>
                      <a:pt x="100" y="23"/>
                      <a:pt x="98" y="22"/>
                    </a:cubicBezTo>
                    <a:cubicBezTo>
                      <a:pt x="98" y="21"/>
                      <a:pt x="98" y="21"/>
                      <a:pt x="98" y="21"/>
                    </a:cubicBezTo>
                    <a:cubicBezTo>
                      <a:pt x="97" y="19"/>
                      <a:pt x="95" y="17"/>
                      <a:pt x="94" y="15"/>
                    </a:cubicBezTo>
                    <a:cubicBezTo>
                      <a:pt x="94" y="15"/>
                      <a:pt x="94" y="15"/>
                      <a:pt x="94" y="15"/>
                    </a:cubicBezTo>
                    <a:cubicBezTo>
                      <a:pt x="91" y="12"/>
                      <a:pt x="87" y="9"/>
                      <a:pt x="83" y="6"/>
                    </a:cubicBezTo>
                    <a:cubicBezTo>
                      <a:pt x="83" y="6"/>
                      <a:pt x="83" y="6"/>
                      <a:pt x="83" y="6"/>
                    </a:cubicBezTo>
                    <a:cubicBezTo>
                      <a:pt x="81" y="5"/>
                      <a:pt x="79" y="4"/>
                      <a:pt x="77" y="3"/>
                    </a:cubicBezTo>
                    <a:cubicBezTo>
                      <a:pt x="76" y="3"/>
                      <a:pt x="76" y="3"/>
                      <a:pt x="76" y="3"/>
                    </a:cubicBezTo>
                    <a:cubicBezTo>
                      <a:pt x="74" y="2"/>
                      <a:pt x="71" y="1"/>
                      <a:pt x="69" y="1"/>
                    </a:cubicBezTo>
                    <a:cubicBezTo>
                      <a:pt x="69" y="1"/>
                      <a:pt x="69" y="1"/>
                      <a:pt x="69" y="1"/>
                    </a:cubicBezTo>
                    <a:cubicBezTo>
                      <a:pt x="66" y="0"/>
                      <a:pt x="64" y="0"/>
                      <a:pt x="61" y="0"/>
                    </a:cubicBezTo>
                    <a:cubicBezTo>
                      <a:pt x="61" y="0"/>
                      <a:pt x="61" y="0"/>
                      <a:pt x="61" y="0"/>
                    </a:cubicBezTo>
                    <a:cubicBezTo>
                      <a:pt x="61" y="0"/>
                      <a:pt x="61" y="0"/>
                      <a:pt x="61" y="0"/>
                    </a:cubicBezTo>
                    <a:cubicBezTo>
                      <a:pt x="61" y="0"/>
                      <a:pt x="61" y="0"/>
                      <a:pt x="61" y="0"/>
                    </a:cubicBezTo>
                    <a:cubicBezTo>
                      <a:pt x="61" y="0"/>
                      <a:pt x="61" y="0"/>
                      <a:pt x="61" y="0"/>
                    </a:cubicBezTo>
                    <a:cubicBezTo>
                      <a:pt x="58" y="0"/>
                      <a:pt x="56" y="0"/>
                      <a:pt x="53" y="1"/>
                    </a:cubicBezTo>
                    <a:cubicBezTo>
                      <a:pt x="53" y="1"/>
                      <a:pt x="53" y="1"/>
                      <a:pt x="53" y="1"/>
                    </a:cubicBezTo>
                    <a:cubicBezTo>
                      <a:pt x="51" y="1"/>
                      <a:pt x="48" y="2"/>
                      <a:pt x="46" y="3"/>
                    </a:cubicBezTo>
                    <a:cubicBezTo>
                      <a:pt x="46" y="3"/>
                      <a:pt x="46" y="3"/>
                      <a:pt x="45" y="3"/>
                    </a:cubicBezTo>
                    <a:cubicBezTo>
                      <a:pt x="43" y="4"/>
                      <a:pt x="41" y="5"/>
                      <a:pt x="39" y="6"/>
                    </a:cubicBezTo>
                    <a:cubicBezTo>
                      <a:pt x="39" y="6"/>
                      <a:pt x="39" y="6"/>
                      <a:pt x="39" y="6"/>
                    </a:cubicBezTo>
                    <a:cubicBezTo>
                      <a:pt x="35" y="9"/>
                      <a:pt x="31" y="12"/>
                      <a:pt x="28" y="15"/>
                    </a:cubicBezTo>
                    <a:cubicBezTo>
                      <a:pt x="28" y="15"/>
                      <a:pt x="28" y="15"/>
                      <a:pt x="28" y="15"/>
                    </a:cubicBezTo>
                    <a:cubicBezTo>
                      <a:pt x="26" y="17"/>
                      <a:pt x="25" y="19"/>
                      <a:pt x="24" y="21"/>
                    </a:cubicBezTo>
                    <a:cubicBezTo>
                      <a:pt x="24" y="21"/>
                      <a:pt x="24" y="21"/>
                      <a:pt x="24" y="22"/>
                    </a:cubicBezTo>
                    <a:cubicBezTo>
                      <a:pt x="22" y="23"/>
                      <a:pt x="21" y="25"/>
                      <a:pt x="21" y="27"/>
                    </a:cubicBezTo>
                    <a:cubicBezTo>
                      <a:pt x="20" y="28"/>
                      <a:pt x="20" y="28"/>
                      <a:pt x="20" y="28"/>
                    </a:cubicBezTo>
                    <a:cubicBezTo>
                      <a:pt x="20" y="30"/>
                      <a:pt x="18" y="32"/>
                      <a:pt x="18" y="32"/>
                    </a:cubicBezTo>
                    <a:cubicBezTo>
                      <a:pt x="6" y="39"/>
                      <a:pt x="0" y="53"/>
                      <a:pt x="4" y="66"/>
                    </a:cubicBezTo>
                    <a:cubicBezTo>
                      <a:pt x="6" y="65"/>
                      <a:pt x="8" y="65"/>
                      <a:pt x="10" y="63"/>
                    </a:cubicBezTo>
                    <a:cubicBezTo>
                      <a:pt x="14" y="61"/>
                      <a:pt x="17" y="59"/>
                      <a:pt x="19" y="55"/>
                    </a:cubicBezTo>
                    <a:cubicBezTo>
                      <a:pt x="24" y="74"/>
                      <a:pt x="41" y="87"/>
                      <a:pt x="61" y="87"/>
                    </a:cubicBezTo>
                    <a:cubicBezTo>
                      <a:pt x="81" y="87"/>
                      <a:pt x="98" y="74"/>
                      <a:pt x="103" y="55"/>
                    </a:cubicBezTo>
                    <a:close/>
                    <a:moveTo>
                      <a:pt x="61" y="80"/>
                    </a:moveTo>
                    <a:cubicBezTo>
                      <a:pt x="41" y="80"/>
                      <a:pt x="25" y="64"/>
                      <a:pt x="25" y="44"/>
                    </a:cubicBezTo>
                    <a:cubicBezTo>
                      <a:pt x="25" y="41"/>
                      <a:pt x="25" y="39"/>
                      <a:pt x="25" y="36"/>
                    </a:cubicBezTo>
                    <a:cubicBezTo>
                      <a:pt x="26" y="36"/>
                      <a:pt x="27" y="36"/>
                      <a:pt x="28" y="36"/>
                    </a:cubicBezTo>
                    <a:cubicBezTo>
                      <a:pt x="45" y="36"/>
                      <a:pt x="59" y="24"/>
                      <a:pt x="61" y="7"/>
                    </a:cubicBezTo>
                    <a:cubicBezTo>
                      <a:pt x="61" y="7"/>
                      <a:pt x="61" y="7"/>
                      <a:pt x="61" y="7"/>
                    </a:cubicBezTo>
                    <a:cubicBezTo>
                      <a:pt x="61" y="7"/>
                      <a:pt x="61" y="7"/>
                      <a:pt x="61" y="7"/>
                    </a:cubicBezTo>
                    <a:cubicBezTo>
                      <a:pt x="63" y="24"/>
                      <a:pt x="77" y="36"/>
                      <a:pt x="94" y="36"/>
                    </a:cubicBezTo>
                    <a:cubicBezTo>
                      <a:pt x="95" y="36"/>
                      <a:pt x="96" y="36"/>
                      <a:pt x="96" y="36"/>
                    </a:cubicBezTo>
                    <a:cubicBezTo>
                      <a:pt x="97" y="39"/>
                      <a:pt x="97" y="41"/>
                      <a:pt x="97" y="44"/>
                    </a:cubicBezTo>
                    <a:cubicBezTo>
                      <a:pt x="97" y="64"/>
                      <a:pt x="81" y="80"/>
                      <a:pt x="61" y="80"/>
                    </a:cubicBezTo>
                    <a:close/>
                  </a:path>
                </a:pathLst>
              </a:custGeom>
              <a:grp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3" name="Oval 129"/>
              <p:cNvSpPr>
                <a:spLocks noChangeArrowheads="1"/>
              </p:cNvSpPr>
              <p:nvPr/>
            </p:nvSpPr>
            <p:spPr bwMode="auto">
              <a:xfrm>
                <a:off x="3943350" y="3233738"/>
                <a:ext cx="33338" cy="33338"/>
              </a:xfrm>
              <a:prstGeom prst="ellipse">
                <a:avLst/>
              </a:prstGeom>
              <a:grp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4" name="Oval 130"/>
              <p:cNvSpPr>
                <a:spLocks noChangeArrowheads="1"/>
              </p:cNvSpPr>
              <p:nvPr/>
            </p:nvSpPr>
            <p:spPr bwMode="auto">
              <a:xfrm>
                <a:off x="4014788" y="3233738"/>
                <a:ext cx="33338" cy="33338"/>
              </a:xfrm>
              <a:prstGeom prst="ellipse">
                <a:avLst/>
              </a:prstGeom>
              <a:grp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pic>
        <p:nvPicPr>
          <p:cNvPr id="3" name="图片占位符 2"/>
          <p:cNvPicPr>
            <a:picLocks noGrp="1" noChangeAspect="1"/>
          </p:cNvPicPr>
          <p:nvPr>
            <p:ph type="pic" sz="quarter" idx="15"/>
          </p:nvPr>
        </p:nvPicPr>
        <p:blipFill>
          <a:blip r:embed="rId1" cstate="print">
            <a:extLst>
              <a:ext uri="{28A0092B-C50C-407E-A947-70E740481C1C}">
                <a14:useLocalDpi xmlns:a14="http://schemas.microsoft.com/office/drawing/2010/main" val="0"/>
              </a:ext>
            </a:extLst>
          </a:blip>
          <a:srcRect/>
          <a:stretch>
            <a:fillRect/>
          </a:stretch>
        </p:blipFill>
        <p:spPr/>
      </p:pic>
      <p:pic>
        <p:nvPicPr>
          <p:cNvPr id="2" name="图片占位符 1"/>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a:stretch>
            <a:fillRect/>
          </a:stretch>
        </p:blipFill>
        <p:spPr/>
      </p:pic>
      <p:pic>
        <p:nvPicPr>
          <p:cNvPr id="4" name="图片占位符 3"/>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p:pic>
      <p:sp>
        <p:nvSpPr>
          <p:cNvPr id="27" name="矩形 26"/>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29"/>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up)">
                                      <p:cBhvr>
                                        <p:cTn id="12" dur="500"/>
                                        <p:tgtEl>
                                          <p:spTgt spid="41"/>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p:cTn id="16" dur="500" fill="hold"/>
                                        <p:tgtEl>
                                          <p:spTgt spid="44"/>
                                        </p:tgtEl>
                                        <p:attrNameLst>
                                          <p:attrName>ppt_w</p:attrName>
                                        </p:attrNameLst>
                                      </p:cBhvr>
                                      <p:tavLst>
                                        <p:tav tm="0">
                                          <p:val>
                                            <p:fltVal val="0"/>
                                          </p:val>
                                        </p:tav>
                                        <p:tav tm="100000">
                                          <p:val>
                                            <p:strVal val="#ppt_w"/>
                                          </p:val>
                                        </p:tav>
                                      </p:tavLst>
                                    </p:anim>
                                    <p:anim calcmode="lin" valueType="num">
                                      <p:cBhvr>
                                        <p:cTn id="17" dur="500" fill="hold"/>
                                        <p:tgtEl>
                                          <p:spTgt spid="44"/>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500"/>
                                        <p:tgtEl>
                                          <p:spTgt spid="38"/>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wipe(up)">
                                      <p:cBhvr>
                                        <p:cTn id="25" dur="500"/>
                                        <p:tgtEl>
                                          <p:spTgt spid="8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wipe(left)">
                                      <p:cBhvr>
                                        <p:cTn id="29" dur="500"/>
                                        <p:tgtEl>
                                          <p:spTgt spid="49"/>
                                        </p:tgtEl>
                                      </p:cBhvr>
                                    </p:animEffect>
                                  </p:childTnLst>
                                </p:cTn>
                              </p:par>
                            </p:childTnLst>
                          </p:cTn>
                        </p:par>
                        <p:par>
                          <p:cTn id="30" fill="hold">
                            <p:stCondLst>
                              <p:cond delay="3000"/>
                            </p:stCondLst>
                            <p:childTnLst>
                              <p:par>
                                <p:cTn id="31" presetID="23" presetClass="entr" presetSubtype="16"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up)">
                                      <p:cBhvr>
                                        <p:cTn id="38" dur="500"/>
                                        <p:tgtEl>
                                          <p:spTgt spid="42"/>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wipe(up)">
                                      <p:cBhvr>
                                        <p:cTn id="42" dur="500"/>
                                        <p:tgtEl>
                                          <p:spTgt spid="85"/>
                                        </p:tgtEl>
                                      </p:cBhvr>
                                    </p:animEffect>
                                  </p:childTnLst>
                                </p:cTn>
                              </p:par>
                            </p:childTnLst>
                          </p:cTn>
                        </p:par>
                        <p:par>
                          <p:cTn id="43" fill="hold">
                            <p:stCondLst>
                              <p:cond delay="4500"/>
                            </p:stCondLst>
                            <p:childTnLst>
                              <p:par>
                                <p:cTn id="44" presetID="22" presetClass="entr" presetSubtype="2"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right)">
                                      <p:cBhvr>
                                        <p:cTn id="4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9"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7752868" y="1930941"/>
            <a:ext cx="3116614" cy="942198"/>
            <a:chOff x="1603804" y="2220559"/>
            <a:chExt cx="2955174" cy="893393"/>
          </a:xfrm>
        </p:grpSpPr>
        <p:sp>
          <p:nvSpPr>
            <p:cNvPr id="37" name="Text Placeholder 2"/>
            <p:cNvSpPr txBox="1"/>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85"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GB"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38" name="TextBox 37"/>
            <p:cNvSpPr txBox="1"/>
            <p:nvPr/>
          </p:nvSpPr>
          <p:spPr>
            <a:xfrm>
              <a:off x="1679271" y="2559832"/>
              <a:ext cx="2879707" cy="554120"/>
            </a:xfrm>
            <a:prstGeom prst="rect">
              <a:avLst/>
            </a:prstGeom>
            <a:noFill/>
          </p:spPr>
          <p:txBody>
            <a:bodyPr wrap="square" lIns="0" tIns="0" rIns="0" bIns="0" rtlCol="0">
              <a:spAutoFit/>
            </a:bodyPr>
            <a:lstStyle/>
            <a:p>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39" name="Group 38"/>
          <p:cNvGrpSpPr/>
          <p:nvPr/>
        </p:nvGrpSpPr>
        <p:grpSpPr>
          <a:xfrm>
            <a:off x="7752868" y="4851820"/>
            <a:ext cx="3116614" cy="942198"/>
            <a:chOff x="1603804" y="2220559"/>
            <a:chExt cx="2955174" cy="893393"/>
          </a:xfrm>
        </p:grpSpPr>
        <p:sp>
          <p:nvSpPr>
            <p:cNvPr id="40" name="Text Placeholder 2"/>
            <p:cNvSpPr txBox="1"/>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GB"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41" name="TextBox 40"/>
            <p:cNvSpPr txBox="1"/>
            <p:nvPr/>
          </p:nvSpPr>
          <p:spPr>
            <a:xfrm>
              <a:off x="1679271" y="2559832"/>
              <a:ext cx="2879707" cy="554120"/>
            </a:xfrm>
            <a:prstGeom prst="rect">
              <a:avLst/>
            </a:prstGeom>
            <a:noFill/>
          </p:spPr>
          <p:txBody>
            <a:bodyPr wrap="square" lIns="0" tIns="0" rIns="0" bIns="0" rtlCol="0">
              <a:spAutoFit/>
            </a:bodyPr>
            <a:lstStyle/>
            <a:p>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42" name="Group 41"/>
          <p:cNvGrpSpPr/>
          <p:nvPr/>
        </p:nvGrpSpPr>
        <p:grpSpPr>
          <a:xfrm>
            <a:off x="1999968" y="1930942"/>
            <a:ext cx="3121667" cy="1004138"/>
            <a:chOff x="1679271" y="2220559"/>
            <a:chExt cx="2959965" cy="952124"/>
          </a:xfrm>
        </p:grpSpPr>
        <p:sp>
          <p:nvSpPr>
            <p:cNvPr id="43" name="Text Placeholder 2"/>
            <p:cNvSpPr txBox="1"/>
            <p:nvPr/>
          </p:nvSpPr>
          <p:spPr>
            <a:xfrm>
              <a:off x="2625776"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85"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GB"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44" name="TextBox 43"/>
            <p:cNvSpPr txBox="1"/>
            <p:nvPr/>
          </p:nvSpPr>
          <p:spPr>
            <a:xfrm>
              <a:off x="1679271" y="2559832"/>
              <a:ext cx="2879707" cy="612851"/>
            </a:xfrm>
            <a:prstGeom prst="rect">
              <a:avLst/>
            </a:prstGeom>
            <a:noFill/>
          </p:spPr>
          <p:txBody>
            <a:bodyPr wrap="square" lIns="0" tIns="0" rIns="0" bIns="0" rtlCol="0">
              <a:spAutoFit/>
            </a:bodyPr>
            <a:lstStyle/>
            <a:p>
              <a:r>
                <a:rPr lang="zh-CN" altLang="en-US" sz="1400" dirty="0" smtClean="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点击输入文本内容点击输入文本内容点击输入文本内容点击输入文本内容点击输入文本内容点击输入文本内容</a:t>
              </a:r>
              <a:endParaRPr lang="en-US" altLang="zh-CN" sz="1400"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5" name="Group 44"/>
          <p:cNvGrpSpPr/>
          <p:nvPr/>
        </p:nvGrpSpPr>
        <p:grpSpPr>
          <a:xfrm>
            <a:off x="2031386" y="4847737"/>
            <a:ext cx="3090249" cy="912067"/>
            <a:chOff x="1709062" y="2220559"/>
            <a:chExt cx="2930174" cy="864823"/>
          </a:xfrm>
        </p:grpSpPr>
        <p:sp>
          <p:nvSpPr>
            <p:cNvPr id="46" name="Text Placeholder 2"/>
            <p:cNvSpPr txBox="1"/>
            <p:nvPr/>
          </p:nvSpPr>
          <p:spPr>
            <a:xfrm>
              <a:off x="2625776"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GB"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47" name="TextBox 46"/>
            <p:cNvSpPr txBox="1"/>
            <p:nvPr/>
          </p:nvSpPr>
          <p:spPr>
            <a:xfrm>
              <a:off x="1709062" y="2560081"/>
              <a:ext cx="2879707" cy="525301"/>
            </a:xfrm>
            <a:prstGeom prst="rect">
              <a:avLst/>
            </a:prstGeom>
            <a:noFill/>
          </p:spPr>
          <p:txBody>
            <a:bodyPr wrap="square" lIns="0" tIns="0" rIns="0" bIns="0" rtlCol="0">
              <a:spAutoFit/>
            </a:bodyPr>
            <a:lstStyle/>
            <a:p>
              <a:r>
                <a:rPr lang="zh-CN" altLang="en-US" sz="1200"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点击输入文本内容点击输入文本内容点击输入文本内容点击输入文本内容点击输入文本内容点击输入文本内容</a:t>
              </a:r>
              <a:endParaRPr lang="en-US" altLang="zh-CN" sz="1200"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 name="Group 1"/>
          <p:cNvGrpSpPr/>
          <p:nvPr/>
        </p:nvGrpSpPr>
        <p:grpSpPr>
          <a:xfrm>
            <a:off x="4393519" y="1978784"/>
            <a:ext cx="4034241" cy="4034242"/>
            <a:chOff x="4165601" y="1876283"/>
            <a:chExt cx="3825268" cy="3825269"/>
          </a:xfrm>
        </p:grpSpPr>
        <p:grpSp>
          <p:nvGrpSpPr>
            <p:cNvPr id="35" name="Group 34"/>
            <p:cNvGrpSpPr/>
            <p:nvPr/>
          </p:nvGrpSpPr>
          <p:grpSpPr>
            <a:xfrm>
              <a:off x="4165601" y="1876283"/>
              <a:ext cx="3825268" cy="3825269"/>
              <a:chOff x="4165601" y="1768707"/>
              <a:chExt cx="3970866" cy="3970867"/>
            </a:xfrm>
          </p:grpSpPr>
          <p:sp>
            <p:nvSpPr>
              <p:cNvPr id="3" name="Freeform 5"/>
              <p:cNvSpPr/>
              <p:nvPr/>
            </p:nvSpPr>
            <p:spPr bwMode="auto">
              <a:xfrm>
                <a:off x="4165601" y="3407007"/>
                <a:ext cx="2324100" cy="2332567"/>
              </a:xfrm>
              <a:custGeom>
                <a:avLst/>
                <a:gdLst>
                  <a:gd name="T0" fmla="*/ 0 w 285"/>
                  <a:gd name="T1" fmla="*/ 83 h 286"/>
                  <a:gd name="T2" fmla="*/ 0 w 285"/>
                  <a:gd name="T3" fmla="*/ 0 h 286"/>
                  <a:gd name="T4" fmla="*/ 285 w 285"/>
                  <a:gd name="T5" fmla="*/ 286 h 286"/>
                  <a:gd name="T6" fmla="*/ 202 w 285"/>
                  <a:gd name="T7" fmla="*/ 286 h 286"/>
                  <a:gd name="T8" fmla="*/ 0 w 285"/>
                  <a:gd name="T9" fmla="*/ 83 h 286"/>
                </a:gdLst>
                <a:ahLst/>
                <a:cxnLst>
                  <a:cxn ang="0">
                    <a:pos x="T0" y="T1"/>
                  </a:cxn>
                  <a:cxn ang="0">
                    <a:pos x="T2" y="T3"/>
                  </a:cxn>
                  <a:cxn ang="0">
                    <a:pos x="T4" y="T5"/>
                  </a:cxn>
                  <a:cxn ang="0">
                    <a:pos x="T6" y="T7"/>
                  </a:cxn>
                  <a:cxn ang="0">
                    <a:pos x="T8" y="T9"/>
                  </a:cxn>
                </a:cxnLst>
                <a:rect l="0" t="0" r="r" b="b"/>
                <a:pathLst>
                  <a:path w="285" h="286">
                    <a:moveTo>
                      <a:pt x="0" y="83"/>
                    </a:moveTo>
                    <a:cubicBezTo>
                      <a:pt x="0" y="0"/>
                      <a:pt x="0" y="0"/>
                      <a:pt x="0" y="0"/>
                    </a:cubicBezTo>
                    <a:cubicBezTo>
                      <a:pt x="157" y="0"/>
                      <a:pt x="285" y="128"/>
                      <a:pt x="285" y="286"/>
                    </a:cubicBezTo>
                    <a:cubicBezTo>
                      <a:pt x="202" y="286"/>
                      <a:pt x="202" y="286"/>
                      <a:pt x="202" y="286"/>
                    </a:cubicBezTo>
                    <a:cubicBezTo>
                      <a:pt x="202" y="174"/>
                      <a:pt x="111" y="83"/>
                      <a:pt x="0" y="83"/>
                    </a:cubicBezTo>
                    <a:close/>
                  </a:path>
                </a:pathLst>
              </a:custGeom>
              <a:solidFill>
                <a:schemeClr val="accent4"/>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 name="Freeform 6"/>
              <p:cNvSpPr/>
              <p:nvPr/>
            </p:nvSpPr>
            <p:spPr bwMode="auto">
              <a:xfrm>
                <a:off x="4165601" y="1768707"/>
                <a:ext cx="2324100" cy="2324100"/>
              </a:xfrm>
              <a:custGeom>
                <a:avLst/>
                <a:gdLst>
                  <a:gd name="T0" fmla="*/ 0 w 285"/>
                  <a:gd name="T1" fmla="*/ 202 h 285"/>
                  <a:gd name="T2" fmla="*/ 0 w 285"/>
                  <a:gd name="T3" fmla="*/ 285 h 285"/>
                  <a:gd name="T4" fmla="*/ 285 w 285"/>
                  <a:gd name="T5" fmla="*/ 0 h 285"/>
                  <a:gd name="T6" fmla="*/ 202 w 285"/>
                  <a:gd name="T7" fmla="*/ 0 h 285"/>
                  <a:gd name="T8" fmla="*/ 0 w 285"/>
                  <a:gd name="T9" fmla="*/ 202 h 285"/>
                </a:gdLst>
                <a:ahLst/>
                <a:cxnLst>
                  <a:cxn ang="0">
                    <a:pos x="T0" y="T1"/>
                  </a:cxn>
                  <a:cxn ang="0">
                    <a:pos x="T2" y="T3"/>
                  </a:cxn>
                  <a:cxn ang="0">
                    <a:pos x="T4" y="T5"/>
                  </a:cxn>
                  <a:cxn ang="0">
                    <a:pos x="T6" y="T7"/>
                  </a:cxn>
                  <a:cxn ang="0">
                    <a:pos x="T8" y="T9"/>
                  </a:cxn>
                </a:cxnLst>
                <a:rect l="0" t="0" r="r" b="b"/>
                <a:pathLst>
                  <a:path w="285" h="285">
                    <a:moveTo>
                      <a:pt x="0" y="202"/>
                    </a:moveTo>
                    <a:cubicBezTo>
                      <a:pt x="0" y="285"/>
                      <a:pt x="0" y="285"/>
                      <a:pt x="0" y="285"/>
                    </a:cubicBezTo>
                    <a:cubicBezTo>
                      <a:pt x="157" y="285"/>
                      <a:pt x="285" y="157"/>
                      <a:pt x="285" y="0"/>
                    </a:cubicBezTo>
                    <a:cubicBezTo>
                      <a:pt x="202" y="0"/>
                      <a:pt x="202" y="0"/>
                      <a:pt x="202" y="0"/>
                    </a:cubicBezTo>
                    <a:cubicBezTo>
                      <a:pt x="202" y="111"/>
                      <a:pt x="111" y="202"/>
                      <a:pt x="0" y="202"/>
                    </a:cubicBezTo>
                    <a:close/>
                  </a:path>
                </a:pathLst>
              </a:custGeom>
              <a:solidFill>
                <a:schemeClr val="accent1"/>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 name="Freeform 7"/>
              <p:cNvSpPr/>
              <p:nvPr/>
            </p:nvSpPr>
            <p:spPr bwMode="auto">
              <a:xfrm>
                <a:off x="5812367" y="3407007"/>
                <a:ext cx="2324100" cy="2332567"/>
              </a:xfrm>
              <a:custGeom>
                <a:avLst/>
                <a:gdLst>
                  <a:gd name="T0" fmla="*/ 285 w 285"/>
                  <a:gd name="T1" fmla="*/ 83 h 286"/>
                  <a:gd name="T2" fmla="*/ 285 w 285"/>
                  <a:gd name="T3" fmla="*/ 0 h 286"/>
                  <a:gd name="T4" fmla="*/ 0 w 285"/>
                  <a:gd name="T5" fmla="*/ 286 h 286"/>
                  <a:gd name="T6" fmla="*/ 83 w 285"/>
                  <a:gd name="T7" fmla="*/ 286 h 286"/>
                  <a:gd name="T8" fmla="*/ 285 w 285"/>
                  <a:gd name="T9" fmla="*/ 83 h 286"/>
                </a:gdLst>
                <a:ahLst/>
                <a:cxnLst>
                  <a:cxn ang="0">
                    <a:pos x="T0" y="T1"/>
                  </a:cxn>
                  <a:cxn ang="0">
                    <a:pos x="T2" y="T3"/>
                  </a:cxn>
                  <a:cxn ang="0">
                    <a:pos x="T4" y="T5"/>
                  </a:cxn>
                  <a:cxn ang="0">
                    <a:pos x="T6" y="T7"/>
                  </a:cxn>
                  <a:cxn ang="0">
                    <a:pos x="T8" y="T9"/>
                  </a:cxn>
                </a:cxnLst>
                <a:rect l="0" t="0" r="r" b="b"/>
                <a:pathLst>
                  <a:path w="285" h="286">
                    <a:moveTo>
                      <a:pt x="285" y="83"/>
                    </a:moveTo>
                    <a:cubicBezTo>
                      <a:pt x="285" y="0"/>
                      <a:pt x="285" y="0"/>
                      <a:pt x="285" y="0"/>
                    </a:cubicBezTo>
                    <a:cubicBezTo>
                      <a:pt x="128" y="0"/>
                      <a:pt x="0" y="128"/>
                      <a:pt x="0" y="286"/>
                    </a:cubicBezTo>
                    <a:cubicBezTo>
                      <a:pt x="83" y="286"/>
                      <a:pt x="83" y="286"/>
                      <a:pt x="83" y="286"/>
                    </a:cubicBezTo>
                    <a:cubicBezTo>
                      <a:pt x="83" y="174"/>
                      <a:pt x="174" y="83"/>
                      <a:pt x="285" y="83"/>
                    </a:cubicBezTo>
                    <a:close/>
                  </a:path>
                </a:pathLst>
              </a:custGeom>
              <a:solidFill>
                <a:schemeClr val="accent3"/>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Freeform 8"/>
              <p:cNvSpPr/>
              <p:nvPr/>
            </p:nvSpPr>
            <p:spPr bwMode="auto">
              <a:xfrm>
                <a:off x="5812367" y="1768707"/>
                <a:ext cx="2324100" cy="2324100"/>
              </a:xfrm>
              <a:custGeom>
                <a:avLst/>
                <a:gdLst>
                  <a:gd name="T0" fmla="*/ 285 w 285"/>
                  <a:gd name="T1" fmla="*/ 202 h 285"/>
                  <a:gd name="T2" fmla="*/ 285 w 285"/>
                  <a:gd name="T3" fmla="*/ 285 h 285"/>
                  <a:gd name="T4" fmla="*/ 0 w 285"/>
                  <a:gd name="T5" fmla="*/ 0 h 285"/>
                  <a:gd name="T6" fmla="*/ 83 w 285"/>
                  <a:gd name="T7" fmla="*/ 0 h 285"/>
                  <a:gd name="T8" fmla="*/ 285 w 285"/>
                  <a:gd name="T9" fmla="*/ 202 h 285"/>
                </a:gdLst>
                <a:ahLst/>
                <a:cxnLst>
                  <a:cxn ang="0">
                    <a:pos x="T0" y="T1"/>
                  </a:cxn>
                  <a:cxn ang="0">
                    <a:pos x="T2" y="T3"/>
                  </a:cxn>
                  <a:cxn ang="0">
                    <a:pos x="T4" y="T5"/>
                  </a:cxn>
                  <a:cxn ang="0">
                    <a:pos x="T6" y="T7"/>
                  </a:cxn>
                  <a:cxn ang="0">
                    <a:pos x="T8" y="T9"/>
                  </a:cxn>
                </a:cxnLst>
                <a:rect l="0" t="0" r="r" b="b"/>
                <a:pathLst>
                  <a:path w="285" h="285">
                    <a:moveTo>
                      <a:pt x="285" y="202"/>
                    </a:moveTo>
                    <a:cubicBezTo>
                      <a:pt x="285" y="285"/>
                      <a:pt x="285" y="285"/>
                      <a:pt x="285" y="285"/>
                    </a:cubicBezTo>
                    <a:cubicBezTo>
                      <a:pt x="128" y="285"/>
                      <a:pt x="0" y="157"/>
                      <a:pt x="0" y="0"/>
                    </a:cubicBezTo>
                    <a:cubicBezTo>
                      <a:pt x="83" y="0"/>
                      <a:pt x="83" y="0"/>
                      <a:pt x="83" y="0"/>
                    </a:cubicBezTo>
                    <a:cubicBezTo>
                      <a:pt x="83" y="111"/>
                      <a:pt x="174" y="202"/>
                      <a:pt x="285" y="202"/>
                    </a:cubicBezTo>
                    <a:close/>
                  </a:path>
                </a:pathLst>
              </a:custGeom>
              <a:solidFill>
                <a:schemeClr val="accent2"/>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4" name="Freeform 61"/>
            <p:cNvSpPr>
              <a:spLocks noEditPoints="1"/>
            </p:cNvSpPr>
            <p:nvPr/>
          </p:nvSpPr>
          <p:spPr bwMode="auto">
            <a:xfrm>
              <a:off x="5209916" y="3015778"/>
              <a:ext cx="542070" cy="425449"/>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Shape 2671"/>
            <p:cNvSpPr/>
            <p:nvPr/>
          </p:nvSpPr>
          <p:spPr>
            <a:xfrm>
              <a:off x="6474166" y="2960022"/>
              <a:ext cx="381124" cy="536959"/>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Freeform 51"/>
            <p:cNvSpPr>
              <a:spLocks noEditPoints="1"/>
            </p:cNvSpPr>
            <p:nvPr/>
          </p:nvSpPr>
          <p:spPr bwMode="auto">
            <a:xfrm>
              <a:off x="5295887" y="4240452"/>
              <a:ext cx="513830" cy="424469"/>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7" name="Group 26"/>
            <p:cNvGrpSpPr/>
            <p:nvPr/>
          </p:nvGrpSpPr>
          <p:grpSpPr>
            <a:xfrm>
              <a:off x="6227058" y="4279623"/>
              <a:ext cx="496232" cy="415544"/>
              <a:chOff x="5099051" y="3930651"/>
              <a:chExt cx="390525" cy="327025"/>
            </a:xfrm>
            <a:solidFill>
              <a:schemeClr val="bg1"/>
            </a:solidFill>
          </p:grpSpPr>
          <p:sp>
            <p:nvSpPr>
              <p:cNvPr id="28"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30" name="矩形 29"/>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ipe(right)">
                                      <p:cBhvr>
                                        <p:cTn id="14" dur="500"/>
                                        <p:tgtEl>
                                          <p:spTgt spid="4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right)">
                                      <p:cBhvr>
                                        <p:cTn id="22" dur="500"/>
                                        <p:tgtEl>
                                          <p:spTgt spid="4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725106" y="1770479"/>
            <a:ext cx="1705416" cy="1706939"/>
            <a:chOff x="6376412" y="1678768"/>
            <a:chExt cx="1617076" cy="1618520"/>
          </a:xfrm>
          <a:solidFill>
            <a:schemeClr val="accent3"/>
          </a:solidFill>
        </p:grpSpPr>
        <p:sp>
          <p:nvSpPr>
            <p:cNvPr id="38" name="Freeform 35"/>
            <p:cNvSpPr>
              <a:spLocks noEditPoints="1"/>
            </p:cNvSpPr>
            <p:nvPr/>
          </p:nvSpPr>
          <p:spPr bwMode="auto">
            <a:xfrm>
              <a:off x="6376412"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0" name="Shape 4168"/>
            <p:cNvSpPr/>
            <p:nvPr/>
          </p:nvSpPr>
          <p:spPr>
            <a:xfrm>
              <a:off x="7101470" y="2315605"/>
              <a:ext cx="519944" cy="337948"/>
            </a:xfrm>
            <a:custGeom>
              <a:avLst/>
              <a:gdLst/>
              <a:ahLst/>
              <a:cxnLst>
                <a:cxn ang="0">
                  <a:pos x="wd2" y="hd2"/>
                </a:cxn>
                <a:cxn ang="5400000">
                  <a:pos x="wd2" y="hd2"/>
                </a:cxn>
                <a:cxn ang="10800000">
                  <a:pos x="wd2" y="hd2"/>
                </a:cxn>
                <a:cxn ang="16200000">
                  <a:pos x="wd2" y="hd2"/>
                </a:cxn>
              </a:cxnLst>
              <a:rect l="0" t="0" r="r" b="b"/>
              <a:pathLst>
                <a:path w="21600" h="21600" extrusionOk="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1" name="Group 10"/>
          <p:cNvGrpSpPr/>
          <p:nvPr/>
        </p:nvGrpSpPr>
        <p:grpSpPr>
          <a:xfrm>
            <a:off x="3802166" y="2542123"/>
            <a:ext cx="618433" cy="407211"/>
            <a:chOff x="3672114" y="2961703"/>
            <a:chExt cx="1188615" cy="782652"/>
          </a:xfrm>
        </p:grpSpPr>
        <p:cxnSp>
          <p:nvCxnSpPr>
            <p:cNvPr id="12" name="Straight Connector 11"/>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flipH="1">
            <a:off x="6871813" y="3313178"/>
            <a:ext cx="1253548" cy="825408"/>
            <a:chOff x="3672114" y="2961703"/>
            <a:chExt cx="1188615" cy="782652"/>
          </a:xfrm>
        </p:grpSpPr>
        <p:cxnSp>
          <p:nvCxnSpPr>
            <p:cNvPr id="15" name="Straight Connector 14"/>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flipH="1">
            <a:off x="8405314" y="2542123"/>
            <a:ext cx="618433" cy="407211"/>
            <a:chOff x="3672114" y="2961703"/>
            <a:chExt cx="1188615" cy="782652"/>
          </a:xfrm>
        </p:grpSpPr>
        <p:cxnSp>
          <p:nvCxnSpPr>
            <p:cNvPr id="20" name="Straight Connector 19"/>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9257041" y="2724741"/>
            <a:ext cx="2337192" cy="985420"/>
            <a:chOff x="9179004" y="2472616"/>
            <a:chExt cx="2216126" cy="934374"/>
          </a:xfrm>
        </p:grpSpPr>
        <p:sp>
          <p:nvSpPr>
            <p:cNvPr id="23" name="TextBox 22"/>
            <p:cNvSpPr txBox="1"/>
            <p:nvPr/>
          </p:nvSpPr>
          <p:spPr>
            <a:xfrm>
              <a:off x="9256677" y="2852871"/>
              <a:ext cx="2138453" cy="554119"/>
            </a:xfrm>
            <a:prstGeom prst="rect">
              <a:avLst/>
            </a:prstGeom>
            <a:noFill/>
          </p:spPr>
          <p:txBody>
            <a:bodyPr wrap="square" lIns="0" tIns="0" rIns="0" bIns="0" rtlCol="0">
              <a:spAutoFit/>
            </a:bodyPr>
            <a:lstStyle/>
            <a:p>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4" name="TextBox 23"/>
            <p:cNvSpPr txBox="1"/>
            <p:nvPr/>
          </p:nvSpPr>
          <p:spPr>
            <a:xfrm>
              <a:off x="9179004" y="2472616"/>
              <a:ext cx="1415486" cy="456841"/>
            </a:xfrm>
            <a:prstGeom prst="rect">
              <a:avLst/>
            </a:prstGeom>
            <a:noFill/>
          </p:spPr>
          <p:txBody>
            <a:bodyPr wrap="square" rtlCol="0" anchor="ctr">
              <a:spAutoFit/>
            </a:bodyPr>
            <a:lstStyle/>
            <a:p>
              <a:pPr>
                <a:lnSpc>
                  <a:spcPct val="150000"/>
                </a:lnSpc>
              </a:pPr>
              <a:r>
                <a:rPr lang="zh-CN" altLang="en-US" sz="1685"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US"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25" name="Group 24"/>
          <p:cNvGrpSpPr/>
          <p:nvPr/>
        </p:nvGrpSpPr>
        <p:grpSpPr>
          <a:xfrm>
            <a:off x="1492127" y="2718009"/>
            <a:ext cx="2254231" cy="1186943"/>
            <a:chOff x="905232" y="2466237"/>
            <a:chExt cx="2137463" cy="1125460"/>
          </a:xfrm>
        </p:grpSpPr>
        <p:sp>
          <p:nvSpPr>
            <p:cNvPr id="26" name="TextBox 25"/>
            <p:cNvSpPr txBox="1"/>
            <p:nvPr/>
          </p:nvSpPr>
          <p:spPr>
            <a:xfrm>
              <a:off x="905232" y="2852871"/>
              <a:ext cx="1967465" cy="738826"/>
            </a:xfrm>
            <a:prstGeom prst="rect">
              <a:avLst/>
            </a:prstGeom>
            <a:noFill/>
          </p:spPr>
          <p:txBody>
            <a:bodyPr wrap="square" lIns="0" tIns="0" rIns="0" bIns="0" rtlCol="0">
              <a:spAutoFit/>
            </a:bodyPr>
            <a:lstStyle/>
            <a:p>
              <a:r>
                <a:rPr lang="zh-CN" alt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altLang="zh-CN"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7" name="TextBox 26"/>
            <p:cNvSpPr txBox="1"/>
            <p:nvPr/>
          </p:nvSpPr>
          <p:spPr>
            <a:xfrm>
              <a:off x="1630644" y="2466237"/>
              <a:ext cx="1412051" cy="456842"/>
            </a:xfrm>
            <a:prstGeom prst="rect">
              <a:avLst/>
            </a:prstGeom>
            <a:noFill/>
          </p:spPr>
          <p:txBody>
            <a:bodyPr wrap="square" rtlCol="0" anchor="ctr">
              <a:spAutoFit/>
            </a:bodyPr>
            <a:lstStyle/>
            <a:p>
              <a:pPr algn="r">
                <a:lnSpc>
                  <a:spcPct val="150000"/>
                </a:lnSpc>
              </a:pPr>
              <a:r>
                <a:rPr lang="zh-CN" altLang="en-US" sz="1685"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US"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28" name="Group 27"/>
          <p:cNvGrpSpPr/>
          <p:nvPr/>
        </p:nvGrpSpPr>
        <p:grpSpPr>
          <a:xfrm>
            <a:off x="8356247" y="3939662"/>
            <a:ext cx="2151539" cy="1161648"/>
            <a:chOff x="9179005" y="2490222"/>
            <a:chExt cx="2040090" cy="1101476"/>
          </a:xfrm>
        </p:grpSpPr>
        <p:sp>
          <p:nvSpPr>
            <p:cNvPr id="29" name="TextBox 28"/>
            <p:cNvSpPr txBox="1"/>
            <p:nvPr/>
          </p:nvSpPr>
          <p:spPr>
            <a:xfrm>
              <a:off x="9256677" y="2852871"/>
              <a:ext cx="1962418" cy="738827"/>
            </a:xfrm>
            <a:prstGeom prst="rect">
              <a:avLst/>
            </a:prstGeom>
            <a:noFill/>
          </p:spPr>
          <p:txBody>
            <a:bodyPr wrap="square" lIns="0" tIns="0" rIns="0" bIns="0" rtlCol="0">
              <a:spAutoFit/>
            </a:bodyPr>
            <a:lstStyle/>
            <a:p>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0" name="TextBox 29"/>
            <p:cNvSpPr txBox="1"/>
            <p:nvPr/>
          </p:nvSpPr>
          <p:spPr>
            <a:xfrm>
              <a:off x="9179005" y="2490222"/>
              <a:ext cx="1450284" cy="456842"/>
            </a:xfrm>
            <a:prstGeom prst="rect">
              <a:avLst/>
            </a:prstGeom>
            <a:noFill/>
          </p:spPr>
          <p:txBody>
            <a:bodyPr wrap="square" rtlCol="0" anchor="ctr">
              <a:spAutoFit/>
            </a:bodyPr>
            <a:lstStyle/>
            <a:p>
              <a:pPr>
                <a:lnSpc>
                  <a:spcPct val="150000"/>
                </a:lnSpc>
              </a:pPr>
              <a:r>
                <a:rPr lang="zh-CN" altLang="en-US" sz="1685"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en-US"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5" name="Group 4"/>
          <p:cNvGrpSpPr/>
          <p:nvPr/>
        </p:nvGrpSpPr>
        <p:grpSpPr>
          <a:xfrm>
            <a:off x="5938277" y="3489722"/>
            <a:ext cx="1010045" cy="2889017"/>
            <a:chOff x="5630340" y="3308955"/>
            <a:chExt cx="957725" cy="2739366"/>
          </a:xfrm>
        </p:grpSpPr>
        <p:grpSp>
          <p:nvGrpSpPr>
            <p:cNvPr id="50" name="Group 49"/>
            <p:cNvGrpSpPr/>
            <p:nvPr/>
          </p:nvGrpSpPr>
          <p:grpSpPr>
            <a:xfrm>
              <a:off x="5630340" y="4068408"/>
              <a:ext cx="957725" cy="688825"/>
              <a:chOff x="5615826" y="4108318"/>
              <a:chExt cx="957725" cy="688825"/>
            </a:xfrm>
          </p:grpSpPr>
          <p:sp>
            <p:nvSpPr>
              <p:cNvPr id="51" name="Rectangle 9"/>
              <p:cNvSpPr>
                <a:spLocks noChangeArrowheads="1"/>
              </p:cNvSpPr>
              <p:nvPr/>
            </p:nvSpPr>
            <p:spPr bwMode="auto">
              <a:xfrm>
                <a:off x="5615826" y="4108318"/>
                <a:ext cx="957725" cy="688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ctr" anchorCtr="0" compatLnSpc="1"/>
              <a:lstStyle/>
              <a:p>
                <a:pPr algn="ctr"/>
                <a:endParaRPr lang="id-ID" sz="295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2" name="Rectangle 17"/>
              <p:cNvSpPr>
                <a:spLocks noChangeArrowheads="1"/>
              </p:cNvSpPr>
              <p:nvPr/>
            </p:nvSpPr>
            <p:spPr bwMode="auto">
              <a:xfrm>
                <a:off x="6094688" y="4108318"/>
                <a:ext cx="478863" cy="688825"/>
              </a:xfrm>
              <a:prstGeom prst="rect">
                <a:avLst/>
              </a:prstGeom>
              <a:solidFill>
                <a:schemeClr val="tx1">
                  <a:lumMod val="95000"/>
                  <a:lumOff val="5000"/>
                  <a:alpha val="10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3" name="Group 52"/>
            <p:cNvGrpSpPr/>
            <p:nvPr/>
          </p:nvGrpSpPr>
          <p:grpSpPr>
            <a:xfrm>
              <a:off x="5630340" y="4819854"/>
              <a:ext cx="957725" cy="688825"/>
              <a:chOff x="5615826" y="4859764"/>
              <a:chExt cx="957725" cy="688825"/>
            </a:xfrm>
          </p:grpSpPr>
          <p:sp>
            <p:nvSpPr>
              <p:cNvPr id="54" name="Rectangle 8"/>
              <p:cNvSpPr>
                <a:spLocks noChangeArrowheads="1"/>
              </p:cNvSpPr>
              <p:nvPr/>
            </p:nvSpPr>
            <p:spPr bwMode="auto">
              <a:xfrm>
                <a:off x="5615826" y="4859764"/>
                <a:ext cx="957725" cy="688825"/>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ctr" anchorCtr="0" compatLnSpc="1"/>
              <a:lstStyle/>
              <a:p>
                <a:pPr algn="ctr"/>
                <a:endParaRPr lang="id-ID" sz="295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5" name="Rectangle 18"/>
              <p:cNvSpPr>
                <a:spLocks noChangeArrowheads="1"/>
              </p:cNvSpPr>
              <p:nvPr/>
            </p:nvSpPr>
            <p:spPr bwMode="auto">
              <a:xfrm>
                <a:off x="6094688" y="4859764"/>
                <a:ext cx="478863" cy="688825"/>
              </a:xfrm>
              <a:prstGeom prst="rect">
                <a:avLst/>
              </a:prstGeom>
              <a:solidFill>
                <a:schemeClr val="tx1">
                  <a:lumMod val="95000"/>
                  <a:lumOff val="5000"/>
                  <a:alpha val="10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6" name="Group 55"/>
            <p:cNvGrpSpPr/>
            <p:nvPr/>
          </p:nvGrpSpPr>
          <p:grpSpPr>
            <a:xfrm>
              <a:off x="5630340" y="5567616"/>
              <a:ext cx="957725" cy="480705"/>
              <a:chOff x="5615826" y="5607526"/>
              <a:chExt cx="957725" cy="480705"/>
            </a:xfrm>
          </p:grpSpPr>
          <p:sp>
            <p:nvSpPr>
              <p:cNvPr id="57" name="Freeform 7"/>
              <p:cNvSpPr/>
              <p:nvPr/>
            </p:nvSpPr>
            <p:spPr bwMode="auto">
              <a:xfrm>
                <a:off x="5615826" y="5607526"/>
                <a:ext cx="957725" cy="480705"/>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Freeform 13"/>
              <p:cNvSpPr/>
              <p:nvPr/>
            </p:nvSpPr>
            <p:spPr bwMode="auto">
              <a:xfrm>
                <a:off x="5954713" y="5944571"/>
                <a:ext cx="279950" cy="143659"/>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9" name="Freeform 20"/>
              <p:cNvSpPr/>
              <p:nvPr/>
            </p:nvSpPr>
            <p:spPr bwMode="auto">
              <a:xfrm>
                <a:off x="6094688" y="5607526"/>
                <a:ext cx="478863" cy="480705"/>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60" name="Group 59"/>
            <p:cNvGrpSpPr/>
            <p:nvPr/>
          </p:nvGrpSpPr>
          <p:grpSpPr>
            <a:xfrm>
              <a:off x="5630340" y="3308955"/>
              <a:ext cx="957725" cy="688825"/>
              <a:chOff x="5615826" y="4108318"/>
              <a:chExt cx="957725" cy="688825"/>
            </a:xfrm>
          </p:grpSpPr>
          <p:sp>
            <p:nvSpPr>
              <p:cNvPr id="61" name="Rectangle 9"/>
              <p:cNvSpPr>
                <a:spLocks noChangeArrowheads="1"/>
              </p:cNvSpPr>
              <p:nvPr/>
            </p:nvSpPr>
            <p:spPr bwMode="auto">
              <a:xfrm>
                <a:off x="5615826" y="4108318"/>
                <a:ext cx="957725" cy="68882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ctr" anchorCtr="0" compatLnSpc="1"/>
              <a:lstStyle/>
              <a:p>
                <a:pPr algn="ctr"/>
                <a:endParaRPr lang="id-ID" sz="295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2" name="Rectangle 17"/>
              <p:cNvSpPr>
                <a:spLocks noChangeArrowheads="1"/>
              </p:cNvSpPr>
              <p:nvPr/>
            </p:nvSpPr>
            <p:spPr bwMode="auto">
              <a:xfrm>
                <a:off x="6094688" y="4108318"/>
                <a:ext cx="478863" cy="688825"/>
              </a:xfrm>
              <a:prstGeom prst="rect">
                <a:avLst/>
              </a:prstGeom>
              <a:solidFill>
                <a:schemeClr val="tx1">
                  <a:lumMod val="95000"/>
                  <a:lumOff val="5000"/>
                  <a:alpha val="10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3" name="Group 2"/>
          <p:cNvGrpSpPr/>
          <p:nvPr/>
        </p:nvGrpSpPr>
        <p:grpSpPr>
          <a:xfrm>
            <a:off x="4414422" y="1770479"/>
            <a:ext cx="1705416" cy="1706939"/>
            <a:chOff x="4185421" y="1678768"/>
            <a:chExt cx="1617076" cy="1618520"/>
          </a:xfrm>
          <a:solidFill>
            <a:schemeClr val="accent1"/>
          </a:solidFill>
        </p:grpSpPr>
        <p:sp>
          <p:nvSpPr>
            <p:cNvPr id="35" name="Freeform 35"/>
            <p:cNvSpPr>
              <a:spLocks noEditPoints="1"/>
            </p:cNvSpPr>
            <p:nvPr/>
          </p:nvSpPr>
          <p:spPr bwMode="auto">
            <a:xfrm>
              <a:off x="4185421"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8" name="Shape 2102"/>
            <p:cNvSpPr/>
            <p:nvPr/>
          </p:nvSpPr>
          <p:spPr>
            <a:xfrm>
              <a:off x="4581544" y="2292503"/>
              <a:ext cx="535463" cy="428354"/>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 name="Group 1"/>
          <p:cNvGrpSpPr/>
          <p:nvPr/>
        </p:nvGrpSpPr>
        <p:grpSpPr>
          <a:xfrm>
            <a:off x="5566579" y="1770479"/>
            <a:ext cx="1705416" cy="1706939"/>
            <a:chOff x="5277897" y="1678768"/>
            <a:chExt cx="1617076" cy="1618520"/>
          </a:xfrm>
          <a:solidFill>
            <a:schemeClr val="accent2"/>
          </a:solidFill>
        </p:grpSpPr>
        <p:sp>
          <p:nvSpPr>
            <p:cNvPr id="32" name="Freeform 35"/>
            <p:cNvSpPr>
              <a:spLocks noEditPoints="1"/>
            </p:cNvSpPr>
            <p:nvPr/>
          </p:nvSpPr>
          <p:spPr bwMode="auto">
            <a:xfrm>
              <a:off x="5277897"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 name="Freeform 51"/>
            <p:cNvSpPr>
              <a:spLocks noEditPoints="1"/>
            </p:cNvSpPr>
            <p:nvPr/>
          </p:nvSpPr>
          <p:spPr bwMode="auto">
            <a:xfrm>
              <a:off x="5860986" y="2325610"/>
              <a:ext cx="490768" cy="405417"/>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grp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3" name="矩形 42"/>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44"/>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5"/>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46"/>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250"/>
                                        <p:tgtEl>
                                          <p:spTgt spid="3"/>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250"/>
                                        <p:tgtEl>
                                          <p:spTgt spid="2"/>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250"/>
                                        <p:tgtEl>
                                          <p:spTgt spid="4"/>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p:cNvGrpSpPr/>
          <p:nvPr/>
        </p:nvGrpSpPr>
        <p:grpSpPr>
          <a:xfrm>
            <a:off x="1094849" y="4350110"/>
            <a:ext cx="2502589" cy="976053"/>
            <a:chOff x="5408083" y="2933595"/>
            <a:chExt cx="2372955" cy="925493"/>
          </a:xfrm>
        </p:grpSpPr>
        <p:sp>
          <p:nvSpPr>
            <p:cNvPr id="46" name="TextBox 45"/>
            <p:cNvSpPr txBox="1"/>
            <p:nvPr/>
          </p:nvSpPr>
          <p:spPr>
            <a:xfrm>
              <a:off x="6089892" y="2933595"/>
              <a:ext cx="995884" cy="333725"/>
            </a:xfrm>
            <a:prstGeom prst="rect">
              <a:avLst/>
            </a:prstGeom>
            <a:noFill/>
          </p:spPr>
          <p:txBody>
            <a:bodyPr wrap="none" rtlCol="0">
              <a:spAutoFit/>
            </a:bodyPr>
            <a:lstStyle/>
            <a:p>
              <a:pPr algn="ctr"/>
              <a:r>
                <a:rPr lang="zh-CN" altLang="en-US" sz="1685"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输入标题</a:t>
              </a:r>
              <a:endParaRPr lang="en-US"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47" name="Rectangle 46"/>
            <p:cNvSpPr/>
            <p:nvPr/>
          </p:nvSpPr>
          <p:spPr>
            <a:xfrm>
              <a:off x="5408083" y="3217418"/>
              <a:ext cx="2372955" cy="641670"/>
            </a:xfrm>
            <a:prstGeom prst="rect">
              <a:avLst/>
            </a:prstGeom>
          </p:spPr>
          <p:txBody>
            <a:bodyPr wrap="square">
              <a:spAutoFit/>
            </a:bodyPr>
            <a:lstStyle/>
            <a:p>
              <a:r>
                <a:rPr lang="zh-CN" alt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altLang="zh-CN"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48" name="Group 47"/>
          <p:cNvGrpSpPr/>
          <p:nvPr/>
        </p:nvGrpSpPr>
        <p:grpSpPr>
          <a:xfrm>
            <a:off x="3884146" y="4350110"/>
            <a:ext cx="2502589" cy="976053"/>
            <a:chOff x="5408083" y="2933595"/>
            <a:chExt cx="2372955" cy="925493"/>
          </a:xfrm>
        </p:grpSpPr>
        <p:sp>
          <p:nvSpPr>
            <p:cNvPr id="49" name="TextBox 48"/>
            <p:cNvSpPr txBox="1"/>
            <p:nvPr/>
          </p:nvSpPr>
          <p:spPr>
            <a:xfrm>
              <a:off x="6089895" y="2933595"/>
              <a:ext cx="995883" cy="333725"/>
            </a:xfrm>
            <a:prstGeom prst="rect">
              <a:avLst/>
            </a:prstGeom>
            <a:noFill/>
          </p:spPr>
          <p:txBody>
            <a:bodyPr wrap="none" rtlCol="0">
              <a:spAutoFit/>
            </a:bodyPr>
            <a:lstStyle/>
            <a:p>
              <a:pPr algn="ctr"/>
              <a:r>
                <a:rPr lang="zh-CN" altLang="en-US" sz="1685"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输入标题</a:t>
              </a:r>
              <a:endParaRPr lang="en-US"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50" name="Rectangle 49"/>
            <p:cNvSpPr/>
            <p:nvPr/>
          </p:nvSpPr>
          <p:spPr>
            <a:xfrm>
              <a:off x="5408083" y="3217418"/>
              <a:ext cx="2372955" cy="641670"/>
            </a:xfrm>
            <a:prstGeom prst="rect">
              <a:avLst/>
            </a:prstGeom>
          </p:spPr>
          <p:txBody>
            <a:bodyPr wrap="square">
              <a:spAutoFit/>
            </a:bodyPr>
            <a:lstStyle/>
            <a:p>
              <a:r>
                <a:rPr lang="zh-CN" alt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altLang="zh-CN"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51" name="Group 50"/>
          <p:cNvGrpSpPr/>
          <p:nvPr/>
        </p:nvGrpSpPr>
        <p:grpSpPr>
          <a:xfrm>
            <a:off x="6658695" y="4350110"/>
            <a:ext cx="2502589" cy="976053"/>
            <a:chOff x="5408083" y="2933595"/>
            <a:chExt cx="2372955" cy="925493"/>
          </a:xfrm>
        </p:grpSpPr>
        <p:sp>
          <p:nvSpPr>
            <p:cNvPr id="52" name="TextBox 51"/>
            <p:cNvSpPr txBox="1"/>
            <p:nvPr/>
          </p:nvSpPr>
          <p:spPr>
            <a:xfrm>
              <a:off x="6089892" y="2933595"/>
              <a:ext cx="995884" cy="333725"/>
            </a:xfrm>
            <a:prstGeom prst="rect">
              <a:avLst/>
            </a:prstGeom>
            <a:noFill/>
          </p:spPr>
          <p:txBody>
            <a:bodyPr wrap="none" rtlCol="0">
              <a:spAutoFit/>
            </a:bodyPr>
            <a:lstStyle/>
            <a:p>
              <a:pPr algn="ctr"/>
              <a:r>
                <a:rPr lang="zh-CN" altLang="en-US" sz="1685"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输入标题</a:t>
              </a:r>
              <a:endParaRPr lang="en-US"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53" name="Rectangle 52"/>
            <p:cNvSpPr/>
            <p:nvPr/>
          </p:nvSpPr>
          <p:spPr>
            <a:xfrm>
              <a:off x="5408083" y="3217418"/>
              <a:ext cx="2372955" cy="641670"/>
            </a:xfrm>
            <a:prstGeom prst="rect">
              <a:avLst/>
            </a:prstGeom>
          </p:spPr>
          <p:txBody>
            <a:bodyPr wrap="square">
              <a:spAutoFit/>
            </a:bodyPr>
            <a:lstStyle/>
            <a:p>
              <a:r>
                <a:rPr lang="zh-CN" alt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altLang="zh-CN"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54" name="Group 53"/>
          <p:cNvGrpSpPr/>
          <p:nvPr/>
        </p:nvGrpSpPr>
        <p:grpSpPr>
          <a:xfrm>
            <a:off x="9490205" y="4350110"/>
            <a:ext cx="2502589" cy="976053"/>
            <a:chOff x="5408083" y="2933595"/>
            <a:chExt cx="2372955" cy="925493"/>
          </a:xfrm>
        </p:grpSpPr>
        <p:sp>
          <p:nvSpPr>
            <p:cNvPr id="55" name="TextBox 54"/>
            <p:cNvSpPr txBox="1"/>
            <p:nvPr/>
          </p:nvSpPr>
          <p:spPr>
            <a:xfrm>
              <a:off x="6089891" y="2933595"/>
              <a:ext cx="995884" cy="333725"/>
            </a:xfrm>
            <a:prstGeom prst="rect">
              <a:avLst/>
            </a:prstGeom>
            <a:noFill/>
          </p:spPr>
          <p:txBody>
            <a:bodyPr wrap="none" rtlCol="0">
              <a:spAutoFit/>
            </a:bodyPr>
            <a:lstStyle/>
            <a:p>
              <a:pPr algn="ctr"/>
              <a:r>
                <a:rPr lang="zh-CN" altLang="en-US" sz="1685"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输入标题</a:t>
              </a:r>
              <a:endParaRPr lang="en-US" sz="1685"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56" name="Rectangle 55"/>
            <p:cNvSpPr/>
            <p:nvPr/>
          </p:nvSpPr>
          <p:spPr>
            <a:xfrm>
              <a:off x="5408083" y="3217418"/>
              <a:ext cx="2372955" cy="641670"/>
            </a:xfrm>
            <a:prstGeom prst="rect">
              <a:avLst/>
            </a:prstGeom>
          </p:spPr>
          <p:txBody>
            <a:bodyPr wrap="square">
              <a:spAutoFit/>
            </a:bodyPr>
            <a:lstStyle/>
            <a:p>
              <a:r>
                <a:rPr lang="zh-CN" alt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altLang="zh-CN"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18" name="Group 17"/>
          <p:cNvGrpSpPr/>
          <p:nvPr/>
        </p:nvGrpSpPr>
        <p:grpSpPr>
          <a:xfrm>
            <a:off x="1256908" y="1868435"/>
            <a:ext cx="2146328" cy="2146328"/>
            <a:chOff x="1191465" y="1771650"/>
            <a:chExt cx="2035149" cy="2035149"/>
          </a:xfrm>
        </p:grpSpPr>
        <p:sp>
          <p:nvSpPr>
            <p:cNvPr id="20" name="Oval 19"/>
            <p:cNvSpPr/>
            <p:nvPr/>
          </p:nvSpPr>
          <p:spPr>
            <a:xfrm flipH="1">
              <a:off x="1191465" y="1771650"/>
              <a:ext cx="2035149" cy="2035149"/>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7" name="Shape 1094"/>
            <p:cNvSpPr/>
            <p:nvPr/>
          </p:nvSpPr>
          <p:spPr>
            <a:xfrm>
              <a:off x="1779015" y="2471235"/>
              <a:ext cx="890526" cy="635977"/>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3" name="Group 22"/>
          <p:cNvGrpSpPr/>
          <p:nvPr/>
        </p:nvGrpSpPr>
        <p:grpSpPr>
          <a:xfrm>
            <a:off x="4035017" y="1868435"/>
            <a:ext cx="2146328" cy="2146328"/>
            <a:chOff x="3825669" y="1771650"/>
            <a:chExt cx="2035149" cy="2035149"/>
          </a:xfrm>
          <a:solidFill>
            <a:schemeClr val="accent2"/>
          </a:solidFill>
        </p:grpSpPr>
        <p:sp>
          <p:nvSpPr>
            <p:cNvPr id="25" name="Oval 24"/>
            <p:cNvSpPr/>
            <p:nvPr/>
          </p:nvSpPr>
          <p:spPr>
            <a:xfrm flipH="1">
              <a:off x="3825669" y="1771650"/>
              <a:ext cx="2035149" cy="2035149"/>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58" name="Group 57"/>
            <p:cNvGrpSpPr/>
            <p:nvPr/>
          </p:nvGrpSpPr>
          <p:grpSpPr>
            <a:xfrm>
              <a:off x="4544205" y="2241777"/>
              <a:ext cx="595502" cy="1243947"/>
              <a:chOff x="392948" y="304311"/>
              <a:chExt cx="1589091" cy="3319466"/>
            </a:xfrm>
            <a:grpFill/>
          </p:grpSpPr>
          <p:sp>
            <p:nvSpPr>
              <p:cNvPr id="59"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60" name="Group 59"/>
              <p:cNvGrpSpPr/>
              <p:nvPr/>
            </p:nvGrpSpPr>
            <p:grpSpPr>
              <a:xfrm>
                <a:off x="853323" y="304311"/>
                <a:ext cx="698501" cy="1446214"/>
                <a:chOff x="853323" y="304311"/>
                <a:chExt cx="698501" cy="1446214"/>
              </a:xfrm>
              <a:grpFill/>
            </p:grpSpPr>
            <p:sp>
              <p:nvSpPr>
                <p:cNvPr id="61" name="Freeform 10"/>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2" name="Freeform 11"/>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3" name="Freeform 12"/>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4" name="Freeform 13"/>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5" name="Freeform 14"/>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6" name="Freeform 15"/>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7" name="Freeform 16"/>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8" name="Freeform 17"/>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 name="Freeform 18"/>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0" name="Freeform 19"/>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1" name="Freeform 20"/>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2" name="Freeform 21"/>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3" name="Freeform 22"/>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4" name="Freeform 23"/>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5" name="Freeform 24"/>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6" name="Freeform 25"/>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7" name="Freeform 26"/>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8" name="Freeform 27"/>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9" name="Freeform 28"/>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0" name="Freeform 29"/>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1" name="Freeform 30"/>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2" name="Freeform 31"/>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3" name="Freeform 32"/>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4" name="Freeform 33"/>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5" name="Freeform 34"/>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6" name="Freeform 35"/>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7" name="Freeform 36"/>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8" name="Freeform 37"/>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9" name="Freeform 38"/>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0" name="Freeform 39"/>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1" name="Rectangle 40"/>
                <p:cNvSpPr>
                  <a:spLocks noChangeArrowheads="1"/>
                </p:cNvSpPr>
                <p:nvPr/>
              </p:nvSpPr>
              <p:spPr bwMode="auto">
                <a:xfrm>
                  <a:off x="1185111" y="4519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2" name="Freeform 41"/>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3" name="Freeform 42"/>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4" name="Rectangle 43"/>
                <p:cNvSpPr>
                  <a:spLocks noChangeArrowheads="1"/>
                </p:cNvSpPr>
                <p:nvPr/>
              </p:nvSpPr>
              <p:spPr bwMode="auto">
                <a:xfrm>
                  <a:off x="1185111" y="624986"/>
                  <a:ext cx="349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5" name="Freeform 44"/>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6" name="Freeform 45"/>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7" name="Rectangle 46"/>
                <p:cNvSpPr>
                  <a:spLocks noChangeArrowheads="1"/>
                </p:cNvSpPr>
                <p:nvPr/>
              </p:nvSpPr>
              <p:spPr bwMode="auto">
                <a:xfrm>
                  <a:off x="1185111" y="7948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8" name="Freeform 47"/>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9" name="Freeform 48"/>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0" name="Rectangle 49"/>
                <p:cNvSpPr>
                  <a:spLocks noChangeArrowheads="1"/>
                </p:cNvSpPr>
                <p:nvPr/>
              </p:nvSpPr>
              <p:spPr bwMode="auto">
                <a:xfrm>
                  <a:off x="1185111" y="9980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1" name="Freeform 50"/>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2" name="Freeform 51"/>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3" name="Rectangle 52"/>
                <p:cNvSpPr>
                  <a:spLocks noChangeArrowheads="1"/>
                </p:cNvSpPr>
                <p:nvPr/>
              </p:nvSpPr>
              <p:spPr bwMode="auto">
                <a:xfrm>
                  <a:off x="1185111" y="1179024"/>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4" name="Freeform 53"/>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5" name="Freeform 54"/>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6" name="Rectangle 55"/>
                <p:cNvSpPr>
                  <a:spLocks noChangeArrowheads="1"/>
                </p:cNvSpPr>
                <p:nvPr/>
              </p:nvSpPr>
              <p:spPr bwMode="auto">
                <a:xfrm>
                  <a:off x="1185111" y="13409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7" name="Freeform 56"/>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8" name="Freeform 57"/>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9" name="Rectangle 58"/>
                <p:cNvSpPr>
                  <a:spLocks noChangeArrowheads="1"/>
                </p:cNvSpPr>
                <p:nvPr/>
              </p:nvSpPr>
              <p:spPr bwMode="auto">
                <a:xfrm>
                  <a:off x="1185111" y="1521925"/>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0" name="Rectangle 59"/>
                <p:cNvSpPr>
                  <a:spLocks noChangeArrowheads="1"/>
                </p:cNvSpPr>
                <p:nvPr/>
              </p:nvSpPr>
              <p:spPr bwMode="auto">
                <a:xfrm>
                  <a:off x="1185111" y="17092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grpSp>
        <p:nvGrpSpPr>
          <p:cNvPr id="28" name="Group 27"/>
          <p:cNvGrpSpPr/>
          <p:nvPr/>
        </p:nvGrpSpPr>
        <p:grpSpPr>
          <a:xfrm>
            <a:off x="6820754" y="1868435"/>
            <a:ext cx="2146328" cy="2146328"/>
            <a:chOff x="6467105" y="1771650"/>
            <a:chExt cx="2035149" cy="2035149"/>
          </a:xfrm>
          <a:solidFill>
            <a:schemeClr val="accent3"/>
          </a:solidFill>
        </p:grpSpPr>
        <p:sp>
          <p:nvSpPr>
            <p:cNvPr id="12" name="Oval 11"/>
            <p:cNvSpPr/>
            <p:nvPr/>
          </p:nvSpPr>
          <p:spPr>
            <a:xfrm flipH="1">
              <a:off x="6467105" y="1771650"/>
              <a:ext cx="2035149" cy="2035149"/>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1" name="Shape 731"/>
            <p:cNvSpPr/>
            <p:nvPr/>
          </p:nvSpPr>
          <p:spPr>
            <a:xfrm>
              <a:off x="7168553" y="2372842"/>
              <a:ext cx="662729" cy="833097"/>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grp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9" name="Group 28"/>
          <p:cNvGrpSpPr/>
          <p:nvPr/>
        </p:nvGrpSpPr>
        <p:grpSpPr>
          <a:xfrm>
            <a:off x="9588540" y="1868435"/>
            <a:ext cx="2146328" cy="2146328"/>
            <a:chOff x="9091520" y="1771650"/>
            <a:chExt cx="2035149" cy="2035149"/>
          </a:xfrm>
        </p:grpSpPr>
        <p:sp>
          <p:nvSpPr>
            <p:cNvPr id="4" name="Oval 3"/>
            <p:cNvSpPr/>
            <p:nvPr/>
          </p:nvSpPr>
          <p:spPr>
            <a:xfrm flipH="1">
              <a:off x="9091520" y="1771650"/>
              <a:ext cx="2035149" cy="2035149"/>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2" name="Freeform 5"/>
            <p:cNvSpPr>
              <a:spLocks noEditPoints="1"/>
            </p:cNvSpPr>
            <p:nvPr/>
          </p:nvSpPr>
          <p:spPr bwMode="auto">
            <a:xfrm>
              <a:off x="9538678" y="2614530"/>
              <a:ext cx="1278706" cy="450693"/>
            </a:xfrm>
            <a:custGeom>
              <a:avLst/>
              <a:gdLst>
                <a:gd name="T0" fmla="*/ 412 w 412"/>
                <a:gd name="T1" fmla="*/ 15 h 132"/>
                <a:gd name="T2" fmla="*/ 407 w 412"/>
                <a:gd name="T3" fmla="*/ 10 h 132"/>
                <a:gd name="T4" fmla="*/ 405 w 412"/>
                <a:gd name="T5" fmla="*/ 11 h 132"/>
                <a:gd name="T6" fmla="*/ 342 w 412"/>
                <a:gd name="T7" fmla="*/ 44 h 132"/>
                <a:gd name="T8" fmla="*/ 219 w 412"/>
                <a:gd name="T9" fmla="*/ 8 h 132"/>
                <a:gd name="T10" fmla="*/ 125 w 412"/>
                <a:gd name="T11" fmla="*/ 3 h 132"/>
                <a:gd name="T12" fmla="*/ 59 w 412"/>
                <a:gd name="T13" fmla="*/ 19 h 132"/>
                <a:gd name="T14" fmla="*/ 20 w 412"/>
                <a:gd name="T15" fmla="*/ 37 h 132"/>
                <a:gd name="T16" fmla="*/ 7 w 412"/>
                <a:gd name="T17" fmla="*/ 46 h 132"/>
                <a:gd name="T18" fmla="*/ 7 w 412"/>
                <a:gd name="T19" fmla="*/ 49 h 132"/>
                <a:gd name="T20" fmla="*/ 7 w 412"/>
                <a:gd name="T21" fmla="*/ 51 h 132"/>
                <a:gd name="T22" fmla="*/ 48 w 412"/>
                <a:gd name="T23" fmla="*/ 71 h 132"/>
                <a:gd name="T24" fmla="*/ 50 w 412"/>
                <a:gd name="T25" fmla="*/ 75 h 132"/>
                <a:gd name="T26" fmla="*/ 46 w 412"/>
                <a:gd name="T27" fmla="*/ 79 h 132"/>
                <a:gd name="T28" fmla="*/ 2 w 412"/>
                <a:gd name="T29" fmla="*/ 79 h 132"/>
                <a:gd name="T30" fmla="*/ 0 w 412"/>
                <a:gd name="T31" fmla="*/ 80 h 132"/>
                <a:gd name="T32" fmla="*/ 1 w 412"/>
                <a:gd name="T33" fmla="*/ 81 h 132"/>
                <a:gd name="T34" fmla="*/ 82 w 412"/>
                <a:gd name="T35" fmla="*/ 122 h 132"/>
                <a:gd name="T36" fmla="*/ 173 w 412"/>
                <a:gd name="T37" fmla="*/ 130 h 132"/>
                <a:gd name="T38" fmla="*/ 256 w 412"/>
                <a:gd name="T39" fmla="*/ 117 h 132"/>
                <a:gd name="T40" fmla="*/ 318 w 412"/>
                <a:gd name="T41" fmla="*/ 100 h 132"/>
                <a:gd name="T42" fmla="*/ 342 w 412"/>
                <a:gd name="T43" fmla="*/ 91 h 132"/>
                <a:gd name="T44" fmla="*/ 405 w 412"/>
                <a:gd name="T45" fmla="*/ 124 h 132"/>
                <a:gd name="T46" fmla="*/ 407 w 412"/>
                <a:gd name="T47" fmla="*/ 124 h 132"/>
                <a:gd name="T48" fmla="*/ 412 w 412"/>
                <a:gd name="T49" fmla="*/ 119 h 132"/>
                <a:gd name="T50" fmla="*/ 411 w 412"/>
                <a:gd name="T51" fmla="*/ 116 h 132"/>
                <a:gd name="T52" fmla="*/ 375 w 412"/>
                <a:gd name="T53" fmla="*/ 67 h 132"/>
                <a:gd name="T54" fmla="*/ 411 w 412"/>
                <a:gd name="T55" fmla="*/ 18 h 132"/>
                <a:gd name="T56" fmla="*/ 412 w 412"/>
                <a:gd name="T57" fmla="*/ 15 h 132"/>
                <a:gd name="T58" fmla="*/ 82 w 412"/>
                <a:gd name="T59" fmla="*/ 57 h 132"/>
                <a:gd name="T60" fmla="*/ 72 w 412"/>
                <a:gd name="T61" fmla="*/ 61 h 132"/>
                <a:gd name="T62" fmla="*/ 61 w 412"/>
                <a:gd name="T63" fmla="*/ 57 h 132"/>
                <a:gd name="T64" fmla="*/ 57 w 412"/>
                <a:gd name="T65" fmla="*/ 45 h 132"/>
                <a:gd name="T66" fmla="*/ 61 w 412"/>
                <a:gd name="T67" fmla="*/ 34 h 132"/>
                <a:gd name="T68" fmla="*/ 72 w 412"/>
                <a:gd name="T69" fmla="*/ 29 h 132"/>
                <a:gd name="T70" fmla="*/ 82 w 412"/>
                <a:gd name="T71" fmla="*/ 34 h 132"/>
                <a:gd name="T72" fmla="*/ 87 w 412"/>
                <a:gd name="T73" fmla="*/ 45 h 132"/>
                <a:gd name="T74" fmla="*/ 82 w 412"/>
                <a:gd name="T75" fmla="*/ 5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solid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 name="Group 4"/>
          <p:cNvGrpSpPr/>
          <p:nvPr/>
        </p:nvGrpSpPr>
        <p:grpSpPr>
          <a:xfrm>
            <a:off x="1107264" y="3335002"/>
            <a:ext cx="688057" cy="688057"/>
            <a:chOff x="1049573" y="3162249"/>
            <a:chExt cx="652416" cy="652416"/>
          </a:xfrm>
        </p:grpSpPr>
        <p:sp>
          <p:nvSpPr>
            <p:cNvPr id="21" name="Oval 20"/>
            <p:cNvSpPr/>
            <p:nvPr/>
          </p:nvSpPr>
          <p:spPr>
            <a:xfrm flipH="1">
              <a:off x="1049573" y="3162249"/>
              <a:ext cx="652416" cy="652416"/>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Text Box 7"/>
            <p:cNvSpPr txBox="1">
              <a:spLocks noChangeArrowheads="1"/>
            </p:cNvSpPr>
            <p:nvPr/>
          </p:nvSpPr>
          <p:spPr bwMode="auto">
            <a:xfrm flipH="1">
              <a:off x="1167032" y="3298884"/>
              <a:ext cx="378830" cy="430846"/>
            </a:xfrm>
            <a:prstGeom prst="rect">
              <a:avLst/>
            </a:prstGeom>
            <a:noFill/>
            <a:ln w="9525">
              <a:noFill/>
              <a:miter lim="800000"/>
            </a:ln>
          </p:spPr>
          <p:txBody>
            <a:bodyPr wrap="none" lIns="64290" tIns="32145" rIns="64290" bIns="32145">
              <a:spAutoFit/>
            </a:bodyPr>
            <a:lstStyle/>
            <a:p>
              <a:pPr algn="ctr" defTabSz="1530350"/>
              <a:r>
                <a:rPr lang="en-CA" sz="2530" spc="-211">
                  <a:solidFill>
                    <a:schemeClr val="bg1"/>
                  </a:solidFill>
                  <a:latin typeface="Times New Roman" panose="02020603050405020304" pitchFamily="18" charset="0"/>
                  <a:ea typeface="微软雅黑" panose="020B0503020204020204" pitchFamily="34" charset="-122"/>
                  <a:cs typeface="Open Sans Light" panose="020B0306030504020204" pitchFamily="34" charset="0"/>
                  <a:sym typeface="Times New Roman" panose="02020603050405020304" pitchFamily="18" charset="0"/>
                </a:rPr>
                <a:t>01</a:t>
              </a:r>
              <a:endParaRPr lang="en-CA" sz="2530" spc="-211">
                <a:solidFill>
                  <a:schemeClr val="bg1"/>
                </a:solidFill>
                <a:latin typeface="Times New Roman" panose="02020603050405020304" pitchFamily="18" charset="0"/>
                <a:ea typeface="微软雅黑" panose="020B0503020204020204" pitchFamily="34" charset="-122"/>
                <a:cs typeface="Open Sans Light" panose="020B0306030504020204" pitchFamily="34" charset="0"/>
                <a:sym typeface="Times New Roman" panose="02020603050405020304" pitchFamily="18" charset="0"/>
              </a:endParaRPr>
            </a:p>
          </p:txBody>
        </p:sp>
      </p:grpSp>
      <p:grpSp>
        <p:nvGrpSpPr>
          <p:cNvPr id="15" name="Group 14"/>
          <p:cNvGrpSpPr/>
          <p:nvPr/>
        </p:nvGrpSpPr>
        <p:grpSpPr>
          <a:xfrm>
            <a:off x="3885374" y="3335002"/>
            <a:ext cx="688057" cy="688057"/>
            <a:chOff x="3683778" y="3162249"/>
            <a:chExt cx="652416" cy="652416"/>
          </a:xfrm>
        </p:grpSpPr>
        <p:sp>
          <p:nvSpPr>
            <p:cNvPr id="26" name="Oval 25"/>
            <p:cNvSpPr/>
            <p:nvPr/>
          </p:nvSpPr>
          <p:spPr>
            <a:xfrm flipH="1">
              <a:off x="3683778" y="3162249"/>
              <a:ext cx="652416" cy="652416"/>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Text Box 7"/>
            <p:cNvSpPr txBox="1">
              <a:spLocks noChangeArrowheads="1"/>
            </p:cNvSpPr>
            <p:nvPr/>
          </p:nvSpPr>
          <p:spPr bwMode="auto">
            <a:xfrm flipH="1">
              <a:off x="3793623" y="3298884"/>
              <a:ext cx="378830" cy="430846"/>
            </a:xfrm>
            <a:prstGeom prst="rect">
              <a:avLst/>
            </a:prstGeom>
            <a:noFill/>
            <a:ln w="9525">
              <a:noFill/>
              <a:miter lim="800000"/>
            </a:ln>
          </p:spPr>
          <p:txBody>
            <a:bodyPr wrap="none" lIns="64290" tIns="32145" rIns="64290" bIns="32145">
              <a:spAutoFit/>
            </a:bodyPr>
            <a:lstStyle/>
            <a:p>
              <a:pPr algn="ctr" defTabSz="1530350"/>
              <a:r>
                <a:rPr lang="en-CA" sz="2530" spc="-211">
                  <a:solidFill>
                    <a:schemeClr val="bg1"/>
                  </a:solidFill>
                  <a:latin typeface="Times New Roman" panose="02020603050405020304" pitchFamily="18" charset="0"/>
                  <a:ea typeface="微软雅黑" panose="020B0503020204020204" pitchFamily="34" charset="-122"/>
                  <a:cs typeface="Open Sans Light" panose="020B0306030504020204" pitchFamily="34" charset="0"/>
                  <a:sym typeface="Times New Roman" panose="02020603050405020304" pitchFamily="18" charset="0"/>
                </a:rPr>
                <a:t>02</a:t>
              </a:r>
              <a:endParaRPr lang="en-CA" sz="2530" spc="-211">
                <a:solidFill>
                  <a:schemeClr val="bg1"/>
                </a:solidFill>
                <a:latin typeface="Times New Roman" panose="02020603050405020304" pitchFamily="18" charset="0"/>
                <a:ea typeface="微软雅黑" panose="020B0503020204020204" pitchFamily="34" charset="-122"/>
                <a:cs typeface="Open Sans Light" panose="020B0306030504020204" pitchFamily="34" charset="0"/>
                <a:sym typeface="Times New Roman" panose="02020603050405020304" pitchFamily="18" charset="0"/>
              </a:endParaRPr>
            </a:p>
          </p:txBody>
        </p:sp>
      </p:grpSp>
      <p:grpSp>
        <p:nvGrpSpPr>
          <p:cNvPr id="16" name="Group 15"/>
          <p:cNvGrpSpPr/>
          <p:nvPr/>
        </p:nvGrpSpPr>
        <p:grpSpPr>
          <a:xfrm>
            <a:off x="6671110" y="3335002"/>
            <a:ext cx="688057" cy="688057"/>
            <a:chOff x="6325213" y="3162249"/>
            <a:chExt cx="652416" cy="652416"/>
          </a:xfrm>
        </p:grpSpPr>
        <p:sp>
          <p:nvSpPr>
            <p:cNvPr id="13" name="Oval 12"/>
            <p:cNvSpPr/>
            <p:nvPr/>
          </p:nvSpPr>
          <p:spPr>
            <a:xfrm flipH="1">
              <a:off x="6325213" y="3162249"/>
              <a:ext cx="652416" cy="652416"/>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Text Box 7"/>
            <p:cNvSpPr txBox="1">
              <a:spLocks noChangeArrowheads="1"/>
            </p:cNvSpPr>
            <p:nvPr/>
          </p:nvSpPr>
          <p:spPr bwMode="auto">
            <a:xfrm flipH="1">
              <a:off x="6435059" y="3298884"/>
              <a:ext cx="378830" cy="430846"/>
            </a:xfrm>
            <a:prstGeom prst="rect">
              <a:avLst/>
            </a:prstGeom>
            <a:noFill/>
            <a:ln w="9525">
              <a:noFill/>
              <a:miter lim="800000"/>
            </a:ln>
          </p:spPr>
          <p:txBody>
            <a:bodyPr wrap="none" lIns="64290" tIns="32145" rIns="64290" bIns="32145">
              <a:spAutoFit/>
            </a:bodyPr>
            <a:lstStyle/>
            <a:p>
              <a:pPr algn="ctr" defTabSz="1530350"/>
              <a:r>
                <a:rPr lang="en-CA" sz="2530" spc="-211">
                  <a:solidFill>
                    <a:schemeClr val="bg1"/>
                  </a:solidFill>
                  <a:latin typeface="Times New Roman" panose="02020603050405020304" pitchFamily="18" charset="0"/>
                  <a:ea typeface="微软雅黑" panose="020B0503020204020204" pitchFamily="34" charset="-122"/>
                  <a:cs typeface="Open Sans Light" panose="020B0306030504020204" pitchFamily="34" charset="0"/>
                  <a:sym typeface="Times New Roman" panose="02020603050405020304" pitchFamily="18" charset="0"/>
                </a:rPr>
                <a:t>03</a:t>
              </a:r>
              <a:endParaRPr lang="en-CA" sz="2530" spc="-211">
                <a:solidFill>
                  <a:schemeClr val="bg1"/>
                </a:solidFill>
                <a:latin typeface="Times New Roman" panose="02020603050405020304" pitchFamily="18" charset="0"/>
                <a:ea typeface="微软雅黑" panose="020B0503020204020204" pitchFamily="34" charset="-122"/>
                <a:cs typeface="Open Sans Light" panose="020B0306030504020204" pitchFamily="34" charset="0"/>
                <a:sym typeface="Times New Roman" panose="02020603050405020304" pitchFamily="18" charset="0"/>
              </a:endParaRPr>
            </a:p>
          </p:txBody>
        </p:sp>
      </p:grpSp>
      <p:grpSp>
        <p:nvGrpSpPr>
          <p:cNvPr id="17" name="Group 16"/>
          <p:cNvGrpSpPr/>
          <p:nvPr/>
        </p:nvGrpSpPr>
        <p:grpSpPr>
          <a:xfrm>
            <a:off x="9438897" y="3335002"/>
            <a:ext cx="688057" cy="688057"/>
            <a:chOff x="8949629" y="3162249"/>
            <a:chExt cx="652416" cy="652416"/>
          </a:xfrm>
        </p:grpSpPr>
        <p:sp>
          <p:nvSpPr>
            <p:cNvPr id="6" name="Oval 5"/>
            <p:cNvSpPr/>
            <p:nvPr/>
          </p:nvSpPr>
          <p:spPr>
            <a:xfrm flipH="1">
              <a:off x="8949629" y="3162249"/>
              <a:ext cx="652416" cy="652416"/>
            </a:xfrm>
            <a:prstGeom prst="ellips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Text Box 7"/>
            <p:cNvSpPr txBox="1">
              <a:spLocks noChangeArrowheads="1"/>
            </p:cNvSpPr>
            <p:nvPr/>
          </p:nvSpPr>
          <p:spPr bwMode="auto">
            <a:xfrm flipH="1">
              <a:off x="9059471" y="3298884"/>
              <a:ext cx="378830" cy="430846"/>
            </a:xfrm>
            <a:prstGeom prst="rect">
              <a:avLst/>
            </a:prstGeom>
            <a:noFill/>
            <a:ln w="9525">
              <a:noFill/>
              <a:miter lim="800000"/>
            </a:ln>
          </p:spPr>
          <p:txBody>
            <a:bodyPr wrap="none" lIns="64290" tIns="32145" rIns="64290" bIns="32145">
              <a:spAutoFit/>
            </a:bodyPr>
            <a:lstStyle/>
            <a:p>
              <a:pPr algn="ctr" defTabSz="1530350"/>
              <a:r>
                <a:rPr lang="en-CA" sz="2530" spc="-211">
                  <a:solidFill>
                    <a:schemeClr val="bg1"/>
                  </a:solidFill>
                  <a:latin typeface="Times New Roman" panose="02020603050405020304" pitchFamily="18" charset="0"/>
                  <a:ea typeface="微软雅黑" panose="020B0503020204020204" pitchFamily="34" charset="-122"/>
                  <a:cs typeface="Open Sans Light" panose="020B0306030504020204" pitchFamily="34" charset="0"/>
                  <a:sym typeface="Times New Roman" panose="02020603050405020304" pitchFamily="18" charset="0"/>
                </a:rPr>
                <a:t>04</a:t>
              </a:r>
              <a:endParaRPr lang="en-CA" sz="2530" spc="-211">
                <a:solidFill>
                  <a:schemeClr val="bg1"/>
                </a:solidFill>
                <a:latin typeface="Times New Roman" panose="02020603050405020304" pitchFamily="18" charset="0"/>
                <a:ea typeface="微软雅黑" panose="020B0503020204020204" pitchFamily="34" charset="-122"/>
                <a:cs typeface="Open Sans Light" panose="020B0306030504020204" pitchFamily="34" charset="0"/>
                <a:sym typeface="Times New Roman" panose="02020603050405020304" pitchFamily="18" charset="0"/>
              </a:endParaRPr>
            </a:p>
          </p:txBody>
        </p:sp>
      </p:grpSp>
      <p:sp>
        <p:nvSpPr>
          <p:cNvPr id="113" name="矩形 112"/>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14" name="矩形 113"/>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15" name="矩形 114"/>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矩形 115"/>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17" name="文本框 116"/>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8" presetClass="entr" presetSubtype="3"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strips(upRight)">
                                      <p:cBhvr>
                                        <p:cTn id="13" dur="500"/>
                                        <p:tgtEl>
                                          <p:spTgt spid="1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2000"/>
                            </p:stCondLst>
                            <p:childTnLst>
                              <p:par>
                                <p:cTn id="25" presetID="18" presetClass="entr" presetSubtype="3"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trips(upRight)">
                                      <p:cBhvr>
                                        <p:cTn id="27" dur="500"/>
                                        <p:tgtEl>
                                          <p:spTgt spid="23"/>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3500"/>
                            </p:stCondLst>
                            <p:childTnLst>
                              <p:par>
                                <p:cTn id="39" presetID="18" presetClass="entr" presetSubtype="3"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strips(upRight)">
                                      <p:cBhvr>
                                        <p:cTn id="41" dur="500"/>
                                        <p:tgtEl>
                                          <p:spTgt spid="28"/>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5000"/>
                            </p:stCondLst>
                            <p:childTnLst>
                              <p:par>
                                <p:cTn id="53" presetID="18" presetClass="entr" presetSubtype="3"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strips(upRight)">
                                      <p:cBhvr>
                                        <p:cTn id="55" dur="500"/>
                                        <p:tgtEl>
                                          <p:spTgt spid="29"/>
                                        </p:tgtEl>
                                      </p:cBhvr>
                                    </p:animEffect>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200" b="1">
                <a:solidFill>
                  <a:schemeClr val="accent4"/>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5" b="1">
                <a:solidFill>
                  <a:schemeClr val="accent4"/>
                </a:solidFill>
                <a:latin typeface="Arial" panose="020B0604020202020204" pitchFamily="34" charset="0"/>
                <a:ea typeface="微软雅黑" panose="020B0503020204020204" pitchFamily="34" charset="-122"/>
                <a:sym typeface="Arial" panose="020B0604020202020204" pitchFamily="34" charset="0"/>
              </a:rPr>
              <a:t>4</a:t>
            </a:r>
            <a:endParaRPr lang="zh-CN" altLang="en-US" sz="23895" b="1">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a:solidFill>
                  <a:schemeClr val="accent4"/>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altLang="en-US" sz="6000" b="1">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6029282" y="3872331"/>
            <a:ext cx="1597232"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rPr>
              <a:t>工作概述</a:t>
            </a:r>
            <a:endPar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700594" y="3872331"/>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rPr>
              <a:t>具体工作明细</a:t>
            </a:r>
            <a:endPar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029278" y="4259538"/>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rPr>
              <a:t>重点工作回顾</a:t>
            </a:r>
            <a:endPar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8700594" y="4259538"/>
            <a:ext cx="2058897" cy="369332"/>
          </a:xfrm>
          <a:prstGeom prst="rect">
            <a:avLst/>
          </a:prstGeom>
          <a:noFill/>
        </p:spPr>
        <p:txBody>
          <a:bodyPr wrap="none" rtlCol="0">
            <a:spAutoFit/>
          </a:bodyPr>
          <a:lstStyle/>
          <a:p>
            <a:pPr marL="484505" indent="-484505">
              <a:buFont typeface="Wingdings" panose="05000000000000000000" pitchFamily="2" charset="2"/>
              <a:buChar char="Ø"/>
            </a:pPr>
            <a:r>
              <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rPr>
              <a:t>五项工作概述</a:t>
            </a:r>
            <a:endPar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26"/>
          <p:cNvSpPr>
            <a:spLocks noGrp="1"/>
          </p:cNvSpPr>
          <p:nvPr>
            <p:ph type="body" sz="half" idx="15"/>
          </p:nvPr>
        </p:nvSpPr>
        <p:spPr/>
        <p:txBody>
          <a:bodyPr/>
          <a:lstStyle/>
          <a:p>
            <a:r>
              <a:rPr lang="zh-CN" altLang="en-US" dirty="0" smtClean="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点击输入文本内容点击输入文本内容点击输入文本内容点击输入文本内容点击输入文本内容点击输入文本内容点击输入文本内容点击输入文本内容</a:t>
            </a: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8" name="Text Placeholder 27"/>
          <p:cNvSpPr>
            <a:spLocks noGrp="1"/>
          </p:cNvSpPr>
          <p:nvPr>
            <p:ph type="body" sz="half" idx="17"/>
          </p:nvPr>
        </p:nvSpPr>
        <p:spPr/>
        <p:txBody>
          <a:bodyPr/>
          <a:lstStyle/>
          <a:p>
            <a:r>
              <a:rPr lang="zh-CN" altLang="en-US" dirty="0" smtClean="0">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Text Placeholder 29"/>
          <p:cNvSpPr>
            <a:spLocks noGrp="1"/>
          </p:cNvSpPr>
          <p:nvPr>
            <p:ph type="body" sz="half" idx="23"/>
          </p:nvPr>
        </p:nvSpPr>
        <p:spPr/>
        <p:txBody>
          <a:bodyPr/>
          <a:lstStyle/>
          <a:p>
            <a:r>
              <a:rPr lang="zh-CN" altLang="en-US" dirty="0" smtClean="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文本内容点击输入文本内容点击输入文本内容点击输入文本内容</a:t>
            </a: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Text Placeholder 30"/>
          <p:cNvSpPr>
            <a:spLocks noGrp="1"/>
          </p:cNvSpPr>
          <p:nvPr>
            <p:ph type="body" sz="half" idx="25"/>
          </p:nvPr>
        </p:nvSpPr>
        <p:spPr/>
        <p:txBody>
          <a:bodyPr/>
          <a:lstStyle/>
          <a:p>
            <a:r>
              <a:rPr lang="zh-CN" altLang="en-US" dirty="0" smtClean="0">
                <a:latin typeface="Times New Roman" panose="02020603050405020304" pitchFamily="18" charset="0"/>
                <a:ea typeface="微软雅黑" panose="020B0503020204020204" pitchFamily="34" charset="-122"/>
                <a:sym typeface="Times New Roman" panose="02020603050405020304" pitchFamily="18" charset="0"/>
              </a:rPr>
              <a:t>点击输入标题</a:t>
            </a: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2" name="图片占位符 1"/>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a:stretch>
            <a:fillRect/>
          </a:stretch>
        </p:blipFill>
        <p:spPr/>
      </p:pic>
      <p:pic>
        <p:nvPicPr>
          <p:cNvPr id="3" name="图片占位符 2"/>
          <p:cNvPicPr>
            <a:picLocks noGrp="1" noChangeAspect="1"/>
          </p:cNvPicPr>
          <p:nvPr>
            <p:ph type="pic" sz="quarter" idx="22"/>
          </p:nvPr>
        </p:nvPicPr>
        <p:blipFill>
          <a:blip r:embed="rId2" cstate="print">
            <a:extLst>
              <a:ext uri="{28A0092B-C50C-407E-A947-70E740481C1C}">
                <a14:useLocalDpi xmlns:a14="http://schemas.microsoft.com/office/drawing/2010/main" val="0"/>
              </a:ext>
            </a:extLst>
          </a:blip>
          <a:srcRect/>
          <a:stretch>
            <a:fillRect/>
          </a:stretch>
        </p:blipFill>
        <p:spPr/>
      </p:pic>
      <p:sp>
        <p:nvSpPr>
          <p:cNvPr id="8" name="矩形 7"/>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extBox 75"/>
          <p:cNvSpPr txBox="1"/>
          <p:nvPr/>
        </p:nvSpPr>
        <p:spPr>
          <a:xfrm>
            <a:off x="7094242" y="2665357"/>
            <a:ext cx="1569660"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点击输入标题</a:t>
            </a:r>
            <a:endParaRPr lang="id-ID" b="1" dirty="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77" name="TextBox 76"/>
          <p:cNvSpPr txBox="1"/>
          <p:nvPr/>
        </p:nvSpPr>
        <p:spPr>
          <a:xfrm>
            <a:off x="7099279" y="3103904"/>
            <a:ext cx="4440030" cy="2646687"/>
          </a:xfrm>
          <a:prstGeom prst="rect">
            <a:avLst/>
          </a:prstGeom>
          <a:noFill/>
        </p:spPr>
        <p:txBody>
          <a:bodyPr wrap="square" rtlCol="0">
            <a:spAutoFit/>
          </a:bodyPr>
          <a:lstStyle/>
          <a:p>
            <a:pPr algn="just">
              <a:lnSpc>
                <a:spcPct val="150000"/>
              </a:lnSpc>
            </a:pPr>
            <a:r>
              <a:rPr lang="zh-CN" altLang="en-US" sz="1400" dirty="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a:t>
            </a:r>
            <a:r>
              <a:rPr lang="zh-CN" altLang="en-US" sz="1400" dirty="0" smtClean="0">
                <a:latin typeface="Times New Roman" panose="02020603050405020304" pitchFamily="18" charset="0"/>
                <a:ea typeface="微软雅黑" panose="020B0503020204020204" pitchFamily="34" charset="-122"/>
                <a:sym typeface="Times New Roman" panose="02020603050405020304" pitchFamily="18" charset="0"/>
              </a:rPr>
              <a:t>内容</a:t>
            </a:r>
            <a:r>
              <a:rPr lang="zh-CN" altLang="en-US" sz="1400" dirty="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a:t>
            </a:r>
            <a:r>
              <a:rPr lang="zh-CN" altLang="en-US" sz="1400" dirty="0" smtClean="0">
                <a:latin typeface="Times New Roman" panose="02020603050405020304" pitchFamily="18" charset="0"/>
                <a:ea typeface="微软雅黑" panose="020B0503020204020204" pitchFamily="34" charset="-122"/>
                <a:sym typeface="Times New Roman" panose="02020603050405020304" pitchFamily="18" charset="0"/>
              </a:rPr>
              <a:t>内容</a:t>
            </a:r>
            <a:r>
              <a:rPr lang="zh-CN" altLang="en-US" sz="1400" dirty="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a:t>
            </a:r>
            <a:r>
              <a:rPr 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pPr algn="just">
              <a:lnSpc>
                <a:spcPct val="150000"/>
              </a:lnSpc>
            </a:pP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pPr algn="just">
              <a:lnSpc>
                <a:spcPct val="150000"/>
              </a:lnSpc>
            </a:pPr>
            <a:r>
              <a:rPr lang="zh-CN" altLang="en-US" sz="1400" dirty="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a:t>
            </a:r>
            <a:r>
              <a:rPr lang="zh-CN" altLang="en-US" sz="1400" dirty="0" smtClean="0">
                <a:latin typeface="Times New Roman" panose="02020603050405020304" pitchFamily="18" charset="0"/>
                <a:ea typeface="微软雅黑" panose="020B0503020204020204" pitchFamily="34" charset="-122"/>
                <a:sym typeface="Times New Roman" panose="02020603050405020304" pitchFamily="18" charset="0"/>
              </a:rPr>
              <a:t>内容</a:t>
            </a:r>
            <a:r>
              <a:rPr lang="zh-CN" altLang="en-US" sz="1400" dirty="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a:t>
            </a:r>
            <a:r>
              <a:rPr 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id-ID"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23" name="Group 22"/>
          <p:cNvGrpSpPr/>
          <p:nvPr/>
        </p:nvGrpSpPr>
        <p:grpSpPr>
          <a:xfrm>
            <a:off x="1279553" y="1552535"/>
            <a:ext cx="5137890" cy="4984133"/>
            <a:chOff x="1212938" y="1472114"/>
            <a:chExt cx="4871748" cy="4725956"/>
          </a:xfrm>
        </p:grpSpPr>
        <p:sp>
          <p:nvSpPr>
            <p:cNvPr id="3" name="Ellipse 3"/>
            <p:cNvSpPr/>
            <p:nvPr/>
          </p:nvSpPr>
          <p:spPr>
            <a:xfrm>
              <a:off x="2551150" y="2834217"/>
              <a:ext cx="2091454" cy="2091454"/>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75" b="1">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 name="Ellipse 1"/>
            <p:cNvSpPr/>
            <p:nvPr/>
          </p:nvSpPr>
          <p:spPr bwMode="auto">
            <a:xfrm>
              <a:off x="2917049" y="1472114"/>
              <a:ext cx="1405500" cy="1215978"/>
            </a:xfrm>
            <a:custGeom>
              <a:avLst/>
              <a:gdLst/>
              <a:ahLst/>
              <a:cxnLst/>
              <a:rect l="l" t="t" r="r" b="b"/>
              <a:pathLst>
                <a:path w="1881327" h="1627643">
                  <a:moveTo>
                    <a:pt x="909737" y="0"/>
                  </a:moveTo>
                  <a:cubicBezTo>
                    <a:pt x="1446331" y="0"/>
                    <a:pt x="1881327" y="434996"/>
                    <a:pt x="1881327" y="971590"/>
                  </a:cubicBezTo>
                  <a:cubicBezTo>
                    <a:pt x="1881327" y="1225467"/>
                    <a:pt x="1783954" y="1456601"/>
                    <a:pt x="1622304" y="1627643"/>
                  </a:cubicBezTo>
                  <a:cubicBezTo>
                    <a:pt x="1407823" y="1531333"/>
                    <a:pt x="1169935" y="1478429"/>
                    <a:pt x="919691" y="1478429"/>
                  </a:cubicBezTo>
                  <a:cubicBezTo>
                    <a:pt x="752338" y="1478429"/>
                    <a:pt x="590510" y="1502090"/>
                    <a:pt x="437764" y="1547609"/>
                  </a:cubicBezTo>
                  <a:cubicBezTo>
                    <a:pt x="439086" y="1543067"/>
                    <a:pt x="439528" y="1538427"/>
                    <a:pt x="439938" y="1533777"/>
                  </a:cubicBezTo>
                  <a:cubicBezTo>
                    <a:pt x="472664" y="1162783"/>
                    <a:pt x="292347" y="822130"/>
                    <a:pt x="0" y="633018"/>
                  </a:cubicBezTo>
                  <a:cubicBezTo>
                    <a:pt x="136468" y="263166"/>
                    <a:pt x="492370" y="0"/>
                    <a:pt x="909737" y="0"/>
                  </a:cubicBezTo>
                  <a:close/>
                </a:path>
              </a:pathLst>
            </a:custGeom>
            <a:solidFill>
              <a:schemeClr val="accent3"/>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lstStyle/>
            <a:p>
              <a:pPr algn="ctr" fontAlgn="base">
                <a:spcBef>
                  <a:spcPct val="0"/>
                </a:spcBef>
                <a:spcAft>
                  <a:spcPct val="0"/>
                </a:spcAft>
              </a:pPr>
              <a:endParaRPr lang="en-US" sz="1265" b="1">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 name="Ellipse 2"/>
            <p:cNvSpPr/>
            <p:nvPr/>
          </p:nvSpPr>
          <p:spPr bwMode="auto">
            <a:xfrm rot="21307012">
              <a:off x="4120720" y="1819766"/>
              <a:ext cx="1293201" cy="1451479"/>
            </a:xfrm>
            <a:custGeom>
              <a:avLst/>
              <a:gdLst/>
              <a:ahLst/>
              <a:cxnLst/>
              <a:rect l="l" t="t" r="r" b="b"/>
              <a:pathLst>
                <a:path w="1731010" h="1942872">
                  <a:moveTo>
                    <a:pt x="858760" y="5016"/>
                  </a:moveTo>
                  <a:cubicBezTo>
                    <a:pt x="1348690" y="54771"/>
                    <a:pt x="1731010" y="468533"/>
                    <a:pt x="1731010" y="971590"/>
                  </a:cubicBezTo>
                  <a:cubicBezTo>
                    <a:pt x="1731011" y="1506152"/>
                    <a:pt x="1299302" y="1939885"/>
                    <a:pt x="765509" y="1942872"/>
                  </a:cubicBezTo>
                  <a:cubicBezTo>
                    <a:pt x="615484" y="1581148"/>
                    <a:pt x="345116" y="1278803"/>
                    <a:pt x="0" y="1090065"/>
                  </a:cubicBezTo>
                  <a:cubicBezTo>
                    <a:pt x="173819" y="931818"/>
                    <a:pt x="290325" y="709981"/>
                    <a:pt x="311916" y="457252"/>
                  </a:cubicBezTo>
                  <a:cubicBezTo>
                    <a:pt x="321717" y="342547"/>
                    <a:pt x="311168" y="230797"/>
                    <a:pt x="282160" y="125858"/>
                  </a:cubicBezTo>
                  <a:cubicBezTo>
                    <a:pt x="422873" y="45524"/>
                    <a:pt x="585831" y="0"/>
                    <a:pt x="759421" y="0"/>
                  </a:cubicBezTo>
                  <a:cubicBezTo>
                    <a:pt x="792958" y="0"/>
                    <a:pt x="826098" y="1699"/>
                    <a:pt x="858760" y="5016"/>
                  </a:cubicBezTo>
                  <a:close/>
                </a:path>
              </a:pathLst>
            </a:custGeom>
            <a:solidFill>
              <a:schemeClr val="accent4"/>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lstStyle/>
            <a:p>
              <a:pPr algn="ctr" fontAlgn="base">
                <a:spcBef>
                  <a:spcPct val="0"/>
                </a:spcBef>
                <a:spcAft>
                  <a:spcPct val="0"/>
                </a:spcAft>
              </a:pPr>
              <a:endParaRPr lang="en-US" sz="1265" b="1">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Ellipse 3"/>
            <p:cNvSpPr/>
            <p:nvPr/>
          </p:nvSpPr>
          <p:spPr bwMode="auto">
            <a:xfrm rot="20990394">
              <a:off x="4769167" y="2841103"/>
              <a:ext cx="1221496" cy="1417920"/>
            </a:xfrm>
            <a:custGeom>
              <a:avLst/>
              <a:gdLst/>
              <a:ahLst/>
              <a:cxnLst/>
              <a:rect l="l" t="t" r="r" b="b"/>
              <a:pathLst>
                <a:path w="1635030" h="1897952">
                  <a:moveTo>
                    <a:pt x="956588" y="0"/>
                  </a:moveTo>
                  <a:cubicBezTo>
                    <a:pt x="1349940" y="124139"/>
                    <a:pt x="1635030" y="491957"/>
                    <a:pt x="1635030" y="926362"/>
                  </a:cubicBezTo>
                  <a:cubicBezTo>
                    <a:pt x="1635030" y="1462956"/>
                    <a:pt x="1200034" y="1897952"/>
                    <a:pt x="663440" y="1897952"/>
                  </a:cubicBezTo>
                  <a:cubicBezTo>
                    <a:pt x="406603" y="1897952"/>
                    <a:pt x="173042" y="1798295"/>
                    <a:pt x="0" y="1634809"/>
                  </a:cubicBezTo>
                  <a:cubicBezTo>
                    <a:pt x="50748" y="1518368"/>
                    <a:pt x="88053" y="1394101"/>
                    <a:pt x="111401" y="1263820"/>
                  </a:cubicBezTo>
                  <a:cubicBezTo>
                    <a:pt x="162526" y="978537"/>
                    <a:pt x="140877" y="697051"/>
                    <a:pt x="58634" y="438772"/>
                  </a:cubicBezTo>
                  <a:cubicBezTo>
                    <a:pt x="428124" y="471037"/>
                    <a:pt x="767689" y="291430"/>
                    <a:pt x="956588" y="0"/>
                  </a:cubicBezTo>
                  <a:close/>
                </a:path>
              </a:pathLst>
            </a:custGeom>
            <a:solidFill>
              <a:schemeClr val="accent5"/>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lstStyle/>
            <a:p>
              <a:pPr algn="ctr" fontAlgn="base">
                <a:spcBef>
                  <a:spcPct val="0"/>
                </a:spcBef>
                <a:spcAft>
                  <a:spcPct val="0"/>
                </a:spcAft>
              </a:pPr>
              <a:endParaRPr lang="fr-FR" sz="1265" b="1">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Ellipse 4"/>
            <p:cNvSpPr/>
            <p:nvPr/>
          </p:nvSpPr>
          <p:spPr bwMode="auto">
            <a:xfrm rot="1800000">
              <a:off x="4544157" y="4079877"/>
              <a:ext cx="1246296" cy="1432216"/>
            </a:xfrm>
            <a:custGeom>
              <a:avLst/>
              <a:gdLst/>
              <a:ahLst/>
              <a:cxnLst/>
              <a:rect l="l" t="t" r="r" b="b"/>
              <a:pathLst>
                <a:path w="1668225" h="1917087">
                  <a:moveTo>
                    <a:pt x="63584" y="420981"/>
                  </a:moveTo>
                  <a:cubicBezTo>
                    <a:pt x="301175" y="436911"/>
                    <a:pt x="544391" y="362470"/>
                    <a:pt x="740979" y="196574"/>
                  </a:cubicBezTo>
                  <a:cubicBezTo>
                    <a:pt x="810270" y="138102"/>
                    <a:pt x="869335" y="72009"/>
                    <a:pt x="917157" y="0"/>
                  </a:cubicBezTo>
                  <a:cubicBezTo>
                    <a:pt x="1347622" y="99043"/>
                    <a:pt x="1668225" y="484830"/>
                    <a:pt x="1668225" y="945497"/>
                  </a:cubicBezTo>
                  <a:cubicBezTo>
                    <a:pt x="1668225" y="1482091"/>
                    <a:pt x="1233229" y="1917087"/>
                    <a:pt x="696635" y="1917087"/>
                  </a:cubicBezTo>
                  <a:cubicBezTo>
                    <a:pt x="423198" y="1917087"/>
                    <a:pt x="176143" y="1804131"/>
                    <a:pt x="0" y="1621933"/>
                  </a:cubicBezTo>
                  <a:cubicBezTo>
                    <a:pt x="162221" y="1248707"/>
                    <a:pt x="190159" y="822130"/>
                    <a:pt x="63584" y="420981"/>
                  </a:cubicBezTo>
                  <a:close/>
                </a:path>
              </a:pathLst>
            </a:custGeom>
            <a:solidFill>
              <a:schemeClr val="accent6"/>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lstStyle/>
            <a:p>
              <a:pPr algn="ctr" fontAlgn="base">
                <a:spcBef>
                  <a:spcPct val="0"/>
                </a:spcBef>
                <a:spcAft>
                  <a:spcPct val="0"/>
                </a:spcAft>
              </a:pPr>
              <a:endParaRPr lang="fr-FR" sz="1265" b="1">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Ellipse 5"/>
            <p:cNvSpPr/>
            <p:nvPr/>
          </p:nvSpPr>
          <p:spPr bwMode="auto">
            <a:xfrm rot="1503323">
              <a:off x="3419586" y="4871775"/>
              <a:ext cx="1451708" cy="1326295"/>
            </a:xfrm>
            <a:custGeom>
              <a:avLst/>
              <a:gdLst/>
              <a:ahLst/>
              <a:cxnLst/>
              <a:rect l="l" t="t" r="r" b="b"/>
              <a:pathLst>
                <a:path w="1943180" h="1775308">
                  <a:moveTo>
                    <a:pt x="904367" y="0"/>
                  </a:moveTo>
                  <a:cubicBezTo>
                    <a:pt x="1062994" y="197860"/>
                    <a:pt x="1299569" y="331902"/>
                    <a:pt x="1572225" y="355491"/>
                  </a:cubicBezTo>
                  <a:cubicBezTo>
                    <a:pt x="1659461" y="363038"/>
                    <a:pt x="1745001" y="358812"/>
                    <a:pt x="1827075" y="343010"/>
                  </a:cubicBezTo>
                  <a:cubicBezTo>
                    <a:pt x="1901182" y="480062"/>
                    <a:pt x="1943180" y="636986"/>
                    <a:pt x="1943180" y="803718"/>
                  </a:cubicBezTo>
                  <a:cubicBezTo>
                    <a:pt x="1943180" y="1340312"/>
                    <a:pt x="1508184" y="1775308"/>
                    <a:pt x="971590" y="1775308"/>
                  </a:cubicBezTo>
                  <a:cubicBezTo>
                    <a:pt x="434996" y="1775308"/>
                    <a:pt x="0" y="1340312"/>
                    <a:pt x="0" y="803718"/>
                  </a:cubicBezTo>
                  <a:lnTo>
                    <a:pt x="291" y="799869"/>
                  </a:lnTo>
                  <a:lnTo>
                    <a:pt x="109854" y="755236"/>
                  </a:lnTo>
                  <a:cubicBezTo>
                    <a:pt x="463499" y="589912"/>
                    <a:pt x="735380" y="320692"/>
                    <a:pt x="904367" y="0"/>
                  </a:cubicBezTo>
                  <a:close/>
                </a:path>
              </a:pathLst>
            </a:custGeom>
            <a:solidFill>
              <a:schemeClr val="accent1"/>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lstStyle/>
            <a:p>
              <a:pPr algn="ctr" fontAlgn="base">
                <a:spcBef>
                  <a:spcPct val="0"/>
                </a:spcBef>
                <a:spcAft>
                  <a:spcPct val="0"/>
                </a:spcAft>
              </a:pPr>
              <a:endParaRPr lang="fr-FR" sz="1265" b="1">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Ellipse 6"/>
            <p:cNvSpPr/>
            <p:nvPr/>
          </p:nvSpPr>
          <p:spPr bwMode="auto">
            <a:xfrm rot="1176661">
              <a:off x="2276548" y="4955341"/>
              <a:ext cx="1411526" cy="1233983"/>
            </a:xfrm>
            <a:custGeom>
              <a:avLst/>
              <a:gdLst/>
              <a:ahLst/>
              <a:cxnLst/>
              <a:rect l="l" t="t" r="r" b="b"/>
              <a:pathLst>
                <a:path w="1889394" h="1651744">
                  <a:moveTo>
                    <a:pt x="279665" y="0"/>
                  </a:moveTo>
                  <a:cubicBezTo>
                    <a:pt x="634044" y="154724"/>
                    <a:pt x="1040729" y="190238"/>
                    <a:pt x="1435837" y="76626"/>
                  </a:cubicBezTo>
                  <a:cubicBezTo>
                    <a:pt x="1435485" y="77872"/>
                    <a:pt x="1435361" y="79143"/>
                    <a:pt x="1435240" y="80413"/>
                  </a:cubicBezTo>
                  <a:cubicBezTo>
                    <a:pt x="1399091" y="459696"/>
                    <a:pt x="1586117" y="808797"/>
                    <a:pt x="1889394" y="996686"/>
                  </a:cubicBezTo>
                  <a:cubicBezTo>
                    <a:pt x="1758959" y="1378030"/>
                    <a:pt x="1397239" y="1651744"/>
                    <a:pt x="971590" y="1651744"/>
                  </a:cubicBezTo>
                  <a:cubicBezTo>
                    <a:pt x="434996" y="1651744"/>
                    <a:pt x="0" y="1216748"/>
                    <a:pt x="0" y="680154"/>
                  </a:cubicBezTo>
                  <a:cubicBezTo>
                    <a:pt x="0" y="414855"/>
                    <a:pt x="106332" y="174391"/>
                    <a:pt x="279665" y="0"/>
                  </a:cubicBezTo>
                  <a:close/>
                </a:path>
              </a:pathLst>
            </a:custGeom>
            <a:solidFill>
              <a:schemeClr val="accent2"/>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lstStyle/>
            <a:p>
              <a:pPr algn="ctr" fontAlgn="base">
                <a:spcBef>
                  <a:spcPct val="0"/>
                </a:spcBef>
                <a:spcAft>
                  <a:spcPct val="0"/>
                </a:spcAft>
              </a:pPr>
              <a:endParaRPr lang="fr-FR" sz="1265" b="1">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Ellipse 7"/>
            <p:cNvSpPr/>
            <p:nvPr/>
          </p:nvSpPr>
          <p:spPr bwMode="auto">
            <a:xfrm rot="909458">
              <a:off x="1391720" y="3965154"/>
              <a:ext cx="1342195" cy="1451708"/>
            </a:xfrm>
            <a:custGeom>
              <a:avLst/>
              <a:gdLst/>
              <a:ahLst/>
              <a:cxnLst/>
              <a:rect l="l" t="t" r="r" b="b"/>
              <a:pathLst>
                <a:path w="1796590" h="1943180">
                  <a:moveTo>
                    <a:pt x="682669" y="43681"/>
                  </a:moveTo>
                  <a:cubicBezTo>
                    <a:pt x="773939" y="15293"/>
                    <a:pt x="870979" y="0"/>
                    <a:pt x="971590" y="0"/>
                  </a:cubicBezTo>
                  <a:lnTo>
                    <a:pt x="982053" y="950"/>
                  </a:lnTo>
                  <a:cubicBezTo>
                    <a:pt x="1137146" y="405830"/>
                    <a:pt x="1432341" y="724421"/>
                    <a:pt x="1796590" y="913797"/>
                  </a:cubicBezTo>
                  <a:cubicBezTo>
                    <a:pt x="1609613" y="1073552"/>
                    <a:pt x="1484803" y="1305144"/>
                    <a:pt x="1464191" y="1569791"/>
                  </a:cubicBezTo>
                  <a:cubicBezTo>
                    <a:pt x="1458025" y="1648968"/>
                    <a:pt x="1461531" y="1726667"/>
                    <a:pt x="1474818" y="1801546"/>
                  </a:cubicBezTo>
                  <a:cubicBezTo>
                    <a:pt x="1328502" y="1891776"/>
                    <a:pt x="1156049" y="1943180"/>
                    <a:pt x="971590" y="1943180"/>
                  </a:cubicBezTo>
                  <a:cubicBezTo>
                    <a:pt x="434996" y="1943180"/>
                    <a:pt x="0" y="1508184"/>
                    <a:pt x="0" y="971590"/>
                  </a:cubicBezTo>
                  <a:cubicBezTo>
                    <a:pt x="0" y="535607"/>
                    <a:pt x="287165" y="166695"/>
                    <a:pt x="682669" y="43681"/>
                  </a:cubicBezTo>
                  <a:close/>
                </a:path>
              </a:pathLst>
            </a:custGeom>
            <a:solidFill>
              <a:schemeClr val="accent3">
                <a:lumMod val="60000"/>
                <a:lumOff val="40000"/>
              </a:schemeClr>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lstStyle/>
            <a:p>
              <a:pPr algn="ctr" fontAlgn="base">
                <a:spcBef>
                  <a:spcPct val="0"/>
                </a:spcBef>
                <a:spcAft>
                  <a:spcPct val="0"/>
                </a:spcAft>
              </a:pPr>
              <a:endParaRPr lang="fr-FR" sz="1265" b="1">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Ellipse 8"/>
            <p:cNvSpPr/>
            <p:nvPr/>
          </p:nvSpPr>
          <p:spPr bwMode="auto">
            <a:xfrm rot="548672">
              <a:off x="1212938" y="2822333"/>
              <a:ext cx="1246250" cy="1412471"/>
            </a:xfrm>
            <a:custGeom>
              <a:avLst/>
              <a:gdLst/>
              <a:ahLst/>
              <a:cxnLst/>
              <a:rect l="l" t="t" r="r" b="b"/>
              <a:pathLst>
                <a:path w="1668163" h="1890659">
                  <a:moveTo>
                    <a:pt x="775781" y="19739"/>
                  </a:moveTo>
                  <a:cubicBezTo>
                    <a:pt x="839029" y="6797"/>
                    <a:pt x="904516" y="0"/>
                    <a:pt x="971590" y="0"/>
                  </a:cubicBezTo>
                  <a:cubicBezTo>
                    <a:pt x="1244994" y="0"/>
                    <a:pt x="1492023" y="112929"/>
                    <a:pt x="1668163" y="295086"/>
                  </a:cubicBezTo>
                  <a:cubicBezTo>
                    <a:pt x="1526732" y="598933"/>
                    <a:pt x="1471606" y="946877"/>
                    <a:pt x="1528881" y="1302684"/>
                  </a:cubicBezTo>
                  <a:cubicBezTo>
                    <a:pt x="1538399" y="1361813"/>
                    <a:pt x="1550796" y="1419761"/>
                    <a:pt x="1565918" y="1476406"/>
                  </a:cubicBezTo>
                  <a:cubicBezTo>
                    <a:pt x="1562561" y="1475471"/>
                    <a:pt x="1559135" y="1475092"/>
                    <a:pt x="1555703" y="1474731"/>
                  </a:cubicBezTo>
                  <a:cubicBezTo>
                    <a:pt x="1190050" y="1436214"/>
                    <a:pt x="850441" y="1605803"/>
                    <a:pt x="658517" y="1890659"/>
                  </a:cubicBezTo>
                  <a:cubicBezTo>
                    <a:pt x="275385" y="1761163"/>
                    <a:pt x="0" y="1398536"/>
                    <a:pt x="0" y="971590"/>
                  </a:cubicBezTo>
                  <a:cubicBezTo>
                    <a:pt x="0" y="502070"/>
                    <a:pt x="333044" y="110336"/>
                    <a:pt x="775781" y="19739"/>
                  </a:cubicBezTo>
                  <a:close/>
                </a:path>
              </a:pathLst>
            </a:custGeom>
            <a:solidFill>
              <a:schemeClr val="accent1"/>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lstStyle/>
            <a:p>
              <a:pPr algn="ctr" fontAlgn="base">
                <a:spcBef>
                  <a:spcPct val="0"/>
                </a:spcBef>
                <a:spcAft>
                  <a:spcPct val="0"/>
                </a:spcAft>
              </a:pPr>
              <a:endParaRPr lang="fr-FR" sz="1265" b="1">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Ellipse 9"/>
            <p:cNvSpPr/>
            <p:nvPr/>
          </p:nvSpPr>
          <p:spPr bwMode="auto">
            <a:xfrm rot="302462">
              <a:off x="1802694" y="1828590"/>
              <a:ext cx="1451708" cy="1317895"/>
            </a:xfrm>
            <a:custGeom>
              <a:avLst/>
              <a:gdLst/>
              <a:ahLst/>
              <a:cxnLst/>
              <a:rect l="l" t="t" r="r" b="b"/>
              <a:pathLst>
                <a:path w="1943180" h="1764064">
                  <a:moveTo>
                    <a:pt x="872251" y="5016"/>
                  </a:moveTo>
                  <a:cubicBezTo>
                    <a:pt x="904913" y="1699"/>
                    <a:pt x="938053" y="0"/>
                    <a:pt x="971590" y="0"/>
                  </a:cubicBezTo>
                  <a:cubicBezTo>
                    <a:pt x="1508184" y="0"/>
                    <a:pt x="1943180" y="434996"/>
                    <a:pt x="1943180" y="971590"/>
                  </a:cubicBezTo>
                  <a:lnTo>
                    <a:pt x="1942564" y="985441"/>
                  </a:lnTo>
                  <a:cubicBezTo>
                    <a:pt x="1557767" y="1132507"/>
                    <a:pt x="1243321" y="1412222"/>
                    <a:pt x="1048315" y="1764064"/>
                  </a:cubicBezTo>
                  <a:cubicBezTo>
                    <a:pt x="886896" y="1568582"/>
                    <a:pt x="648418" y="1438073"/>
                    <a:pt x="375495" y="1418492"/>
                  </a:cubicBezTo>
                  <a:cubicBezTo>
                    <a:pt x="287012" y="1412144"/>
                    <a:pt x="200448" y="1417854"/>
                    <a:pt x="117626" y="1435300"/>
                  </a:cubicBezTo>
                  <a:cubicBezTo>
                    <a:pt x="42605" y="1297505"/>
                    <a:pt x="0" y="1139523"/>
                    <a:pt x="0" y="971590"/>
                  </a:cubicBezTo>
                  <a:cubicBezTo>
                    <a:pt x="0" y="468533"/>
                    <a:pt x="382321" y="54771"/>
                    <a:pt x="872251" y="5016"/>
                  </a:cubicBezTo>
                  <a:close/>
                </a:path>
              </a:pathLst>
            </a:custGeom>
            <a:solidFill>
              <a:schemeClr val="accent2"/>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lstStyle/>
            <a:p>
              <a:pPr algn="ctr" fontAlgn="base">
                <a:spcBef>
                  <a:spcPct val="0"/>
                </a:spcBef>
                <a:spcAft>
                  <a:spcPct val="0"/>
                </a:spcAft>
              </a:pPr>
              <a:endParaRPr lang="fr-FR" sz="1265" b="1">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Rectangle 12"/>
            <p:cNvSpPr/>
            <p:nvPr/>
          </p:nvSpPr>
          <p:spPr>
            <a:xfrm>
              <a:off x="3047571" y="1930648"/>
              <a:ext cx="1291099" cy="302899"/>
            </a:xfrm>
            <a:prstGeom prst="rect">
              <a:avLst/>
            </a:prstGeom>
          </p:spPr>
          <p:txBody>
            <a:bodyPr wrap="square" anchor="ctr">
              <a:spAutoFit/>
            </a:bodyPr>
            <a:lstStyle/>
            <a:p>
              <a:pPr algn="ctr" fontAlgn="base">
                <a:spcBef>
                  <a:spcPct val="0"/>
                </a:spcBef>
                <a:spcAft>
                  <a:spcPct val="0"/>
                </a:spcAft>
              </a:pPr>
              <a:r>
                <a:rPr lang="zh-CN" altLang="en-US" sz="1475"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en-US"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sp>
          <p:nvSpPr>
            <p:cNvPr id="14" name="Rectangle 13"/>
            <p:cNvSpPr/>
            <p:nvPr/>
          </p:nvSpPr>
          <p:spPr>
            <a:xfrm>
              <a:off x="4225671" y="2322564"/>
              <a:ext cx="1180797" cy="302899"/>
            </a:xfrm>
            <a:prstGeom prst="rect">
              <a:avLst/>
            </a:prstGeom>
          </p:spPr>
          <p:txBody>
            <a:bodyPr wrap="square" anchor="ctr">
              <a:spAutoFit/>
            </a:bodyPr>
            <a:lstStyle/>
            <a:p>
              <a:pPr algn="ctr"/>
              <a:r>
                <a:rPr lang="zh-CN" altLang="en-US"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en-US" altLang="zh-CN"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sp>
          <p:nvSpPr>
            <p:cNvPr id="15" name="Rectangle 14"/>
            <p:cNvSpPr/>
            <p:nvPr/>
          </p:nvSpPr>
          <p:spPr>
            <a:xfrm>
              <a:off x="4755957" y="3333725"/>
              <a:ext cx="1328729" cy="321017"/>
            </a:xfrm>
            <a:prstGeom prst="rect">
              <a:avLst/>
            </a:prstGeom>
          </p:spPr>
          <p:txBody>
            <a:bodyPr wrap="square" anchor="ctr">
              <a:spAutoFit/>
            </a:bodyPr>
            <a:lstStyle/>
            <a:p>
              <a:pPr algn="ctr"/>
              <a:r>
                <a:rPr lang="zh-CN" altLang="en-US"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en-US" altLang="zh-CN"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sp>
          <p:nvSpPr>
            <p:cNvPr id="16" name="Rectangle 15"/>
            <p:cNvSpPr/>
            <p:nvPr/>
          </p:nvSpPr>
          <p:spPr>
            <a:xfrm>
              <a:off x="4642604" y="4688255"/>
              <a:ext cx="1028865" cy="321017"/>
            </a:xfrm>
            <a:prstGeom prst="rect">
              <a:avLst/>
            </a:prstGeom>
          </p:spPr>
          <p:txBody>
            <a:bodyPr wrap="square" anchor="ctr">
              <a:spAutoFit/>
            </a:bodyPr>
            <a:lstStyle/>
            <a:p>
              <a:pPr algn="ctr"/>
              <a:r>
                <a:rPr lang="zh-CN" altLang="en-US"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en-US" altLang="zh-CN"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sp>
          <p:nvSpPr>
            <p:cNvPr id="17" name="Rectangle 16"/>
            <p:cNvSpPr/>
            <p:nvPr/>
          </p:nvSpPr>
          <p:spPr>
            <a:xfrm>
              <a:off x="3456678" y="5515332"/>
              <a:ext cx="1359393" cy="302899"/>
            </a:xfrm>
            <a:prstGeom prst="rect">
              <a:avLst/>
            </a:prstGeom>
          </p:spPr>
          <p:txBody>
            <a:bodyPr wrap="square" anchor="ctr">
              <a:spAutoFit/>
            </a:bodyPr>
            <a:lstStyle/>
            <a:p>
              <a:pPr algn="ctr"/>
              <a:r>
                <a:rPr lang="zh-CN" altLang="en-US"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en-US" altLang="zh-CN"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sp>
          <p:nvSpPr>
            <p:cNvPr id="18" name="Rectangle 17"/>
            <p:cNvSpPr/>
            <p:nvPr/>
          </p:nvSpPr>
          <p:spPr>
            <a:xfrm>
              <a:off x="2512796" y="5381435"/>
              <a:ext cx="890034" cy="302899"/>
            </a:xfrm>
            <a:prstGeom prst="rect">
              <a:avLst/>
            </a:prstGeom>
          </p:spPr>
          <p:txBody>
            <a:bodyPr wrap="square" anchor="ctr">
              <a:spAutoFit/>
            </a:bodyPr>
            <a:lstStyle/>
            <a:p>
              <a:pPr algn="ctr"/>
              <a:r>
                <a:rPr lang="zh-CN" altLang="en-US"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en-US" altLang="zh-CN"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sp>
          <p:nvSpPr>
            <p:cNvPr id="19" name="Rectangle 18"/>
            <p:cNvSpPr/>
            <p:nvPr/>
          </p:nvSpPr>
          <p:spPr>
            <a:xfrm>
              <a:off x="1414489" y="4565319"/>
              <a:ext cx="1149019" cy="302899"/>
            </a:xfrm>
            <a:prstGeom prst="rect">
              <a:avLst/>
            </a:prstGeom>
          </p:spPr>
          <p:txBody>
            <a:bodyPr wrap="square" anchor="ctr">
              <a:spAutoFit/>
            </a:bodyPr>
            <a:lstStyle/>
            <a:p>
              <a:pPr algn="ctr"/>
              <a:r>
                <a:rPr lang="zh-CN" altLang="en-US"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en-US" altLang="zh-CN"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sp>
          <p:nvSpPr>
            <p:cNvPr id="20" name="Rectangle 19"/>
            <p:cNvSpPr/>
            <p:nvPr/>
          </p:nvSpPr>
          <p:spPr>
            <a:xfrm>
              <a:off x="1423419" y="3305780"/>
              <a:ext cx="825287" cy="518248"/>
            </a:xfrm>
            <a:prstGeom prst="rect">
              <a:avLst/>
            </a:prstGeom>
          </p:spPr>
          <p:txBody>
            <a:bodyPr wrap="square" anchor="ctr">
              <a:spAutoFit/>
            </a:bodyPr>
            <a:lstStyle/>
            <a:p>
              <a:pPr algn="ctr"/>
              <a:r>
                <a:rPr lang="zh-CN" altLang="en-US"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en-US" altLang="zh-CN"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sp>
          <p:nvSpPr>
            <p:cNvPr id="21" name="Rectangle 20"/>
            <p:cNvSpPr/>
            <p:nvPr/>
          </p:nvSpPr>
          <p:spPr>
            <a:xfrm>
              <a:off x="1942375" y="2277221"/>
              <a:ext cx="1094126" cy="302899"/>
            </a:xfrm>
            <a:prstGeom prst="rect">
              <a:avLst/>
            </a:prstGeom>
          </p:spPr>
          <p:txBody>
            <a:bodyPr wrap="square" anchor="ctr">
              <a:spAutoFit/>
            </a:bodyPr>
            <a:lstStyle/>
            <a:p>
              <a:pPr algn="ctr"/>
              <a:r>
                <a:rPr lang="zh-CN" altLang="en-US"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endParaRPr lang="en-US" altLang="zh-CN" sz="1475"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endParaRPr>
            </a:p>
          </p:txBody>
        </p:sp>
        <p:grpSp>
          <p:nvGrpSpPr>
            <p:cNvPr id="33" name="Group 32"/>
            <p:cNvGrpSpPr/>
            <p:nvPr/>
          </p:nvGrpSpPr>
          <p:grpSpPr>
            <a:xfrm>
              <a:off x="3080764" y="3497236"/>
              <a:ext cx="925276" cy="787356"/>
              <a:chOff x="2057401" y="1725613"/>
              <a:chExt cx="1214438" cy="1073150"/>
            </a:xfrm>
            <a:solidFill>
              <a:schemeClr val="bg1"/>
            </a:solidFill>
          </p:grpSpPr>
          <p:sp>
            <p:nvSpPr>
              <p:cNvPr id="34" name="Oval 11"/>
              <p:cNvSpPr>
                <a:spLocks noChangeArrowheads="1"/>
              </p:cNvSpPr>
              <p:nvPr/>
            </p:nvSpPr>
            <p:spPr bwMode="auto">
              <a:xfrm>
                <a:off x="2500313" y="2616200"/>
                <a:ext cx="182563" cy="1825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Oval 12"/>
              <p:cNvSpPr>
                <a:spLocks noChangeArrowheads="1"/>
              </p:cNvSpPr>
              <p:nvPr/>
            </p:nvSpPr>
            <p:spPr bwMode="auto">
              <a:xfrm>
                <a:off x="2867026" y="2616200"/>
                <a:ext cx="184150" cy="1825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6" name="Freeform 13"/>
              <p:cNvSpPr>
                <a:spLocks noEditPoints="1"/>
              </p:cNvSpPr>
              <p:nvPr/>
            </p:nvSpPr>
            <p:spPr bwMode="auto">
              <a:xfrm>
                <a:off x="2057401" y="1725613"/>
                <a:ext cx="1214438" cy="823913"/>
              </a:xfrm>
              <a:custGeom>
                <a:avLst/>
                <a:gdLst>
                  <a:gd name="T0" fmla="*/ 383 w 390"/>
                  <a:gd name="T1" fmla="*/ 64 h 265"/>
                  <a:gd name="T2" fmla="*/ 364 w 390"/>
                  <a:gd name="T3" fmla="*/ 57 h 265"/>
                  <a:gd name="T4" fmla="*/ 105 w 390"/>
                  <a:gd name="T5" fmla="*/ 57 h 265"/>
                  <a:gd name="T6" fmla="*/ 102 w 390"/>
                  <a:gd name="T7" fmla="*/ 44 h 265"/>
                  <a:gd name="T8" fmla="*/ 61 w 390"/>
                  <a:gd name="T9" fmla="*/ 0 h 265"/>
                  <a:gd name="T10" fmla="*/ 0 w 390"/>
                  <a:gd name="T11" fmla="*/ 0 h 265"/>
                  <a:gd name="T12" fmla="*/ 14 w 390"/>
                  <a:gd name="T13" fmla="*/ 28 h 265"/>
                  <a:gd name="T14" fmla="*/ 62 w 390"/>
                  <a:gd name="T15" fmla="*/ 28 h 265"/>
                  <a:gd name="T16" fmla="*/ 75 w 390"/>
                  <a:gd name="T17" fmla="*/ 44 h 265"/>
                  <a:gd name="T18" fmla="*/ 116 w 390"/>
                  <a:gd name="T19" fmla="*/ 242 h 265"/>
                  <a:gd name="T20" fmla="*/ 163 w 390"/>
                  <a:gd name="T21" fmla="*/ 265 h 265"/>
                  <a:gd name="T22" fmla="*/ 327 w 390"/>
                  <a:gd name="T23" fmla="*/ 265 h 265"/>
                  <a:gd name="T24" fmla="*/ 352 w 390"/>
                  <a:gd name="T25" fmla="*/ 239 h 265"/>
                  <a:gd name="T26" fmla="*/ 166 w 390"/>
                  <a:gd name="T27" fmla="*/ 239 h 265"/>
                  <a:gd name="T28" fmla="*/ 138 w 390"/>
                  <a:gd name="T29" fmla="*/ 213 h 265"/>
                  <a:gd name="T30" fmla="*/ 130 w 390"/>
                  <a:gd name="T31" fmla="*/ 172 h 265"/>
                  <a:gd name="T32" fmla="*/ 362 w 390"/>
                  <a:gd name="T33" fmla="*/ 172 h 265"/>
                  <a:gd name="T34" fmla="*/ 362 w 390"/>
                  <a:gd name="T35" fmla="*/ 172 h 265"/>
                  <a:gd name="T36" fmla="*/ 382 w 390"/>
                  <a:gd name="T37" fmla="*/ 153 h 265"/>
                  <a:gd name="T38" fmla="*/ 390 w 390"/>
                  <a:gd name="T39" fmla="*/ 81 h 265"/>
                  <a:gd name="T40" fmla="*/ 383 w 390"/>
                  <a:gd name="T41" fmla="*/ 64 h 265"/>
                  <a:gd name="T42" fmla="*/ 356 w 390"/>
                  <a:gd name="T43" fmla="*/ 143 h 265"/>
                  <a:gd name="T44" fmla="*/ 123 w 390"/>
                  <a:gd name="T45" fmla="*/ 143 h 265"/>
                  <a:gd name="T46" fmla="*/ 112 w 390"/>
                  <a:gd name="T47" fmla="*/ 90 h 265"/>
                  <a:gd name="T48" fmla="*/ 362 w 390"/>
                  <a:gd name="T49" fmla="*/ 90 h 265"/>
                  <a:gd name="T50" fmla="*/ 356 w 390"/>
                  <a:gd name="T51" fmla="*/ 143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0" h="265">
                    <a:moveTo>
                      <a:pt x="383" y="64"/>
                    </a:moveTo>
                    <a:cubicBezTo>
                      <a:pt x="377" y="57"/>
                      <a:pt x="364" y="57"/>
                      <a:pt x="364" y="57"/>
                    </a:cubicBezTo>
                    <a:cubicBezTo>
                      <a:pt x="105" y="57"/>
                      <a:pt x="105" y="57"/>
                      <a:pt x="105" y="57"/>
                    </a:cubicBezTo>
                    <a:cubicBezTo>
                      <a:pt x="102" y="44"/>
                      <a:pt x="102" y="44"/>
                      <a:pt x="102" y="44"/>
                    </a:cubicBezTo>
                    <a:cubicBezTo>
                      <a:pt x="102" y="44"/>
                      <a:pt x="96" y="0"/>
                      <a:pt x="61" y="0"/>
                    </a:cubicBezTo>
                    <a:cubicBezTo>
                      <a:pt x="26" y="0"/>
                      <a:pt x="0" y="0"/>
                      <a:pt x="0" y="0"/>
                    </a:cubicBezTo>
                    <a:cubicBezTo>
                      <a:pt x="14" y="28"/>
                      <a:pt x="14" y="28"/>
                      <a:pt x="14" y="28"/>
                    </a:cubicBezTo>
                    <a:cubicBezTo>
                      <a:pt x="62" y="28"/>
                      <a:pt x="62" y="28"/>
                      <a:pt x="62" y="28"/>
                    </a:cubicBezTo>
                    <a:cubicBezTo>
                      <a:pt x="62" y="28"/>
                      <a:pt x="73" y="25"/>
                      <a:pt x="75" y="44"/>
                    </a:cubicBezTo>
                    <a:cubicBezTo>
                      <a:pt x="116" y="242"/>
                      <a:pt x="116" y="242"/>
                      <a:pt x="116" y="242"/>
                    </a:cubicBezTo>
                    <a:cubicBezTo>
                      <a:pt x="116" y="242"/>
                      <a:pt x="123" y="265"/>
                      <a:pt x="163" y="265"/>
                    </a:cubicBezTo>
                    <a:cubicBezTo>
                      <a:pt x="163" y="265"/>
                      <a:pt x="304" y="265"/>
                      <a:pt x="327" y="265"/>
                    </a:cubicBezTo>
                    <a:cubicBezTo>
                      <a:pt x="350" y="265"/>
                      <a:pt x="352" y="239"/>
                      <a:pt x="352" y="239"/>
                    </a:cubicBezTo>
                    <a:cubicBezTo>
                      <a:pt x="166" y="239"/>
                      <a:pt x="166" y="239"/>
                      <a:pt x="166" y="239"/>
                    </a:cubicBezTo>
                    <a:cubicBezTo>
                      <a:pt x="166" y="239"/>
                      <a:pt x="142" y="241"/>
                      <a:pt x="138" y="213"/>
                    </a:cubicBezTo>
                    <a:cubicBezTo>
                      <a:pt x="130" y="172"/>
                      <a:pt x="130" y="172"/>
                      <a:pt x="130" y="172"/>
                    </a:cubicBezTo>
                    <a:cubicBezTo>
                      <a:pt x="362" y="172"/>
                      <a:pt x="362" y="172"/>
                      <a:pt x="362" y="172"/>
                    </a:cubicBezTo>
                    <a:cubicBezTo>
                      <a:pt x="362" y="172"/>
                      <a:pt x="362" y="172"/>
                      <a:pt x="362" y="172"/>
                    </a:cubicBezTo>
                    <a:cubicBezTo>
                      <a:pt x="372" y="171"/>
                      <a:pt x="381" y="163"/>
                      <a:pt x="382" y="153"/>
                    </a:cubicBezTo>
                    <a:cubicBezTo>
                      <a:pt x="390" y="81"/>
                      <a:pt x="390" y="81"/>
                      <a:pt x="390" y="81"/>
                    </a:cubicBezTo>
                    <a:cubicBezTo>
                      <a:pt x="390" y="74"/>
                      <a:pt x="390" y="70"/>
                      <a:pt x="383" y="64"/>
                    </a:cubicBezTo>
                    <a:close/>
                    <a:moveTo>
                      <a:pt x="356" y="143"/>
                    </a:moveTo>
                    <a:cubicBezTo>
                      <a:pt x="123" y="143"/>
                      <a:pt x="123" y="143"/>
                      <a:pt x="123" y="143"/>
                    </a:cubicBezTo>
                    <a:cubicBezTo>
                      <a:pt x="112" y="90"/>
                      <a:pt x="112" y="90"/>
                      <a:pt x="112" y="90"/>
                    </a:cubicBezTo>
                    <a:cubicBezTo>
                      <a:pt x="362" y="90"/>
                      <a:pt x="362" y="90"/>
                      <a:pt x="362" y="90"/>
                    </a:cubicBezTo>
                    <a:lnTo>
                      <a:pt x="356" y="1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28" name="矩形 27"/>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29"/>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fade">
                                      <p:cBhvr>
                                        <p:cTn id="15" dur="500"/>
                                        <p:tgtEl>
                                          <p:spTgt spid="7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wipe(left)">
                                      <p:cBhvr>
                                        <p:cTn id="2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rallelogram 1"/>
          <p:cNvSpPr/>
          <p:nvPr/>
        </p:nvSpPr>
        <p:spPr>
          <a:xfrm>
            <a:off x="8210747" y="1997669"/>
            <a:ext cx="2828770" cy="428601"/>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a:t>
            </a:r>
            <a:r>
              <a:rPr lang="zh-CN" altLang="en-US" sz="1600"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标题</a:t>
            </a:r>
            <a:r>
              <a:rPr lang="en-US" sz="1685" b="1" dirty="0" smtClean="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02</a:t>
            </a:r>
            <a:endPar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 name="Parallelogram 2"/>
          <p:cNvSpPr/>
          <p:nvPr/>
        </p:nvSpPr>
        <p:spPr>
          <a:xfrm>
            <a:off x="8810789" y="2747722"/>
            <a:ext cx="2828770" cy="428601"/>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a:t>
            </a:r>
            <a:r>
              <a:rPr lang="zh-CN" altLang="en-US" sz="1600"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标题</a:t>
            </a:r>
            <a:r>
              <a:rPr lang="en-US" sz="1685" b="1" dirty="0" smtClean="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04</a:t>
            </a:r>
            <a:endPar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 name="Parallelogram 3"/>
          <p:cNvSpPr/>
          <p:nvPr/>
        </p:nvSpPr>
        <p:spPr>
          <a:xfrm>
            <a:off x="9132243" y="3497774"/>
            <a:ext cx="2828770" cy="428601"/>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a:t>
            </a:r>
            <a:r>
              <a:rPr lang="zh-CN" altLang="en-US" sz="1600"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标题</a:t>
            </a:r>
            <a:r>
              <a:rPr lang="en-US" sz="1685" b="1" dirty="0" smtClean="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06</a:t>
            </a:r>
            <a:endPar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5" name="Parallelogram 4"/>
          <p:cNvSpPr/>
          <p:nvPr/>
        </p:nvSpPr>
        <p:spPr>
          <a:xfrm>
            <a:off x="8639348" y="4351281"/>
            <a:ext cx="2828770" cy="428601"/>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输入标题</a:t>
            </a:r>
            <a:r>
              <a:rPr lang="en-US" sz="1685" b="1" dirty="0" smtClean="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08</a:t>
            </a:r>
            <a:endPar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6" name="Parallelogram 5"/>
          <p:cNvSpPr/>
          <p:nvPr/>
        </p:nvSpPr>
        <p:spPr>
          <a:xfrm flipH="1">
            <a:off x="1631717" y="1997669"/>
            <a:ext cx="2828770" cy="428601"/>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a:t>
            </a:r>
            <a:r>
              <a:rPr lang="zh-CN" altLang="en-US" sz="1600"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标题</a:t>
            </a:r>
            <a:r>
              <a:rPr lang="en-US" sz="1685" b="1" dirty="0" smtClean="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01</a:t>
            </a:r>
            <a:endPar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 name="Parallelogram 6"/>
          <p:cNvSpPr/>
          <p:nvPr/>
        </p:nvSpPr>
        <p:spPr>
          <a:xfrm flipH="1">
            <a:off x="1203116" y="2747722"/>
            <a:ext cx="2828770" cy="428601"/>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a:t>
            </a:r>
            <a:r>
              <a:rPr lang="zh-CN" altLang="en-US" sz="1600"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标题</a:t>
            </a:r>
            <a:r>
              <a:rPr lang="en-US" sz="1685" b="1" dirty="0" smtClean="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03</a:t>
            </a:r>
            <a:endPar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8" name="Parallelogram 7"/>
          <p:cNvSpPr/>
          <p:nvPr/>
        </p:nvSpPr>
        <p:spPr>
          <a:xfrm flipH="1">
            <a:off x="881664" y="3497774"/>
            <a:ext cx="2828770" cy="428601"/>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a:t>
            </a:r>
            <a:r>
              <a:rPr lang="zh-CN" altLang="en-US" sz="1600"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标题</a:t>
            </a:r>
            <a:r>
              <a:rPr lang="en-US" sz="1685" b="1" dirty="0" smtClean="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05</a:t>
            </a:r>
            <a:endPar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9" name="Parallelogram 8"/>
          <p:cNvSpPr/>
          <p:nvPr/>
        </p:nvSpPr>
        <p:spPr>
          <a:xfrm flipH="1">
            <a:off x="1380343" y="4351281"/>
            <a:ext cx="2828770" cy="428601"/>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输入</a:t>
            </a:r>
            <a:r>
              <a:rPr lang="zh-CN" altLang="en-US" sz="1600"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Arial" panose="020B0604020202020204" pitchFamily="34" charset="0"/>
                <a:sym typeface="Times New Roman" panose="02020603050405020304" pitchFamily="18" charset="0"/>
              </a:rPr>
              <a:t>标题</a:t>
            </a:r>
            <a:r>
              <a:rPr lang="en-US" sz="1685" b="1" dirty="0" smtClean="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07</a:t>
            </a:r>
            <a:endParaRPr lang="en-US" sz="1685" b="1"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cxnSp>
        <p:nvCxnSpPr>
          <p:cNvPr id="10" name="Straight Arrow Connector 9"/>
          <p:cNvCxnSpPr/>
          <p:nvPr/>
        </p:nvCxnSpPr>
        <p:spPr>
          <a:xfrm flipV="1">
            <a:off x="7353547" y="2426271"/>
            <a:ext cx="857200" cy="924736"/>
          </a:xfrm>
          <a:prstGeom prst="straightConnector1">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4460488" y="2426271"/>
            <a:ext cx="964356" cy="924736"/>
          </a:xfrm>
          <a:prstGeom prst="straightConnector1">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7818843" y="3176324"/>
            <a:ext cx="991947" cy="710435"/>
          </a:xfrm>
          <a:prstGeom prst="straightConnector1">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4004293" y="3142558"/>
            <a:ext cx="991947" cy="710435"/>
          </a:xfrm>
          <a:prstGeom prst="straightConnector1">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818844" y="3926377"/>
            <a:ext cx="1313401" cy="355217"/>
          </a:xfrm>
          <a:prstGeom prst="straightConnector1">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3702826" y="3926377"/>
            <a:ext cx="1313401" cy="355217"/>
          </a:xfrm>
          <a:prstGeom prst="straightConnector1">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7818843" y="4676992"/>
            <a:ext cx="820506" cy="102890"/>
          </a:xfrm>
          <a:prstGeom prst="straightConnector1">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4195719" y="4676992"/>
            <a:ext cx="820506" cy="102890"/>
          </a:xfrm>
          <a:prstGeom prst="straightConnector1">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5043206" y="1916111"/>
            <a:ext cx="2775002" cy="2916567"/>
            <a:chOff x="6899728" y="2042926"/>
            <a:chExt cx="3536004" cy="3716391"/>
          </a:xfrm>
        </p:grpSpPr>
        <p:grpSp>
          <p:nvGrpSpPr>
            <p:cNvPr id="27" name="Group 51"/>
            <p:cNvGrpSpPr/>
            <p:nvPr/>
          </p:nvGrpSpPr>
          <p:grpSpPr>
            <a:xfrm>
              <a:off x="6899728" y="2042926"/>
              <a:ext cx="3536004" cy="1678159"/>
              <a:chOff x="3124200" y="1219200"/>
              <a:chExt cx="2895600" cy="1374228"/>
            </a:xfrm>
          </p:grpSpPr>
          <p:sp>
            <p:nvSpPr>
              <p:cNvPr id="28" name="U-Turn Arrow 27"/>
              <p:cNvSpPr/>
              <p:nvPr/>
            </p:nvSpPr>
            <p:spPr bwMode="auto">
              <a:xfrm>
                <a:off x="3638550" y="1219200"/>
                <a:ext cx="2133600" cy="1219200"/>
              </a:xfrm>
              <a:prstGeom prst="uturnArrow">
                <a:avLst>
                  <a:gd name="adj1" fmla="val 18135"/>
                  <a:gd name="adj2" fmla="val 25000"/>
                  <a:gd name="adj3" fmla="val 0"/>
                  <a:gd name="adj4" fmla="val 79534"/>
                  <a:gd name="adj5" fmla="val 100000"/>
                </a:avLst>
              </a:prstGeom>
              <a:solidFill>
                <a:schemeClr val="bg1">
                  <a:lumMod val="50000"/>
                </a:schemeClr>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Rounded Rectangle 28"/>
              <p:cNvSpPr/>
              <p:nvPr/>
            </p:nvSpPr>
            <p:spPr bwMode="auto">
              <a:xfrm>
                <a:off x="3124200" y="2435772"/>
                <a:ext cx="2895600" cy="157656"/>
              </a:xfrm>
              <a:prstGeom prst="roundRect">
                <a:avLst/>
              </a:prstGeom>
              <a:solidFill>
                <a:schemeClr val="bg1">
                  <a:lumMod val="50000"/>
                </a:schemeClr>
              </a:solidFill>
              <a:ln w="9525">
                <a:noFill/>
                <a:round/>
              </a:ln>
            </p:spPr>
            <p:txBody>
              <a:bodyPr vert="horz" wrap="square" lIns="96435" tIns="48218" rIns="96435" bIns="48218" numCol="1" rtlCol="0" anchor="t" anchorCtr="0" compatLnSpc="1"/>
              <a:lstStyle/>
              <a:p>
                <a:pPr algn="ctr"/>
                <a:endParaRPr lang="en-US" sz="116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0" name="Rounded Rectangle 29"/>
            <p:cNvSpPr/>
            <p:nvPr/>
          </p:nvSpPr>
          <p:spPr bwMode="auto">
            <a:xfrm>
              <a:off x="6899728" y="5566793"/>
              <a:ext cx="3536004" cy="192524"/>
            </a:xfrm>
            <a:prstGeom prst="roundRect">
              <a:avLst/>
            </a:prstGeom>
            <a:solidFill>
              <a:schemeClr val="bg1">
                <a:lumMod val="50000"/>
              </a:schemeClr>
            </a:solidFill>
            <a:ln w="9525">
              <a:noFill/>
              <a:round/>
            </a:ln>
          </p:spPr>
          <p:txBody>
            <a:bodyPr vert="horz" wrap="square" lIns="96435" tIns="48218" rIns="96435" bIns="48218" numCol="1" rtlCol="0" anchor="t" anchorCtr="0" compatLnSpc="1"/>
            <a:lstStyle/>
            <a:p>
              <a:pPr algn="ctr"/>
              <a:endParaRPr lang="en-US" sz="116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Rectangle 31"/>
            <p:cNvSpPr/>
            <p:nvPr/>
          </p:nvSpPr>
          <p:spPr>
            <a:xfrm>
              <a:off x="7123679" y="3751564"/>
              <a:ext cx="3093472" cy="4288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Rectangle 34"/>
            <p:cNvSpPr/>
            <p:nvPr/>
          </p:nvSpPr>
          <p:spPr>
            <a:xfrm>
              <a:off x="7123679" y="4201954"/>
              <a:ext cx="3093472" cy="4288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8" name="Rectangle 37"/>
            <p:cNvSpPr/>
            <p:nvPr/>
          </p:nvSpPr>
          <p:spPr>
            <a:xfrm>
              <a:off x="7123679" y="4653809"/>
              <a:ext cx="3093472" cy="4288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Rectangle 40"/>
            <p:cNvSpPr/>
            <p:nvPr/>
          </p:nvSpPr>
          <p:spPr>
            <a:xfrm>
              <a:off x="7123679" y="5104164"/>
              <a:ext cx="3093472" cy="42881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5" name="TextBox 44"/>
          <p:cNvSpPr txBox="1"/>
          <p:nvPr/>
        </p:nvSpPr>
        <p:spPr>
          <a:xfrm>
            <a:off x="1357967" y="5452279"/>
            <a:ext cx="10153396" cy="1169551"/>
          </a:xfrm>
          <a:prstGeom prst="rect">
            <a:avLst/>
          </a:prstGeom>
          <a:noFill/>
        </p:spPr>
        <p:txBody>
          <a:bodyPr wrap="square" rtlCol="0">
            <a:spAutoFit/>
          </a:bodyPr>
          <a:lstStyle/>
          <a:p>
            <a:r>
              <a:rPr lang="zh-CN" altLang="en-US" sz="1400" dirty="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点击输入文本内容点击输入文本内容点击输入文本内容点击输入文本内容点击输入文本内容点击输入文本内容点击输入文本内容点击输入文本</a:t>
            </a:r>
            <a:r>
              <a:rPr lang="zh-CN" altLang="en-US" sz="1400" dirty="0" smtClean="0">
                <a:latin typeface="Times New Roman" panose="02020603050405020304" pitchFamily="18" charset="0"/>
                <a:ea typeface="微软雅黑" panose="020B0503020204020204" pitchFamily="34" charset="-122"/>
                <a:sym typeface="Times New Roman" panose="02020603050405020304" pitchFamily="18" charset="0"/>
              </a:rPr>
              <a:t>内容</a:t>
            </a:r>
            <a:r>
              <a:rPr lang="zh-CN" altLang="en-US" sz="1400" dirty="0">
                <a:latin typeface="Times New Roman" panose="02020603050405020304" pitchFamily="18" charset="0"/>
                <a:ea typeface="微软雅黑" panose="020B0503020204020204" pitchFamily="34" charset="-122"/>
                <a:sym typeface="Times New Roman" panose="02020603050405020304" pitchFamily="18" charset="0"/>
              </a:rPr>
              <a:t>点击输入文本内容点击输入文本内容点击输入文本内容点击输入文本内容点击输入文本内容点击输入文本内容点击输入文本内容点击输入文本</a:t>
            </a:r>
            <a:r>
              <a:rPr lang="zh-CN" altLang="en-US" sz="1400" dirty="0" smtClean="0">
                <a:latin typeface="Times New Roman" panose="02020603050405020304" pitchFamily="18" charset="0"/>
                <a:ea typeface="微软雅黑" panose="020B0503020204020204" pitchFamily="34" charset="-122"/>
                <a:sym typeface="Times New Roman" panose="02020603050405020304" pitchFamily="18" charset="0"/>
              </a:rPr>
              <a:t>内容点击</a:t>
            </a:r>
            <a:r>
              <a:rPr lang="zh-CN" altLang="en-US" sz="1400" dirty="0">
                <a:latin typeface="Times New Roman" panose="02020603050405020304" pitchFamily="18" charset="0"/>
                <a:ea typeface="微软雅黑" panose="020B0503020204020204" pitchFamily="34" charset="-122"/>
                <a:sym typeface="Times New Roman" panose="02020603050405020304" pitchFamily="18" charset="0"/>
              </a:rPr>
              <a:t>输入文本内容点击输入文本内容点击输入文本内容点击输入文本内容点击输入文本内容点击输入文本内容点击输入文本内容点击输入文本内容</a:t>
            </a:r>
            <a:endParaRPr lang="en-US" altLang="zh-CN" sz="1400" dirty="0">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140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矩形 30"/>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33"/>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10202" y="6989996"/>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par>
                          <p:cTn id="26" fill="hold">
                            <p:stCondLst>
                              <p:cond delay="3000"/>
                            </p:stCondLst>
                            <p:childTnLst>
                              <p:par>
                                <p:cTn id="27" presetID="22" presetClass="entr" presetSubtype="4"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4000"/>
                            </p:stCondLst>
                            <p:childTnLst>
                              <p:par>
                                <p:cTn id="35" presetID="22" presetClass="entr" presetSubtype="4"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par>
                          <p:cTn id="42" fill="hold">
                            <p:stCondLst>
                              <p:cond delay="5000"/>
                            </p:stCondLst>
                            <p:childTnLst>
                              <p:par>
                                <p:cTn id="43" presetID="22" presetClass="entr" presetSubtype="2"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right)">
                                      <p:cBhvr>
                                        <p:cTn id="45" dur="500"/>
                                        <p:tgtEl>
                                          <p:spTgt spid="15"/>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6500"/>
                            </p:stCondLst>
                            <p:childTnLst>
                              <p:par>
                                <p:cTn id="55" presetID="10" presetClass="entr" presetSubtype="0"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childTnLst>
                                </p:cTn>
                              </p:par>
                            </p:childTnLst>
                          </p:cTn>
                        </p:par>
                        <p:par>
                          <p:cTn id="58" fill="hold">
                            <p:stCondLst>
                              <p:cond delay="7000"/>
                            </p:stCondLst>
                            <p:childTnLst>
                              <p:par>
                                <p:cTn id="59" presetID="22" presetClass="entr" presetSubtype="2"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right)">
                                      <p:cBhvr>
                                        <p:cTn id="61" dur="500"/>
                                        <p:tgtEl>
                                          <p:spTgt spid="17"/>
                                        </p:tgtEl>
                                      </p:cBhvr>
                                    </p:animEffect>
                                  </p:childTnLst>
                                </p:cTn>
                              </p:par>
                            </p:childTnLst>
                          </p:cTn>
                        </p:par>
                        <p:par>
                          <p:cTn id="62" fill="hold">
                            <p:stCondLst>
                              <p:cond delay="7500"/>
                            </p:stCondLst>
                            <p:childTnLst>
                              <p:par>
                                <p:cTn id="63" presetID="10"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fade">
                                      <p:cBhvr>
                                        <p:cTn id="65" dur="500"/>
                                        <p:tgtEl>
                                          <p:spTgt spid="9"/>
                                        </p:tgtEl>
                                      </p:cBhvr>
                                    </p:animEffect>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childTnLst>
                          </p:cTn>
                        </p:par>
                        <p:par>
                          <p:cTn id="70" fill="hold">
                            <p:stCondLst>
                              <p:cond delay="8500"/>
                            </p:stCondLst>
                            <p:childTnLst>
                              <p:par>
                                <p:cTn id="71" presetID="10" presetClass="entr" presetSubtype="0" fill="hold" grpId="0" nodeType="after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500"/>
                                        <p:tgtEl>
                                          <p:spTgt spid="5"/>
                                        </p:tgtEl>
                                      </p:cBhvr>
                                    </p:animEffect>
                                  </p:childTnLst>
                                </p:cTn>
                              </p:par>
                            </p:childTnLst>
                          </p:cTn>
                        </p:par>
                        <p:par>
                          <p:cTn id="74" fill="hold">
                            <p:stCondLst>
                              <p:cond delay="9000"/>
                            </p:stCondLst>
                            <p:childTnLst>
                              <p:par>
                                <p:cTn id="75" presetID="22" presetClass="entr" presetSubtype="1"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up)">
                                      <p:cBhvr>
                                        <p:cTn id="7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4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718542" y="2170463"/>
            <a:ext cx="1753351" cy="2159397"/>
            <a:chOff x="1359367" y="1582344"/>
            <a:chExt cx="1662528" cy="2047541"/>
          </a:xfrm>
        </p:grpSpPr>
        <p:sp>
          <p:nvSpPr>
            <p:cNvPr id="3" name="Oval 2"/>
            <p:cNvSpPr/>
            <p:nvPr/>
          </p:nvSpPr>
          <p:spPr>
            <a:xfrm>
              <a:off x="1530170" y="2850015"/>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 name="Oval 3"/>
            <p:cNvSpPr/>
            <p:nvPr/>
          </p:nvSpPr>
          <p:spPr>
            <a:xfrm>
              <a:off x="1809841" y="2793784"/>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5" name="Oval 4"/>
            <p:cNvSpPr/>
            <p:nvPr/>
          </p:nvSpPr>
          <p:spPr>
            <a:xfrm>
              <a:off x="1526639" y="3194738"/>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6" name="Oval 5"/>
            <p:cNvSpPr/>
            <p:nvPr/>
          </p:nvSpPr>
          <p:spPr>
            <a:xfrm>
              <a:off x="2011843" y="3125495"/>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 name="Oval 6"/>
            <p:cNvSpPr/>
            <p:nvPr/>
          </p:nvSpPr>
          <p:spPr>
            <a:xfrm>
              <a:off x="2156155" y="2850015"/>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8" name="Oval 7"/>
            <p:cNvSpPr/>
            <p:nvPr/>
          </p:nvSpPr>
          <p:spPr>
            <a:xfrm>
              <a:off x="2035345" y="2606003"/>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9" name="Oval 8"/>
            <p:cNvSpPr/>
            <p:nvPr/>
          </p:nvSpPr>
          <p:spPr>
            <a:xfrm>
              <a:off x="2219276" y="3177214"/>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0" name="Oval 9"/>
            <p:cNvSpPr/>
            <p:nvPr/>
          </p:nvSpPr>
          <p:spPr>
            <a:xfrm>
              <a:off x="1735134" y="3183344"/>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1" name="Oval 10"/>
            <p:cNvSpPr/>
            <p:nvPr/>
          </p:nvSpPr>
          <p:spPr>
            <a:xfrm>
              <a:off x="2305954" y="2554284"/>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2" name="Oval 11"/>
            <p:cNvSpPr/>
            <p:nvPr/>
          </p:nvSpPr>
          <p:spPr>
            <a:xfrm>
              <a:off x="1443355" y="2540228"/>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3" name="Oval 12"/>
            <p:cNvSpPr/>
            <p:nvPr/>
          </p:nvSpPr>
          <p:spPr>
            <a:xfrm>
              <a:off x="1711847" y="2482352"/>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4" name="Oval 13"/>
            <p:cNvSpPr/>
            <p:nvPr/>
          </p:nvSpPr>
          <p:spPr>
            <a:xfrm>
              <a:off x="2023173" y="2341140"/>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5" name="Oval 14"/>
            <p:cNvSpPr/>
            <p:nvPr/>
          </p:nvSpPr>
          <p:spPr>
            <a:xfrm>
              <a:off x="1659047" y="2238919"/>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6" name="Oval 15"/>
            <p:cNvSpPr/>
            <p:nvPr/>
          </p:nvSpPr>
          <p:spPr>
            <a:xfrm>
              <a:off x="2523527" y="2452229"/>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7" name="Oval 16"/>
            <p:cNvSpPr/>
            <p:nvPr/>
          </p:nvSpPr>
          <p:spPr>
            <a:xfrm>
              <a:off x="2293782" y="2184917"/>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8" name="Oval 17"/>
            <p:cNvSpPr/>
            <p:nvPr/>
          </p:nvSpPr>
          <p:spPr>
            <a:xfrm>
              <a:off x="1359367" y="2241857"/>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9" name="Oval 18"/>
            <p:cNvSpPr/>
            <p:nvPr/>
          </p:nvSpPr>
          <p:spPr>
            <a:xfrm>
              <a:off x="2482663" y="3172320"/>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0" name="Oval 19"/>
            <p:cNvSpPr/>
            <p:nvPr/>
          </p:nvSpPr>
          <p:spPr>
            <a:xfrm>
              <a:off x="1930662" y="2041948"/>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1" name="Oval 20"/>
            <p:cNvSpPr/>
            <p:nvPr/>
          </p:nvSpPr>
          <p:spPr>
            <a:xfrm>
              <a:off x="2482663" y="2820791"/>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2" name="Oval 21"/>
            <p:cNvSpPr/>
            <p:nvPr/>
          </p:nvSpPr>
          <p:spPr>
            <a:xfrm>
              <a:off x="1536250" y="1970387"/>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3" name="Oval 22"/>
            <p:cNvSpPr/>
            <p:nvPr/>
          </p:nvSpPr>
          <p:spPr>
            <a:xfrm>
              <a:off x="2586748" y="2104088"/>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4" name="Oval 23"/>
            <p:cNvSpPr/>
            <p:nvPr/>
          </p:nvSpPr>
          <p:spPr>
            <a:xfrm>
              <a:off x="1835682" y="1717200"/>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5" name="Oval 24"/>
            <p:cNvSpPr/>
            <p:nvPr/>
          </p:nvSpPr>
          <p:spPr>
            <a:xfrm>
              <a:off x="2240746" y="1895376"/>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6" name="Oval 25"/>
            <p:cNvSpPr/>
            <p:nvPr/>
          </p:nvSpPr>
          <p:spPr>
            <a:xfrm>
              <a:off x="2124267" y="1582344"/>
              <a:ext cx="435147" cy="435147"/>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27" name="Group 26"/>
          <p:cNvGrpSpPr/>
          <p:nvPr/>
        </p:nvGrpSpPr>
        <p:grpSpPr>
          <a:xfrm>
            <a:off x="1483160" y="2465520"/>
            <a:ext cx="2229695" cy="1949837"/>
            <a:chOff x="4522788" y="4470400"/>
            <a:chExt cx="771525" cy="674688"/>
          </a:xfrm>
          <a:solidFill>
            <a:schemeClr val="accent1"/>
          </a:solidFill>
        </p:grpSpPr>
        <p:sp>
          <p:nvSpPr>
            <p:cNvPr id="28" name="Freeform 6"/>
            <p:cNvSpPr>
              <a:spLocks noEditPoints="1"/>
            </p:cNvSpPr>
            <p:nvPr/>
          </p:nvSpPr>
          <p:spPr bwMode="auto">
            <a:xfrm>
              <a:off x="4522788" y="4719638"/>
              <a:ext cx="771525" cy="425450"/>
            </a:xfrm>
            <a:custGeom>
              <a:avLst/>
              <a:gdLst>
                <a:gd name="T0" fmla="*/ 452 w 479"/>
                <a:gd name="T1" fmla="*/ 0 h 264"/>
                <a:gd name="T2" fmla="*/ 393 w 479"/>
                <a:gd name="T3" fmla="*/ 0 h 264"/>
                <a:gd name="T4" fmla="*/ 394 w 479"/>
                <a:gd name="T5" fmla="*/ 5 h 264"/>
                <a:gd name="T6" fmla="*/ 362 w 479"/>
                <a:gd name="T7" fmla="*/ 37 h 264"/>
                <a:gd name="T8" fmla="*/ 331 w 479"/>
                <a:gd name="T9" fmla="*/ 5 h 264"/>
                <a:gd name="T10" fmla="*/ 331 w 479"/>
                <a:gd name="T11" fmla="*/ 0 h 264"/>
                <a:gd name="T12" fmla="*/ 149 w 479"/>
                <a:gd name="T13" fmla="*/ 0 h 264"/>
                <a:gd name="T14" fmla="*/ 149 w 479"/>
                <a:gd name="T15" fmla="*/ 5 h 264"/>
                <a:gd name="T16" fmla="*/ 118 w 479"/>
                <a:gd name="T17" fmla="*/ 37 h 264"/>
                <a:gd name="T18" fmla="*/ 86 w 479"/>
                <a:gd name="T19" fmla="*/ 5 h 264"/>
                <a:gd name="T20" fmla="*/ 87 w 479"/>
                <a:gd name="T21" fmla="*/ 0 h 264"/>
                <a:gd name="T22" fmla="*/ 27 w 479"/>
                <a:gd name="T23" fmla="*/ 0 h 264"/>
                <a:gd name="T24" fmla="*/ 3 w 479"/>
                <a:gd name="T25" fmla="*/ 29 h 264"/>
                <a:gd name="T26" fmla="*/ 7 w 479"/>
                <a:gd name="T27" fmla="*/ 44 h 264"/>
                <a:gd name="T28" fmla="*/ 45 w 479"/>
                <a:gd name="T29" fmla="*/ 73 h 264"/>
                <a:gd name="T30" fmla="*/ 48 w 479"/>
                <a:gd name="T31" fmla="*/ 73 h 264"/>
                <a:gd name="T32" fmla="*/ 60 w 479"/>
                <a:gd name="T33" fmla="*/ 231 h 264"/>
                <a:gd name="T34" fmla="*/ 95 w 479"/>
                <a:gd name="T35" fmla="*/ 264 h 264"/>
                <a:gd name="T36" fmla="*/ 390 w 479"/>
                <a:gd name="T37" fmla="*/ 264 h 264"/>
                <a:gd name="T38" fmla="*/ 425 w 479"/>
                <a:gd name="T39" fmla="*/ 231 h 264"/>
                <a:gd name="T40" fmla="*/ 438 w 479"/>
                <a:gd name="T41" fmla="*/ 73 h 264"/>
                <a:gd name="T42" fmla="*/ 471 w 479"/>
                <a:gd name="T43" fmla="*/ 44 h 264"/>
                <a:gd name="T44" fmla="*/ 475 w 479"/>
                <a:gd name="T45" fmla="*/ 29 h 264"/>
                <a:gd name="T46" fmla="*/ 452 w 479"/>
                <a:gd name="T47" fmla="*/ 0 h 264"/>
                <a:gd name="T48" fmla="*/ 140 w 479"/>
                <a:gd name="T49" fmla="*/ 230 h 264"/>
                <a:gd name="T50" fmla="*/ 138 w 479"/>
                <a:gd name="T51" fmla="*/ 230 h 264"/>
                <a:gd name="T52" fmla="*/ 116 w 479"/>
                <a:gd name="T53" fmla="*/ 210 h 264"/>
                <a:gd name="T54" fmla="*/ 105 w 479"/>
                <a:gd name="T55" fmla="*/ 96 h 264"/>
                <a:gd name="T56" fmla="*/ 124 w 479"/>
                <a:gd name="T57" fmla="*/ 76 h 264"/>
                <a:gd name="T58" fmla="*/ 126 w 479"/>
                <a:gd name="T59" fmla="*/ 76 h 264"/>
                <a:gd name="T60" fmla="*/ 148 w 479"/>
                <a:gd name="T61" fmla="*/ 96 h 264"/>
                <a:gd name="T62" fmla="*/ 159 w 479"/>
                <a:gd name="T63" fmla="*/ 210 h 264"/>
                <a:gd name="T64" fmla="*/ 140 w 479"/>
                <a:gd name="T65" fmla="*/ 230 h 264"/>
                <a:gd name="T66" fmla="*/ 209 w 479"/>
                <a:gd name="T67" fmla="*/ 230 h 264"/>
                <a:gd name="T68" fmla="*/ 207 w 479"/>
                <a:gd name="T69" fmla="*/ 230 h 264"/>
                <a:gd name="T70" fmla="*/ 186 w 479"/>
                <a:gd name="T71" fmla="*/ 210 h 264"/>
                <a:gd name="T72" fmla="*/ 181 w 479"/>
                <a:gd name="T73" fmla="*/ 96 h 264"/>
                <a:gd name="T74" fmla="*/ 200 w 479"/>
                <a:gd name="T75" fmla="*/ 76 h 264"/>
                <a:gd name="T76" fmla="*/ 202 w 479"/>
                <a:gd name="T77" fmla="*/ 76 h 264"/>
                <a:gd name="T78" fmla="*/ 223 w 479"/>
                <a:gd name="T79" fmla="*/ 96 h 264"/>
                <a:gd name="T80" fmla="*/ 229 w 479"/>
                <a:gd name="T81" fmla="*/ 210 h 264"/>
                <a:gd name="T82" fmla="*/ 209 w 479"/>
                <a:gd name="T83" fmla="*/ 230 h 264"/>
                <a:gd name="T84" fmla="*/ 300 w 479"/>
                <a:gd name="T85" fmla="*/ 210 h 264"/>
                <a:gd name="T86" fmla="*/ 278 w 479"/>
                <a:gd name="T87" fmla="*/ 230 h 264"/>
                <a:gd name="T88" fmla="*/ 276 w 479"/>
                <a:gd name="T89" fmla="*/ 230 h 264"/>
                <a:gd name="T90" fmla="*/ 257 w 479"/>
                <a:gd name="T91" fmla="*/ 210 h 264"/>
                <a:gd name="T92" fmla="*/ 262 w 479"/>
                <a:gd name="T93" fmla="*/ 96 h 264"/>
                <a:gd name="T94" fmla="*/ 283 w 479"/>
                <a:gd name="T95" fmla="*/ 76 h 264"/>
                <a:gd name="T96" fmla="*/ 286 w 479"/>
                <a:gd name="T97" fmla="*/ 76 h 264"/>
                <a:gd name="T98" fmla="*/ 305 w 479"/>
                <a:gd name="T99" fmla="*/ 96 h 264"/>
                <a:gd name="T100" fmla="*/ 300 w 479"/>
                <a:gd name="T101" fmla="*/ 210 h 264"/>
                <a:gd name="T102" fmla="*/ 380 w 479"/>
                <a:gd name="T103" fmla="*/ 96 h 264"/>
                <a:gd name="T104" fmla="*/ 370 w 479"/>
                <a:gd name="T105" fmla="*/ 210 h 264"/>
                <a:gd name="T106" fmla="*/ 347 w 479"/>
                <a:gd name="T107" fmla="*/ 230 h 264"/>
                <a:gd name="T108" fmla="*/ 345 w 479"/>
                <a:gd name="T109" fmla="*/ 230 h 264"/>
                <a:gd name="T110" fmla="*/ 327 w 479"/>
                <a:gd name="T111" fmla="*/ 210 h 264"/>
                <a:gd name="T112" fmla="*/ 337 w 479"/>
                <a:gd name="T113" fmla="*/ 96 h 264"/>
                <a:gd name="T114" fmla="*/ 359 w 479"/>
                <a:gd name="T115" fmla="*/ 76 h 264"/>
                <a:gd name="T116" fmla="*/ 362 w 479"/>
                <a:gd name="T117" fmla="*/ 76 h 264"/>
                <a:gd name="T118" fmla="*/ 380 w 479"/>
                <a:gd name="T119" fmla="*/ 9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264">
                  <a:moveTo>
                    <a:pt x="452" y="0"/>
                  </a:moveTo>
                  <a:cubicBezTo>
                    <a:pt x="393" y="0"/>
                    <a:pt x="393" y="0"/>
                    <a:pt x="393" y="0"/>
                  </a:cubicBezTo>
                  <a:cubicBezTo>
                    <a:pt x="394" y="1"/>
                    <a:pt x="394" y="3"/>
                    <a:pt x="394" y="5"/>
                  </a:cubicBezTo>
                  <a:cubicBezTo>
                    <a:pt x="394" y="23"/>
                    <a:pt x="380" y="37"/>
                    <a:pt x="362" y="37"/>
                  </a:cubicBezTo>
                  <a:cubicBezTo>
                    <a:pt x="345" y="37"/>
                    <a:pt x="331" y="23"/>
                    <a:pt x="331" y="5"/>
                  </a:cubicBezTo>
                  <a:cubicBezTo>
                    <a:pt x="331" y="3"/>
                    <a:pt x="331" y="1"/>
                    <a:pt x="331" y="0"/>
                  </a:cubicBezTo>
                  <a:cubicBezTo>
                    <a:pt x="149" y="0"/>
                    <a:pt x="149" y="0"/>
                    <a:pt x="149" y="0"/>
                  </a:cubicBezTo>
                  <a:cubicBezTo>
                    <a:pt x="149" y="1"/>
                    <a:pt x="149" y="3"/>
                    <a:pt x="149" y="5"/>
                  </a:cubicBezTo>
                  <a:cubicBezTo>
                    <a:pt x="149" y="23"/>
                    <a:pt x="135" y="37"/>
                    <a:pt x="118" y="37"/>
                  </a:cubicBezTo>
                  <a:cubicBezTo>
                    <a:pt x="100" y="37"/>
                    <a:pt x="86" y="23"/>
                    <a:pt x="86" y="5"/>
                  </a:cubicBezTo>
                  <a:cubicBezTo>
                    <a:pt x="86" y="3"/>
                    <a:pt x="86" y="1"/>
                    <a:pt x="87" y="0"/>
                  </a:cubicBezTo>
                  <a:cubicBezTo>
                    <a:pt x="27" y="0"/>
                    <a:pt x="27" y="0"/>
                    <a:pt x="27" y="0"/>
                  </a:cubicBezTo>
                  <a:cubicBezTo>
                    <a:pt x="10" y="0"/>
                    <a:pt x="0" y="13"/>
                    <a:pt x="3" y="29"/>
                  </a:cubicBezTo>
                  <a:cubicBezTo>
                    <a:pt x="7" y="44"/>
                    <a:pt x="7" y="44"/>
                    <a:pt x="7" y="44"/>
                  </a:cubicBezTo>
                  <a:cubicBezTo>
                    <a:pt x="11" y="60"/>
                    <a:pt x="28" y="73"/>
                    <a:pt x="45" y="73"/>
                  </a:cubicBezTo>
                  <a:cubicBezTo>
                    <a:pt x="48" y="73"/>
                    <a:pt x="48" y="73"/>
                    <a:pt x="48" y="73"/>
                  </a:cubicBezTo>
                  <a:cubicBezTo>
                    <a:pt x="60" y="231"/>
                    <a:pt x="60" y="231"/>
                    <a:pt x="60" y="231"/>
                  </a:cubicBezTo>
                  <a:cubicBezTo>
                    <a:pt x="61" y="249"/>
                    <a:pt x="77" y="264"/>
                    <a:pt x="95" y="264"/>
                  </a:cubicBezTo>
                  <a:cubicBezTo>
                    <a:pt x="390" y="264"/>
                    <a:pt x="390" y="264"/>
                    <a:pt x="390" y="264"/>
                  </a:cubicBezTo>
                  <a:cubicBezTo>
                    <a:pt x="408" y="264"/>
                    <a:pt x="424" y="249"/>
                    <a:pt x="425" y="231"/>
                  </a:cubicBezTo>
                  <a:cubicBezTo>
                    <a:pt x="438" y="73"/>
                    <a:pt x="438" y="73"/>
                    <a:pt x="438" y="73"/>
                  </a:cubicBezTo>
                  <a:cubicBezTo>
                    <a:pt x="453" y="71"/>
                    <a:pt x="468" y="59"/>
                    <a:pt x="471" y="44"/>
                  </a:cubicBezTo>
                  <a:cubicBezTo>
                    <a:pt x="475" y="29"/>
                    <a:pt x="475" y="29"/>
                    <a:pt x="475" y="29"/>
                  </a:cubicBezTo>
                  <a:cubicBezTo>
                    <a:pt x="479" y="13"/>
                    <a:pt x="468" y="0"/>
                    <a:pt x="452" y="0"/>
                  </a:cubicBezTo>
                  <a:close/>
                  <a:moveTo>
                    <a:pt x="140" y="230"/>
                  </a:moveTo>
                  <a:cubicBezTo>
                    <a:pt x="138" y="230"/>
                    <a:pt x="138" y="230"/>
                    <a:pt x="138" y="230"/>
                  </a:cubicBezTo>
                  <a:cubicBezTo>
                    <a:pt x="127" y="230"/>
                    <a:pt x="117" y="221"/>
                    <a:pt x="116" y="210"/>
                  </a:cubicBezTo>
                  <a:cubicBezTo>
                    <a:pt x="105" y="96"/>
                    <a:pt x="105" y="96"/>
                    <a:pt x="105" y="96"/>
                  </a:cubicBezTo>
                  <a:cubicBezTo>
                    <a:pt x="104" y="85"/>
                    <a:pt x="113" y="76"/>
                    <a:pt x="124" y="76"/>
                  </a:cubicBezTo>
                  <a:cubicBezTo>
                    <a:pt x="126" y="76"/>
                    <a:pt x="126" y="76"/>
                    <a:pt x="126" y="76"/>
                  </a:cubicBezTo>
                  <a:cubicBezTo>
                    <a:pt x="137" y="76"/>
                    <a:pt x="147" y="85"/>
                    <a:pt x="148" y="96"/>
                  </a:cubicBezTo>
                  <a:cubicBezTo>
                    <a:pt x="159" y="210"/>
                    <a:pt x="159" y="210"/>
                    <a:pt x="159" y="210"/>
                  </a:cubicBezTo>
                  <a:cubicBezTo>
                    <a:pt x="160" y="221"/>
                    <a:pt x="151" y="230"/>
                    <a:pt x="140" y="230"/>
                  </a:cubicBezTo>
                  <a:close/>
                  <a:moveTo>
                    <a:pt x="209" y="230"/>
                  </a:moveTo>
                  <a:cubicBezTo>
                    <a:pt x="207" y="230"/>
                    <a:pt x="207" y="230"/>
                    <a:pt x="207" y="230"/>
                  </a:cubicBezTo>
                  <a:cubicBezTo>
                    <a:pt x="196" y="230"/>
                    <a:pt x="186" y="221"/>
                    <a:pt x="186" y="210"/>
                  </a:cubicBezTo>
                  <a:cubicBezTo>
                    <a:pt x="181" y="96"/>
                    <a:pt x="181" y="96"/>
                    <a:pt x="181" y="96"/>
                  </a:cubicBezTo>
                  <a:cubicBezTo>
                    <a:pt x="180" y="85"/>
                    <a:pt x="189" y="76"/>
                    <a:pt x="200" y="76"/>
                  </a:cubicBezTo>
                  <a:cubicBezTo>
                    <a:pt x="202" y="76"/>
                    <a:pt x="202" y="76"/>
                    <a:pt x="202" y="76"/>
                  </a:cubicBezTo>
                  <a:cubicBezTo>
                    <a:pt x="213" y="76"/>
                    <a:pt x="223" y="85"/>
                    <a:pt x="223" y="96"/>
                  </a:cubicBezTo>
                  <a:cubicBezTo>
                    <a:pt x="229" y="210"/>
                    <a:pt x="229" y="210"/>
                    <a:pt x="229" y="210"/>
                  </a:cubicBezTo>
                  <a:cubicBezTo>
                    <a:pt x="229" y="221"/>
                    <a:pt x="221" y="230"/>
                    <a:pt x="209" y="230"/>
                  </a:cubicBezTo>
                  <a:close/>
                  <a:moveTo>
                    <a:pt x="300" y="210"/>
                  </a:moveTo>
                  <a:cubicBezTo>
                    <a:pt x="299" y="221"/>
                    <a:pt x="290" y="230"/>
                    <a:pt x="278" y="230"/>
                  </a:cubicBezTo>
                  <a:cubicBezTo>
                    <a:pt x="276" y="230"/>
                    <a:pt x="276" y="230"/>
                    <a:pt x="276" y="230"/>
                  </a:cubicBezTo>
                  <a:cubicBezTo>
                    <a:pt x="265" y="230"/>
                    <a:pt x="256" y="221"/>
                    <a:pt x="257" y="210"/>
                  </a:cubicBezTo>
                  <a:cubicBezTo>
                    <a:pt x="262" y="96"/>
                    <a:pt x="262" y="96"/>
                    <a:pt x="262" y="96"/>
                  </a:cubicBezTo>
                  <a:cubicBezTo>
                    <a:pt x="263" y="85"/>
                    <a:pt x="272" y="76"/>
                    <a:pt x="283" y="76"/>
                  </a:cubicBezTo>
                  <a:cubicBezTo>
                    <a:pt x="286" y="76"/>
                    <a:pt x="286" y="76"/>
                    <a:pt x="286" y="76"/>
                  </a:cubicBezTo>
                  <a:cubicBezTo>
                    <a:pt x="297" y="76"/>
                    <a:pt x="305" y="85"/>
                    <a:pt x="305" y="96"/>
                  </a:cubicBezTo>
                  <a:lnTo>
                    <a:pt x="300" y="210"/>
                  </a:lnTo>
                  <a:close/>
                  <a:moveTo>
                    <a:pt x="380" y="96"/>
                  </a:moveTo>
                  <a:cubicBezTo>
                    <a:pt x="370" y="210"/>
                    <a:pt x="370" y="210"/>
                    <a:pt x="370" y="210"/>
                  </a:cubicBezTo>
                  <a:cubicBezTo>
                    <a:pt x="369" y="221"/>
                    <a:pt x="359" y="230"/>
                    <a:pt x="347" y="230"/>
                  </a:cubicBezTo>
                  <a:cubicBezTo>
                    <a:pt x="345" y="230"/>
                    <a:pt x="345" y="230"/>
                    <a:pt x="345" y="230"/>
                  </a:cubicBezTo>
                  <a:cubicBezTo>
                    <a:pt x="334" y="230"/>
                    <a:pt x="326" y="221"/>
                    <a:pt x="327" y="210"/>
                  </a:cubicBezTo>
                  <a:cubicBezTo>
                    <a:pt x="337" y="96"/>
                    <a:pt x="337" y="96"/>
                    <a:pt x="337" y="96"/>
                  </a:cubicBezTo>
                  <a:cubicBezTo>
                    <a:pt x="338" y="85"/>
                    <a:pt x="348" y="76"/>
                    <a:pt x="359" y="76"/>
                  </a:cubicBezTo>
                  <a:cubicBezTo>
                    <a:pt x="362" y="76"/>
                    <a:pt x="362" y="76"/>
                    <a:pt x="362" y="76"/>
                  </a:cubicBezTo>
                  <a:cubicBezTo>
                    <a:pt x="373" y="76"/>
                    <a:pt x="381" y="85"/>
                    <a:pt x="38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Freeform 7"/>
            <p:cNvSpPr/>
            <p:nvPr/>
          </p:nvSpPr>
          <p:spPr bwMode="auto">
            <a:xfrm>
              <a:off x="4683126" y="4470400"/>
              <a:ext cx="225425" cy="287338"/>
            </a:xfrm>
            <a:custGeom>
              <a:avLst/>
              <a:gdLst>
                <a:gd name="T0" fmla="*/ 134 w 140"/>
                <a:gd name="T1" fmla="*/ 4 h 178"/>
                <a:gd name="T2" fmla="*/ 116 w 140"/>
                <a:gd name="T3" fmla="*/ 7 h 178"/>
                <a:gd name="T4" fmla="*/ 12 w 140"/>
                <a:gd name="T5" fmla="*/ 144 h 178"/>
                <a:gd name="T6" fmla="*/ 0 w 140"/>
                <a:gd name="T7" fmla="*/ 160 h 178"/>
                <a:gd name="T8" fmla="*/ 18 w 140"/>
                <a:gd name="T9" fmla="*/ 178 h 178"/>
                <a:gd name="T10" fmla="*/ 35 w 140"/>
                <a:gd name="T11" fmla="*/ 160 h 178"/>
                <a:gd name="T12" fmla="*/ 34 w 140"/>
                <a:gd name="T13" fmla="*/ 156 h 178"/>
                <a:gd name="T14" fmla="*/ 136 w 140"/>
                <a:gd name="T15" fmla="*/ 22 h 178"/>
                <a:gd name="T16" fmla="*/ 134 w 140"/>
                <a:gd name="T17"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8">
                  <a:moveTo>
                    <a:pt x="134" y="4"/>
                  </a:moveTo>
                  <a:cubicBezTo>
                    <a:pt x="128" y="0"/>
                    <a:pt x="120" y="1"/>
                    <a:pt x="116" y="7"/>
                  </a:cubicBezTo>
                  <a:cubicBezTo>
                    <a:pt x="12" y="144"/>
                    <a:pt x="12" y="144"/>
                    <a:pt x="12" y="144"/>
                  </a:cubicBezTo>
                  <a:cubicBezTo>
                    <a:pt x="5" y="147"/>
                    <a:pt x="0" y="153"/>
                    <a:pt x="0" y="160"/>
                  </a:cubicBezTo>
                  <a:cubicBezTo>
                    <a:pt x="0" y="170"/>
                    <a:pt x="8" y="178"/>
                    <a:pt x="18" y="178"/>
                  </a:cubicBezTo>
                  <a:cubicBezTo>
                    <a:pt x="27" y="178"/>
                    <a:pt x="35" y="170"/>
                    <a:pt x="35" y="160"/>
                  </a:cubicBezTo>
                  <a:cubicBezTo>
                    <a:pt x="35" y="159"/>
                    <a:pt x="35" y="157"/>
                    <a:pt x="34" y="156"/>
                  </a:cubicBezTo>
                  <a:cubicBezTo>
                    <a:pt x="136" y="22"/>
                    <a:pt x="136" y="22"/>
                    <a:pt x="136" y="22"/>
                  </a:cubicBezTo>
                  <a:cubicBezTo>
                    <a:pt x="140" y="16"/>
                    <a:pt x="139" y="8"/>
                    <a:pt x="13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Freeform 8"/>
            <p:cNvSpPr/>
            <p:nvPr/>
          </p:nvSpPr>
          <p:spPr bwMode="auto">
            <a:xfrm>
              <a:off x="4924426" y="4470400"/>
              <a:ext cx="212725" cy="287338"/>
            </a:xfrm>
            <a:custGeom>
              <a:avLst/>
              <a:gdLst>
                <a:gd name="T0" fmla="*/ 119 w 132"/>
                <a:gd name="T1" fmla="*/ 144 h 178"/>
                <a:gd name="T2" fmla="*/ 24 w 132"/>
                <a:gd name="T3" fmla="*/ 7 h 178"/>
                <a:gd name="T4" fmla="*/ 7 w 132"/>
                <a:gd name="T5" fmla="*/ 4 h 178"/>
                <a:gd name="T6" fmla="*/ 4 w 132"/>
                <a:gd name="T7" fmla="*/ 21 h 178"/>
                <a:gd name="T8" fmla="*/ 98 w 132"/>
                <a:gd name="T9" fmla="*/ 157 h 178"/>
                <a:gd name="T10" fmla="*/ 97 w 132"/>
                <a:gd name="T11" fmla="*/ 160 h 178"/>
                <a:gd name="T12" fmla="*/ 115 w 132"/>
                <a:gd name="T13" fmla="*/ 178 h 178"/>
                <a:gd name="T14" fmla="*/ 132 w 132"/>
                <a:gd name="T15" fmla="*/ 160 h 178"/>
                <a:gd name="T16" fmla="*/ 119 w 132"/>
                <a:gd name="T17" fmla="*/ 14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78">
                  <a:moveTo>
                    <a:pt x="119" y="144"/>
                  </a:moveTo>
                  <a:cubicBezTo>
                    <a:pt x="24" y="7"/>
                    <a:pt x="24" y="7"/>
                    <a:pt x="24" y="7"/>
                  </a:cubicBezTo>
                  <a:cubicBezTo>
                    <a:pt x="20" y="1"/>
                    <a:pt x="13" y="0"/>
                    <a:pt x="7" y="4"/>
                  </a:cubicBezTo>
                  <a:cubicBezTo>
                    <a:pt x="1" y="8"/>
                    <a:pt x="0" y="15"/>
                    <a:pt x="4" y="21"/>
                  </a:cubicBezTo>
                  <a:cubicBezTo>
                    <a:pt x="98" y="157"/>
                    <a:pt x="98" y="157"/>
                    <a:pt x="98" y="157"/>
                  </a:cubicBezTo>
                  <a:cubicBezTo>
                    <a:pt x="97" y="158"/>
                    <a:pt x="97" y="159"/>
                    <a:pt x="97" y="160"/>
                  </a:cubicBezTo>
                  <a:cubicBezTo>
                    <a:pt x="97" y="170"/>
                    <a:pt x="105" y="178"/>
                    <a:pt x="115" y="178"/>
                  </a:cubicBezTo>
                  <a:cubicBezTo>
                    <a:pt x="124" y="178"/>
                    <a:pt x="132" y="170"/>
                    <a:pt x="132" y="160"/>
                  </a:cubicBezTo>
                  <a:cubicBezTo>
                    <a:pt x="132" y="152"/>
                    <a:pt x="126" y="146"/>
                    <a:pt x="119" y="1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1" name="Group 30"/>
          <p:cNvGrpSpPr/>
          <p:nvPr/>
        </p:nvGrpSpPr>
        <p:grpSpPr>
          <a:xfrm>
            <a:off x="5705849" y="2805956"/>
            <a:ext cx="1598100" cy="1523905"/>
            <a:chOff x="5245062" y="2184918"/>
            <a:chExt cx="1515319" cy="1444967"/>
          </a:xfrm>
        </p:grpSpPr>
        <p:sp>
          <p:nvSpPr>
            <p:cNvPr id="32" name="Oval 31"/>
            <p:cNvSpPr/>
            <p:nvPr/>
          </p:nvSpPr>
          <p:spPr>
            <a:xfrm>
              <a:off x="5331877" y="2850015"/>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3" name="Oval 32"/>
            <p:cNvSpPr/>
            <p:nvPr/>
          </p:nvSpPr>
          <p:spPr>
            <a:xfrm>
              <a:off x="5611548" y="2793784"/>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4" name="Oval 33"/>
            <p:cNvSpPr/>
            <p:nvPr/>
          </p:nvSpPr>
          <p:spPr>
            <a:xfrm>
              <a:off x="5328346" y="3194738"/>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5" name="Oval 34"/>
            <p:cNvSpPr/>
            <p:nvPr/>
          </p:nvSpPr>
          <p:spPr>
            <a:xfrm>
              <a:off x="5813550" y="3125495"/>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6" name="Oval 35"/>
            <p:cNvSpPr/>
            <p:nvPr/>
          </p:nvSpPr>
          <p:spPr>
            <a:xfrm>
              <a:off x="5957862" y="2850015"/>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7" name="Oval 36"/>
            <p:cNvSpPr/>
            <p:nvPr/>
          </p:nvSpPr>
          <p:spPr>
            <a:xfrm>
              <a:off x="5837052" y="2606003"/>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8" name="Oval 37"/>
            <p:cNvSpPr/>
            <p:nvPr/>
          </p:nvSpPr>
          <p:spPr>
            <a:xfrm>
              <a:off x="6020983" y="3177214"/>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9" name="Oval 38"/>
            <p:cNvSpPr/>
            <p:nvPr/>
          </p:nvSpPr>
          <p:spPr>
            <a:xfrm>
              <a:off x="5536841" y="3183344"/>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0" name="Oval 39"/>
            <p:cNvSpPr/>
            <p:nvPr/>
          </p:nvSpPr>
          <p:spPr>
            <a:xfrm>
              <a:off x="6107661" y="2554284"/>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1" name="Oval 40"/>
            <p:cNvSpPr/>
            <p:nvPr/>
          </p:nvSpPr>
          <p:spPr>
            <a:xfrm>
              <a:off x="5245062" y="2540228"/>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2" name="Oval 41"/>
            <p:cNvSpPr/>
            <p:nvPr/>
          </p:nvSpPr>
          <p:spPr>
            <a:xfrm>
              <a:off x="5513554" y="2482352"/>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3" name="Oval 42"/>
            <p:cNvSpPr/>
            <p:nvPr/>
          </p:nvSpPr>
          <p:spPr>
            <a:xfrm>
              <a:off x="5824880" y="2341140"/>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4" name="Oval 43"/>
            <p:cNvSpPr/>
            <p:nvPr/>
          </p:nvSpPr>
          <p:spPr>
            <a:xfrm>
              <a:off x="5460754" y="2238919"/>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5" name="Oval 44"/>
            <p:cNvSpPr/>
            <p:nvPr/>
          </p:nvSpPr>
          <p:spPr>
            <a:xfrm>
              <a:off x="6325234" y="2452230"/>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6" name="Oval 45"/>
            <p:cNvSpPr/>
            <p:nvPr/>
          </p:nvSpPr>
          <p:spPr>
            <a:xfrm>
              <a:off x="6095489" y="2184918"/>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8" name="Oval 47"/>
            <p:cNvSpPr/>
            <p:nvPr/>
          </p:nvSpPr>
          <p:spPr>
            <a:xfrm>
              <a:off x="6284370" y="3172320"/>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49" name="Oval 48"/>
            <p:cNvSpPr/>
            <p:nvPr/>
          </p:nvSpPr>
          <p:spPr>
            <a:xfrm>
              <a:off x="6284370" y="2820791"/>
              <a:ext cx="435147" cy="435147"/>
            </a:xfrm>
            <a:prstGeom prst="ellipse">
              <a:avLst/>
            </a:prstGeom>
            <a:solidFill>
              <a:schemeClr val="accent4">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50" name="Group 49"/>
          <p:cNvGrpSpPr/>
          <p:nvPr/>
        </p:nvGrpSpPr>
        <p:grpSpPr>
          <a:xfrm>
            <a:off x="5334464" y="2465520"/>
            <a:ext cx="2229695" cy="1949837"/>
            <a:chOff x="4522788" y="4470400"/>
            <a:chExt cx="771525" cy="674688"/>
          </a:xfrm>
          <a:solidFill>
            <a:schemeClr val="accent3"/>
          </a:solidFill>
        </p:grpSpPr>
        <p:sp>
          <p:nvSpPr>
            <p:cNvPr id="51" name="Freeform 6"/>
            <p:cNvSpPr>
              <a:spLocks noEditPoints="1"/>
            </p:cNvSpPr>
            <p:nvPr/>
          </p:nvSpPr>
          <p:spPr bwMode="auto">
            <a:xfrm>
              <a:off x="4522788" y="4719638"/>
              <a:ext cx="771525" cy="425450"/>
            </a:xfrm>
            <a:custGeom>
              <a:avLst/>
              <a:gdLst>
                <a:gd name="T0" fmla="*/ 452 w 479"/>
                <a:gd name="T1" fmla="*/ 0 h 264"/>
                <a:gd name="T2" fmla="*/ 393 w 479"/>
                <a:gd name="T3" fmla="*/ 0 h 264"/>
                <a:gd name="T4" fmla="*/ 394 w 479"/>
                <a:gd name="T5" fmla="*/ 5 h 264"/>
                <a:gd name="T6" fmla="*/ 362 w 479"/>
                <a:gd name="T7" fmla="*/ 37 h 264"/>
                <a:gd name="T8" fmla="*/ 331 w 479"/>
                <a:gd name="T9" fmla="*/ 5 h 264"/>
                <a:gd name="T10" fmla="*/ 331 w 479"/>
                <a:gd name="T11" fmla="*/ 0 h 264"/>
                <a:gd name="T12" fmla="*/ 149 w 479"/>
                <a:gd name="T13" fmla="*/ 0 h 264"/>
                <a:gd name="T14" fmla="*/ 149 w 479"/>
                <a:gd name="T15" fmla="*/ 5 h 264"/>
                <a:gd name="T16" fmla="*/ 118 w 479"/>
                <a:gd name="T17" fmla="*/ 37 h 264"/>
                <a:gd name="T18" fmla="*/ 86 w 479"/>
                <a:gd name="T19" fmla="*/ 5 h 264"/>
                <a:gd name="T20" fmla="*/ 87 w 479"/>
                <a:gd name="T21" fmla="*/ 0 h 264"/>
                <a:gd name="T22" fmla="*/ 27 w 479"/>
                <a:gd name="T23" fmla="*/ 0 h 264"/>
                <a:gd name="T24" fmla="*/ 3 w 479"/>
                <a:gd name="T25" fmla="*/ 29 h 264"/>
                <a:gd name="T26" fmla="*/ 7 w 479"/>
                <a:gd name="T27" fmla="*/ 44 h 264"/>
                <a:gd name="T28" fmla="*/ 45 w 479"/>
                <a:gd name="T29" fmla="*/ 73 h 264"/>
                <a:gd name="T30" fmla="*/ 48 w 479"/>
                <a:gd name="T31" fmla="*/ 73 h 264"/>
                <a:gd name="T32" fmla="*/ 60 w 479"/>
                <a:gd name="T33" fmla="*/ 231 h 264"/>
                <a:gd name="T34" fmla="*/ 95 w 479"/>
                <a:gd name="T35" fmla="*/ 264 h 264"/>
                <a:gd name="T36" fmla="*/ 390 w 479"/>
                <a:gd name="T37" fmla="*/ 264 h 264"/>
                <a:gd name="T38" fmla="*/ 425 w 479"/>
                <a:gd name="T39" fmla="*/ 231 h 264"/>
                <a:gd name="T40" fmla="*/ 438 w 479"/>
                <a:gd name="T41" fmla="*/ 73 h 264"/>
                <a:gd name="T42" fmla="*/ 471 w 479"/>
                <a:gd name="T43" fmla="*/ 44 h 264"/>
                <a:gd name="T44" fmla="*/ 475 w 479"/>
                <a:gd name="T45" fmla="*/ 29 h 264"/>
                <a:gd name="T46" fmla="*/ 452 w 479"/>
                <a:gd name="T47" fmla="*/ 0 h 264"/>
                <a:gd name="T48" fmla="*/ 140 w 479"/>
                <a:gd name="T49" fmla="*/ 230 h 264"/>
                <a:gd name="T50" fmla="*/ 138 w 479"/>
                <a:gd name="T51" fmla="*/ 230 h 264"/>
                <a:gd name="T52" fmla="*/ 116 w 479"/>
                <a:gd name="T53" fmla="*/ 210 h 264"/>
                <a:gd name="T54" fmla="*/ 105 w 479"/>
                <a:gd name="T55" fmla="*/ 96 h 264"/>
                <a:gd name="T56" fmla="*/ 124 w 479"/>
                <a:gd name="T57" fmla="*/ 76 h 264"/>
                <a:gd name="T58" fmla="*/ 126 w 479"/>
                <a:gd name="T59" fmla="*/ 76 h 264"/>
                <a:gd name="T60" fmla="*/ 148 w 479"/>
                <a:gd name="T61" fmla="*/ 96 h 264"/>
                <a:gd name="T62" fmla="*/ 159 w 479"/>
                <a:gd name="T63" fmla="*/ 210 h 264"/>
                <a:gd name="T64" fmla="*/ 140 w 479"/>
                <a:gd name="T65" fmla="*/ 230 h 264"/>
                <a:gd name="T66" fmla="*/ 209 w 479"/>
                <a:gd name="T67" fmla="*/ 230 h 264"/>
                <a:gd name="T68" fmla="*/ 207 w 479"/>
                <a:gd name="T69" fmla="*/ 230 h 264"/>
                <a:gd name="T70" fmla="*/ 186 w 479"/>
                <a:gd name="T71" fmla="*/ 210 h 264"/>
                <a:gd name="T72" fmla="*/ 181 w 479"/>
                <a:gd name="T73" fmla="*/ 96 h 264"/>
                <a:gd name="T74" fmla="*/ 200 w 479"/>
                <a:gd name="T75" fmla="*/ 76 h 264"/>
                <a:gd name="T76" fmla="*/ 202 w 479"/>
                <a:gd name="T77" fmla="*/ 76 h 264"/>
                <a:gd name="T78" fmla="*/ 223 w 479"/>
                <a:gd name="T79" fmla="*/ 96 h 264"/>
                <a:gd name="T80" fmla="*/ 229 w 479"/>
                <a:gd name="T81" fmla="*/ 210 h 264"/>
                <a:gd name="T82" fmla="*/ 209 w 479"/>
                <a:gd name="T83" fmla="*/ 230 h 264"/>
                <a:gd name="T84" fmla="*/ 300 w 479"/>
                <a:gd name="T85" fmla="*/ 210 h 264"/>
                <a:gd name="T86" fmla="*/ 278 w 479"/>
                <a:gd name="T87" fmla="*/ 230 h 264"/>
                <a:gd name="T88" fmla="*/ 276 w 479"/>
                <a:gd name="T89" fmla="*/ 230 h 264"/>
                <a:gd name="T90" fmla="*/ 257 w 479"/>
                <a:gd name="T91" fmla="*/ 210 h 264"/>
                <a:gd name="T92" fmla="*/ 262 w 479"/>
                <a:gd name="T93" fmla="*/ 96 h 264"/>
                <a:gd name="T94" fmla="*/ 283 w 479"/>
                <a:gd name="T95" fmla="*/ 76 h 264"/>
                <a:gd name="T96" fmla="*/ 286 w 479"/>
                <a:gd name="T97" fmla="*/ 76 h 264"/>
                <a:gd name="T98" fmla="*/ 305 w 479"/>
                <a:gd name="T99" fmla="*/ 96 h 264"/>
                <a:gd name="T100" fmla="*/ 300 w 479"/>
                <a:gd name="T101" fmla="*/ 210 h 264"/>
                <a:gd name="T102" fmla="*/ 380 w 479"/>
                <a:gd name="T103" fmla="*/ 96 h 264"/>
                <a:gd name="T104" fmla="*/ 370 w 479"/>
                <a:gd name="T105" fmla="*/ 210 h 264"/>
                <a:gd name="T106" fmla="*/ 347 w 479"/>
                <a:gd name="T107" fmla="*/ 230 h 264"/>
                <a:gd name="T108" fmla="*/ 345 w 479"/>
                <a:gd name="T109" fmla="*/ 230 h 264"/>
                <a:gd name="T110" fmla="*/ 327 w 479"/>
                <a:gd name="T111" fmla="*/ 210 h 264"/>
                <a:gd name="T112" fmla="*/ 337 w 479"/>
                <a:gd name="T113" fmla="*/ 96 h 264"/>
                <a:gd name="T114" fmla="*/ 359 w 479"/>
                <a:gd name="T115" fmla="*/ 76 h 264"/>
                <a:gd name="T116" fmla="*/ 362 w 479"/>
                <a:gd name="T117" fmla="*/ 76 h 264"/>
                <a:gd name="T118" fmla="*/ 380 w 479"/>
                <a:gd name="T119" fmla="*/ 9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264">
                  <a:moveTo>
                    <a:pt x="452" y="0"/>
                  </a:moveTo>
                  <a:cubicBezTo>
                    <a:pt x="393" y="0"/>
                    <a:pt x="393" y="0"/>
                    <a:pt x="393" y="0"/>
                  </a:cubicBezTo>
                  <a:cubicBezTo>
                    <a:pt x="394" y="1"/>
                    <a:pt x="394" y="3"/>
                    <a:pt x="394" y="5"/>
                  </a:cubicBezTo>
                  <a:cubicBezTo>
                    <a:pt x="394" y="23"/>
                    <a:pt x="380" y="37"/>
                    <a:pt x="362" y="37"/>
                  </a:cubicBezTo>
                  <a:cubicBezTo>
                    <a:pt x="345" y="37"/>
                    <a:pt x="331" y="23"/>
                    <a:pt x="331" y="5"/>
                  </a:cubicBezTo>
                  <a:cubicBezTo>
                    <a:pt x="331" y="3"/>
                    <a:pt x="331" y="1"/>
                    <a:pt x="331" y="0"/>
                  </a:cubicBezTo>
                  <a:cubicBezTo>
                    <a:pt x="149" y="0"/>
                    <a:pt x="149" y="0"/>
                    <a:pt x="149" y="0"/>
                  </a:cubicBezTo>
                  <a:cubicBezTo>
                    <a:pt x="149" y="1"/>
                    <a:pt x="149" y="3"/>
                    <a:pt x="149" y="5"/>
                  </a:cubicBezTo>
                  <a:cubicBezTo>
                    <a:pt x="149" y="23"/>
                    <a:pt x="135" y="37"/>
                    <a:pt x="118" y="37"/>
                  </a:cubicBezTo>
                  <a:cubicBezTo>
                    <a:pt x="100" y="37"/>
                    <a:pt x="86" y="23"/>
                    <a:pt x="86" y="5"/>
                  </a:cubicBezTo>
                  <a:cubicBezTo>
                    <a:pt x="86" y="3"/>
                    <a:pt x="86" y="1"/>
                    <a:pt x="87" y="0"/>
                  </a:cubicBezTo>
                  <a:cubicBezTo>
                    <a:pt x="27" y="0"/>
                    <a:pt x="27" y="0"/>
                    <a:pt x="27" y="0"/>
                  </a:cubicBezTo>
                  <a:cubicBezTo>
                    <a:pt x="10" y="0"/>
                    <a:pt x="0" y="13"/>
                    <a:pt x="3" y="29"/>
                  </a:cubicBezTo>
                  <a:cubicBezTo>
                    <a:pt x="7" y="44"/>
                    <a:pt x="7" y="44"/>
                    <a:pt x="7" y="44"/>
                  </a:cubicBezTo>
                  <a:cubicBezTo>
                    <a:pt x="11" y="60"/>
                    <a:pt x="28" y="73"/>
                    <a:pt x="45" y="73"/>
                  </a:cubicBezTo>
                  <a:cubicBezTo>
                    <a:pt x="48" y="73"/>
                    <a:pt x="48" y="73"/>
                    <a:pt x="48" y="73"/>
                  </a:cubicBezTo>
                  <a:cubicBezTo>
                    <a:pt x="60" y="231"/>
                    <a:pt x="60" y="231"/>
                    <a:pt x="60" y="231"/>
                  </a:cubicBezTo>
                  <a:cubicBezTo>
                    <a:pt x="61" y="249"/>
                    <a:pt x="77" y="264"/>
                    <a:pt x="95" y="264"/>
                  </a:cubicBezTo>
                  <a:cubicBezTo>
                    <a:pt x="390" y="264"/>
                    <a:pt x="390" y="264"/>
                    <a:pt x="390" y="264"/>
                  </a:cubicBezTo>
                  <a:cubicBezTo>
                    <a:pt x="408" y="264"/>
                    <a:pt x="424" y="249"/>
                    <a:pt x="425" y="231"/>
                  </a:cubicBezTo>
                  <a:cubicBezTo>
                    <a:pt x="438" y="73"/>
                    <a:pt x="438" y="73"/>
                    <a:pt x="438" y="73"/>
                  </a:cubicBezTo>
                  <a:cubicBezTo>
                    <a:pt x="453" y="71"/>
                    <a:pt x="468" y="59"/>
                    <a:pt x="471" y="44"/>
                  </a:cubicBezTo>
                  <a:cubicBezTo>
                    <a:pt x="475" y="29"/>
                    <a:pt x="475" y="29"/>
                    <a:pt x="475" y="29"/>
                  </a:cubicBezTo>
                  <a:cubicBezTo>
                    <a:pt x="479" y="13"/>
                    <a:pt x="468" y="0"/>
                    <a:pt x="452" y="0"/>
                  </a:cubicBezTo>
                  <a:close/>
                  <a:moveTo>
                    <a:pt x="140" y="230"/>
                  </a:moveTo>
                  <a:cubicBezTo>
                    <a:pt x="138" y="230"/>
                    <a:pt x="138" y="230"/>
                    <a:pt x="138" y="230"/>
                  </a:cubicBezTo>
                  <a:cubicBezTo>
                    <a:pt x="127" y="230"/>
                    <a:pt x="117" y="221"/>
                    <a:pt x="116" y="210"/>
                  </a:cubicBezTo>
                  <a:cubicBezTo>
                    <a:pt x="105" y="96"/>
                    <a:pt x="105" y="96"/>
                    <a:pt x="105" y="96"/>
                  </a:cubicBezTo>
                  <a:cubicBezTo>
                    <a:pt x="104" y="85"/>
                    <a:pt x="113" y="76"/>
                    <a:pt x="124" y="76"/>
                  </a:cubicBezTo>
                  <a:cubicBezTo>
                    <a:pt x="126" y="76"/>
                    <a:pt x="126" y="76"/>
                    <a:pt x="126" y="76"/>
                  </a:cubicBezTo>
                  <a:cubicBezTo>
                    <a:pt x="137" y="76"/>
                    <a:pt x="147" y="85"/>
                    <a:pt x="148" y="96"/>
                  </a:cubicBezTo>
                  <a:cubicBezTo>
                    <a:pt x="159" y="210"/>
                    <a:pt x="159" y="210"/>
                    <a:pt x="159" y="210"/>
                  </a:cubicBezTo>
                  <a:cubicBezTo>
                    <a:pt x="160" y="221"/>
                    <a:pt x="151" y="230"/>
                    <a:pt x="140" y="230"/>
                  </a:cubicBezTo>
                  <a:close/>
                  <a:moveTo>
                    <a:pt x="209" y="230"/>
                  </a:moveTo>
                  <a:cubicBezTo>
                    <a:pt x="207" y="230"/>
                    <a:pt x="207" y="230"/>
                    <a:pt x="207" y="230"/>
                  </a:cubicBezTo>
                  <a:cubicBezTo>
                    <a:pt x="196" y="230"/>
                    <a:pt x="186" y="221"/>
                    <a:pt x="186" y="210"/>
                  </a:cubicBezTo>
                  <a:cubicBezTo>
                    <a:pt x="181" y="96"/>
                    <a:pt x="181" y="96"/>
                    <a:pt x="181" y="96"/>
                  </a:cubicBezTo>
                  <a:cubicBezTo>
                    <a:pt x="180" y="85"/>
                    <a:pt x="189" y="76"/>
                    <a:pt x="200" y="76"/>
                  </a:cubicBezTo>
                  <a:cubicBezTo>
                    <a:pt x="202" y="76"/>
                    <a:pt x="202" y="76"/>
                    <a:pt x="202" y="76"/>
                  </a:cubicBezTo>
                  <a:cubicBezTo>
                    <a:pt x="213" y="76"/>
                    <a:pt x="223" y="85"/>
                    <a:pt x="223" y="96"/>
                  </a:cubicBezTo>
                  <a:cubicBezTo>
                    <a:pt x="229" y="210"/>
                    <a:pt x="229" y="210"/>
                    <a:pt x="229" y="210"/>
                  </a:cubicBezTo>
                  <a:cubicBezTo>
                    <a:pt x="229" y="221"/>
                    <a:pt x="221" y="230"/>
                    <a:pt x="209" y="230"/>
                  </a:cubicBezTo>
                  <a:close/>
                  <a:moveTo>
                    <a:pt x="300" y="210"/>
                  </a:moveTo>
                  <a:cubicBezTo>
                    <a:pt x="299" y="221"/>
                    <a:pt x="290" y="230"/>
                    <a:pt x="278" y="230"/>
                  </a:cubicBezTo>
                  <a:cubicBezTo>
                    <a:pt x="276" y="230"/>
                    <a:pt x="276" y="230"/>
                    <a:pt x="276" y="230"/>
                  </a:cubicBezTo>
                  <a:cubicBezTo>
                    <a:pt x="265" y="230"/>
                    <a:pt x="256" y="221"/>
                    <a:pt x="257" y="210"/>
                  </a:cubicBezTo>
                  <a:cubicBezTo>
                    <a:pt x="262" y="96"/>
                    <a:pt x="262" y="96"/>
                    <a:pt x="262" y="96"/>
                  </a:cubicBezTo>
                  <a:cubicBezTo>
                    <a:pt x="263" y="85"/>
                    <a:pt x="272" y="76"/>
                    <a:pt x="283" y="76"/>
                  </a:cubicBezTo>
                  <a:cubicBezTo>
                    <a:pt x="286" y="76"/>
                    <a:pt x="286" y="76"/>
                    <a:pt x="286" y="76"/>
                  </a:cubicBezTo>
                  <a:cubicBezTo>
                    <a:pt x="297" y="76"/>
                    <a:pt x="305" y="85"/>
                    <a:pt x="305" y="96"/>
                  </a:cubicBezTo>
                  <a:lnTo>
                    <a:pt x="300" y="210"/>
                  </a:lnTo>
                  <a:close/>
                  <a:moveTo>
                    <a:pt x="380" y="96"/>
                  </a:moveTo>
                  <a:cubicBezTo>
                    <a:pt x="370" y="210"/>
                    <a:pt x="370" y="210"/>
                    <a:pt x="370" y="210"/>
                  </a:cubicBezTo>
                  <a:cubicBezTo>
                    <a:pt x="369" y="221"/>
                    <a:pt x="359" y="230"/>
                    <a:pt x="347" y="230"/>
                  </a:cubicBezTo>
                  <a:cubicBezTo>
                    <a:pt x="345" y="230"/>
                    <a:pt x="345" y="230"/>
                    <a:pt x="345" y="230"/>
                  </a:cubicBezTo>
                  <a:cubicBezTo>
                    <a:pt x="334" y="230"/>
                    <a:pt x="326" y="221"/>
                    <a:pt x="327" y="210"/>
                  </a:cubicBezTo>
                  <a:cubicBezTo>
                    <a:pt x="337" y="96"/>
                    <a:pt x="337" y="96"/>
                    <a:pt x="337" y="96"/>
                  </a:cubicBezTo>
                  <a:cubicBezTo>
                    <a:pt x="338" y="85"/>
                    <a:pt x="348" y="76"/>
                    <a:pt x="359" y="76"/>
                  </a:cubicBezTo>
                  <a:cubicBezTo>
                    <a:pt x="362" y="76"/>
                    <a:pt x="362" y="76"/>
                    <a:pt x="362" y="76"/>
                  </a:cubicBezTo>
                  <a:cubicBezTo>
                    <a:pt x="373" y="76"/>
                    <a:pt x="381" y="85"/>
                    <a:pt x="38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2" name="Freeform 7"/>
            <p:cNvSpPr/>
            <p:nvPr/>
          </p:nvSpPr>
          <p:spPr bwMode="auto">
            <a:xfrm>
              <a:off x="4683126" y="4470400"/>
              <a:ext cx="225425" cy="287338"/>
            </a:xfrm>
            <a:custGeom>
              <a:avLst/>
              <a:gdLst>
                <a:gd name="T0" fmla="*/ 134 w 140"/>
                <a:gd name="T1" fmla="*/ 4 h 178"/>
                <a:gd name="T2" fmla="*/ 116 w 140"/>
                <a:gd name="T3" fmla="*/ 7 h 178"/>
                <a:gd name="T4" fmla="*/ 12 w 140"/>
                <a:gd name="T5" fmla="*/ 144 h 178"/>
                <a:gd name="T6" fmla="*/ 0 w 140"/>
                <a:gd name="T7" fmla="*/ 160 h 178"/>
                <a:gd name="T8" fmla="*/ 18 w 140"/>
                <a:gd name="T9" fmla="*/ 178 h 178"/>
                <a:gd name="T10" fmla="*/ 35 w 140"/>
                <a:gd name="T11" fmla="*/ 160 h 178"/>
                <a:gd name="T12" fmla="*/ 34 w 140"/>
                <a:gd name="T13" fmla="*/ 156 h 178"/>
                <a:gd name="T14" fmla="*/ 136 w 140"/>
                <a:gd name="T15" fmla="*/ 22 h 178"/>
                <a:gd name="T16" fmla="*/ 134 w 140"/>
                <a:gd name="T17"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8">
                  <a:moveTo>
                    <a:pt x="134" y="4"/>
                  </a:moveTo>
                  <a:cubicBezTo>
                    <a:pt x="128" y="0"/>
                    <a:pt x="120" y="1"/>
                    <a:pt x="116" y="7"/>
                  </a:cubicBezTo>
                  <a:cubicBezTo>
                    <a:pt x="12" y="144"/>
                    <a:pt x="12" y="144"/>
                    <a:pt x="12" y="144"/>
                  </a:cubicBezTo>
                  <a:cubicBezTo>
                    <a:pt x="5" y="147"/>
                    <a:pt x="0" y="153"/>
                    <a:pt x="0" y="160"/>
                  </a:cubicBezTo>
                  <a:cubicBezTo>
                    <a:pt x="0" y="170"/>
                    <a:pt x="8" y="178"/>
                    <a:pt x="18" y="178"/>
                  </a:cubicBezTo>
                  <a:cubicBezTo>
                    <a:pt x="27" y="178"/>
                    <a:pt x="35" y="170"/>
                    <a:pt x="35" y="160"/>
                  </a:cubicBezTo>
                  <a:cubicBezTo>
                    <a:pt x="35" y="159"/>
                    <a:pt x="35" y="157"/>
                    <a:pt x="34" y="156"/>
                  </a:cubicBezTo>
                  <a:cubicBezTo>
                    <a:pt x="136" y="22"/>
                    <a:pt x="136" y="22"/>
                    <a:pt x="136" y="22"/>
                  </a:cubicBezTo>
                  <a:cubicBezTo>
                    <a:pt x="140" y="16"/>
                    <a:pt x="139" y="8"/>
                    <a:pt x="13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3" name="Freeform 8"/>
            <p:cNvSpPr/>
            <p:nvPr/>
          </p:nvSpPr>
          <p:spPr bwMode="auto">
            <a:xfrm>
              <a:off x="4924426" y="4470400"/>
              <a:ext cx="212725" cy="287338"/>
            </a:xfrm>
            <a:custGeom>
              <a:avLst/>
              <a:gdLst>
                <a:gd name="T0" fmla="*/ 119 w 132"/>
                <a:gd name="T1" fmla="*/ 144 h 178"/>
                <a:gd name="T2" fmla="*/ 24 w 132"/>
                <a:gd name="T3" fmla="*/ 7 h 178"/>
                <a:gd name="T4" fmla="*/ 7 w 132"/>
                <a:gd name="T5" fmla="*/ 4 h 178"/>
                <a:gd name="T6" fmla="*/ 4 w 132"/>
                <a:gd name="T7" fmla="*/ 21 h 178"/>
                <a:gd name="T8" fmla="*/ 98 w 132"/>
                <a:gd name="T9" fmla="*/ 157 h 178"/>
                <a:gd name="T10" fmla="*/ 97 w 132"/>
                <a:gd name="T11" fmla="*/ 160 h 178"/>
                <a:gd name="T12" fmla="*/ 115 w 132"/>
                <a:gd name="T13" fmla="*/ 178 h 178"/>
                <a:gd name="T14" fmla="*/ 132 w 132"/>
                <a:gd name="T15" fmla="*/ 160 h 178"/>
                <a:gd name="T16" fmla="*/ 119 w 132"/>
                <a:gd name="T17" fmla="*/ 14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78">
                  <a:moveTo>
                    <a:pt x="119" y="144"/>
                  </a:moveTo>
                  <a:cubicBezTo>
                    <a:pt x="24" y="7"/>
                    <a:pt x="24" y="7"/>
                    <a:pt x="24" y="7"/>
                  </a:cubicBezTo>
                  <a:cubicBezTo>
                    <a:pt x="20" y="1"/>
                    <a:pt x="13" y="0"/>
                    <a:pt x="7" y="4"/>
                  </a:cubicBezTo>
                  <a:cubicBezTo>
                    <a:pt x="1" y="8"/>
                    <a:pt x="0" y="15"/>
                    <a:pt x="4" y="21"/>
                  </a:cubicBezTo>
                  <a:cubicBezTo>
                    <a:pt x="98" y="157"/>
                    <a:pt x="98" y="157"/>
                    <a:pt x="98" y="157"/>
                  </a:cubicBezTo>
                  <a:cubicBezTo>
                    <a:pt x="97" y="158"/>
                    <a:pt x="97" y="159"/>
                    <a:pt x="97" y="160"/>
                  </a:cubicBezTo>
                  <a:cubicBezTo>
                    <a:pt x="97" y="170"/>
                    <a:pt x="105" y="178"/>
                    <a:pt x="115" y="178"/>
                  </a:cubicBezTo>
                  <a:cubicBezTo>
                    <a:pt x="124" y="178"/>
                    <a:pt x="132" y="170"/>
                    <a:pt x="132" y="160"/>
                  </a:cubicBezTo>
                  <a:cubicBezTo>
                    <a:pt x="132" y="152"/>
                    <a:pt x="126" y="146"/>
                    <a:pt x="119" y="1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4" name="Group 53"/>
          <p:cNvGrpSpPr/>
          <p:nvPr/>
        </p:nvGrpSpPr>
        <p:grpSpPr>
          <a:xfrm>
            <a:off x="9604678" y="3797915"/>
            <a:ext cx="1467170" cy="531945"/>
            <a:chOff x="9346662" y="3125495"/>
            <a:chExt cx="1391171" cy="504390"/>
          </a:xfrm>
        </p:grpSpPr>
        <p:sp>
          <p:nvSpPr>
            <p:cNvPr id="57" name="Oval 56"/>
            <p:cNvSpPr/>
            <p:nvPr/>
          </p:nvSpPr>
          <p:spPr>
            <a:xfrm>
              <a:off x="9346662" y="3194738"/>
              <a:ext cx="435147" cy="435147"/>
            </a:xfrm>
            <a:prstGeom prst="ellipse">
              <a:avLst/>
            </a:prstGeom>
            <a:solidFill>
              <a:schemeClr val="accent6">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58" name="Oval 57"/>
            <p:cNvSpPr/>
            <p:nvPr/>
          </p:nvSpPr>
          <p:spPr>
            <a:xfrm>
              <a:off x="9831866" y="3125495"/>
              <a:ext cx="435147" cy="435147"/>
            </a:xfrm>
            <a:prstGeom prst="ellipse">
              <a:avLst/>
            </a:prstGeom>
            <a:solidFill>
              <a:schemeClr val="accent6">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61" name="Oval 60"/>
            <p:cNvSpPr/>
            <p:nvPr/>
          </p:nvSpPr>
          <p:spPr>
            <a:xfrm>
              <a:off x="10039299" y="3177214"/>
              <a:ext cx="435147" cy="435147"/>
            </a:xfrm>
            <a:prstGeom prst="ellipse">
              <a:avLst/>
            </a:prstGeom>
            <a:solidFill>
              <a:schemeClr val="accent6">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62" name="Oval 61"/>
            <p:cNvSpPr/>
            <p:nvPr/>
          </p:nvSpPr>
          <p:spPr>
            <a:xfrm>
              <a:off x="9555157" y="3183344"/>
              <a:ext cx="435147" cy="435147"/>
            </a:xfrm>
            <a:prstGeom prst="ellipse">
              <a:avLst/>
            </a:prstGeom>
            <a:solidFill>
              <a:schemeClr val="accent6">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1" name="Oval 70"/>
            <p:cNvSpPr/>
            <p:nvPr/>
          </p:nvSpPr>
          <p:spPr>
            <a:xfrm>
              <a:off x="10302686" y="3172320"/>
              <a:ext cx="435147" cy="435147"/>
            </a:xfrm>
            <a:prstGeom prst="ellipse">
              <a:avLst/>
            </a:prstGeom>
            <a:solidFill>
              <a:schemeClr val="accent6">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76" name="Group 75"/>
          <p:cNvGrpSpPr/>
          <p:nvPr/>
        </p:nvGrpSpPr>
        <p:grpSpPr>
          <a:xfrm>
            <a:off x="9192886" y="2465520"/>
            <a:ext cx="2229695" cy="1949837"/>
            <a:chOff x="4522788" y="4470400"/>
            <a:chExt cx="771525" cy="674688"/>
          </a:xfrm>
          <a:solidFill>
            <a:schemeClr val="accent5"/>
          </a:solidFill>
        </p:grpSpPr>
        <p:sp>
          <p:nvSpPr>
            <p:cNvPr id="77" name="Freeform 6"/>
            <p:cNvSpPr>
              <a:spLocks noEditPoints="1"/>
            </p:cNvSpPr>
            <p:nvPr/>
          </p:nvSpPr>
          <p:spPr bwMode="auto">
            <a:xfrm>
              <a:off x="4522788" y="4719638"/>
              <a:ext cx="771525" cy="425450"/>
            </a:xfrm>
            <a:custGeom>
              <a:avLst/>
              <a:gdLst>
                <a:gd name="T0" fmla="*/ 452 w 479"/>
                <a:gd name="T1" fmla="*/ 0 h 264"/>
                <a:gd name="T2" fmla="*/ 393 w 479"/>
                <a:gd name="T3" fmla="*/ 0 h 264"/>
                <a:gd name="T4" fmla="*/ 394 w 479"/>
                <a:gd name="T5" fmla="*/ 5 h 264"/>
                <a:gd name="T6" fmla="*/ 362 w 479"/>
                <a:gd name="T7" fmla="*/ 37 h 264"/>
                <a:gd name="T8" fmla="*/ 331 w 479"/>
                <a:gd name="T9" fmla="*/ 5 h 264"/>
                <a:gd name="T10" fmla="*/ 331 w 479"/>
                <a:gd name="T11" fmla="*/ 0 h 264"/>
                <a:gd name="T12" fmla="*/ 149 w 479"/>
                <a:gd name="T13" fmla="*/ 0 h 264"/>
                <a:gd name="T14" fmla="*/ 149 w 479"/>
                <a:gd name="T15" fmla="*/ 5 h 264"/>
                <a:gd name="T16" fmla="*/ 118 w 479"/>
                <a:gd name="T17" fmla="*/ 37 h 264"/>
                <a:gd name="T18" fmla="*/ 86 w 479"/>
                <a:gd name="T19" fmla="*/ 5 h 264"/>
                <a:gd name="T20" fmla="*/ 87 w 479"/>
                <a:gd name="T21" fmla="*/ 0 h 264"/>
                <a:gd name="T22" fmla="*/ 27 w 479"/>
                <a:gd name="T23" fmla="*/ 0 h 264"/>
                <a:gd name="T24" fmla="*/ 3 w 479"/>
                <a:gd name="T25" fmla="*/ 29 h 264"/>
                <a:gd name="T26" fmla="*/ 7 w 479"/>
                <a:gd name="T27" fmla="*/ 44 h 264"/>
                <a:gd name="T28" fmla="*/ 45 w 479"/>
                <a:gd name="T29" fmla="*/ 73 h 264"/>
                <a:gd name="T30" fmla="*/ 48 w 479"/>
                <a:gd name="T31" fmla="*/ 73 h 264"/>
                <a:gd name="T32" fmla="*/ 60 w 479"/>
                <a:gd name="T33" fmla="*/ 231 h 264"/>
                <a:gd name="T34" fmla="*/ 95 w 479"/>
                <a:gd name="T35" fmla="*/ 264 h 264"/>
                <a:gd name="T36" fmla="*/ 390 w 479"/>
                <a:gd name="T37" fmla="*/ 264 h 264"/>
                <a:gd name="T38" fmla="*/ 425 w 479"/>
                <a:gd name="T39" fmla="*/ 231 h 264"/>
                <a:gd name="T40" fmla="*/ 438 w 479"/>
                <a:gd name="T41" fmla="*/ 73 h 264"/>
                <a:gd name="T42" fmla="*/ 471 w 479"/>
                <a:gd name="T43" fmla="*/ 44 h 264"/>
                <a:gd name="T44" fmla="*/ 475 w 479"/>
                <a:gd name="T45" fmla="*/ 29 h 264"/>
                <a:gd name="T46" fmla="*/ 452 w 479"/>
                <a:gd name="T47" fmla="*/ 0 h 264"/>
                <a:gd name="T48" fmla="*/ 140 w 479"/>
                <a:gd name="T49" fmla="*/ 230 h 264"/>
                <a:gd name="T50" fmla="*/ 138 w 479"/>
                <a:gd name="T51" fmla="*/ 230 h 264"/>
                <a:gd name="T52" fmla="*/ 116 w 479"/>
                <a:gd name="T53" fmla="*/ 210 h 264"/>
                <a:gd name="T54" fmla="*/ 105 w 479"/>
                <a:gd name="T55" fmla="*/ 96 h 264"/>
                <a:gd name="T56" fmla="*/ 124 w 479"/>
                <a:gd name="T57" fmla="*/ 76 h 264"/>
                <a:gd name="T58" fmla="*/ 126 w 479"/>
                <a:gd name="T59" fmla="*/ 76 h 264"/>
                <a:gd name="T60" fmla="*/ 148 w 479"/>
                <a:gd name="T61" fmla="*/ 96 h 264"/>
                <a:gd name="T62" fmla="*/ 159 w 479"/>
                <a:gd name="T63" fmla="*/ 210 h 264"/>
                <a:gd name="T64" fmla="*/ 140 w 479"/>
                <a:gd name="T65" fmla="*/ 230 h 264"/>
                <a:gd name="T66" fmla="*/ 209 w 479"/>
                <a:gd name="T67" fmla="*/ 230 h 264"/>
                <a:gd name="T68" fmla="*/ 207 w 479"/>
                <a:gd name="T69" fmla="*/ 230 h 264"/>
                <a:gd name="T70" fmla="*/ 186 w 479"/>
                <a:gd name="T71" fmla="*/ 210 h 264"/>
                <a:gd name="T72" fmla="*/ 181 w 479"/>
                <a:gd name="T73" fmla="*/ 96 h 264"/>
                <a:gd name="T74" fmla="*/ 200 w 479"/>
                <a:gd name="T75" fmla="*/ 76 h 264"/>
                <a:gd name="T76" fmla="*/ 202 w 479"/>
                <a:gd name="T77" fmla="*/ 76 h 264"/>
                <a:gd name="T78" fmla="*/ 223 w 479"/>
                <a:gd name="T79" fmla="*/ 96 h 264"/>
                <a:gd name="T80" fmla="*/ 229 w 479"/>
                <a:gd name="T81" fmla="*/ 210 h 264"/>
                <a:gd name="T82" fmla="*/ 209 w 479"/>
                <a:gd name="T83" fmla="*/ 230 h 264"/>
                <a:gd name="T84" fmla="*/ 300 w 479"/>
                <a:gd name="T85" fmla="*/ 210 h 264"/>
                <a:gd name="T86" fmla="*/ 278 w 479"/>
                <a:gd name="T87" fmla="*/ 230 h 264"/>
                <a:gd name="T88" fmla="*/ 276 w 479"/>
                <a:gd name="T89" fmla="*/ 230 h 264"/>
                <a:gd name="T90" fmla="*/ 257 w 479"/>
                <a:gd name="T91" fmla="*/ 210 h 264"/>
                <a:gd name="T92" fmla="*/ 262 w 479"/>
                <a:gd name="T93" fmla="*/ 96 h 264"/>
                <a:gd name="T94" fmla="*/ 283 w 479"/>
                <a:gd name="T95" fmla="*/ 76 h 264"/>
                <a:gd name="T96" fmla="*/ 286 w 479"/>
                <a:gd name="T97" fmla="*/ 76 h 264"/>
                <a:gd name="T98" fmla="*/ 305 w 479"/>
                <a:gd name="T99" fmla="*/ 96 h 264"/>
                <a:gd name="T100" fmla="*/ 300 w 479"/>
                <a:gd name="T101" fmla="*/ 210 h 264"/>
                <a:gd name="T102" fmla="*/ 380 w 479"/>
                <a:gd name="T103" fmla="*/ 96 h 264"/>
                <a:gd name="T104" fmla="*/ 370 w 479"/>
                <a:gd name="T105" fmla="*/ 210 h 264"/>
                <a:gd name="T106" fmla="*/ 347 w 479"/>
                <a:gd name="T107" fmla="*/ 230 h 264"/>
                <a:gd name="T108" fmla="*/ 345 w 479"/>
                <a:gd name="T109" fmla="*/ 230 h 264"/>
                <a:gd name="T110" fmla="*/ 327 w 479"/>
                <a:gd name="T111" fmla="*/ 210 h 264"/>
                <a:gd name="T112" fmla="*/ 337 w 479"/>
                <a:gd name="T113" fmla="*/ 96 h 264"/>
                <a:gd name="T114" fmla="*/ 359 w 479"/>
                <a:gd name="T115" fmla="*/ 76 h 264"/>
                <a:gd name="T116" fmla="*/ 362 w 479"/>
                <a:gd name="T117" fmla="*/ 76 h 264"/>
                <a:gd name="T118" fmla="*/ 380 w 479"/>
                <a:gd name="T119" fmla="*/ 9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264">
                  <a:moveTo>
                    <a:pt x="452" y="0"/>
                  </a:moveTo>
                  <a:cubicBezTo>
                    <a:pt x="393" y="0"/>
                    <a:pt x="393" y="0"/>
                    <a:pt x="393" y="0"/>
                  </a:cubicBezTo>
                  <a:cubicBezTo>
                    <a:pt x="394" y="1"/>
                    <a:pt x="394" y="3"/>
                    <a:pt x="394" y="5"/>
                  </a:cubicBezTo>
                  <a:cubicBezTo>
                    <a:pt x="394" y="23"/>
                    <a:pt x="380" y="37"/>
                    <a:pt x="362" y="37"/>
                  </a:cubicBezTo>
                  <a:cubicBezTo>
                    <a:pt x="345" y="37"/>
                    <a:pt x="331" y="23"/>
                    <a:pt x="331" y="5"/>
                  </a:cubicBezTo>
                  <a:cubicBezTo>
                    <a:pt x="331" y="3"/>
                    <a:pt x="331" y="1"/>
                    <a:pt x="331" y="0"/>
                  </a:cubicBezTo>
                  <a:cubicBezTo>
                    <a:pt x="149" y="0"/>
                    <a:pt x="149" y="0"/>
                    <a:pt x="149" y="0"/>
                  </a:cubicBezTo>
                  <a:cubicBezTo>
                    <a:pt x="149" y="1"/>
                    <a:pt x="149" y="3"/>
                    <a:pt x="149" y="5"/>
                  </a:cubicBezTo>
                  <a:cubicBezTo>
                    <a:pt x="149" y="23"/>
                    <a:pt x="135" y="37"/>
                    <a:pt x="118" y="37"/>
                  </a:cubicBezTo>
                  <a:cubicBezTo>
                    <a:pt x="100" y="37"/>
                    <a:pt x="86" y="23"/>
                    <a:pt x="86" y="5"/>
                  </a:cubicBezTo>
                  <a:cubicBezTo>
                    <a:pt x="86" y="3"/>
                    <a:pt x="86" y="1"/>
                    <a:pt x="87" y="0"/>
                  </a:cubicBezTo>
                  <a:cubicBezTo>
                    <a:pt x="27" y="0"/>
                    <a:pt x="27" y="0"/>
                    <a:pt x="27" y="0"/>
                  </a:cubicBezTo>
                  <a:cubicBezTo>
                    <a:pt x="10" y="0"/>
                    <a:pt x="0" y="13"/>
                    <a:pt x="3" y="29"/>
                  </a:cubicBezTo>
                  <a:cubicBezTo>
                    <a:pt x="7" y="44"/>
                    <a:pt x="7" y="44"/>
                    <a:pt x="7" y="44"/>
                  </a:cubicBezTo>
                  <a:cubicBezTo>
                    <a:pt x="11" y="60"/>
                    <a:pt x="28" y="73"/>
                    <a:pt x="45" y="73"/>
                  </a:cubicBezTo>
                  <a:cubicBezTo>
                    <a:pt x="48" y="73"/>
                    <a:pt x="48" y="73"/>
                    <a:pt x="48" y="73"/>
                  </a:cubicBezTo>
                  <a:cubicBezTo>
                    <a:pt x="60" y="231"/>
                    <a:pt x="60" y="231"/>
                    <a:pt x="60" y="231"/>
                  </a:cubicBezTo>
                  <a:cubicBezTo>
                    <a:pt x="61" y="249"/>
                    <a:pt x="77" y="264"/>
                    <a:pt x="95" y="264"/>
                  </a:cubicBezTo>
                  <a:cubicBezTo>
                    <a:pt x="390" y="264"/>
                    <a:pt x="390" y="264"/>
                    <a:pt x="390" y="264"/>
                  </a:cubicBezTo>
                  <a:cubicBezTo>
                    <a:pt x="408" y="264"/>
                    <a:pt x="424" y="249"/>
                    <a:pt x="425" y="231"/>
                  </a:cubicBezTo>
                  <a:cubicBezTo>
                    <a:pt x="438" y="73"/>
                    <a:pt x="438" y="73"/>
                    <a:pt x="438" y="73"/>
                  </a:cubicBezTo>
                  <a:cubicBezTo>
                    <a:pt x="453" y="71"/>
                    <a:pt x="468" y="59"/>
                    <a:pt x="471" y="44"/>
                  </a:cubicBezTo>
                  <a:cubicBezTo>
                    <a:pt x="475" y="29"/>
                    <a:pt x="475" y="29"/>
                    <a:pt x="475" y="29"/>
                  </a:cubicBezTo>
                  <a:cubicBezTo>
                    <a:pt x="479" y="13"/>
                    <a:pt x="468" y="0"/>
                    <a:pt x="452" y="0"/>
                  </a:cubicBezTo>
                  <a:close/>
                  <a:moveTo>
                    <a:pt x="140" y="230"/>
                  </a:moveTo>
                  <a:cubicBezTo>
                    <a:pt x="138" y="230"/>
                    <a:pt x="138" y="230"/>
                    <a:pt x="138" y="230"/>
                  </a:cubicBezTo>
                  <a:cubicBezTo>
                    <a:pt x="127" y="230"/>
                    <a:pt x="117" y="221"/>
                    <a:pt x="116" y="210"/>
                  </a:cubicBezTo>
                  <a:cubicBezTo>
                    <a:pt x="105" y="96"/>
                    <a:pt x="105" y="96"/>
                    <a:pt x="105" y="96"/>
                  </a:cubicBezTo>
                  <a:cubicBezTo>
                    <a:pt x="104" y="85"/>
                    <a:pt x="113" y="76"/>
                    <a:pt x="124" y="76"/>
                  </a:cubicBezTo>
                  <a:cubicBezTo>
                    <a:pt x="126" y="76"/>
                    <a:pt x="126" y="76"/>
                    <a:pt x="126" y="76"/>
                  </a:cubicBezTo>
                  <a:cubicBezTo>
                    <a:pt x="137" y="76"/>
                    <a:pt x="147" y="85"/>
                    <a:pt x="148" y="96"/>
                  </a:cubicBezTo>
                  <a:cubicBezTo>
                    <a:pt x="159" y="210"/>
                    <a:pt x="159" y="210"/>
                    <a:pt x="159" y="210"/>
                  </a:cubicBezTo>
                  <a:cubicBezTo>
                    <a:pt x="160" y="221"/>
                    <a:pt x="151" y="230"/>
                    <a:pt x="140" y="230"/>
                  </a:cubicBezTo>
                  <a:close/>
                  <a:moveTo>
                    <a:pt x="209" y="230"/>
                  </a:moveTo>
                  <a:cubicBezTo>
                    <a:pt x="207" y="230"/>
                    <a:pt x="207" y="230"/>
                    <a:pt x="207" y="230"/>
                  </a:cubicBezTo>
                  <a:cubicBezTo>
                    <a:pt x="196" y="230"/>
                    <a:pt x="186" y="221"/>
                    <a:pt x="186" y="210"/>
                  </a:cubicBezTo>
                  <a:cubicBezTo>
                    <a:pt x="181" y="96"/>
                    <a:pt x="181" y="96"/>
                    <a:pt x="181" y="96"/>
                  </a:cubicBezTo>
                  <a:cubicBezTo>
                    <a:pt x="180" y="85"/>
                    <a:pt x="189" y="76"/>
                    <a:pt x="200" y="76"/>
                  </a:cubicBezTo>
                  <a:cubicBezTo>
                    <a:pt x="202" y="76"/>
                    <a:pt x="202" y="76"/>
                    <a:pt x="202" y="76"/>
                  </a:cubicBezTo>
                  <a:cubicBezTo>
                    <a:pt x="213" y="76"/>
                    <a:pt x="223" y="85"/>
                    <a:pt x="223" y="96"/>
                  </a:cubicBezTo>
                  <a:cubicBezTo>
                    <a:pt x="229" y="210"/>
                    <a:pt x="229" y="210"/>
                    <a:pt x="229" y="210"/>
                  </a:cubicBezTo>
                  <a:cubicBezTo>
                    <a:pt x="229" y="221"/>
                    <a:pt x="221" y="230"/>
                    <a:pt x="209" y="230"/>
                  </a:cubicBezTo>
                  <a:close/>
                  <a:moveTo>
                    <a:pt x="300" y="210"/>
                  </a:moveTo>
                  <a:cubicBezTo>
                    <a:pt x="299" y="221"/>
                    <a:pt x="290" y="230"/>
                    <a:pt x="278" y="230"/>
                  </a:cubicBezTo>
                  <a:cubicBezTo>
                    <a:pt x="276" y="230"/>
                    <a:pt x="276" y="230"/>
                    <a:pt x="276" y="230"/>
                  </a:cubicBezTo>
                  <a:cubicBezTo>
                    <a:pt x="265" y="230"/>
                    <a:pt x="256" y="221"/>
                    <a:pt x="257" y="210"/>
                  </a:cubicBezTo>
                  <a:cubicBezTo>
                    <a:pt x="262" y="96"/>
                    <a:pt x="262" y="96"/>
                    <a:pt x="262" y="96"/>
                  </a:cubicBezTo>
                  <a:cubicBezTo>
                    <a:pt x="263" y="85"/>
                    <a:pt x="272" y="76"/>
                    <a:pt x="283" y="76"/>
                  </a:cubicBezTo>
                  <a:cubicBezTo>
                    <a:pt x="286" y="76"/>
                    <a:pt x="286" y="76"/>
                    <a:pt x="286" y="76"/>
                  </a:cubicBezTo>
                  <a:cubicBezTo>
                    <a:pt x="297" y="76"/>
                    <a:pt x="305" y="85"/>
                    <a:pt x="305" y="96"/>
                  </a:cubicBezTo>
                  <a:lnTo>
                    <a:pt x="300" y="210"/>
                  </a:lnTo>
                  <a:close/>
                  <a:moveTo>
                    <a:pt x="380" y="96"/>
                  </a:moveTo>
                  <a:cubicBezTo>
                    <a:pt x="370" y="210"/>
                    <a:pt x="370" y="210"/>
                    <a:pt x="370" y="210"/>
                  </a:cubicBezTo>
                  <a:cubicBezTo>
                    <a:pt x="369" y="221"/>
                    <a:pt x="359" y="230"/>
                    <a:pt x="347" y="230"/>
                  </a:cubicBezTo>
                  <a:cubicBezTo>
                    <a:pt x="345" y="230"/>
                    <a:pt x="345" y="230"/>
                    <a:pt x="345" y="230"/>
                  </a:cubicBezTo>
                  <a:cubicBezTo>
                    <a:pt x="334" y="230"/>
                    <a:pt x="326" y="221"/>
                    <a:pt x="327" y="210"/>
                  </a:cubicBezTo>
                  <a:cubicBezTo>
                    <a:pt x="337" y="96"/>
                    <a:pt x="337" y="96"/>
                    <a:pt x="337" y="96"/>
                  </a:cubicBezTo>
                  <a:cubicBezTo>
                    <a:pt x="338" y="85"/>
                    <a:pt x="348" y="76"/>
                    <a:pt x="359" y="76"/>
                  </a:cubicBezTo>
                  <a:cubicBezTo>
                    <a:pt x="362" y="76"/>
                    <a:pt x="362" y="76"/>
                    <a:pt x="362" y="76"/>
                  </a:cubicBezTo>
                  <a:cubicBezTo>
                    <a:pt x="373" y="76"/>
                    <a:pt x="381" y="85"/>
                    <a:pt x="38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8" name="Freeform 7"/>
            <p:cNvSpPr/>
            <p:nvPr/>
          </p:nvSpPr>
          <p:spPr bwMode="auto">
            <a:xfrm>
              <a:off x="4683126" y="4470400"/>
              <a:ext cx="225425" cy="287338"/>
            </a:xfrm>
            <a:custGeom>
              <a:avLst/>
              <a:gdLst>
                <a:gd name="T0" fmla="*/ 134 w 140"/>
                <a:gd name="T1" fmla="*/ 4 h 178"/>
                <a:gd name="T2" fmla="*/ 116 w 140"/>
                <a:gd name="T3" fmla="*/ 7 h 178"/>
                <a:gd name="T4" fmla="*/ 12 w 140"/>
                <a:gd name="T5" fmla="*/ 144 h 178"/>
                <a:gd name="T6" fmla="*/ 0 w 140"/>
                <a:gd name="T7" fmla="*/ 160 h 178"/>
                <a:gd name="T8" fmla="*/ 18 w 140"/>
                <a:gd name="T9" fmla="*/ 178 h 178"/>
                <a:gd name="T10" fmla="*/ 35 w 140"/>
                <a:gd name="T11" fmla="*/ 160 h 178"/>
                <a:gd name="T12" fmla="*/ 34 w 140"/>
                <a:gd name="T13" fmla="*/ 156 h 178"/>
                <a:gd name="T14" fmla="*/ 136 w 140"/>
                <a:gd name="T15" fmla="*/ 22 h 178"/>
                <a:gd name="T16" fmla="*/ 134 w 140"/>
                <a:gd name="T17"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8">
                  <a:moveTo>
                    <a:pt x="134" y="4"/>
                  </a:moveTo>
                  <a:cubicBezTo>
                    <a:pt x="128" y="0"/>
                    <a:pt x="120" y="1"/>
                    <a:pt x="116" y="7"/>
                  </a:cubicBezTo>
                  <a:cubicBezTo>
                    <a:pt x="12" y="144"/>
                    <a:pt x="12" y="144"/>
                    <a:pt x="12" y="144"/>
                  </a:cubicBezTo>
                  <a:cubicBezTo>
                    <a:pt x="5" y="147"/>
                    <a:pt x="0" y="153"/>
                    <a:pt x="0" y="160"/>
                  </a:cubicBezTo>
                  <a:cubicBezTo>
                    <a:pt x="0" y="170"/>
                    <a:pt x="8" y="178"/>
                    <a:pt x="18" y="178"/>
                  </a:cubicBezTo>
                  <a:cubicBezTo>
                    <a:pt x="27" y="178"/>
                    <a:pt x="35" y="170"/>
                    <a:pt x="35" y="160"/>
                  </a:cubicBezTo>
                  <a:cubicBezTo>
                    <a:pt x="35" y="159"/>
                    <a:pt x="35" y="157"/>
                    <a:pt x="34" y="156"/>
                  </a:cubicBezTo>
                  <a:cubicBezTo>
                    <a:pt x="136" y="22"/>
                    <a:pt x="136" y="22"/>
                    <a:pt x="136" y="22"/>
                  </a:cubicBezTo>
                  <a:cubicBezTo>
                    <a:pt x="140" y="16"/>
                    <a:pt x="139" y="8"/>
                    <a:pt x="13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9" name="Freeform 8"/>
            <p:cNvSpPr/>
            <p:nvPr/>
          </p:nvSpPr>
          <p:spPr bwMode="auto">
            <a:xfrm>
              <a:off x="4924426" y="4470400"/>
              <a:ext cx="212725" cy="287338"/>
            </a:xfrm>
            <a:custGeom>
              <a:avLst/>
              <a:gdLst>
                <a:gd name="T0" fmla="*/ 119 w 132"/>
                <a:gd name="T1" fmla="*/ 144 h 178"/>
                <a:gd name="T2" fmla="*/ 24 w 132"/>
                <a:gd name="T3" fmla="*/ 7 h 178"/>
                <a:gd name="T4" fmla="*/ 7 w 132"/>
                <a:gd name="T5" fmla="*/ 4 h 178"/>
                <a:gd name="T6" fmla="*/ 4 w 132"/>
                <a:gd name="T7" fmla="*/ 21 h 178"/>
                <a:gd name="T8" fmla="*/ 98 w 132"/>
                <a:gd name="T9" fmla="*/ 157 h 178"/>
                <a:gd name="T10" fmla="*/ 97 w 132"/>
                <a:gd name="T11" fmla="*/ 160 h 178"/>
                <a:gd name="T12" fmla="*/ 115 w 132"/>
                <a:gd name="T13" fmla="*/ 178 h 178"/>
                <a:gd name="T14" fmla="*/ 132 w 132"/>
                <a:gd name="T15" fmla="*/ 160 h 178"/>
                <a:gd name="T16" fmla="*/ 119 w 132"/>
                <a:gd name="T17" fmla="*/ 14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78">
                  <a:moveTo>
                    <a:pt x="119" y="144"/>
                  </a:moveTo>
                  <a:cubicBezTo>
                    <a:pt x="24" y="7"/>
                    <a:pt x="24" y="7"/>
                    <a:pt x="24" y="7"/>
                  </a:cubicBezTo>
                  <a:cubicBezTo>
                    <a:pt x="20" y="1"/>
                    <a:pt x="13" y="0"/>
                    <a:pt x="7" y="4"/>
                  </a:cubicBezTo>
                  <a:cubicBezTo>
                    <a:pt x="1" y="8"/>
                    <a:pt x="0" y="15"/>
                    <a:pt x="4" y="21"/>
                  </a:cubicBezTo>
                  <a:cubicBezTo>
                    <a:pt x="98" y="157"/>
                    <a:pt x="98" y="157"/>
                    <a:pt x="98" y="157"/>
                  </a:cubicBezTo>
                  <a:cubicBezTo>
                    <a:pt x="97" y="158"/>
                    <a:pt x="97" y="159"/>
                    <a:pt x="97" y="160"/>
                  </a:cubicBezTo>
                  <a:cubicBezTo>
                    <a:pt x="97" y="170"/>
                    <a:pt x="105" y="178"/>
                    <a:pt x="115" y="178"/>
                  </a:cubicBezTo>
                  <a:cubicBezTo>
                    <a:pt x="124" y="178"/>
                    <a:pt x="132" y="170"/>
                    <a:pt x="132" y="160"/>
                  </a:cubicBezTo>
                  <a:cubicBezTo>
                    <a:pt x="132" y="152"/>
                    <a:pt x="126" y="146"/>
                    <a:pt x="119" y="1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90" name="Group 89"/>
          <p:cNvGrpSpPr/>
          <p:nvPr/>
        </p:nvGrpSpPr>
        <p:grpSpPr>
          <a:xfrm>
            <a:off x="926764" y="4715328"/>
            <a:ext cx="3384817" cy="1050445"/>
            <a:chOff x="967720" y="1673508"/>
            <a:chExt cx="3209484" cy="996031"/>
          </a:xfrm>
        </p:grpSpPr>
        <p:sp>
          <p:nvSpPr>
            <p:cNvPr id="91" name="TextBox 90"/>
            <p:cNvSpPr txBox="1"/>
            <p:nvPr/>
          </p:nvSpPr>
          <p:spPr>
            <a:xfrm>
              <a:off x="967720" y="2027870"/>
              <a:ext cx="3209484" cy="641669"/>
            </a:xfrm>
            <a:prstGeom prst="rect">
              <a:avLst/>
            </a:prstGeom>
            <a:noFill/>
          </p:spPr>
          <p:txBody>
            <a:bodyPr wrap="square" rtlCol="0">
              <a:spAutoFit/>
            </a:bodyPr>
            <a:lstStyle/>
            <a:p>
              <a:pPr algn="ctr"/>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92" name="Rectangle 91"/>
            <p:cNvSpPr/>
            <p:nvPr/>
          </p:nvSpPr>
          <p:spPr>
            <a:xfrm>
              <a:off x="1741198" y="1673508"/>
              <a:ext cx="1661630" cy="333724"/>
            </a:xfrm>
            <a:prstGeom prst="rect">
              <a:avLst/>
            </a:prstGeom>
          </p:spPr>
          <p:txBody>
            <a:bodyPr wrap="none">
              <a:spAutoFit/>
            </a:bodyPr>
            <a:lstStyle/>
            <a:p>
              <a:pPr algn="ctr" defTabSz="1147445"/>
              <a:r>
                <a:rPr lang="zh-CN" altLang="en-US" sz="1685" b="1" dirty="0" smtClean="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点击输入标题</a:t>
              </a:r>
              <a:r>
                <a:rPr lang="en-US" sz="1685" b="1" dirty="0" smtClean="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01</a:t>
              </a:r>
              <a:endParaRPr 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93" name="Group 92"/>
          <p:cNvGrpSpPr/>
          <p:nvPr/>
        </p:nvGrpSpPr>
        <p:grpSpPr>
          <a:xfrm>
            <a:off x="4732241" y="4715328"/>
            <a:ext cx="3384817" cy="1050445"/>
            <a:chOff x="967720" y="1673508"/>
            <a:chExt cx="3209484" cy="996031"/>
          </a:xfrm>
        </p:grpSpPr>
        <p:sp>
          <p:nvSpPr>
            <p:cNvPr id="94" name="TextBox 93"/>
            <p:cNvSpPr txBox="1"/>
            <p:nvPr/>
          </p:nvSpPr>
          <p:spPr>
            <a:xfrm>
              <a:off x="967720" y="2027870"/>
              <a:ext cx="3209484" cy="641669"/>
            </a:xfrm>
            <a:prstGeom prst="rect">
              <a:avLst/>
            </a:prstGeom>
            <a:noFill/>
          </p:spPr>
          <p:txBody>
            <a:bodyPr wrap="square" rtlCol="0">
              <a:spAutoFit/>
            </a:bodyPr>
            <a:lstStyle/>
            <a:p>
              <a:pPr algn="ctr"/>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95" name="Rectangle 94"/>
            <p:cNvSpPr/>
            <p:nvPr/>
          </p:nvSpPr>
          <p:spPr>
            <a:xfrm>
              <a:off x="1741199" y="1673508"/>
              <a:ext cx="1661629" cy="333724"/>
            </a:xfrm>
            <a:prstGeom prst="rect">
              <a:avLst/>
            </a:prstGeom>
          </p:spPr>
          <p:txBody>
            <a:bodyPr wrap="none">
              <a:spAutoFit/>
            </a:bodyPr>
            <a:lstStyle/>
            <a:p>
              <a:pPr algn="ctr" defTabSz="1147445"/>
              <a:r>
                <a:rPr lang="zh-CN" alt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点击输入标题</a:t>
              </a:r>
              <a:r>
                <a:rPr lang="en-US" sz="1685" b="1" dirty="0" smtClean="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02</a:t>
              </a:r>
              <a:endParaRPr 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96" name="Group 95"/>
          <p:cNvGrpSpPr/>
          <p:nvPr/>
        </p:nvGrpSpPr>
        <p:grpSpPr>
          <a:xfrm>
            <a:off x="8647023" y="4715328"/>
            <a:ext cx="3384817" cy="1050445"/>
            <a:chOff x="967720" y="1673508"/>
            <a:chExt cx="3209484" cy="996031"/>
          </a:xfrm>
        </p:grpSpPr>
        <p:sp>
          <p:nvSpPr>
            <p:cNvPr id="97" name="TextBox 96"/>
            <p:cNvSpPr txBox="1"/>
            <p:nvPr/>
          </p:nvSpPr>
          <p:spPr>
            <a:xfrm>
              <a:off x="967720" y="2027870"/>
              <a:ext cx="3209484" cy="641669"/>
            </a:xfrm>
            <a:prstGeom prst="rect">
              <a:avLst/>
            </a:prstGeom>
            <a:noFill/>
          </p:spPr>
          <p:txBody>
            <a:bodyPr wrap="square" rtlCol="0">
              <a:spAutoFit/>
            </a:bodyPr>
            <a:lstStyle/>
            <a:p>
              <a:pPr algn="ctr"/>
              <a:r>
                <a:rPr lang="zh-CN" altLang="en-US" sz="1265" dirty="0"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点击输入文本内容点击输入文本内容点击输入文本内容点击输入文本内容点击输入文本内容</a:t>
              </a:r>
              <a:endParaRPr lang="en-US" sz="1265" dirty="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98" name="Rectangle 97"/>
            <p:cNvSpPr/>
            <p:nvPr/>
          </p:nvSpPr>
          <p:spPr>
            <a:xfrm>
              <a:off x="1741195" y="1673508"/>
              <a:ext cx="1661629" cy="333724"/>
            </a:xfrm>
            <a:prstGeom prst="rect">
              <a:avLst/>
            </a:prstGeom>
          </p:spPr>
          <p:txBody>
            <a:bodyPr wrap="none">
              <a:spAutoFit/>
            </a:bodyPr>
            <a:lstStyle/>
            <a:p>
              <a:pPr algn="ctr" defTabSz="1147445"/>
              <a:r>
                <a:rPr lang="zh-CN" alt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点击输入</a:t>
              </a:r>
              <a:r>
                <a:rPr lang="zh-CN" altLang="en-US" sz="1685" b="1" dirty="0" smtClean="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标题 </a:t>
              </a:r>
              <a:r>
                <a:rPr lang="en-US" sz="1685" b="1" dirty="0" smtClean="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03</a:t>
              </a:r>
              <a:endParaRPr lang="en-US" sz="1685" b="1" dirty="0">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sp>
        <p:nvSpPr>
          <p:cNvPr id="99" name="Rectangle 98"/>
          <p:cNvSpPr/>
          <p:nvPr/>
        </p:nvSpPr>
        <p:spPr>
          <a:xfrm>
            <a:off x="2250537" y="1622198"/>
            <a:ext cx="941283" cy="546753"/>
          </a:xfrm>
          <a:prstGeom prst="rect">
            <a:avLst/>
          </a:prstGeom>
        </p:spPr>
        <p:txBody>
          <a:bodyPr wrap="none">
            <a:spAutoFit/>
          </a:bodyPr>
          <a:lstStyle/>
          <a:p>
            <a:pPr algn="ctr"/>
            <a:r>
              <a:rPr lang="en-GB" sz="295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90%</a:t>
            </a:r>
            <a:endParaRPr lang="en-GB" sz="295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00" name="Rectangle 99"/>
          <p:cNvSpPr/>
          <p:nvPr/>
        </p:nvSpPr>
        <p:spPr>
          <a:xfrm>
            <a:off x="5986946" y="1896771"/>
            <a:ext cx="941283" cy="546753"/>
          </a:xfrm>
          <a:prstGeom prst="rect">
            <a:avLst/>
          </a:prstGeom>
        </p:spPr>
        <p:txBody>
          <a:bodyPr wrap="none">
            <a:spAutoFit/>
          </a:bodyPr>
          <a:lstStyle/>
          <a:p>
            <a:pPr algn="ctr"/>
            <a:r>
              <a:rPr lang="en-GB" sz="295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70%</a:t>
            </a:r>
            <a:endParaRPr lang="en-GB" sz="295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01" name="Rectangle 100"/>
          <p:cNvSpPr/>
          <p:nvPr/>
        </p:nvSpPr>
        <p:spPr>
          <a:xfrm>
            <a:off x="9783628" y="1896771"/>
            <a:ext cx="941283" cy="546753"/>
          </a:xfrm>
          <a:prstGeom prst="rect">
            <a:avLst/>
          </a:prstGeom>
        </p:spPr>
        <p:txBody>
          <a:bodyPr wrap="none">
            <a:spAutoFit/>
          </a:bodyPr>
          <a:lstStyle/>
          <a:p>
            <a:pPr algn="ctr"/>
            <a:r>
              <a:rPr lang="en-GB" sz="295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30%</a:t>
            </a:r>
            <a:endParaRPr lang="en-GB" sz="295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5" name="矩形 74"/>
          <p:cNvSpPr/>
          <p:nvPr/>
        </p:nvSpPr>
        <p:spPr>
          <a:xfrm>
            <a:off x="2487587" y="170518"/>
            <a:ext cx="1037045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0" name="矩形 79"/>
          <p:cNvSpPr/>
          <p:nvPr/>
        </p:nvSpPr>
        <p:spPr>
          <a:xfrm>
            <a:off x="706" y="170518"/>
            <a:ext cx="254125"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1" name="矩形 80"/>
          <p:cNvSpPr/>
          <p:nvPr/>
        </p:nvSpPr>
        <p:spPr>
          <a:xfrm>
            <a:off x="288306" y="170518"/>
            <a:ext cx="67669" cy="597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矩形 81"/>
          <p:cNvSpPr/>
          <p:nvPr/>
        </p:nvSpPr>
        <p:spPr>
          <a:xfrm>
            <a:off x="707" y="6998349"/>
            <a:ext cx="12857339" cy="903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3" name="文本框 82"/>
          <p:cNvSpPr txBox="1"/>
          <p:nvPr/>
        </p:nvSpPr>
        <p:spPr>
          <a:xfrm>
            <a:off x="9485561" y="176811"/>
            <a:ext cx="2646878" cy="584775"/>
          </a:xfrm>
          <a:prstGeom prst="rect">
            <a:avLst/>
          </a:prstGeom>
          <a:noFill/>
        </p:spPr>
        <p:txBody>
          <a:bodyPr wrap="none" rtlCol="0">
            <a:spAutoFit/>
          </a:bodyPr>
          <a:lstStyle/>
          <a:p>
            <a:pPr algn="r"/>
            <a:r>
              <a:rPr lang="zh-CN" altLang="en-US"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3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Content Placeholder 2"/>
          <p:cNvSpPr txBox="1"/>
          <p:nvPr/>
        </p:nvSpPr>
        <p:spPr>
          <a:xfrm>
            <a:off x="476578" y="192198"/>
            <a:ext cx="1906589" cy="5538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LOGO</a:t>
            </a:r>
            <a:endParaRPr lang="en-US" sz="36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9"/>
                                        </p:tgtEl>
                                        <p:attrNameLst>
                                          <p:attrName>style.visibility</p:attrName>
                                        </p:attrNameLst>
                                      </p:cBhvr>
                                      <p:to>
                                        <p:strVal val="visible"/>
                                      </p:to>
                                    </p:set>
                                    <p:anim calcmode="lin" valueType="num">
                                      <p:cBhvr>
                                        <p:cTn id="15" dur="500" fill="hold"/>
                                        <p:tgtEl>
                                          <p:spTgt spid="99"/>
                                        </p:tgtEl>
                                        <p:attrNameLst>
                                          <p:attrName>ppt_w</p:attrName>
                                        </p:attrNameLst>
                                      </p:cBhvr>
                                      <p:tavLst>
                                        <p:tav tm="0">
                                          <p:val>
                                            <p:fltVal val="0"/>
                                          </p:val>
                                        </p:tav>
                                        <p:tav tm="100000">
                                          <p:val>
                                            <p:strVal val="#ppt_w"/>
                                          </p:val>
                                        </p:tav>
                                      </p:tavLst>
                                    </p:anim>
                                    <p:anim calcmode="lin" valueType="num">
                                      <p:cBhvr>
                                        <p:cTn id="16" dur="500" fill="hold"/>
                                        <p:tgtEl>
                                          <p:spTgt spid="99"/>
                                        </p:tgtEl>
                                        <p:attrNameLst>
                                          <p:attrName>ppt_h</p:attrName>
                                        </p:attrNameLst>
                                      </p:cBhvr>
                                      <p:tavLst>
                                        <p:tav tm="0">
                                          <p:val>
                                            <p:fltVal val="0"/>
                                          </p:val>
                                        </p:tav>
                                        <p:tav tm="100000">
                                          <p:val>
                                            <p:strVal val="#ppt_h"/>
                                          </p:val>
                                        </p:tav>
                                      </p:tavLst>
                                    </p:anim>
                                    <p:animEffect transition="in" filter="fade">
                                      <p:cBhvr>
                                        <p:cTn id="17" dur="500"/>
                                        <p:tgtEl>
                                          <p:spTgt spid="99"/>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500"/>
                                        <p:tgtEl>
                                          <p:spTgt spid="90"/>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down)">
                                      <p:cBhvr>
                                        <p:cTn id="29" dur="500"/>
                                        <p:tgtEl>
                                          <p:spTgt spid="31"/>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00"/>
                                        </p:tgtEl>
                                        <p:attrNameLst>
                                          <p:attrName>style.visibility</p:attrName>
                                        </p:attrNameLst>
                                      </p:cBhvr>
                                      <p:to>
                                        <p:strVal val="visible"/>
                                      </p:to>
                                    </p:set>
                                    <p:anim calcmode="lin" valueType="num">
                                      <p:cBhvr>
                                        <p:cTn id="33" dur="500" fill="hold"/>
                                        <p:tgtEl>
                                          <p:spTgt spid="100"/>
                                        </p:tgtEl>
                                        <p:attrNameLst>
                                          <p:attrName>ppt_w</p:attrName>
                                        </p:attrNameLst>
                                      </p:cBhvr>
                                      <p:tavLst>
                                        <p:tav tm="0">
                                          <p:val>
                                            <p:fltVal val="0"/>
                                          </p:val>
                                        </p:tav>
                                        <p:tav tm="100000">
                                          <p:val>
                                            <p:strVal val="#ppt_w"/>
                                          </p:val>
                                        </p:tav>
                                      </p:tavLst>
                                    </p:anim>
                                    <p:anim calcmode="lin" valueType="num">
                                      <p:cBhvr>
                                        <p:cTn id="34" dur="500" fill="hold"/>
                                        <p:tgtEl>
                                          <p:spTgt spid="100"/>
                                        </p:tgtEl>
                                        <p:attrNameLst>
                                          <p:attrName>ppt_h</p:attrName>
                                        </p:attrNameLst>
                                      </p:cBhvr>
                                      <p:tavLst>
                                        <p:tav tm="0">
                                          <p:val>
                                            <p:fltVal val="0"/>
                                          </p:val>
                                        </p:tav>
                                        <p:tav tm="100000">
                                          <p:val>
                                            <p:strVal val="#ppt_h"/>
                                          </p:val>
                                        </p:tav>
                                      </p:tavLst>
                                    </p:anim>
                                    <p:animEffect transition="in" filter="fade">
                                      <p:cBhvr>
                                        <p:cTn id="35" dur="500"/>
                                        <p:tgtEl>
                                          <p:spTgt spid="100"/>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fade">
                                      <p:cBhvr>
                                        <p:cTn id="39" dur="500"/>
                                        <p:tgtEl>
                                          <p:spTgt spid="93"/>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childTnLst>
                          </p:cTn>
                        </p:par>
                        <p:par>
                          <p:cTn id="44" fill="hold">
                            <p:stCondLst>
                              <p:cond delay="4500"/>
                            </p:stCondLst>
                            <p:childTnLst>
                              <p:par>
                                <p:cTn id="45" presetID="22" presetClass="entr" presetSubtype="4" fill="hold"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down)">
                                      <p:cBhvr>
                                        <p:cTn id="47" dur="500"/>
                                        <p:tgtEl>
                                          <p:spTgt spid="54"/>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101"/>
                                        </p:tgtEl>
                                        <p:attrNameLst>
                                          <p:attrName>style.visibility</p:attrName>
                                        </p:attrNameLst>
                                      </p:cBhvr>
                                      <p:to>
                                        <p:strVal val="visible"/>
                                      </p:to>
                                    </p:set>
                                    <p:anim calcmode="lin" valueType="num">
                                      <p:cBhvr>
                                        <p:cTn id="51" dur="500" fill="hold"/>
                                        <p:tgtEl>
                                          <p:spTgt spid="101"/>
                                        </p:tgtEl>
                                        <p:attrNameLst>
                                          <p:attrName>ppt_w</p:attrName>
                                        </p:attrNameLst>
                                      </p:cBhvr>
                                      <p:tavLst>
                                        <p:tav tm="0">
                                          <p:val>
                                            <p:fltVal val="0"/>
                                          </p:val>
                                        </p:tav>
                                        <p:tav tm="100000">
                                          <p:val>
                                            <p:strVal val="#ppt_w"/>
                                          </p:val>
                                        </p:tav>
                                      </p:tavLst>
                                    </p:anim>
                                    <p:anim calcmode="lin" valueType="num">
                                      <p:cBhvr>
                                        <p:cTn id="52" dur="500" fill="hold"/>
                                        <p:tgtEl>
                                          <p:spTgt spid="101"/>
                                        </p:tgtEl>
                                        <p:attrNameLst>
                                          <p:attrName>ppt_h</p:attrName>
                                        </p:attrNameLst>
                                      </p:cBhvr>
                                      <p:tavLst>
                                        <p:tav tm="0">
                                          <p:val>
                                            <p:fltVal val="0"/>
                                          </p:val>
                                        </p:tav>
                                        <p:tav tm="100000">
                                          <p:val>
                                            <p:strVal val="#ppt_h"/>
                                          </p:val>
                                        </p:tav>
                                      </p:tavLst>
                                    </p:anim>
                                    <p:animEffect transition="in" filter="fade">
                                      <p:cBhvr>
                                        <p:cTn id="53" dur="500"/>
                                        <p:tgtEl>
                                          <p:spTgt spid="101"/>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fade">
                                      <p:cBhvr>
                                        <p:cTn id="57"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0" grpId="0"/>
      <p:bldP spid="10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259"/>
          <p:cNvSpPr>
            <a:spLocks noChangeArrowheads="1"/>
          </p:cNvSpPr>
          <p:nvPr/>
        </p:nvSpPr>
        <p:spPr bwMode="auto">
          <a:xfrm>
            <a:off x="2876550" y="1729603"/>
            <a:ext cx="710565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8800" b="1">
                <a:solidFill>
                  <a:schemeClr val="accent1">
                    <a:lumMod val="50000"/>
                  </a:schemeClr>
                </a:solidFill>
                <a:cs typeface="Arial" panose="020B0604020202020204" pitchFamily="34" charset="0"/>
              </a:rPr>
              <a:t>THANK YOU</a:t>
            </a:r>
            <a:endParaRPr lang="zh-CN" altLang="en-US" sz="5400" dirty="0">
              <a:solidFill>
                <a:schemeClr val="accent1">
                  <a:lumMod val="50000"/>
                </a:schemeClr>
              </a:solidFill>
              <a:cs typeface="Arial" panose="020B0604020202020204" pitchFamily="34" charset="0"/>
            </a:endParaRPr>
          </a:p>
        </p:txBody>
      </p:sp>
      <p:sp>
        <p:nvSpPr>
          <p:cNvPr id="13" name="矩形 259"/>
          <p:cNvSpPr>
            <a:spLocks noChangeArrowheads="1"/>
          </p:cNvSpPr>
          <p:nvPr/>
        </p:nvSpPr>
        <p:spPr bwMode="auto">
          <a:xfrm>
            <a:off x="3919760" y="3765508"/>
            <a:ext cx="1957755" cy="286385"/>
          </a:xfrm>
          <a:prstGeom prst="rect">
            <a:avLst/>
          </a:prstGeom>
          <a:noFill/>
          <a:ln w="9525">
            <a:solidFill>
              <a:schemeClr val="accent1">
                <a:lumMod val="50000"/>
              </a:schemeClr>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400" dirty="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汇报</a:t>
            </a:r>
            <a:r>
              <a:rPr lang="en-US" altLang="zh-CN"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:XXX</a:t>
            </a:r>
            <a:endParaRPr lang="en-US" altLang="zh-CN" sz="1400" dirty="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endParaRPr>
          </a:p>
        </p:txBody>
      </p:sp>
      <p:sp>
        <p:nvSpPr>
          <p:cNvPr id="15" name="矩形 259"/>
          <p:cNvSpPr>
            <a:spLocks noChangeArrowheads="1"/>
          </p:cNvSpPr>
          <p:nvPr/>
        </p:nvSpPr>
        <p:spPr bwMode="auto">
          <a:xfrm>
            <a:off x="6800081" y="3765508"/>
            <a:ext cx="2088232" cy="288147"/>
          </a:xfrm>
          <a:prstGeom prst="rect">
            <a:avLst/>
          </a:prstGeom>
          <a:noFill/>
          <a:ln w="9525">
            <a:solidFill>
              <a:schemeClr val="accent1">
                <a:lumMod val="50000"/>
              </a:schemeClr>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汇报时间 </a:t>
            </a:r>
            <a:r>
              <a:rPr lang="en-US" altLang="zh-CN"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XX</a:t>
            </a:r>
            <a:r>
              <a:rPr lang="zh-CN" altLang="en-US"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年</a:t>
            </a:r>
            <a:r>
              <a:rPr lang="en-US" altLang="zh-CN"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XX</a:t>
            </a:r>
            <a:r>
              <a:rPr lang="zh-CN" altLang="en-US" sz="1400" dirty="0" smtClean="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rPr>
              <a:t>月</a:t>
            </a:r>
            <a:endParaRPr lang="en-US" altLang="zh-CN" sz="1400" dirty="0">
              <a:solidFill>
                <a:schemeClr val="accent1">
                  <a:lumMod val="50000"/>
                </a:schemeClr>
              </a:solidFill>
              <a:latin typeface="Arial" panose="020B0604020202020204" pitchFamily="34" charset="0"/>
              <a:cs typeface="Arial" panose="020B0604020202020204" pitchFamily="34" charset="0"/>
              <a:sym typeface="Arial" panose="020B0604020202020204" pitchFamily="34" charset="0"/>
            </a:endParaRPr>
          </a:p>
        </p:txBody>
      </p:sp>
      <p:sp>
        <p:nvSpPr>
          <p:cNvPr id="16" name="矩形 259"/>
          <p:cNvSpPr>
            <a:spLocks noChangeArrowheads="1"/>
          </p:cNvSpPr>
          <p:nvPr/>
        </p:nvSpPr>
        <p:spPr bwMode="auto">
          <a:xfrm>
            <a:off x="3815107" y="1289022"/>
            <a:ext cx="52285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600">
                <a:solidFill>
                  <a:schemeClr val="accent1">
                    <a:lumMod val="50000"/>
                  </a:schemeClr>
                </a:solidFill>
                <a:cs typeface="Arial" panose="020B0604020202020204" pitchFamily="34" charset="0"/>
              </a:rPr>
              <a:t>感谢聆听，批评指导</a:t>
            </a:r>
            <a:endParaRPr lang="zh-CN" altLang="en-US" sz="3600" dirty="0">
              <a:solidFill>
                <a:schemeClr val="accent1">
                  <a:lumMod val="50000"/>
                </a:schemeClr>
              </a:solidFill>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000">
        <p15:prstTrans prst="peelOff"/>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6"/>
                                        </p:tgtEl>
                                        <p:attrNameLst>
                                          <p:attrName>ppt_y</p:attrName>
                                        </p:attrNameLst>
                                      </p:cBhvr>
                                      <p:tavLst>
                                        <p:tav tm="0">
                                          <p:val>
                                            <p:strVal val="#ppt_y"/>
                                          </p:val>
                                        </p:tav>
                                        <p:tav tm="100000">
                                          <p:val>
                                            <p:strVal val="#ppt_y"/>
                                          </p:val>
                                        </p:tav>
                                      </p:tavLst>
                                    </p:anim>
                                    <p:anim calcmode="lin" valueType="num">
                                      <p:cBhvr>
                                        <p:cTn id="13"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6"/>
                                        </p:tgtEl>
                                      </p:cBhvr>
                                    </p:animEffect>
                                  </p:childTnLst>
                                </p:cTn>
                              </p:par>
                            </p:childTnLst>
                          </p:cTn>
                        </p:par>
                        <p:par>
                          <p:cTn id="16" fill="hold">
                            <p:stCondLst>
                              <p:cond delay="1399"/>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6"/>
                                        </p:tgtEl>
                                      </p:cBhvr>
                                    </p:animEffect>
                                    <p:animScale>
                                      <p:cBhvr>
                                        <p:cTn id="19" dur="250" autoRev="1" fill="hold"/>
                                        <p:tgtEl>
                                          <p:spTgt spid="16"/>
                                        </p:tgtEl>
                                      </p:cBhvr>
                                      <p:by x="105000" y="105000"/>
                                    </p:animScale>
                                  </p:childTnLst>
                                </p:cTn>
                              </p:par>
                            </p:childTnLst>
                          </p:cTn>
                        </p:par>
                        <p:par>
                          <p:cTn id="20" fill="hold">
                            <p:stCondLst>
                              <p:cond delay="1899"/>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1"/>
                                        </p:tgtEl>
                                        <p:attrNameLst>
                                          <p:attrName>ppt_y</p:attrName>
                                        </p:attrNameLst>
                                      </p:cBhvr>
                                      <p:tavLst>
                                        <p:tav tm="0">
                                          <p:val>
                                            <p:strVal val="#ppt_y"/>
                                          </p:val>
                                        </p:tav>
                                        <p:tav tm="100000">
                                          <p:val>
                                            <p:strVal val="#ppt_y"/>
                                          </p:val>
                                        </p:tav>
                                      </p:tavLst>
                                    </p:anim>
                                    <p:anim calcmode="lin" valueType="num">
                                      <p:cBhvr>
                                        <p:cTn id="2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1"/>
                                        </p:tgtEl>
                                      </p:cBhvr>
                                    </p:animEffect>
                                  </p:childTnLst>
                                </p:cTn>
                              </p:par>
                            </p:childTnLst>
                          </p:cTn>
                        </p:par>
                        <p:par>
                          <p:cTn id="28" fill="hold">
                            <p:stCondLst>
                              <p:cond delay="2799"/>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11"/>
                                        </p:tgtEl>
                                      </p:cBhvr>
                                    </p:animEffect>
                                    <p:animScale>
                                      <p:cBhvr>
                                        <p:cTn id="31" dur="250" autoRev="1" fill="hold"/>
                                        <p:tgtEl>
                                          <p:spTgt spid="11"/>
                                        </p:tgtEl>
                                      </p:cBhvr>
                                      <p:by x="105000" y="105000"/>
                                    </p:animScale>
                                  </p:childTnLst>
                                </p:cTn>
                              </p:par>
                            </p:childTnLst>
                          </p:cTn>
                        </p:par>
                        <p:par>
                          <p:cTn id="32" fill="hold">
                            <p:stCondLst>
                              <p:cond delay="3299"/>
                            </p:stCondLst>
                            <p:childTnLst>
                              <p:par>
                                <p:cTn id="33" presetID="53" presetClass="entr" presetSubtype="16"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childTnLst>
                          </p:cTn>
                        </p:par>
                        <p:par>
                          <p:cTn id="38" fill="hold">
                            <p:stCondLst>
                              <p:cond delay="3799"/>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p:bldP spid="11" grpId="1"/>
      <p:bldP spid="13" grpId="0" bldLvl="0" animBg="1"/>
      <p:bldP spid="15" grpId="0" animBg="1"/>
      <p:bldP spid="16" grpId="0"/>
      <p:bldP spid="16" grpId="1"/>
    </p:bldLst>
  </p:timing>
</p:sld>
</file>

<file path=ppt/tags/tag1.xml><?xml version="1.0" encoding="utf-8"?>
<p:tagLst xmlns:p="http://schemas.openxmlformats.org/presentationml/2006/main">
  <p:tag name="MH" val="20160830110244"/>
  <p:tag name="MH_LIBRARY" val="CONTENTS"/>
  <p:tag name="MH_TYPE" val="OTHERS"/>
  <p:tag name="ID" val="547143"/>
</p:tagLst>
</file>

<file path=ppt/tags/tag2.xml><?xml version="1.0" encoding="utf-8"?>
<p:tagLst xmlns:p="http://schemas.openxmlformats.org/presentationml/2006/main">
  <p:tag name="MH" val="20160830110244"/>
  <p:tag name="MH_LIBRARY" val="CONTENTS"/>
  <p:tag name="MH_TYPE" val="OTHERS"/>
  <p:tag name="ID" val="547143"/>
</p:tagLst>
</file>

<file path=ppt/tags/tag3.xml><?xml version="1.0" encoding="utf-8"?>
<p:tagLst xmlns:p="http://schemas.openxmlformats.org/presentationml/2006/main">
  <p:tag name="MH" val="20160830110244"/>
  <p:tag name="MH_LIBRARY" val="CONTENTS"/>
  <p:tag name="MH_TYPE" val="NUMBER"/>
  <p:tag name="ID" val="547143"/>
  <p:tag name="MH_ORDER" val="1"/>
</p:tagLst>
</file>

<file path=ppt/tags/tag4.xml><?xml version="1.0" encoding="utf-8"?>
<p:tagLst xmlns:p="http://schemas.openxmlformats.org/presentationml/2006/main">
  <p:tag name="MH" val="20160830110244"/>
  <p:tag name="MH_LIBRARY" val="CONTENTS"/>
  <p:tag name="MH_TYPE" val="ENTRY"/>
  <p:tag name="ID" val="547143"/>
  <p:tag name="MH_ORDER" val="1"/>
</p:tagLst>
</file>

<file path=ppt/tags/tag5.xml><?xml version="1.0" encoding="utf-8"?>
<p:tagLst xmlns:p="http://schemas.openxmlformats.org/presentationml/2006/main">
  <p:tag name="MH" val="20160830110244"/>
  <p:tag name="MH_LIBRARY" val="CONTENTS"/>
  <p:tag name="MH_TYPE" val="NUMBER"/>
  <p:tag name="ID" val="547143"/>
  <p:tag name="MH_ORDER" val="2"/>
</p:tagLst>
</file>

<file path=ppt/tags/tag6.xml><?xml version="1.0" encoding="utf-8"?>
<p:tagLst xmlns:p="http://schemas.openxmlformats.org/presentationml/2006/main">
  <p:tag name="MH" val="20160830110244"/>
  <p:tag name="MH_LIBRARY" val="CONTENTS"/>
  <p:tag name="MH_TYPE" val="ENTRY"/>
  <p:tag name="ID" val="547143"/>
  <p:tag name="MH_ORDER" val="2"/>
</p:tagLst>
</file>

<file path=ppt/tags/tag7.xml><?xml version="1.0" encoding="utf-8"?>
<p:tagLst xmlns:p="http://schemas.openxmlformats.org/presentationml/2006/main">
  <p:tag name="MH" val="20160830110244"/>
  <p:tag name="MH_LIBRARY" val="CONTENTS"/>
  <p:tag name="MH_TYPE" val="NUMBER"/>
  <p:tag name="ID" val="547143"/>
  <p:tag name="MH_ORDER" val="3"/>
</p:tagLst>
</file>

<file path=ppt/tags/tag8.xml><?xml version="1.0" encoding="utf-8"?>
<p:tagLst xmlns:p="http://schemas.openxmlformats.org/presentationml/2006/main">
  <p:tag name="MH" val="20160830110244"/>
  <p:tag name="MH_LIBRARY" val="CONTENTS"/>
  <p:tag name="MH_TYPE" val="ENTRY"/>
  <p:tag name="ID" val="547143"/>
  <p:tag name="MH_ORDER" val="3"/>
</p:tagLst>
</file>

<file path=ppt/tags/tag9.xml><?xml version="1.0" encoding="utf-8"?>
<p:tagLst xmlns:p="http://schemas.openxmlformats.org/presentationml/2006/main">
  <p:tag name="MH" val="20160830110244"/>
  <p:tag name="MH_LIBRARY" val="CONTENTS"/>
  <p:tag name="MH_TYPE" val="OTHERS"/>
  <p:tag name="ID" val="547143"/>
</p:tagLst>
</file>

<file path=ppt/tags/tag10.xml><?xml version="1.0" encoding="utf-8"?>
<p:tagLst xmlns:p="http://schemas.openxmlformats.org/presentationml/2006/main">
  <p:tag name="MH" val="20160830110244"/>
  <p:tag name="MH_LIBRARY" val="CONTENTS"/>
  <p:tag name="MH_TYPE" val="OTHERS"/>
  <p:tag name="ID" val="547143"/>
</p:tagLst>
</file>

<file path=ppt/tags/tag11.xml><?xml version="1.0" encoding="utf-8"?>
<p:tagLst xmlns:p="http://schemas.openxmlformats.org/presentationml/2006/main">
  <p:tag name="MH" val="20160830110244"/>
  <p:tag name="MH_LIBRARY" val="CONTENTS"/>
  <p:tag name="MH_TYPE" val="OTHERS"/>
  <p:tag name="ID" val="547143"/>
</p:tagLst>
</file>

<file path=ppt/tags/tag12.xml><?xml version="1.0" encoding="utf-8"?>
<p:tagLst xmlns:p="http://schemas.openxmlformats.org/presentationml/2006/main">
  <p:tag name="MH" val="20160830110244"/>
  <p:tag name="MH_LIBRARY" val="CONTENTS"/>
  <p:tag name="MH_TYPE" val="OTHERS"/>
  <p:tag name="ID" val="547143"/>
</p:tagLst>
</file>

<file path=ppt/tags/tag13.xml><?xml version="1.0" encoding="utf-8"?>
<p:tagLst xmlns:p="http://schemas.openxmlformats.org/presentationml/2006/main">
  <p:tag name="MH" val="20160830110244"/>
  <p:tag name="MH_LIBRARY" val="CONTENTS"/>
  <p:tag name="MH_TYPE" val="OTHERS"/>
  <p:tag name="ID" val="547143"/>
</p:tagLst>
</file>

<file path=ppt/tags/tag14.xml><?xml version="1.0" encoding="utf-8"?>
<p:tagLst xmlns:p="http://schemas.openxmlformats.org/presentationml/2006/main">
  <p:tag name="MH" val="20160830110244"/>
  <p:tag name="MH_LIBRARY" val="CONTENTS"/>
  <p:tag name="MH_TYPE" val="NUMBER"/>
  <p:tag name="ID" val="547143"/>
  <p:tag name="MH_ORDER" val="4"/>
</p:tagLst>
</file>

<file path=ppt/tags/tag15.xml><?xml version="1.0" encoding="utf-8"?>
<p:tagLst xmlns:p="http://schemas.openxmlformats.org/presentationml/2006/main">
  <p:tag name="MH" val="20160830110244"/>
  <p:tag name="MH_LIBRARY" val="CONTENTS"/>
  <p:tag name="MH_TYPE" val="ENTRY"/>
  <p:tag name="ID" val="547143"/>
  <p:tag name="MH_ORDER" val="4"/>
</p:tagLst>
</file>

<file path=ppt/tags/tag16.xml><?xml version="1.0" encoding="utf-8"?>
<p:tagLst xmlns:p="http://schemas.openxmlformats.org/presentationml/2006/main">
  <p:tag name="MH" val="20160830110244"/>
  <p:tag name="MH_LIBRARY" val="CONTENTS"/>
  <p:tag name="MH_TYPE" val="OTHERS"/>
  <p:tag name="ID" val="547143"/>
</p:tagLst>
</file>

<file path=ppt/tags/tag17.xml><?xml version="1.0" encoding="utf-8"?>
<p:tagLst xmlns:p="http://schemas.openxmlformats.org/presentationml/2006/main">
  <p:tag name="MH" val="20160830110244"/>
  <p:tag name="MH_LIBRARY" val="CONTENTS"/>
  <p:tag name="MH_AUTOCOLOR" val="TRUE"/>
  <p:tag name="MH_TYPE" val="CONTENTS"/>
  <p:tag name="ID" val="547143"/>
</p:tagLst>
</file>

<file path=ppt/tags/tag18.xml><?xml version="1.0" encoding="utf-8"?>
<p:tagLst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财务分析 数据报告 理财业绩PPT模版"/>
</p:tagLst>
</file>

<file path=ppt/theme/theme1.xml><?xml version="1.0" encoding="utf-8"?>
<a:theme xmlns:a="http://schemas.openxmlformats.org/drawingml/2006/main" name="Office Theme">
  <a:themeElements>
    <a:clrScheme name="自定义 191">
      <a:dk1>
        <a:sysClr val="windowText" lastClr="000000"/>
      </a:dk1>
      <a:lt1>
        <a:sysClr val="window" lastClr="FFFFFF"/>
      </a:lt1>
      <a:dk2>
        <a:srgbClr val="44546A"/>
      </a:dk2>
      <a:lt2>
        <a:srgbClr val="E7E6E6"/>
      </a:lt2>
      <a:accent1>
        <a:srgbClr val="FFA631"/>
      </a:accent1>
      <a:accent2>
        <a:srgbClr val="262626"/>
      </a:accent2>
      <a:accent3>
        <a:srgbClr val="FFA631"/>
      </a:accent3>
      <a:accent4>
        <a:srgbClr val="000000"/>
      </a:accent4>
      <a:accent5>
        <a:srgbClr val="FFA631"/>
      </a:accent5>
      <a:accent6>
        <a:srgbClr val="000000"/>
      </a:accent6>
      <a:hlink>
        <a:srgbClr val="FFA631"/>
      </a:hlink>
      <a:folHlink>
        <a:srgbClr val="000000"/>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4277</Words>
  <Application>WPS 演示</Application>
  <PresentationFormat>自定义</PresentationFormat>
  <Paragraphs>474</Paragraphs>
  <Slides>26</Slides>
  <Notes>26</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26</vt:i4>
      </vt:variant>
    </vt:vector>
  </HeadingPairs>
  <TitlesOfParts>
    <vt:vector size="46" baseType="lpstr">
      <vt:lpstr>Arial</vt:lpstr>
      <vt:lpstr>宋体</vt:lpstr>
      <vt:lpstr>Wingdings</vt:lpstr>
      <vt:lpstr>Calibri</vt:lpstr>
      <vt:lpstr>微软雅黑</vt:lpstr>
      <vt:lpstr>Verdana</vt:lpstr>
      <vt:lpstr>Arial Narrow</vt:lpstr>
      <vt:lpstr>Times New Roman</vt:lpstr>
      <vt:lpstr>Arial</vt:lpstr>
      <vt:lpstr>MS PGothic</vt:lpstr>
      <vt:lpstr>Open Sans</vt:lpstr>
      <vt:lpstr>Clear Sans</vt:lpstr>
      <vt:lpstr>NumberOnly</vt:lpstr>
      <vt:lpstr>Arial Unicode MS</vt:lpstr>
      <vt:lpstr>Calibri Light</vt:lpstr>
      <vt:lpstr>Helvetica Light</vt:lpstr>
      <vt:lpstr>Kontrapunkt Bob Bold</vt:lpstr>
      <vt:lpstr>Open Sans Light</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财务分析 数据报告 理财业绩PPT模版</dc:title>
  <dc:creator/>
  <cp:lastModifiedBy>拉普耶鲁</cp:lastModifiedBy>
  <cp:revision>2</cp:revision>
  <dcterms:created xsi:type="dcterms:W3CDTF">2017-02-07T15:20:00Z</dcterms:created>
  <dcterms:modified xsi:type="dcterms:W3CDTF">2020-07-31T07:58:53Z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