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31" r:id="rId3"/>
    <p:sldId id="294" r:id="rId4"/>
    <p:sldId id="260" r:id="rId6"/>
    <p:sldId id="259" r:id="rId7"/>
    <p:sldId id="313" r:id="rId8"/>
    <p:sldId id="292" r:id="rId9"/>
    <p:sldId id="296" r:id="rId10"/>
    <p:sldId id="299" r:id="rId11"/>
    <p:sldId id="293" r:id="rId12"/>
    <p:sldId id="303" r:id="rId13"/>
    <p:sldId id="315" r:id="rId14"/>
    <p:sldId id="326" r:id="rId15"/>
    <p:sldId id="314" r:id="rId16"/>
    <p:sldId id="295" r:id="rId17"/>
    <p:sldId id="297" r:id="rId18"/>
    <p:sldId id="316" r:id="rId19"/>
    <p:sldId id="298" r:id="rId20"/>
    <p:sldId id="320" r:id="rId21"/>
    <p:sldId id="301" r:id="rId22"/>
    <p:sldId id="325" r:id="rId23"/>
    <p:sldId id="327" r:id="rId24"/>
    <p:sldId id="302" r:id="rId25"/>
    <p:sldId id="306" r:id="rId26"/>
    <p:sldId id="322" r:id="rId27"/>
    <p:sldId id="309" r:id="rId28"/>
    <p:sldId id="323" r:id="rId29"/>
    <p:sldId id="310" r:id="rId30"/>
    <p:sldId id="328" r:id="rId31"/>
    <p:sldId id="311" r:id="rId32"/>
    <p:sldId id="307" r:id="rId33"/>
    <p:sldId id="317" r:id="rId34"/>
    <p:sldId id="308" r:id="rId35"/>
    <p:sldId id="324" r:id="rId36"/>
    <p:sldId id="318" r:id="rId37"/>
    <p:sldId id="329" r:id="rId38"/>
    <p:sldId id="312" r:id="rId39"/>
    <p:sldId id="319" r:id="rId40"/>
    <p:sldId id="321" r:id="rId41"/>
    <p:sldId id="304" r:id="rId42"/>
    <p:sldId id="305" r:id="rId43"/>
    <p:sldId id="300" r:id="rId44"/>
    <p:sldId id="330" r:id="rId45"/>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EA00"/>
    <a:srgbClr val="22B437"/>
    <a:srgbClr val="0E5EB3"/>
    <a:srgbClr val="14A12A"/>
    <a:srgbClr val="25B839"/>
    <a:srgbClr val="FEFEFE"/>
    <a:srgbClr val="2FC542"/>
    <a:srgbClr val="19A72E"/>
    <a:srgbClr val="2DC240"/>
    <a:srgbClr val="EDF3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3" autoAdjust="0"/>
    <p:restoredTop sz="94660"/>
  </p:normalViewPr>
  <p:slideViewPr>
    <p:cSldViewPr snapToGrid="0">
      <p:cViewPr varScale="1">
        <p:scale>
          <a:sx n="69" d="100"/>
          <a:sy n="69" d="100"/>
        </p:scale>
        <p:origin x="9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6BA1669-1BFD-40D5-AB02-B1CE5EC3ECD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CF38A3-25BF-4590-9B52-24786D56884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a:t>更多模板请关注：https://haosc.taobao.com</a:t>
            </a:r>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2CF38A3-25BF-4590-9B52-24786D56884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745B5748-33CE-4BC2-ABCB-16CA7826048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BEFDAEF-A93C-46B1-B9BE-28748E5FA823}"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5B5748-33CE-4BC2-ABCB-16CA7826048A}"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FDAEF-A93C-46B1-B9BE-28748E5FA823}"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notesSlide" Target="../notesSlides/notesSlide1.xml"/><Relationship Id="rId8" Type="http://schemas.openxmlformats.org/officeDocument/2006/relationships/slideLayout" Target="../slideLayouts/slideLayout7.xml"/><Relationship Id="rId7" Type="http://schemas.openxmlformats.org/officeDocument/2006/relationships/image" Target="../media/image6.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image" Target="../media/image9.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5.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1.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7.xml"/><Relationship Id="rId7" Type="http://schemas.openxmlformats.org/officeDocument/2006/relationships/image" Target="../media/image16.jpeg"/><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2.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6" Type="http://schemas.openxmlformats.org/officeDocument/2006/relationships/notesSlide" Target="../notesSlides/notesSlide12.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4.xml.rels><?xml version="1.0" encoding="UTF-8" standalone="yes"?>
<Relationships xmlns="http://schemas.openxmlformats.org/package/2006/relationships"><Relationship Id="rId6" Type="http://schemas.openxmlformats.org/officeDocument/2006/relationships/notesSlide" Target="../notesSlides/notesSlide13.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5.xml.rels><?xml version="1.0" encoding="UTF-8" standalone="yes"?>
<Relationships xmlns="http://schemas.openxmlformats.org/package/2006/relationships"><Relationship Id="rId6" Type="http://schemas.openxmlformats.org/officeDocument/2006/relationships/notesSlide" Target="../notesSlides/notesSlide14.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6.xml.rels><?xml version="1.0" encoding="UTF-8" standalone="yes"?>
<Relationships xmlns="http://schemas.openxmlformats.org/package/2006/relationships"><Relationship Id="rId9" Type="http://schemas.openxmlformats.org/officeDocument/2006/relationships/image" Target="../media/image20.jpeg"/><Relationship Id="rId8" Type="http://schemas.openxmlformats.org/officeDocument/2006/relationships/image" Target="../media/image19.jpeg"/><Relationship Id="rId7" Type="http://schemas.openxmlformats.org/officeDocument/2006/relationships/image" Target="../media/image10.jpeg"/><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1" Type="http://schemas.openxmlformats.org/officeDocument/2006/relationships/notesSlide" Target="../notesSlides/notesSlide15.xml"/><Relationship Id="rId10" Type="http://schemas.openxmlformats.org/officeDocument/2006/relationships/slideLayout" Target="../slideLayouts/slideLayout7.xml"/><Relationship Id="rId1" Type="http://schemas.openxmlformats.org/officeDocument/2006/relationships/image" Target="../media/image9.png"/></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8.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9.xml"/><Relationship Id="rId7" Type="http://schemas.openxmlformats.org/officeDocument/2006/relationships/slideLayout" Target="../slideLayouts/slideLayout7.xml"/><Relationship Id="rId6" Type="http://schemas.openxmlformats.org/officeDocument/2006/relationships/image" Target="../media/image10.jpeg"/><Relationship Id="rId5" Type="http://schemas.openxmlformats.org/officeDocument/2006/relationships/image" Target="../media/image21.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0.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6" Type="http://schemas.openxmlformats.org/officeDocument/2006/relationships/notesSlide" Target="../notesSlides/notesSlide22.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4.xml.rels><?xml version="1.0" encoding="UTF-8" standalone="yes"?>
<Relationships xmlns="http://schemas.openxmlformats.org/package/2006/relationships"><Relationship Id="rId6" Type="http://schemas.openxmlformats.org/officeDocument/2006/relationships/notesSlide" Target="../notesSlides/notesSlide23.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5.xml.rels><?xml version="1.0" encoding="UTF-8" standalone="yes"?>
<Relationships xmlns="http://schemas.openxmlformats.org/package/2006/relationships"><Relationship Id="rId6" Type="http://schemas.openxmlformats.org/officeDocument/2006/relationships/notesSlide" Target="../notesSlides/notesSlide24.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6.xml.rels><?xml version="1.0" encoding="UTF-8" standalone="yes"?>
<Relationships xmlns="http://schemas.openxmlformats.org/package/2006/relationships"><Relationship Id="rId6" Type="http://schemas.openxmlformats.org/officeDocument/2006/relationships/notesSlide" Target="../notesSlides/notesSlide25.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26.xml"/><Relationship Id="rId7"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22.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7.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29.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29.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31.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3.jpeg"/><Relationship Id="rId7" Type="http://schemas.openxmlformats.org/officeDocument/2006/relationships/image" Target="../media/image17.jpeg"/><Relationship Id="rId6" Type="http://schemas.openxmlformats.org/officeDocument/2006/relationships/image" Target="../media/image20.jpeg"/><Relationship Id="rId5" Type="http://schemas.openxmlformats.org/officeDocument/2006/relationships/image" Target="../media/image10.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0" Type="http://schemas.openxmlformats.org/officeDocument/2006/relationships/notesSlide" Target="../notesSlides/notesSlide30.xml"/><Relationship Id="rId1" Type="http://schemas.openxmlformats.org/officeDocument/2006/relationships/image" Target="../media/image9.png"/></Relationships>
</file>

<file path=ppt/slides/_rels/slide32.xml.rels><?xml version="1.0" encoding="UTF-8" standalone="yes"?>
<Relationships xmlns="http://schemas.openxmlformats.org/package/2006/relationships"><Relationship Id="rId6" Type="http://schemas.openxmlformats.org/officeDocument/2006/relationships/notesSlide" Target="../notesSlides/notesSlide31.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0.jpeg"/><Relationship Id="rId7" Type="http://schemas.openxmlformats.org/officeDocument/2006/relationships/image" Target="../media/image26.jpeg"/><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0" Type="http://schemas.openxmlformats.org/officeDocument/2006/relationships/notesSlide" Target="../notesSlides/notesSlide32.xml"/><Relationship Id="rId1" Type="http://schemas.openxmlformats.org/officeDocument/2006/relationships/image" Target="../media/image9.png"/></Relationships>
</file>

<file path=ppt/slides/_rels/slide34.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4.xml"/><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image" Target="../media/image2.png"/></Relationships>
</file>

<file path=ppt/slides/_rels/slide36.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37.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8.jpeg"/><Relationship Id="rId7" Type="http://schemas.openxmlformats.org/officeDocument/2006/relationships/image" Target="../media/image21.jpeg"/><Relationship Id="rId6" Type="http://schemas.openxmlformats.org/officeDocument/2006/relationships/image" Target="../media/image20.jpeg"/><Relationship Id="rId5" Type="http://schemas.openxmlformats.org/officeDocument/2006/relationships/image" Target="../media/image10.jpe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0" Type="http://schemas.openxmlformats.org/officeDocument/2006/relationships/notesSlide" Target="../notesSlides/notesSlide36.xml"/><Relationship Id="rId1" Type="http://schemas.openxmlformats.org/officeDocument/2006/relationships/image" Target="../media/image9.png"/></Relationships>
</file>

<file path=ppt/slides/_rels/slide38.xml.rels><?xml version="1.0" encoding="UTF-8" standalone="yes"?>
<Relationships xmlns="http://schemas.openxmlformats.org/package/2006/relationships"><Relationship Id="rId6" Type="http://schemas.openxmlformats.org/officeDocument/2006/relationships/notesSlide" Target="../notesSlides/notesSlide37.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39.xml.rels><?xml version="1.0" encoding="UTF-8" standalone="yes"?>
<Relationships xmlns="http://schemas.openxmlformats.org/package/2006/relationships"><Relationship Id="rId6" Type="http://schemas.openxmlformats.org/officeDocument/2006/relationships/notesSlide" Target="../notesSlides/notesSlide38.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40.xml.rels><?xml version="1.0" encoding="UTF-8" standalone="yes"?>
<Relationships xmlns="http://schemas.openxmlformats.org/package/2006/relationships"><Relationship Id="rId6" Type="http://schemas.openxmlformats.org/officeDocument/2006/relationships/notesSlide" Target="../notesSlides/notesSlide39.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41.xml.rels><?xml version="1.0" encoding="UTF-8" standalone="yes"?>
<Relationships xmlns="http://schemas.openxmlformats.org/package/2006/relationships"><Relationship Id="rId6" Type="http://schemas.openxmlformats.org/officeDocument/2006/relationships/notesSlide" Target="../notesSlides/notesSlide40.xml"/><Relationship Id="rId5" Type="http://schemas.openxmlformats.org/officeDocument/2006/relationships/slideLayout" Target="../slideLayouts/slideLayout7.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image" Target="../media/image9.png"/></Relationships>
</file>

<file path=ppt/slides/_rels/slide42.xml.rels><?xml version="1.0" encoding="UTF-8" standalone="yes"?>
<Relationships xmlns="http://schemas.openxmlformats.org/package/2006/relationships"><Relationship Id="rId6" Type="http://schemas.openxmlformats.org/officeDocument/2006/relationships/notesSlide" Target="../notesSlides/notesSlide41.xml"/><Relationship Id="rId5" Type="http://schemas.openxmlformats.org/officeDocument/2006/relationships/slideLayout" Target="../slideLayouts/slideLayout7.xml"/><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t="-21000" b="-21000"/>
          </a:stretch>
        </a:blipFill>
        <a:effectLst/>
      </p:bgPr>
    </p:bg>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 name="任意多边形 16"/>
          <p:cNvSpPr/>
          <p:nvPr/>
        </p:nvSpPr>
        <p:spPr>
          <a:xfrm>
            <a:off x="2379090" y="666071"/>
            <a:ext cx="6093015" cy="1757460"/>
          </a:xfrm>
          <a:custGeom>
            <a:avLst/>
            <a:gdLst>
              <a:gd name="connsiteX0" fmla="*/ 878730 w 6093015"/>
              <a:gd name="connsiteY0" fmla="*/ 0 h 1757460"/>
              <a:gd name="connsiteX1" fmla="*/ 1430279 w 6093015"/>
              <a:gd name="connsiteY1" fmla="*/ 0 h 1757460"/>
              <a:gd name="connsiteX2" fmla="*/ 5541466 w 6093015"/>
              <a:gd name="connsiteY2" fmla="*/ 0 h 1757460"/>
              <a:gd name="connsiteX3" fmla="*/ 6093015 w 6093015"/>
              <a:gd name="connsiteY3" fmla="*/ 0 h 1757460"/>
              <a:gd name="connsiteX4" fmla="*/ 6059221 w 6093015"/>
              <a:gd name="connsiteY4" fmla="*/ 12369 h 1757460"/>
              <a:gd name="connsiteX5" fmla="*/ 5484919 w 6093015"/>
              <a:gd name="connsiteY5" fmla="*/ 878789 h 1757460"/>
              <a:gd name="connsiteX6" fmla="*/ 6059221 w 6093015"/>
              <a:gd name="connsiteY6" fmla="*/ 1745210 h 1757460"/>
              <a:gd name="connsiteX7" fmla="*/ 6092692 w 6093015"/>
              <a:gd name="connsiteY7" fmla="*/ 1757460 h 1757460"/>
              <a:gd name="connsiteX8" fmla="*/ 5541143 w 6093015"/>
              <a:gd name="connsiteY8" fmla="*/ 1757460 h 1757460"/>
              <a:gd name="connsiteX9" fmla="*/ 5541143 w 6093015"/>
              <a:gd name="connsiteY9" fmla="*/ 1757460 h 1757460"/>
              <a:gd name="connsiteX10" fmla="*/ 878730 w 6093015"/>
              <a:gd name="connsiteY10" fmla="*/ 1757459 h 1757460"/>
              <a:gd name="connsiteX11" fmla="*/ 17853 w 6093015"/>
              <a:gd name="connsiteY11" fmla="*/ 1055824 h 1757460"/>
              <a:gd name="connsiteX12" fmla="*/ 0 w 6093015"/>
              <a:gd name="connsiteY12" fmla="*/ 878730 h 1757460"/>
              <a:gd name="connsiteX13" fmla="*/ 17853 w 6093015"/>
              <a:gd name="connsiteY13" fmla="*/ 701635 h 1757460"/>
              <a:gd name="connsiteX14" fmla="*/ 878730 w 6093015"/>
              <a:gd name="connsiteY14" fmla="*/ 0 h 1757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93015" h="1757460">
                <a:moveTo>
                  <a:pt x="878730" y="0"/>
                </a:moveTo>
                <a:lnTo>
                  <a:pt x="1430279" y="0"/>
                </a:lnTo>
                <a:lnTo>
                  <a:pt x="5541466" y="0"/>
                </a:lnTo>
                <a:lnTo>
                  <a:pt x="6093015" y="0"/>
                </a:lnTo>
                <a:lnTo>
                  <a:pt x="6059221" y="12369"/>
                </a:lnTo>
                <a:cubicBezTo>
                  <a:pt x="5721728" y="155116"/>
                  <a:pt x="5484919" y="489298"/>
                  <a:pt x="5484919" y="878789"/>
                </a:cubicBezTo>
                <a:cubicBezTo>
                  <a:pt x="5484919" y="1268281"/>
                  <a:pt x="5721728" y="1602462"/>
                  <a:pt x="6059221" y="1745210"/>
                </a:cubicBezTo>
                <a:lnTo>
                  <a:pt x="6092692" y="1757460"/>
                </a:lnTo>
                <a:lnTo>
                  <a:pt x="5541143" y="1757460"/>
                </a:lnTo>
                <a:lnTo>
                  <a:pt x="5541143" y="1757460"/>
                </a:lnTo>
                <a:lnTo>
                  <a:pt x="878730" y="1757459"/>
                </a:lnTo>
                <a:cubicBezTo>
                  <a:pt x="454085" y="1757459"/>
                  <a:pt x="99791" y="1456246"/>
                  <a:pt x="17853" y="1055824"/>
                </a:cubicBezTo>
                <a:lnTo>
                  <a:pt x="0" y="878730"/>
                </a:lnTo>
                <a:lnTo>
                  <a:pt x="17853" y="701635"/>
                </a:lnTo>
                <a:cubicBezTo>
                  <a:pt x="99791" y="301213"/>
                  <a:pt x="454085" y="0"/>
                  <a:pt x="878730" y="0"/>
                </a:cubicBezTo>
                <a:close/>
              </a:path>
            </a:pathLst>
          </a:cu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6948" r="5914" b="12287"/>
          <a:stretch>
            <a:fillRect/>
          </a:stretch>
        </p:blipFill>
        <p:spPr>
          <a:xfrm>
            <a:off x="7579747" y="541365"/>
            <a:ext cx="2433491" cy="2471458"/>
          </a:xfrm>
          <a:prstGeom prst="rect">
            <a:avLst/>
          </a:prstGeom>
        </p:spPr>
      </p:pic>
      <p:sp>
        <p:nvSpPr>
          <p:cNvPr id="7" name="文本框 6"/>
          <p:cNvSpPr txBox="1"/>
          <p:nvPr/>
        </p:nvSpPr>
        <p:spPr>
          <a:xfrm flipH="1">
            <a:off x="2930639" y="798061"/>
            <a:ext cx="4698722" cy="1446550"/>
          </a:xfrm>
          <a:prstGeom prst="rect">
            <a:avLst/>
          </a:prstGeom>
          <a:noFill/>
        </p:spPr>
        <p:txBody>
          <a:bodyPr wrap="none" rtlCol="0">
            <a:spAutoFit/>
          </a:bodyPr>
          <a:lstStyle/>
          <a:p>
            <a:r>
              <a:rPr lang="zh-CN" altLang="en-US" sz="8800" b="1" dirty="0" smtClean="0">
                <a:solidFill>
                  <a:schemeClr val="bg1"/>
                </a:solidFill>
                <a:latin typeface="微软雅黑" panose="020B0503020204020204" pitchFamily="34" charset="-122"/>
                <a:ea typeface="微软雅黑" panose="020B0503020204020204" pitchFamily="34" charset="-122"/>
              </a:rPr>
              <a:t>绿色环保</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flipH="1">
            <a:off x="1714072" y="2834046"/>
            <a:ext cx="8802410" cy="830997"/>
          </a:xfrm>
          <a:prstGeom prst="rect">
            <a:avLst/>
          </a:prstGeom>
          <a:noFill/>
        </p:spPr>
        <p:txBody>
          <a:bodyPr wrap="none" rtlCol="0">
            <a:spAutoFit/>
          </a:bodyPr>
          <a:lstStyle/>
          <a:p>
            <a:r>
              <a:rPr lang="zh-CN" altLang="en-US" sz="4800" b="1" dirty="0" smtClean="0">
                <a:gradFill>
                  <a:gsLst>
                    <a:gs pos="0">
                      <a:srgbClr val="2FC542"/>
                    </a:gs>
                    <a:gs pos="100000">
                      <a:srgbClr val="0B9522"/>
                    </a:gs>
                  </a:gsLst>
                  <a:lin ang="5400000" scaled="1"/>
                </a:gradFill>
                <a:latin typeface="微软雅黑" panose="020B0503020204020204" pitchFamily="34" charset="-122"/>
                <a:ea typeface="微软雅黑" panose="020B0503020204020204" pitchFamily="34" charset="-122"/>
              </a:rPr>
              <a:t>清新地球能源通用总结计划模板</a:t>
            </a:r>
            <a:endParaRPr lang="zh-CN" altLang="en-US" sz="4800" b="1" dirty="0">
              <a:gradFill>
                <a:gsLst>
                  <a:gs pos="0">
                    <a:srgbClr val="2FC542"/>
                  </a:gs>
                  <a:gs pos="100000">
                    <a:srgbClr val="0B9522"/>
                  </a:gs>
                </a:gsLst>
                <a:lin ang="5400000" scaled="1"/>
              </a:gradFill>
              <a:latin typeface="微软雅黑" panose="020B0503020204020204" pitchFamily="34" charset="-122"/>
              <a:ea typeface="微软雅黑" panose="020B0503020204020204" pitchFamily="34" charset="-122"/>
            </a:endParaRPr>
          </a:p>
        </p:txBody>
      </p:sp>
      <p:pic>
        <p:nvPicPr>
          <p:cNvPr id="2" name="班得瑞 - 安妮的仙境">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5644157" y="-831274"/>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3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par>
                                <p:cTn id="7" presetID="9"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dissolve">
                                      <p:cBhvr>
                                        <p:cTn id="9" dur="750"/>
                                        <p:tgtEl>
                                          <p:spTgt spid="3"/>
                                        </p:tgtEl>
                                      </p:cBhvr>
                                    </p:animEffect>
                                  </p:childTnLst>
                                </p:cTn>
                              </p:par>
                              <p:par>
                                <p:cTn id="10" presetID="9" presetClass="entr" presetSubtype="0" fill="hold" nodeType="withEffect">
                                  <p:stCondLst>
                                    <p:cond delay="25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750"/>
                                        <p:tgtEl>
                                          <p:spTgt spid="4"/>
                                        </p:tgtEl>
                                      </p:cBhvr>
                                    </p:animEffect>
                                  </p:childTnLst>
                                </p:cTn>
                              </p:par>
                            </p:childTnLst>
                          </p:cTn>
                        </p:par>
                        <p:par>
                          <p:cTn id="13" fill="hold">
                            <p:stCondLst>
                              <p:cond delay="0"/>
                            </p:stCondLst>
                            <p:childTnLst>
                              <p:par>
                                <p:cTn id="14" presetID="53" presetClass="entr" presetSubtype="16"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1000" fill="hold"/>
                                        <p:tgtEl>
                                          <p:spTgt spid="5"/>
                                        </p:tgtEl>
                                        <p:attrNameLst>
                                          <p:attrName>ppt_w</p:attrName>
                                        </p:attrNameLst>
                                      </p:cBhvr>
                                      <p:tavLst>
                                        <p:tav tm="0">
                                          <p:val>
                                            <p:fltVal val="0"/>
                                          </p:val>
                                        </p:tav>
                                        <p:tav tm="100000">
                                          <p:val>
                                            <p:strVal val="#ppt_w"/>
                                          </p:val>
                                        </p:tav>
                                      </p:tavLst>
                                    </p:anim>
                                    <p:anim calcmode="lin" valueType="num">
                                      <p:cBhvr>
                                        <p:cTn id="17" dur="1000" fill="hold"/>
                                        <p:tgtEl>
                                          <p:spTgt spid="5"/>
                                        </p:tgtEl>
                                        <p:attrNameLst>
                                          <p:attrName>ppt_h</p:attrName>
                                        </p:attrNameLst>
                                      </p:cBhvr>
                                      <p:tavLst>
                                        <p:tav tm="0">
                                          <p:val>
                                            <p:fltVal val="0"/>
                                          </p:val>
                                        </p:tav>
                                        <p:tav tm="100000">
                                          <p:val>
                                            <p:strVal val="#ppt_h"/>
                                          </p:val>
                                        </p:tav>
                                      </p:tavLst>
                                    </p:anim>
                                    <p:animEffect transition="in" filter="fade">
                                      <p:cBhvr>
                                        <p:cTn id="18" dur="1000"/>
                                        <p:tgtEl>
                                          <p:spTgt spid="5"/>
                                        </p:tgtEl>
                                      </p:cBhvr>
                                    </p:animEffect>
                                  </p:childTnLst>
                                </p:cTn>
                              </p:par>
                            </p:childTnLst>
                          </p:cTn>
                        </p:par>
                        <p:par>
                          <p:cTn id="19" fill="hold">
                            <p:stCondLst>
                              <p:cond delay="1000"/>
                            </p:stCondLst>
                            <p:childTnLst>
                              <p:par>
                                <p:cTn id="20" presetID="22" presetClass="entr" presetSubtype="2"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wipe(right)">
                                      <p:cBhvr>
                                        <p:cTn id="22" dur="1000"/>
                                        <p:tgtEl>
                                          <p:spTgt spid="17"/>
                                        </p:tgtEl>
                                      </p:cBhvr>
                                    </p:animEffect>
                                  </p:childTnLst>
                                </p:cTn>
                              </p:par>
                            </p:childTnLst>
                          </p:cTn>
                        </p:par>
                        <p:par>
                          <p:cTn id="23" fill="hold">
                            <p:stCondLst>
                              <p:cond delay="2000"/>
                            </p:stCondLst>
                            <p:childTnLst>
                              <p:par>
                                <p:cTn id="24" presetID="52" presetClass="entr" presetSubtype="0"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Scale>
                                      <p:cBhvr>
                                        <p:cTn id="26"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7" dur="1000" decel="50000" fill="hold">
                                          <p:stCondLst>
                                            <p:cond delay="0"/>
                                          </p:stCondLst>
                                        </p:cTn>
                                        <p:tgtEl>
                                          <p:spTgt spid="7"/>
                                        </p:tgtEl>
                                        <p:attrNameLst>
                                          <p:attrName>ppt_x</p:attrName>
                                          <p:attrName>ppt_y</p:attrName>
                                        </p:attrNameLst>
                                      </p:cBhvr>
                                    </p:animMotion>
                                    <p:animEffect transition="in" filter="fade">
                                      <p:cBhvr>
                                        <p:cTn id="28" dur="1000"/>
                                        <p:tgtEl>
                                          <p:spTgt spid="7"/>
                                        </p:tgtEl>
                                      </p:cBhvr>
                                    </p:animEffect>
                                  </p:childTnLst>
                                </p:cTn>
                              </p:par>
                            </p:childTnLst>
                          </p:cTn>
                        </p:par>
                        <p:par>
                          <p:cTn id="29" fill="hold">
                            <p:stCondLst>
                              <p:cond delay="3000"/>
                            </p:stCondLst>
                            <p:childTnLst>
                              <p:par>
                                <p:cTn id="30" presetID="26" presetClass="emph" presetSubtype="0" fill="hold" grpId="1" nodeType="afterEffect">
                                  <p:stCondLst>
                                    <p:cond delay="0"/>
                                  </p:stCondLst>
                                  <p:childTnLst>
                                    <p:animEffect transition="out" filter="fade">
                                      <p:cBhvr>
                                        <p:cTn id="31" dur="500" tmFilter="0, 0; .2, .5; .8, .5; 1, 0"/>
                                        <p:tgtEl>
                                          <p:spTgt spid="7"/>
                                        </p:tgtEl>
                                      </p:cBhvr>
                                    </p:animEffect>
                                    <p:animScale>
                                      <p:cBhvr>
                                        <p:cTn id="32" dur="250" autoRev="1" fill="hold"/>
                                        <p:tgtEl>
                                          <p:spTgt spid="7"/>
                                        </p:tgtEl>
                                      </p:cBhvr>
                                      <p:by x="105000" y="105000"/>
                                    </p:animScale>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2"/>
                                        </p:tgtEl>
                                        <p:attrNameLst>
                                          <p:attrName>ppt_y</p:attrName>
                                        </p:attrNameLst>
                                      </p:cBhvr>
                                      <p:tavLst>
                                        <p:tav tm="0">
                                          <p:val>
                                            <p:strVal val="#ppt_y"/>
                                          </p:val>
                                        </p:tav>
                                        <p:tav tm="100000">
                                          <p:val>
                                            <p:strVal val="#ppt_y"/>
                                          </p:val>
                                        </p:tav>
                                      </p:tavLst>
                                    </p:anim>
                                    <p:anim calcmode="lin" valueType="num">
                                      <p:cBhvr>
                                        <p:cTn id="38"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1" repeatCount="indefinite" fill="hold" display="0">
                  <p:stCondLst>
                    <p:cond delay="indefinite"/>
                  </p:stCondLst>
                  <p:endCondLst>
                    <p:cond evt="onStopAudio" delay="0">
                      <p:tgtEl>
                        <p:sldTgt/>
                      </p:tgtEl>
                    </p:cond>
                  </p:endCondLst>
                </p:cTn>
                <p:tgtEl>
                  <p:spTgt spid="2"/>
                </p:tgtEl>
              </p:cMediaNode>
            </p:audio>
          </p:childTnLst>
        </p:cTn>
      </p:par>
    </p:tnLst>
    <p:bldLst>
      <p:bldP spid="17" grpId="0" animBg="1"/>
      <p:bldP spid="7" grpId="0"/>
      <p:bldP spid="7" grpId="1"/>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2" name="组合 51"/>
          <p:cNvGrpSpPr/>
          <p:nvPr/>
        </p:nvGrpSpPr>
        <p:grpSpPr>
          <a:xfrm>
            <a:off x="5807348" y="994004"/>
            <a:ext cx="5077719" cy="634505"/>
            <a:chOff x="5523609" y="994004"/>
            <a:chExt cx="5077719" cy="634505"/>
          </a:xfrm>
        </p:grpSpPr>
        <p:sp>
          <p:nvSpPr>
            <p:cNvPr id="53" name="Freeform 6"/>
            <p:cNvSpPr/>
            <p:nvPr/>
          </p:nvSpPr>
          <p:spPr bwMode="auto">
            <a:xfrm>
              <a:off x="5523609" y="1020322"/>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solidFill>
              <a:srgbClr val="02BF25">
                <a:alpha val="50000"/>
              </a:srgbClr>
            </a:solidFill>
            <a:ln w="10" cap="flat" cmpd="sng">
              <a:noFill/>
              <a:prstDash val="dash"/>
              <a:round/>
            </a:ln>
          </p:spPr>
          <p:txBody>
            <a:bodyPr/>
            <a:lstStyle/>
            <a:p>
              <a:endParaRPr lang="zh-CN" altLang="en-US" sz="1800"/>
            </a:p>
          </p:txBody>
        </p:sp>
        <p:sp>
          <p:nvSpPr>
            <p:cNvPr id="54" name="文本框 53"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328262" y="994004"/>
              <a:ext cx="3877985" cy="584775"/>
            </a:xfrm>
            <a:prstGeom prst="rect">
              <a:avLst/>
            </a:prstGeom>
            <a:noFill/>
            <a:effectLst/>
          </p:spPr>
          <p:txBody>
            <a:bodyPr wrap="none" rtlCol="0">
              <a:spAutoFit/>
            </a:bodyPr>
            <a:lstStyle/>
            <a:p>
              <a:r>
                <a:rPr lang="zh-CN" altLang="en-US" sz="32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2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55" name="组合 54"/>
          <p:cNvGrpSpPr/>
          <p:nvPr/>
        </p:nvGrpSpPr>
        <p:grpSpPr>
          <a:xfrm>
            <a:off x="6307907" y="2065858"/>
            <a:ext cx="5077719" cy="608187"/>
            <a:chOff x="6024168" y="2065858"/>
            <a:chExt cx="5077719" cy="608187"/>
          </a:xfrm>
        </p:grpSpPr>
        <p:sp>
          <p:nvSpPr>
            <p:cNvPr id="56" name="Freeform 6"/>
            <p:cNvSpPr/>
            <p:nvPr/>
          </p:nvSpPr>
          <p:spPr bwMode="auto">
            <a:xfrm>
              <a:off x="6024168" y="2065858"/>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solidFill>
              <a:srgbClr val="02BF25">
                <a:alpha val="80000"/>
              </a:srgbClr>
            </a:solidFill>
            <a:ln w="10" cap="flat" cmpd="sng">
              <a:noFill/>
              <a:prstDash val="dash"/>
              <a:round/>
            </a:ln>
          </p:spPr>
          <p:txBody>
            <a:bodyPr/>
            <a:lstStyle/>
            <a:p>
              <a:endParaRPr lang="zh-CN" altLang="en-US" sz="1800"/>
            </a:p>
          </p:txBody>
        </p:sp>
        <p:sp>
          <p:nvSpPr>
            <p:cNvPr id="57" name="文本框 56"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828820" y="2065858"/>
              <a:ext cx="3892412" cy="584775"/>
            </a:xfrm>
            <a:prstGeom prst="rect">
              <a:avLst/>
            </a:prstGeom>
            <a:noFill/>
            <a:effectLst/>
          </p:spPr>
          <p:txBody>
            <a:bodyPr wrap="none" rtlCol="0">
              <a:spAutoFit/>
            </a:bodyPr>
            <a:lstStyle/>
            <a:p>
              <a:r>
                <a:rPr lang="zh-CN" altLang="en-US" sz="32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2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58" name="组合 57"/>
          <p:cNvGrpSpPr/>
          <p:nvPr/>
        </p:nvGrpSpPr>
        <p:grpSpPr>
          <a:xfrm>
            <a:off x="6463370" y="3135835"/>
            <a:ext cx="5077719" cy="640121"/>
            <a:chOff x="6179631" y="3135835"/>
            <a:chExt cx="5077719" cy="640121"/>
          </a:xfrm>
        </p:grpSpPr>
        <p:sp>
          <p:nvSpPr>
            <p:cNvPr id="59" name="Freeform 6"/>
            <p:cNvSpPr/>
            <p:nvPr/>
          </p:nvSpPr>
          <p:spPr bwMode="auto">
            <a:xfrm>
              <a:off x="6179631" y="3167769"/>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solidFill>
              <a:srgbClr val="02BF25">
                <a:alpha val="50000"/>
              </a:srgbClr>
            </a:solidFill>
            <a:ln w="10" cap="flat" cmpd="sng">
              <a:noFill/>
              <a:prstDash val="dash"/>
              <a:round/>
            </a:ln>
          </p:spPr>
          <p:txBody>
            <a:bodyPr/>
            <a:lstStyle/>
            <a:p>
              <a:endParaRPr lang="zh-CN" altLang="en-US" sz="1800"/>
            </a:p>
          </p:txBody>
        </p:sp>
        <p:sp>
          <p:nvSpPr>
            <p:cNvPr id="60" name="文本框 5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994079" y="3135835"/>
              <a:ext cx="3892412" cy="584775"/>
            </a:xfrm>
            <a:prstGeom prst="rect">
              <a:avLst/>
            </a:prstGeom>
            <a:noFill/>
            <a:effectLst/>
          </p:spPr>
          <p:txBody>
            <a:bodyPr wrap="none" rtlCol="0">
              <a:spAutoFit/>
            </a:bodyPr>
            <a:lstStyle/>
            <a:p>
              <a:r>
                <a:rPr lang="zh-CN" altLang="en-US" sz="32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2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61" name="组合 60"/>
          <p:cNvGrpSpPr/>
          <p:nvPr/>
        </p:nvGrpSpPr>
        <p:grpSpPr>
          <a:xfrm>
            <a:off x="6307907" y="4225265"/>
            <a:ext cx="5077719" cy="608187"/>
            <a:chOff x="6024168" y="4225265"/>
            <a:chExt cx="5077719" cy="608187"/>
          </a:xfrm>
        </p:grpSpPr>
        <p:sp>
          <p:nvSpPr>
            <p:cNvPr id="62" name="Freeform 6"/>
            <p:cNvSpPr/>
            <p:nvPr/>
          </p:nvSpPr>
          <p:spPr bwMode="auto">
            <a:xfrm>
              <a:off x="6024168" y="422526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solidFill>
              <a:srgbClr val="02BF25">
                <a:alpha val="80000"/>
              </a:srgbClr>
            </a:solidFill>
            <a:ln w="10" cap="flat" cmpd="sng">
              <a:noFill/>
              <a:prstDash val="dash"/>
              <a:round/>
            </a:ln>
          </p:spPr>
          <p:txBody>
            <a:bodyPr/>
            <a:lstStyle/>
            <a:p>
              <a:endParaRPr lang="zh-CN" altLang="en-US" sz="1800"/>
            </a:p>
          </p:txBody>
        </p:sp>
        <p:sp>
          <p:nvSpPr>
            <p:cNvPr id="63" name="文本框 62"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838615" y="4231765"/>
              <a:ext cx="3892412" cy="584775"/>
            </a:xfrm>
            <a:prstGeom prst="rect">
              <a:avLst/>
            </a:prstGeom>
            <a:noFill/>
            <a:effectLst/>
          </p:spPr>
          <p:txBody>
            <a:bodyPr wrap="none" rtlCol="0">
              <a:spAutoFit/>
            </a:bodyPr>
            <a:lstStyle/>
            <a:p>
              <a:r>
                <a:rPr lang="zh-CN" altLang="en-US" sz="32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2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grpSp>
        <p:nvGrpSpPr>
          <p:cNvPr id="64" name="组合 63"/>
          <p:cNvGrpSpPr/>
          <p:nvPr/>
        </p:nvGrpSpPr>
        <p:grpSpPr>
          <a:xfrm>
            <a:off x="5807348" y="5315218"/>
            <a:ext cx="5077719" cy="608187"/>
            <a:chOff x="5523609" y="5315218"/>
            <a:chExt cx="5077719" cy="608187"/>
          </a:xfrm>
        </p:grpSpPr>
        <p:sp>
          <p:nvSpPr>
            <p:cNvPr id="65" name="Freeform 6"/>
            <p:cNvSpPr/>
            <p:nvPr/>
          </p:nvSpPr>
          <p:spPr bwMode="auto">
            <a:xfrm>
              <a:off x="5523609" y="5315218"/>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solidFill>
              <a:srgbClr val="02BF25">
                <a:alpha val="50000"/>
              </a:srgbClr>
            </a:solidFill>
            <a:ln w="10" cap="flat" cmpd="sng">
              <a:noFill/>
              <a:prstDash val="dash"/>
              <a:round/>
            </a:ln>
          </p:spPr>
          <p:txBody>
            <a:bodyPr/>
            <a:lstStyle/>
            <a:p>
              <a:endParaRPr lang="zh-CN" altLang="en-US" sz="1800"/>
            </a:p>
          </p:txBody>
        </p:sp>
        <p:sp>
          <p:nvSpPr>
            <p:cNvPr id="66" name="文本框 65"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6338057" y="5326922"/>
              <a:ext cx="3892412" cy="584775"/>
            </a:xfrm>
            <a:prstGeom prst="rect">
              <a:avLst/>
            </a:prstGeom>
            <a:noFill/>
            <a:effectLst/>
          </p:spPr>
          <p:txBody>
            <a:bodyPr wrap="none" rtlCol="0">
              <a:spAutoFit/>
            </a:bodyPr>
            <a:lstStyle/>
            <a:p>
              <a:r>
                <a:rPr lang="zh-CN" altLang="en-US" sz="3200" b="1" dirty="0" smtClean="0">
                  <a:solidFill>
                    <a:schemeClr val="bg1"/>
                  </a:solidFill>
                  <a:latin typeface="幼圆" panose="02010509060101010101" pitchFamily="49" charset="-122"/>
                  <a:ea typeface="幼圆" panose="02010509060101010101" pitchFamily="49" charset="-122"/>
                  <a:cs typeface="Kartika" panose="02020503030404060203" pitchFamily="18" charset="0"/>
                </a:rPr>
                <a:t>请在此输入您的标题</a:t>
              </a:r>
              <a:endParaRPr lang="en-US" altLang="zh-CN" sz="32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grpSp>
      <p:pic>
        <p:nvPicPr>
          <p:cNvPr id="73" name="图片 72"/>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738502" y="1734429"/>
            <a:ext cx="4228919" cy="4294897"/>
          </a:xfrm>
          <a:prstGeom prst="rect">
            <a:avLst/>
          </a:prstGeom>
        </p:spPr>
      </p:pic>
      <p:grpSp>
        <p:nvGrpSpPr>
          <p:cNvPr id="3" name="组合 2"/>
          <p:cNvGrpSpPr/>
          <p:nvPr/>
        </p:nvGrpSpPr>
        <p:grpSpPr>
          <a:xfrm>
            <a:off x="5522047" y="1959938"/>
            <a:ext cx="804652" cy="820027"/>
            <a:chOff x="5522047" y="1959938"/>
            <a:chExt cx="804652" cy="820027"/>
          </a:xfrm>
        </p:grpSpPr>
        <p:sp>
          <p:nvSpPr>
            <p:cNvPr id="37" name="Freeform 5"/>
            <p:cNvSpPr>
              <a:spLocks noEditPoints="1"/>
            </p:cNvSpPr>
            <p:nvPr/>
          </p:nvSpPr>
          <p:spPr bwMode="auto">
            <a:xfrm>
              <a:off x="5522047" y="1959938"/>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gradFill>
              <a:gsLst>
                <a:gs pos="0">
                  <a:srgbClr val="2FC542"/>
                </a:gs>
                <a:gs pos="100000">
                  <a:srgbClr val="0B9522"/>
                </a:gs>
              </a:gsLst>
              <a:lin ang="5400000" scaled="1"/>
            </a:gradFill>
            <a:ln>
              <a:noFill/>
            </a:ln>
          </p:spPr>
          <p:txBody>
            <a:bodyPr/>
            <a:lstStyle/>
            <a:p>
              <a:endParaRPr lang="zh-CN" altLang="en-US" sz="1800"/>
            </a:p>
          </p:txBody>
        </p:sp>
        <p:grpSp>
          <p:nvGrpSpPr>
            <p:cNvPr id="74" name="Group 107"/>
            <p:cNvGrpSpPr/>
            <p:nvPr/>
          </p:nvGrpSpPr>
          <p:grpSpPr>
            <a:xfrm>
              <a:off x="5751490" y="2071899"/>
              <a:ext cx="391711" cy="538603"/>
              <a:chOff x="8597901" y="2862263"/>
              <a:chExt cx="571500" cy="785813"/>
            </a:xfrm>
            <a:solidFill>
              <a:schemeClr val="bg1"/>
            </a:solidFill>
          </p:grpSpPr>
          <p:sp>
            <p:nvSpPr>
              <p:cNvPr id="75"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ln>
            </p:spPr>
            <p:txBody>
              <a:bodyPr vert="horz" wrap="square" lIns="121920" tIns="60960" rIns="121920" bIns="60960" numCol="1" anchor="t" anchorCtr="0" compatLnSpc="1"/>
              <a:lstStyle/>
              <a:p>
                <a:endParaRPr lang="en-US" sz="2400"/>
              </a:p>
            </p:txBody>
          </p:sp>
          <p:sp>
            <p:nvSpPr>
              <p:cNvPr id="76"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ln>
            </p:spPr>
            <p:txBody>
              <a:bodyPr vert="horz" wrap="square" lIns="121920" tIns="60960" rIns="121920" bIns="60960" numCol="1" anchor="t" anchorCtr="0" compatLnSpc="1"/>
              <a:lstStyle/>
              <a:p>
                <a:endParaRPr lang="en-US" sz="2400"/>
              </a:p>
            </p:txBody>
          </p:sp>
          <p:sp>
            <p:nvSpPr>
              <p:cNvPr id="77"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ln>
            </p:spPr>
            <p:txBody>
              <a:bodyPr vert="horz" wrap="square" lIns="121920" tIns="60960" rIns="121920" bIns="60960" numCol="1" anchor="t" anchorCtr="0" compatLnSpc="1"/>
              <a:lstStyle/>
              <a:p>
                <a:endParaRPr lang="en-US" sz="2400"/>
              </a:p>
            </p:txBody>
          </p:sp>
        </p:grpSp>
      </p:grpSp>
      <p:grpSp>
        <p:nvGrpSpPr>
          <p:cNvPr id="4" name="组合 3"/>
          <p:cNvGrpSpPr/>
          <p:nvPr/>
        </p:nvGrpSpPr>
        <p:grpSpPr>
          <a:xfrm>
            <a:off x="5677510" y="3061850"/>
            <a:ext cx="804653" cy="820027"/>
            <a:chOff x="5677510" y="3061850"/>
            <a:chExt cx="804653" cy="820027"/>
          </a:xfrm>
        </p:grpSpPr>
        <p:sp>
          <p:nvSpPr>
            <p:cNvPr id="43" name="Freeform 5"/>
            <p:cNvSpPr>
              <a:spLocks noEditPoints="1"/>
            </p:cNvSpPr>
            <p:nvPr/>
          </p:nvSpPr>
          <p:spPr bwMode="auto">
            <a:xfrm>
              <a:off x="5677510" y="3061850"/>
              <a:ext cx="804653"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gradFill>
              <a:gsLst>
                <a:gs pos="0">
                  <a:srgbClr val="2FC542"/>
                </a:gs>
                <a:gs pos="100000">
                  <a:srgbClr val="0B9522"/>
                </a:gs>
              </a:gsLst>
              <a:lin ang="5400000" scaled="1"/>
            </a:gradFill>
            <a:ln>
              <a:noFill/>
            </a:ln>
          </p:spPr>
          <p:txBody>
            <a:bodyPr/>
            <a:lstStyle/>
            <a:p>
              <a:endParaRPr lang="zh-CN" altLang="en-US" sz="1800"/>
            </a:p>
          </p:txBody>
        </p:sp>
        <p:sp>
          <p:nvSpPr>
            <p:cNvPr id="78" name="Freeform 8"/>
            <p:cNvSpPr>
              <a:spLocks noEditPoints="1"/>
            </p:cNvSpPr>
            <p:nvPr/>
          </p:nvSpPr>
          <p:spPr bwMode="auto">
            <a:xfrm>
              <a:off x="5873528" y="3261731"/>
              <a:ext cx="449324" cy="455630"/>
            </a:xfrm>
            <a:custGeom>
              <a:avLst/>
              <a:gdLst/>
              <a:ahLst/>
              <a:cxnLst>
                <a:cxn ang="0">
                  <a:pos x="152" y="51"/>
                </a:cxn>
                <a:cxn ang="0">
                  <a:pos x="116" y="30"/>
                </a:cxn>
                <a:cxn ang="0">
                  <a:pos x="74" y="60"/>
                </a:cxn>
                <a:cxn ang="0">
                  <a:pos x="73" y="59"/>
                </a:cxn>
                <a:cxn ang="0">
                  <a:pos x="54" y="12"/>
                </a:cxn>
                <a:cxn ang="0">
                  <a:pos x="12" y="11"/>
                </a:cxn>
                <a:cxn ang="0">
                  <a:pos x="11" y="53"/>
                </a:cxn>
                <a:cxn ang="0">
                  <a:pos x="54" y="74"/>
                </a:cxn>
                <a:cxn ang="0">
                  <a:pos x="55" y="79"/>
                </a:cxn>
                <a:cxn ang="0">
                  <a:pos x="29" y="119"/>
                </a:cxn>
                <a:cxn ang="0">
                  <a:pos x="51" y="155"/>
                </a:cxn>
                <a:cxn ang="0">
                  <a:pos x="86" y="133"/>
                </a:cxn>
                <a:cxn ang="0">
                  <a:pos x="80" y="85"/>
                </a:cxn>
                <a:cxn ang="0">
                  <a:pos x="82" y="82"/>
                </a:cxn>
                <a:cxn ang="0">
                  <a:pos x="130" y="87"/>
                </a:cxn>
                <a:cxn ang="0">
                  <a:pos x="152" y="51"/>
                </a:cxn>
                <a:cxn ang="0">
                  <a:pos x="70" y="88"/>
                </a:cxn>
                <a:cxn ang="0">
                  <a:pos x="55" y="74"/>
                </a:cxn>
                <a:cxn ang="0">
                  <a:pos x="70" y="60"/>
                </a:cxn>
                <a:cxn ang="0">
                  <a:pos x="84" y="74"/>
                </a:cxn>
                <a:cxn ang="0">
                  <a:pos x="70" y="88"/>
                </a:cxn>
                <a:cxn ang="0">
                  <a:pos x="70" y="88"/>
                </a:cxn>
                <a:cxn ang="0">
                  <a:pos x="70" y="88"/>
                </a:cxn>
              </a:cxnLst>
              <a:rect l="0" t="0" r="r" b="b"/>
              <a:pathLst>
                <a:path w="156" h="158">
                  <a:moveTo>
                    <a:pt x="152" y="51"/>
                  </a:moveTo>
                  <a:cubicBezTo>
                    <a:pt x="148" y="36"/>
                    <a:pt x="132" y="26"/>
                    <a:pt x="116" y="30"/>
                  </a:cubicBezTo>
                  <a:cubicBezTo>
                    <a:pt x="104" y="33"/>
                    <a:pt x="82" y="46"/>
                    <a:pt x="74" y="60"/>
                  </a:cubicBezTo>
                  <a:cubicBezTo>
                    <a:pt x="74" y="59"/>
                    <a:pt x="74" y="59"/>
                    <a:pt x="73" y="59"/>
                  </a:cubicBezTo>
                  <a:cubicBezTo>
                    <a:pt x="73" y="44"/>
                    <a:pt x="62" y="21"/>
                    <a:pt x="54" y="12"/>
                  </a:cubicBezTo>
                  <a:cubicBezTo>
                    <a:pt x="42" y="1"/>
                    <a:pt x="24" y="0"/>
                    <a:pt x="12" y="11"/>
                  </a:cubicBezTo>
                  <a:cubicBezTo>
                    <a:pt x="0" y="23"/>
                    <a:pt x="0" y="41"/>
                    <a:pt x="11" y="53"/>
                  </a:cubicBezTo>
                  <a:cubicBezTo>
                    <a:pt x="19" y="61"/>
                    <a:pt x="39" y="72"/>
                    <a:pt x="54" y="74"/>
                  </a:cubicBezTo>
                  <a:cubicBezTo>
                    <a:pt x="54" y="76"/>
                    <a:pt x="54" y="77"/>
                    <a:pt x="55" y="79"/>
                  </a:cubicBezTo>
                  <a:cubicBezTo>
                    <a:pt x="43" y="88"/>
                    <a:pt x="31" y="108"/>
                    <a:pt x="29" y="119"/>
                  </a:cubicBezTo>
                  <a:cubicBezTo>
                    <a:pt x="25" y="135"/>
                    <a:pt x="35" y="151"/>
                    <a:pt x="51" y="155"/>
                  </a:cubicBezTo>
                  <a:cubicBezTo>
                    <a:pt x="67" y="158"/>
                    <a:pt x="82" y="148"/>
                    <a:pt x="86" y="133"/>
                  </a:cubicBezTo>
                  <a:cubicBezTo>
                    <a:pt x="89" y="121"/>
                    <a:pt x="87" y="98"/>
                    <a:pt x="80" y="85"/>
                  </a:cubicBezTo>
                  <a:cubicBezTo>
                    <a:pt x="81" y="84"/>
                    <a:pt x="82" y="83"/>
                    <a:pt x="82" y="82"/>
                  </a:cubicBezTo>
                  <a:cubicBezTo>
                    <a:pt x="96" y="89"/>
                    <a:pt x="119" y="90"/>
                    <a:pt x="130" y="87"/>
                  </a:cubicBezTo>
                  <a:cubicBezTo>
                    <a:pt x="146" y="83"/>
                    <a:pt x="156" y="67"/>
                    <a:pt x="152" y="51"/>
                  </a:cubicBezTo>
                  <a:close/>
                  <a:moveTo>
                    <a:pt x="70" y="88"/>
                  </a:moveTo>
                  <a:cubicBezTo>
                    <a:pt x="62" y="88"/>
                    <a:pt x="55" y="82"/>
                    <a:pt x="55" y="74"/>
                  </a:cubicBezTo>
                  <a:cubicBezTo>
                    <a:pt x="55" y="66"/>
                    <a:pt x="62" y="60"/>
                    <a:pt x="70" y="60"/>
                  </a:cubicBezTo>
                  <a:cubicBezTo>
                    <a:pt x="78" y="60"/>
                    <a:pt x="84" y="66"/>
                    <a:pt x="84" y="74"/>
                  </a:cubicBezTo>
                  <a:cubicBezTo>
                    <a:pt x="84" y="82"/>
                    <a:pt x="78" y="88"/>
                    <a:pt x="70" y="88"/>
                  </a:cubicBezTo>
                  <a:close/>
                  <a:moveTo>
                    <a:pt x="70" y="88"/>
                  </a:moveTo>
                  <a:cubicBezTo>
                    <a:pt x="70" y="88"/>
                    <a:pt x="70" y="88"/>
                    <a:pt x="70" y="88"/>
                  </a:cubicBezTo>
                </a:path>
              </a:pathLst>
            </a:custGeom>
            <a:solidFill>
              <a:schemeClr val="bg1"/>
            </a:solidFill>
            <a:ln w="9525">
              <a:noFill/>
              <a:round/>
            </a:ln>
          </p:spPr>
          <p:txBody>
            <a:bodyPr vert="horz" wrap="square" lIns="121920" tIns="60960" rIns="121920" bIns="60960" numCol="1" anchor="t" anchorCtr="0" compatLnSpc="1"/>
            <a:lstStyle/>
            <a:p>
              <a:pPr algn="r" rtl="1"/>
              <a:endParaRPr lang="en-US" sz="2400" dirty="0"/>
            </a:p>
          </p:txBody>
        </p:sp>
      </p:grpSp>
      <p:grpSp>
        <p:nvGrpSpPr>
          <p:cNvPr id="7" name="组合 6"/>
          <p:cNvGrpSpPr/>
          <p:nvPr/>
        </p:nvGrpSpPr>
        <p:grpSpPr>
          <a:xfrm>
            <a:off x="5522047" y="4119344"/>
            <a:ext cx="804652" cy="820027"/>
            <a:chOff x="5522047" y="4119344"/>
            <a:chExt cx="804652" cy="820027"/>
          </a:xfrm>
        </p:grpSpPr>
        <p:sp>
          <p:nvSpPr>
            <p:cNvPr id="32" name="Freeform 5"/>
            <p:cNvSpPr>
              <a:spLocks noEditPoints="1"/>
            </p:cNvSpPr>
            <p:nvPr/>
          </p:nvSpPr>
          <p:spPr bwMode="auto">
            <a:xfrm>
              <a:off x="5522047" y="4119344"/>
              <a:ext cx="804652"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gradFill>
              <a:gsLst>
                <a:gs pos="0">
                  <a:srgbClr val="2FC542"/>
                </a:gs>
                <a:gs pos="100000">
                  <a:srgbClr val="0B9522"/>
                </a:gs>
              </a:gsLst>
              <a:lin ang="5400000" scaled="1"/>
            </a:gradFill>
            <a:ln>
              <a:noFill/>
            </a:ln>
          </p:spPr>
          <p:txBody>
            <a:bodyPr/>
            <a:lstStyle/>
            <a:p>
              <a:endParaRPr lang="zh-CN" altLang="en-US" sz="1800"/>
            </a:p>
          </p:txBody>
        </p:sp>
        <p:sp>
          <p:nvSpPr>
            <p:cNvPr id="79" name="Freeform 38"/>
            <p:cNvSpPr>
              <a:spLocks noEditPoints="1"/>
            </p:cNvSpPr>
            <p:nvPr/>
          </p:nvSpPr>
          <p:spPr bwMode="auto">
            <a:xfrm>
              <a:off x="5786312" y="4303938"/>
              <a:ext cx="301469" cy="440428"/>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grpSp>
        <p:nvGrpSpPr>
          <p:cNvPr id="8" name="组合 7"/>
          <p:cNvGrpSpPr/>
          <p:nvPr/>
        </p:nvGrpSpPr>
        <p:grpSpPr>
          <a:xfrm>
            <a:off x="5021488" y="5209299"/>
            <a:ext cx="804653" cy="820027"/>
            <a:chOff x="5021488" y="5209299"/>
            <a:chExt cx="804653" cy="820027"/>
          </a:xfrm>
        </p:grpSpPr>
        <p:sp>
          <p:nvSpPr>
            <p:cNvPr id="40" name="Freeform 5"/>
            <p:cNvSpPr>
              <a:spLocks noEditPoints="1"/>
            </p:cNvSpPr>
            <p:nvPr/>
          </p:nvSpPr>
          <p:spPr bwMode="auto">
            <a:xfrm>
              <a:off x="5021488" y="5209299"/>
              <a:ext cx="804653"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gradFill>
              <a:gsLst>
                <a:gs pos="0">
                  <a:srgbClr val="2FC542"/>
                </a:gs>
                <a:gs pos="100000">
                  <a:srgbClr val="0B9522"/>
                </a:gs>
              </a:gsLst>
              <a:lin ang="5400000" scaled="1"/>
            </a:gradFill>
            <a:ln>
              <a:noFill/>
            </a:ln>
          </p:spPr>
          <p:txBody>
            <a:bodyPr/>
            <a:lstStyle/>
            <a:p>
              <a:endParaRPr lang="zh-CN" altLang="en-US" sz="1800"/>
            </a:p>
          </p:txBody>
        </p:sp>
        <p:grpSp>
          <p:nvGrpSpPr>
            <p:cNvPr id="80" name="Group 117"/>
            <p:cNvGrpSpPr/>
            <p:nvPr/>
          </p:nvGrpSpPr>
          <p:grpSpPr>
            <a:xfrm>
              <a:off x="5200128" y="5448245"/>
              <a:ext cx="447371" cy="297109"/>
              <a:chOff x="8291513" y="4287838"/>
              <a:chExt cx="415925" cy="276225"/>
            </a:xfrm>
            <a:solidFill>
              <a:schemeClr val="bg1"/>
            </a:solidFill>
          </p:grpSpPr>
          <p:sp>
            <p:nvSpPr>
              <p:cNvPr id="81" name="Freeform 6"/>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close/>
                    <a:moveTo>
                      <a:pt x="134" y="64"/>
                    </a:moveTo>
                    <a:lnTo>
                      <a:pt x="134" y="11"/>
                    </a:lnTo>
                    <a:lnTo>
                      <a:pt x="171" y="11"/>
                    </a:lnTo>
                    <a:lnTo>
                      <a:pt x="180" y="64"/>
                    </a:lnTo>
                    <a:lnTo>
                      <a:pt x="134" y="64"/>
                    </a:lnTo>
                    <a:close/>
                    <a:moveTo>
                      <a:pt x="182" y="70"/>
                    </a:moveTo>
                    <a:lnTo>
                      <a:pt x="191" y="123"/>
                    </a:lnTo>
                    <a:lnTo>
                      <a:pt x="134" y="123"/>
                    </a:lnTo>
                    <a:lnTo>
                      <a:pt x="134" y="70"/>
                    </a:lnTo>
                    <a:lnTo>
                      <a:pt x="182" y="70"/>
                    </a:lnTo>
                    <a:close/>
                    <a:moveTo>
                      <a:pt x="129" y="64"/>
                    </a:moveTo>
                    <a:lnTo>
                      <a:pt x="85" y="64"/>
                    </a:lnTo>
                    <a:lnTo>
                      <a:pt x="94" y="11"/>
                    </a:lnTo>
                    <a:lnTo>
                      <a:pt x="129" y="11"/>
                    </a:lnTo>
                    <a:lnTo>
                      <a:pt x="129" y="64"/>
                    </a:lnTo>
                    <a:close/>
                    <a:moveTo>
                      <a:pt x="129" y="70"/>
                    </a:moveTo>
                    <a:lnTo>
                      <a:pt x="129" y="123"/>
                    </a:lnTo>
                    <a:lnTo>
                      <a:pt x="74" y="123"/>
                    </a:lnTo>
                    <a:lnTo>
                      <a:pt x="83" y="70"/>
                    </a:lnTo>
                    <a:lnTo>
                      <a:pt x="129" y="70"/>
                    </a:lnTo>
                    <a:close/>
                    <a:moveTo>
                      <a:pt x="196" y="123"/>
                    </a:moveTo>
                    <a:lnTo>
                      <a:pt x="187" y="70"/>
                    </a:lnTo>
                    <a:lnTo>
                      <a:pt x="229" y="70"/>
                    </a:lnTo>
                    <a:lnTo>
                      <a:pt x="246" y="123"/>
                    </a:lnTo>
                    <a:lnTo>
                      <a:pt x="196" y="123"/>
                    </a:lnTo>
                    <a:close/>
                    <a:moveTo>
                      <a:pt x="226" y="64"/>
                    </a:moveTo>
                    <a:lnTo>
                      <a:pt x="185" y="64"/>
                    </a:lnTo>
                    <a:lnTo>
                      <a:pt x="176" y="11"/>
                    </a:lnTo>
                    <a:lnTo>
                      <a:pt x="209" y="11"/>
                    </a:lnTo>
                    <a:lnTo>
                      <a:pt x="226" y="64"/>
                    </a:lnTo>
                    <a:close/>
                    <a:moveTo>
                      <a:pt x="54" y="11"/>
                    </a:moveTo>
                    <a:lnTo>
                      <a:pt x="88" y="11"/>
                    </a:lnTo>
                    <a:lnTo>
                      <a:pt x="79" y="64"/>
                    </a:lnTo>
                    <a:lnTo>
                      <a:pt x="37" y="64"/>
                    </a:lnTo>
                    <a:lnTo>
                      <a:pt x="54" y="11"/>
                    </a:lnTo>
                    <a:close/>
                    <a:moveTo>
                      <a:pt x="35" y="70"/>
                    </a:moveTo>
                    <a:lnTo>
                      <a:pt x="77" y="70"/>
                    </a:lnTo>
                    <a:lnTo>
                      <a:pt x="68" y="123"/>
                    </a:lnTo>
                    <a:lnTo>
                      <a:pt x="17" y="123"/>
                    </a:lnTo>
                    <a:lnTo>
                      <a:pt x="35" y="70"/>
                    </a:lnTo>
                    <a:close/>
                    <a:moveTo>
                      <a:pt x="35" y="70"/>
                    </a:moveTo>
                    <a:lnTo>
                      <a:pt x="35" y="7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2" name="Freeform 7"/>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moveTo>
                      <a:pt x="134" y="64"/>
                    </a:moveTo>
                    <a:lnTo>
                      <a:pt x="134" y="11"/>
                    </a:lnTo>
                    <a:lnTo>
                      <a:pt x="171" y="11"/>
                    </a:lnTo>
                    <a:lnTo>
                      <a:pt x="180" y="64"/>
                    </a:lnTo>
                    <a:lnTo>
                      <a:pt x="134" y="64"/>
                    </a:lnTo>
                    <a:moveTo>
                      <a:pt x="182" y="70"/>
                    </a:moveTo>
                    <a:lnTo>
                      <a:pt x="191" y="123"/>
                    </a:lnTo>
                    <a:lnTo>
                      <a:pt x="134" y="123"/>
                    </a:lnTo>
                    <a:lnTo>
                      <a:pt x="134" y="70"/>
                    </a:lnTo>
                    <a:lnTo>
                      <a:pt x="182" y="70"/>
                    </a:lnTo>
                    <a:moveTo>
                      <a:pt x="129" y="64"/>
                    </a:moveTo>
                    <a:lnTo>
                      <a:pt x="85" y="64"/>
                    </a:lnTo>
                    <a:lnTo>
                      <a:pt x="94" y="11"/>
                    </a:lnTo>
                    <a:lnTo>
                      <a:pt x="129" y="11"/>
                    </a:lnTo>
                    <a:lnTo>
                      <a:pt x="129" y="64"/>
                    </a:lnTo>
                    <a:moveTo>
                      <a:pt x="129" y="70"/>
                    </a:moveTo>
                    <a:lnTo>
                      <a:pt x="129" y="123"/>
                    </a:lnTo>
                    <a:lnTo>
                      <a:pt x="74" y="123"/>
                    </a:lnTo>
                    <a:lnTo>
                      <a:pt x="83" y="70"/>
                    </a:lnTo>
                    <a:lnTo>
                      <a:pt x="129" y="70"/>
                    </a:lnTo>
                    <a:moveTo>
                      <a:pt x="196" y="123"/>
                    </a:moveTo>
                    <a:lnTo>
                      <a:pt x="187" y="70"/>
                    </a:lnTo>
                    <a:lnTo>
                      <a:pt x="229" y="70"/>
                    </a:lnTo>
                    <a:lnTo>
                      <a:pt x="246" y="123"/>
                    </a:lnTo>
                    <a:lnTo>
                      <a:pt x="196" y="123"/>
                    </a:lnTo>
                    <a:moveTo>
                      <a:pt x="226" y="64"/>
                    </a:moveTo>
                    <a:lnTo>
                      <a:pt x="185" y="64"/>
                    </a:lnTo>
                    <a:lnTo>
                      <a:pt x="176" y="11"/>
                    </a:lnTo>
                    <a:lnTo>
                      <a:pt x="209" y="11"/>
                    </a:lnTo>
                    <a:lnTo>
                      <a:pt x="226" y="64"/>
                    </a:lnTo>
                    <a:moveTo>
                      <a:pt x="54" y="11"/>
                    </a:moveTo>
                    <a:lnTo>
                      <a:pt x="88" y="11"/>
                    </a:lnTo>
                    <a:lnTo>
                      <a:pt x="79" y="64"/>
                    </a:lnTo>
                    <a:lnTo>
                      <a:pt x="37" y="64"/>
                    </a:lnTo>
                    <a:lnTo>
                      <a:pt x="54" y="11"/>
                    </a:lnTo>
                    <a:moveTo>
                      <a:pt x="35" y="70"/>
                    </a:moveTo>
                    <a:lnTo>
                      <a:pt x="77" y="70"/>
                    </a:lnTo>
                    <a:lnTo>
                      <a:pt x="68" y="123"/>
                    </a:lnTo>
                    <a:lnTo>
                      <a:pt x="17" y="123"/>
                    </a:lnTo>
                    <a:lnTo>
                      <a:pt x="35" y="70"/>
                    </a:lnTo>
                    <a:moveTo>
                      <a:pt x="35" y="70"/>
                    </a:moveTo>
                    <a:lnTo>
                      <a:pt x="35" y="70"/>
                    </a:lnTo>
                  </a:path>
                </a:pathLst>
              </a:custGeom>
              <a:grpFill/>
              <a:ln w="9525">
                <a:noFill/>
                <a:round/>
              </a:ln>
            </p:spPr>
            <p:txBody>
              <a:bodyPr vert="horz" wrap="square" lIns="121920" tIns="60960" rIns="121920" bIns="60960" numCol="1" anchor="t" anchorCtr="0" compatLnSpc="1"/>
              <a:lstStyle/>
              <a:p>
                <a:endParaRPr lang="en-US" sz="2400"/>
              </a:p>
            </p:txBody>
          </p:sp>
        </p:grpSp>
      </p:grpSp>
      <p:grpSp>
        <p:nvGrpSpPr>
          <p:cNvPr id="2" name="组合 1"/>
          <p:cNvGrpSpPr/>
          <p:nvPr/>
        </p:nvGrpSpPr>
        <p:grpSpPr>
          <a:xfrm>
            <a:off x="5021488" y="914402"/>
            <a:ext cx="804653" cy="820027"/>
            <a:chOff x="5021488" y="914402"/>
            <a:chExt cx="804653" cy="820027"/>
          </a:xfrm>
        </p:grpSpPr>
        <p:sp>
          <p:nvSpPr>
            <p:cNvPr id="50" name="Freeform 5"/>
            <p:cNvSpPr>
              <a:spLocks noEditPoints="1"/>
            </p:cNvSpPr>
            <p:nvPr/>
          </p:nvSpPr>
          <p:spPr bwMode="auto">
            <a:xfrm>
              <a:off x="5021488" y="914402"/>
              <a:ext cx="804653" cy="820027"/>
            </a:xfrm>
            <a:custGeom>
              <a:avLst/>
              <a:gdLst>
                <a:gd name="T0" fmla="*/ 468 w 936"/>
                <a:gd name="T1" fmla="*/ 0 h 936"/>
                <a:gd name="T2" fmla="*/ 936 w 936"/>
                <a:gd name="T3" fmla="*/ 468 h 936"/>
                <a:gd name="T4" fmla="*/ 468 w 936"/>
                <a:gd name="T5" fmla="*/ 936 h 936"/>
                <a:gd name="T6" fmla="*/ 0 w 936"/>
                <a:gd name="T7" fmla="*/ 468 h 936"/>
                <a:gd name="T8" fmla="*/ 468 w 936"/>
                <a:gd name="T9" fmla="*/ 0 h 936"/>
                <a:gd name="T10" fmla="*/ 468 w 936"/>
                <a:gd name="T11" fmla="*/ 39 h 936"/>
                <a:gd name="T12" fmla="*/ 896 w 936"/>
                <a:gd name="T13" fmla="*/ 468 h 936"/>
                <a:gd name="T14" fmla="*/ 468 w 936"/>
                <a:gd name="T15" fmla="*/ 896 h 936"/>
                <a:gd name="T16" fmla="*/ 39 w 936"/>
                <a:gd name="T17" fmla="*/ 468 h 936"/>
                <a:gd name="T18" fmla="*/ 468 w 936"/>
                <a:gd name="T19" fmla="*/ 39 h 936"/>
                <a:gd name="T20" fmla="*/ 468 w 936"/>
                <a:gd name="T21" fmla="*/ 79 h 936"/>
                <a:gd name="T22" fmla="*/ 857 w 936"/>
                <a:gd name="T23" fmla="*/ 468 h 936"/>
                <a:gd name="T24" fmla="*/ 468 w 936"/>
                <a:gd name="T25" fmla="*/ 857 h 936"/>
                <a:gd name="T26" fmla="*/ 79 w 936"/>
                <a:gd name="T27" fmla="*/ 468 h 936"/>
                <a:gd name="T28" fmla="*/ 468 w 936"/>
                <a:gd name="T29" fmla="*/ 79 h 9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36" h="936">
                  <a:moveTo>
                    <a:pt x="468" y="0"/>
                  </a:moveTo>
                  <a:cubicBezTo>
                    <a:pt x="726" y="0"/>
                    <a:pt x="936" y="209"/>
                    <a:pt x="936" y="468"/>
                  </a:cubicBezTo>
                  <a:cubicBezTo>
                    <a:pt x="936" y="726"/>
                    <a:pt x="726" y="936"/>
                    <a:pt x="468" y="936"/>
                  </a:cubicBezTo>
                  <a:cubicBezTo>
                    <a:pt x="209" y="936"/>
                    <a:pt x="0" y="726"/>
                    <a:pt x="0" y="468"/>
                  </a:cubicBezTo>
                  <a:cubicBezTo>
                    <a:pt x="0" y="209"/>
                    <a:pt x="209" y="0"/>
                    <a:pt x="468" y="0"/>
                  </a:cubicBezTo>
                  <a:close/>
                  <a:moveTo>
                    <a:pt x="468" y="39"/>
                  </a:moveTo>
                  <a:cubicBezTo>
                    <a:pt x="704" y="39"/>
                    <a:pt x="896" y="231"/>
                    <a:pt x="896" y="468"/>
                  </a:cubicBezTo>
                  <a:cubicBezTo>
                    <a:pt x="896" y="704"/>
                    <a:pt x="704" y="896"/>
                    <a:pt x="468" y="896"/>
                  </a:cubicBezTo>
                  <a:cubicBezTo>
                    <a:pt x="231" y="896"/>
                    <a:pt x="39" y="704"/>
                    <a:pt x="39" y="468"/>
                  </a:cubicBezTo>
                  <a:cubicBezTo>
                    <a:pt x="39" y="231"/>
                    <a:pt x="231" y="39"/>
                    <a:pt x="468" y="39"/>
                  </a:cubicBezTo>
                  <a:close/>
                  <a:moveTo>
                    <a:pt x="468" y="79"/>
                  </a:moveTo>
                  <a:cubicBezTo>
                    <a:pt x="683" y="79"/>
                    <a:pt x="857" y="253"/>
                    <a:pt x="857" y="468"/>
                  </a:cubicBezTo>
                  <a:cubicBezTo>
                    <a:pt x="857" y="683"/>
                    <a:pt x="683" y="857"/>
                    <a:pt x="468" y="857"/>
                  </a:cubicBezTo>
                  <a:cubicBezTo>
                    <a:pt x="253" y="857"/>
                    <a:pt x="79" y="683"/>
                    <a:pt x="79" y="468"/>
                  </a:cubicBezTo>
                  <a:cubicBezTo>
                    <a:pt x="79" y="253"/>
                    <a:pt x="253" y="79"/>
                    <a:pt x="468" y="79"/>
                  </a:cubicBezTo>
                  <a:close/>
                </a:path>
              </a:pathLst>
            </a:custGeom>
            <a:gradFill>
              <a:gsLst>
                <a:gs pos="0">
                  <a:srgbClr val="2FC542"/>
                </a:gs>
                <a:gs pos="100000">
                  <a:srgbClr val="0B9522"/>
                </a:gs>
              </a:gsLst>
              <a:lin ang="5400000" scaled="1"/>
            </a:gradFill>
            <a:ln>
              <a:noFill/>
            </a:ln>
          </p:spPr>
          <p:txBody>
            <a:bodyPr/>
            <a:lstStyle/>
            <a:p>
              <a:endParaRPr lang="zh-CN" altLang="en-US" sz="1800"/>
            </a:p>
          </p:txBody>
        </p:sp>
        <p:grpSp>
          <p:nvGrpSpPr>
            <p:cNvPr id="83" name="Group 147"/>
            <p:cNvGrpSpPr/>
            <p:nvPr/>
          </p:nvGrpSpPr>
          <p:grpSpPr>
            <a:xfrm>
              <a:off x="5250685" y="1142428"/>
              <a:ext cx="329200" cy="380931"/>
              <a:chOff x="427038" y="271462"/>
              <a:chExt cx="1111250" cy="1285875"/>
            </a:xfrm>
            <a:solidFill>
              <a:schemeClr val="bg1"/>
            </a:solidFill>
          </p:grpSpPr>
          <p:sp>
            <p:nvSpPr>
              <p:cNvPr id="84" name="Freeform 5"/>
              <p:cNvSpPr>
                <a:spLocks noEditPoints="1"/>
              </p:cNvSpPr>
              <p:nvPr/>
            </p:nvSpPr>
            <p:spPr bwMode="auto">
              <a:xfrm>
                <a:off x="700088" y="271462"/>
                <a:ext cx="838200" cy="1285875"/>
              </a:xfrm>
              <a:custGeom>
                <a:avLst/>
                <a:gdLst/>
                <a:ahLst/>
                <a:cxnLst>
                  <a:cxn ang="0">
                    <a:pos x="132" y="58"/>
                  </a:cxn>
                  <a:cxn ang="0">
                    <a:pos x="140" y="73"/>
                  </a:cxn>
                  <a:cxn ang="0">
                    <a:pos x="141" y="77"/>
                  </a:cxn>
                  <a:cxn ang="0">
                    <a:pos x="209" y="193"/>
                  </a:cxn>
                  <a:cxn ang="0">
                    <a:pos x="75" y="327"/>
                  </a:cxn>
                  <a:cxn ang="0">
                    <a:pos x="52" y="316"/>
                  </a:cxn>
                  <a:cxn ang="0">
                    <a:pos x="60" y="269"/>
                  </a:cxn>
                  <a:cxn ang="0">
                    <a:pos x="84" y="251"/>
                  </a:cxn>
                  <a:cxn ang="0">
                    <a:pos x="118" y="208"/>
                  </a:cxn>
                  <a:cxn ang="0">
                    <a:pos x="137" y="152"/>
                  </a:cxn>
                  <a:cxn ang="0">
                    <a:pos x="135" y="90"/>
                  </a:cxn>
                  <a:cxn ang="0">
                    <a:pos x="111" y="36"/>
                  </a:cxn>
                  <a:cxn ang="0">
                    <a:pos x="75" y="5"/>
                  </a:cxn>
                  <a:cxn ang="0">
                    <a:pos x="61" y="1"/>
                  </a:cxn>
                  <a:cxn ang="0">
                    <a:pos x="56" y="0"/>
                  </a:cxn>
                  <a:cxn ang="0">
                    <a:pos x="55" y="5"/>
                  </a:cxn>
                  <a:cxn ang="0">
                    <a:pos x="51" y="17"/>
                  </a:cxn>
                  <a:cxn ang="0">
                    <a:pos x="34" y="48"/>
                  </a:cxn>
                  <a:cxn ang="0">
                    <a:pos x="3" y="132"/>
                  </a:cxn>
                  <a:cxn ang="0">
                    <a:pos x="2" y="180"/>
                  </a:cxn>
                  <a:cxn ang="0">
                    <a:pos x="10" y="227"/>
                  </a:cxn>
                  <a:cxn ang="0">
                    <a:pos x="26" y="277"/>
                  </a:cxn>
                  <a:cxn ang="0">
                    <a:pos x="47" y="243"/>
                  </a:cxn>
                  <a:cxn ang="0">
                    <a:pos x="59" y="217"/>
                  </a:cxn>
                  <a:cxn ang="0">
                    <a:pos x="68" y="191"/>
                  </a:cxn>
                  <a:cxn ang="0">
                    <a:pos x="74" y="166"/>
                  </a:cxn>
                  <a:cxn ang="0">
                    <a:pos x="76" y="143"/>
                  </a:cxn>
                  <a:cxn ang="0">
                    <a:pos x="75" y="124"/>
                  </a:cxn>
                  <a:cxn ang="0">
                    <a:pos x="73" y="109"/>
                  </a:cxn>
                  <a:cxn ang="0">
                    <a:pos x="70" y="96"/>
                  </a:cxn>
                  <a:cxn ang="0">
                    <a:pos x="74" y="109"/>
                  </a:cxn>
                  <a:cxn ang="0">
                    <a:pos x="77" y="123"/>
                  </a:cxn>
                  <a:cxn ang="0">
                    <a:pos x="80" y="143"/>
                  </a:cxn>
                  <a:cxn ang="0">
                    <a:pos x="79" y="167"/>
                  </a:cxn>
                  <a:cxn ang="0">
                    <a:pos x="75" y="193"/>
                  </a:cxn>
                  <a:cxn ang="0">
                    <a:pos x="68" y="220"/>
                  </a:cxn>
                  <a:cxn ang="0">
                    <a:pos x="57" y="248"/>
                  </a:cxn>
                  <a:cxn ang="0">
                    <a:pos x="50" y="263"/>
                  </a:cxn>
                  <a:cxn ang="0">
                    <a:pos x="50" y="263"/>
                  </a:cxn>
                  <a:cxn ang="0">
                    <a:pos x="44" y="274"/>
                  </a:cxn>
                  <a:cxn ang="0">
                    <a:pos x="43" y="277"/>
                  </a:cxn>
                  <a:cxn ang="0">
                    <a:pos x="43" y="277"/>
                  </a:cxn>
                  <a:cxn ang="0">
                    <a:pos x="42" y="322"/>
                  </a:cxn>
                  <a:cxn ang="0">
                    <a:pos x="75" y="340"/>
                  </a:cxn>
                  <a:cxn ang="0">
                    <a:pos x="221" y="193"/>
                  </a:cxn>
                  <a:cxn ang="0">
                    <a:pos x="132" y="58"/>
                  </a:cxn>
                  <a:cxn ang="0">
                    <a:pos x="132" y="58"/>
                  </a:cxn>
                  <a:cxn ang="0">
                    <a:pos x="132" y="58"/>
                  </a:cxn>
                </a:cxnLst>
                <a:rect l="0" t="0" r="r" b="b"/>
                <a:pathLst>
                  <a:path w="221" h="340">
                    <a:moveTo>
                      <a:pt x="132" y="58"/>
                    </a:moveTo>
                    <a:cubicBezTo>
                      <a:pt x="134" y="64"/>
                      <a:pt x="137" y="68"/>
                      <a:pt x="140" y="73"/>
                    </a:cubicBezTo>
                    <a:cubicBezTo>
                      <a:pt x="140" y="74"/>
                      <a:pt x="141" y="76"/>
                      <a:pt x="141" y="77"/>
                    </a:cubicBezTo>
                    <a:cubicBezTo>
                      <a:pt x="182" y="100"/>
                      <a:pt x="209" y="143"/>
                      <a:pt x="209" y="193"/>
                    </a:cubicBezTo>
                    <a:cubicBezTo>
                      <a:pt x="209" y="267"/>
                      <a:pt x="149" y="327"/>
                      <a:pt x="75" y="327"/>
                    </a:cubicBezTo>
                    <a:cubicBezTo>
                      <a:pt x="75" y="327"/>
                      <a:pt x="59" y="327"/>
                      <a:pt x="52" y="316"/>
                    </a:cubicBezTo>
                    <a:cubicBezTo>
                      <a:pt x="46" y="306"/>
                      <a:pt x="49" y="290"/>
                      <a:pt x="60" y="269"/>
                    </a:cubicBezTo>
                    <a:cubicBezTo>
                      <a:pt x="68" y="264"/>
                      <a:pt x="76" y="258"/>
                      <a:pt x="84" y="251"/>
                    </a:cubicBezTo>
                    <a:cubicBezTo>
                      <a:pt x="97" y="240"/>
                      <a:pt x="109" y="225"/>
                      <a:pt x="118" y="208"/>
                    </a:cubicBezTo>
                    <a:cubicBezTo>
                      <a:pt x="127" y="191"/>
                      <a:pt x="134" y="172"/>
                      <a:pt x="137" y="152"/>
                    </a:cubicBezTo>
                    <a:cubicBezTo>
                      <a:pt x="140" y="132"/>
                      <a:pt x="140" y="111"/>
                      <a:pt x="135" y="90"/>
                    </a:cubicBezTo>
                    <a:cubicBezTo>
                      <a:pt x="131" y="70"/>
                      <a:pt x="122" y="51"/>
                      <a:pt x="111" y="36"/>
                    </a:cubicBezTo>
                    <a:cubicBezTo>
                      <a:pt x="100" y="20"/>
                      <a:pt x="86" y="9"/>
                      <a:pt x="75" y="5"/>
                    </a:cubicBezTo>
                    <a:cubicBezTo>
                      <a:pt x="70" y="2"/>
                      <a:pt x="64" y="1"/>
                      <a:pt x="61" y="1"/>
                    </a:cubicBezTo>
                    <a:cubicBezTo>
                      <a:pt x="58" y="0"/>
                      <a:pt x="56" y="0"/>
                      <a:pt x="56" y="0"/>
                    </a:cubicBezTo>
                    <a:cubicBezTo>
                      <a:pt x="56" y="0"/>
                      <a:pt x="56" y="2"/>
                      <a:pt x="55" y="5"/>
                    </a:cubicBezTo>
                    <a:cubicBezTo>
                      <a:pt x="55" y="8"/>
                      <a:pt x="53" y="12"/>
                      <a:pt x="51" y="17"/>
                    </a:cubicBezTo>
                    <a:cubicBezTo>
                      <a:pt x="47" y="26"/>
                      <a:pt x="41" y="37"/>
                      <a:pt x="34" y="48"/>
                    </a:cubicBezTo>
                    <a:cubicBezTo>
                      <a:pt x="20" y="71"/>
                      <a:pt x="8" y="100"/>
                      <a:pt x="3" y="132"/>
                    </a:cubicBezTo>
                    <a:cubicBezTo>
                      <a:pt x="1" y="147"/>
                      <a:pt x="0" y="164"/>
                      <a:pt x="2" y="180"/>
                    </a:cubicBezTo>
                    <a:cubicBezTo>
                      <a:pt x="3" y="196"/>
                      <a:pt x="6" y="212"/>
                      <a:pt x="10" y="227"/>
                    </a:cubicBezTo>
                    <a:cubicBezTo>
                      <a:pt x="14" y="239"/>
                      <a:pt x="22" y="269"/>
                      <a:pt x="26" y="277"/>
                    </a:cubicBezTo>
                    <a:cubicBezTo>
                      <a:pt x="34" y="266"/>
                      <a:pt x="41" y="255"/>
                      <a:pt x="47" y="243"/>
                    </a:cubicBezTo>
                    <a:cubicBezTo>
                      <a:pt x="52" y="234"/>
                      <a:pt x="55" y="226"/>
                      <a:pt x="59" y="217"/>
                    </a:cubicBezTo>
                    <a:cubicBezTo>
                      <a:pt x="63" y="209"/>
                      <a:pt x="65" y="200"/>
                      <a:pt x="68" y="191"/>
                    </a:cubicBezTo>
                    <a:cubicBezTo>
                      <a:pt x="71" y="183"/>
                      <a:pt x="72" y="174"/>
                      <a:pt x="74" y="166"/>
                    </a:cubicBezTo>
                    <a:cubicBezTo>
                      <a:pt x="75" y="158"/>
                      <a:pt x="76" y="150"/>
                      <a:pt x="76" y="143"/>
                    </a:cubicBezTo>
                    <a:cubicBezTo>
                      <a:pt x="76" y="136"/>
                      <a:pt x="76" y="130"/>
                      <a:pt x="75" y="124"/>
                    </a:cubicBezTo>
                    <a:cubicBezTo>
                      <a:pt x="75" y="118"/>
                      <a:pt x="73" y="113"/>
                      <a:pt x="73" y="109"/>
                    </a:cubicBezTo>
                    <a:cubicBezTo>
                      <a:pt x="71" y="101"/>
                      <a:pt x="70" y="96"/>
                      <a:pt x="70" y="96"/>
                    </a:cubicBezTo>
                    <a:cubicBezTo>
                      <a:pt x="70" y="96"/>
                      <a:pt x="71" y="101"/>
                      <a:pt x="74" y="109"/>
                    </a:cubicBezTo>
                    <a:cubicBezTo>
                      <a:pt x="75" y="113"/>
                      <a:pt x="77" y="117"/>
                      <a:pt x="77" y="123"/>
                    </a:cubicBezTo>
                    <a:cubicBezTo>
                      <a:pt x="78" y="129"/>
                      <a:pt x="79" y="136"/>
                      <a:pt x="80" y="143"/>
                    </a:cubicBezTo>
                    <a:cubicBezTo>
                      <a:pt x="80" y="151"/>
                      <a:pt x="80" y="159"/>
                      <a:pt x="79" y="167"/>
                    </a:cubicBezTo>
                    <a:cubicBezTo>
                      <a:pt x="78" y="175"/>
                      <a:pt x="77" y="184"/>
                      <a:pt x="75" y="193"/>
                    </a:cubicBezTo>
                    <a:cubicBezTo>
                      <a:pt x="73" y="202"/>
                      <a:pt x="71" y="211"/>
                      <a:pt x="68" y="220"/>
                    </a:cubicBezTo>
                    <a:cubicBezTo>
                      <a:pt x="64" y="229"/>
                      <a:pt x="61" y="239"/>
                      <a:pt x="57" y="248"/>
                    </a:cubicBezTo>
                    <a:cubicBezTo>
                      <a:pt x="55" y="253"/>
                      <a:pt x="52" y="258"/>
                      <a:pt x="50" y="263"/>
                    </a:cubicBezTo>
                    <a:cubicBezTo>
                      <a:pt x="50" y="263"/>
                      <a:pt x="50" y="263"/>
                      <a:pt x="50" y="263"/>
                    </a:cubicBezTo>
                    <a:cubicBezTo>
                      <a:pt x="48" y="267"/>
                      <a:pt x="46" y="270"/>
                      <a:pt x="44" y="274"/>
                    </a:cubicBezTo>
                    <a:cubicBezTo>
                      <a:pt x="44" y="275"/>
                      <a:pt x="43" y="276"/>
                      <a:pt x="43" y="277"/>
                    </a:cubicBezTo>
                    <a:cubicBezTo>
                      <a:pt x="43" y="277"/>
                      <a:pt x="43" y="277"/>
                      <a:pt x="43" y="277"/>
                    </a:cubicBezTo>
                    <a:cubicBezTo>
                      <a:pt x="36" y="296"/>
                      <a:pt x="35" y="311"/>
                      <a:pt x="42" y="322"/>
                    </a:cubicBezTo>
                    <a:cubicBezTo>
                      <a:pt x="52" y="339"/>
                      <a:pt x="74" y="340"/>
                      <a:pt x="75" y="340"/>
                    </a:cubicBezTo>
                    <a:cubicBezTo>
                      <a:pt x="155" y="340"/>
                      <a:pt x="221" y="274"/>
                      <a:pt x="221" y="193"/>
                    </a:cubicBezTo>
                    <a:cubicBezTo>
                      <a:pt x="221" y="133"/>
                      <a:pt x="184" y="81"/>
                      <a:pt x="132" y="58"/>
                    </a:cubicBezTo>
                    <a:close/>
                    <a:moveTo>
                      <a:pt x="132" y="58"/>
                    </a:moveTo>
                    <a:cubicBezTo>
                      <a:pt x="132" y="58"/>
                      <a:pt x="132" y="58"/>
                      <a:pt x="132" y="58"/>
                    </a:cubicBezTo>
                  </a:path>
                </a:pathLst>
              </a:custGeom>
              <a:grpFill/>
              <a:ln w="9525">
                <a:noFill/>
                <a:round/>
              </a:ln>
            </p:spPr>
            <p:txBody>
              <a:bodyPr vert="horz" wrap="square" lIns="121920" tIns="60960" rIns="121920" bIns="60960" numCol="1" anchor="t" anchorCtr="0" compatLnSpc="1"/>
              <a:lstStyle/>
              <a:p>
                <a:endParaRPr lang="en-US" sz="2400"/>
              </a:p>
            </p:txBody>
          </p:sp>
          <p:sp>
            <p:nvSpPr>
              <p:cNvPr id="85" name="Freeform 6"/>
              <p:cNvSpPr>
                <a:spLocks noEditPoints="1"/>
              </p:cNvSpPr>
              <p:nvPr/>
            </p:nvSpPr>
            <p:spPr bwMode="auto">
              <a:xfrm>
                <a:off x="427038" y="490537"/>
                <a:ext cx="346075" cy="1001713"/>
              </a:xfrm>
              <a:custGeom>
                <a:avLst/>
                <a:gdLst/>
                <a:ahLst/>
                <a:cxnLst>
                  <a:cxn ang="0">
                    <a:pos x="69" y="217"/>
                  </a:cxn>
                  <a:cxn ang="0">
                    <a:pos x="32" y="205"/>
                  </a:cxn>
                  <a:cxn ang="0">
                    <a:pos x="12" y="135"/>
                  </a:cxn>
                  <a:cxn ang="0">
                    <a:pos x="85" y="16"/>
                  </a:cxn>
                  <a:cxn ang="0">
                    <a:pos x="91" y="0"/>
                  </a:cxn>
                  <a:cxn ang="0">
                    <a:pos x="0" y="135"/>
                  </a:cxn>
                  <a:cxn ang="0">
                    <a:pos x="22" y="212"/>
                  </a:cxn>
                  <a:cxn ang="0">
                    <a:pos x="17" y="251"/>
                  </a:cxn>
                  <a:cxn ang="0">
                    <a:pos x="20" y="256"/>
                  </a:cxn>
                  <a:cxn ang="0">
                    <a:pos x="29" y="250"/>
                  </a:cxn>
                  <a:cxn ang="0">
                    <a:pos x="39" y="265"/>
                  </a:cxn>
                  <a:cxn ang="0">
                    <a:pos x="49" y="259"/>
                  </a:cxn>
                  <a:cxn ang="0">
                    <a:pos x="40" y="243"/>
                  </a:cxn>
                  <a:cxn ang="0">
                    <a:pos x="51" y="236"/>
                  </a:cxn>
                  <a:cxn ang="0">
                    <a:pos x="61" y="251"/>
                  </a:cxn>
                  <a:cxn ang="0">
                    <a:pos x="71" y="245"/>
                  </a:cxn>
                  <a:cxn ang="0">
                    <a:pos x="61" y="230"/>
                  </a:cxn>
                  <a:cxn ang="0">
                    <a:pos x="73" y="222"/>
                  </a:cxn>
                  <a:cxn ang="0">
                    <a:pos x="69" y="217"/>
                  </a:cxn>
                  <a:cxn ang="0">
                    <a:pos x="25" y="238"/>
                  </a:cxn>
                  <a:cxn ang="0">
                    <a:pos x="33" y="218"/>
                  </a:cxn>
                  <a:cxn ang="0">
                    <a:pos x="55" y="219"/>
                  </a:cxn>
                  <a:cxn ang="0">
                    <a:pos x="25" y="238"/>
                  </a:cxn>
                  <a:cxn ang="0">
                    <a:pos x="25" y="238"/>
                  </a:cxn>
                  <a:cxn ang="0">
                    <a:pos x="25" y="238"/>
                  </a:cxn>
                </a:cxnLst>
                <a:rect l="0" t="0" r="r" b="b"/>
                <a:pathLst>
                  <a:path w="91" h="265">
                    <a:moveTo>
                      <a:pt x="69" y="217"/>
                    </a:moveTo>
                    <a:cubicBezTo>
                      <a:pt x="61" y="205"/>
                      <a:pt x="46" y="200"/>
                      <a:pt x="32" y="205"/>
                    </a:cubicBezTo>
                    <a:cubicBezTo>
                      <a:pt x="19" y="184"/>
                      <a:pt x="12" y="160"/>
                      <a:pt x="12" y="135"/>
                    </a:cubicBezTo>
                    <a:cubicBezTo>
                      <a:pt x="12" y="83"/>
                      <a:pt x="42" y="39"/>
                      <a:pt x="85" y="16"/>
                    </a:cubicBezTo>
                    <a:cubicBezTo>
                      <a:pt x="86" y="10"/>
                      <a:pt x="88" y="5"/>
                      <a:pt x="91" y="0"/>
                    </a:cubicBezTo>
                    <a:cubicBezTo>
                      <a:pt x="38" y="22"/>
                      <a:pt x="0" y="74"/>
                      <a:pt x="0" y="135"/>
                    </a:cubicBezTo>
                    <a:cubicBezTo>
                      <a:pt x="0" y="162"/>
                      <a:pt x="8" y="189"/>
                      <a:pt x="22" y="212"/>
                    </a:cubicBezTo>
                    <a:cubicBezTo>
                      <a:pt x="11" y="222"/>
                      <a:pt x="9" y="238"/>
                      <a:pt x="17" y="251"/>
                    </a:cubicBezTo>
                    <a:cubicBezTo>
                      <a:pt x="20" y="256"/>
                      <a:pt x="20" y="256"/>
                      <a:pt x="20" y="256"/>
                    </a:cubicBezTo>
                    <a:cubicBezTo>
                      <a:pt x="29" y="250"/>
                      <a:pt x="29" y="250"/>
                      <a:pt x="29" y="250"/>
                    </a:cubicBezTo>
                    <a:cubicBezTo>
                      <a:pt x="39" y="265"/>
                      <a:pt x="39" y="265"/>
                      <a:pt x="39" y="265"/>
                    </a:cubicBezTo>
                    <a:cubicBezTo>
                      <a:pt x="49" y="259"/>
                      <a:pt x="49" y="259"/>
                      <a:pt x="49" y="259"/>
                    </a:cubicBezTo>
                    <a:cubicBezTo>
                      <a:pt x="40" y="243"/>
                      <a:pt x="40" y="243"/>
                      <a:pt x="40" y="243"/>
                    </a:cubicBezTo>
                    <a:cubicBezTo>
                      <a:pt x="51" y="236"/>
                      <a:pt x="51" y="236"/>
                      <a:pt x="51" y="236"/>
                    </a:cubicBezTo>
                    <a:cubicBezTo>
                      <a:pt x="61" y="251"/>
                      <a:pt x="61" y="251"/>
                      <a:pt x="61" y="251"/>
                    </a:cubicBezTo>
                    <a:cubicBezTo>
                      <a:pt x="71" y="245"/>
                      <a:pt x="71" y="245"/>
                      <a:pt x="71" y="245"/>
                    </a:cubicBezTo>
                    <a:cubicBezTo>
                      <a:pt x="61" y="230"/>
                      <a:pt x="61" y="230"/>
                      <a:pt x="61" y="230"/>
                    </a:cubicBezTo>
                    <a:cubicBezTo>
                      <a:pt x="73" y="222"/>
                      <a:pt x="73" y="222"/>
                      <a:pt x="73" y="222"/>
                    </a:cubicBezTo>
                    <a:lnTo>
                      <a:pt x="69" y="217"/>
                    </a:lnTo>
                    <a:close/>
                    <a:moveTo>
                      <a:pt x="25" y="238"/>
                    </a:moveTo>
                    <a:cubicBezTo>
                      <a:pt x="23" y="231"/>
                      <a:pt x="26" y="222"/>
                      <a:pt x="33" y="218"/>
                    </a:cubicBezTo>
                    <a:cubicBezTo>
                      <a:pt x="40" y="213"/>
                      <a:pt x="49" y="214"/>
                      <a:pt x="55" y="219"/>
                    </a:cubicBezTo>
                    <a:lnTo>
                      <a:pt x="25" y="238"/>
                    </a:lnTo>
                    <a:close/>
                    <a:moveTo>
                      <a:pt x="25" y="238"/>
                    </a:moveTo>
                    <a:cubicBezTo>
                      <a:pt x="25" y="238"/>
                      <a:pt x="25" y="238"/>
                      <a:pt x="25" y="238"/>
                    </a:cubicBezTo>
                  </a:path>
                </a:pathLst>
              </a:custGeom>
              <a:grpFill/>
              <a:ln w="9525">
                <a:noFill/>
                <a:round/>
              </a:ln>
            </p:spPr>
            <p:txBody>
              <a:bodyPr vert="horz" wrap="square" lIns="121920" tIns="60960" rIns="121920" bIns="60960" numCol="1" anchor="t" anchorCtr="0" compatLnSpc="1"/>
              <a:lstStyle/>
              <a:p>
                <a:endParaRPr lang="en-US" sz="2400"/>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crush"/>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1000" fill="hold"/>
                                        <p:tgtEl>
                                          <p:spTgt spid="73"/>
                                        </p:tgtEl>
                                        <p:attrNameLst>
                                          <p:attrName>ppt_w</p:attrName>
                                        </p:attrNameLst>
                                      </p:cBhvr>
                                      <p:tavLst>
                                        <p:tav tm="0">
                                          <p:val>
                                            <p:fltVal val="0"/>
                                          </p:val>
                                        </p:tav>
                                        <p:tav tm="100000">
                                          <p:val>
                                            <p:strVal val="#ppt_w"/>
                                          </p:val>
                                        </p:tav>
                                      </p:tavLst>
                                    </p:anim>
                                    <p:anim calcmode="lin" valueType="num">
                                      <p:cBhvr>
                                        <p:cTn id="8" dur="1000" fill="hold"/>
                                        <p:tgtEl>
                                          <p:spTgt spid="73"/>
                                        </p:tgtEl>
                                        <p:attrNameLst>
                                          <p:attrName>ppt_h</p:attrName>
                                        </p:attrNameLst>
                                      </p:cBhvr>
                                      <p:tavLst>
                                        <p:tav tm="0">
                                          <p:val>
                                            <p:fltVal val="0"/>
                                          </p:val>
                                        </p:tav>
                                        <p:tav tm="100000">
                                          <p:val>
                                            <p:strVal val="#ppt_h"/>
                                          </p:val>
                                        </p:tav>
                                      </p:tavLst>
                                    </p:anim>
                                    <p:animEffect transition="in" filter="fade">
                                      <p:cBhvr>
                                        <p:cTn id="9" dur="1000"/>
                                        <p:tgtEl>
                                          <p:spTgt spid="73"/>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nodeType="withEffect">
                                  <p:stCondLst>
                                    <p:cond delay="250"/>
                                  </p:stCondLst>
                                  <p:childTnLst>
                                    <p:set>
                                      <p:cBhvr>
                                        <p:cTn id="15" dur="1" fill="hold">
                                          <p:stCondLst>
                                            <p:cond delay="0"/>
                                          </p:stCondLst>
                                        </p:cTn>
                                        <p:tgtEl>
                                          <p:spTgt spid="3"/>
                                        </p:tgtEl>
                                        <p:attrNameLst>
                                          <p:attrName>style.visibility</p:attrName>
                                        </p:attrNameLst>
                                      </p:cBhvr>
                                      <p:to>
                                        <p:strVal val="visible"/>
                                      </p:to>
                                    </p:set>
                                    <p:animEffect transition="in" filter="fade">
                                      <p:cBhvr>
                                        <p:cTn id="16" dur="500"/>
                                        <p:tgtEl>
                                          <p:spTgt spid="3"/>
                                        </p:tgtEl>
                                      </p:cBhvr>
                                    </p:animEffect>
                                  </p:childTnLst>
                                </p:cTn>
                              </p:par>
                              <p:par>
                                <p:cTn id="17" presetID="10" presetClass="entr" presetSubtype="0"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nodeType="withEffect">
                                  <p:stCondLst>
                                    <p:cond delay="75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childTnLst>
                                </p:cTn>
                              </p:par>
                              <p:par>
                                <p:cTn id="23" presetID="10" presetClass="entr" presetSubtype="0" fill="hold" nodeType="withEffect">
                                  <p:stCondLst>
                                    <p:cond delay="100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childTnLst>
                          </p:cTn>
                        </p:par>
                        <p:par>
                          <p:cTn id="26" fill="hold">
                            <p:stCondLst>
                              <p:cond delay="1500"/>
                            </p:stCondLst>
                            <p:childTnLst>
                              <p:par>
                                <p:cTn id="27" presetID="2" presetClass="entr" presetSubtype="2" decel="38000"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1000" fill="hold"/>
                                        <p:tgtEl>
                                          <p:spTgt spid="52"/>
                                        </p:tgtEl>
                                        <p:attrNameLst>
                                          <p:attrName>ppt_x</p:attrName>
                                        </p:attrNameLst>
                                      </p:cBhvr>
                                      <p:tavLst>
                                        <p:tav tm="0">
                                          <p:val>
                                            <p:strVal val="1+#ppt_w/2"/>
                                          </p:val>
                                        </p:tav>
                                        <p:tav tm="100000">
                                          <p:val>
                                            <p:strVal val="#ppt_x"/>
                                          </p:val>
                                        </p:tav>
                                      </p:tavLst>
                                    </p:anim>
                                    <p:anim calcmode="lin" valueType="num">
                                      <p:cBhvr additive="base">
                                        <p:cTn id="30" dur="1000" fill="hold"/>
                                        <p:tgtEl>
                                          <p:spTgt spid="52"/>
                                        </p:tgtEl>
                                        <p:attrNameLst>
                                          <p:attrName>ppt_y</p:attrName>
                                        </p:attrNameLst>
                                      </p:cBhvr>
                                      <p:tavLst>
                                        <p:tav tm="0">
                                          <p:val>
                                            <p:strVal val="#ppt_y"/>
                                          </p:val>
                                        </p:tav>
                                        <p:tav tm="100000">
                                          <p:val>
                                            <p:strVal val="#ppt_y"/>
                                          </p:val>
                                        </p:tav>
                                      </p:tavLst>
                                    </p:anim>
                                  </p:childTnLst>
                                </p:cTn>
                              </p:par>
                              <p:par>
                                <p:cTn id="31" presetID="2" presetClass="entr" presetSubtype="2" decel="38000" fill="hold" nodeType="withEffect">
                                  <p:stCondLst>
                                    <p:cond delay="250"/>
                                  </p:stCondLst>
                                  <p:childTnLst>
                                    <p:set>
                                      <p:cBhvr>
                                        <p:cTn id="32" dur="1" fill="hold">
                                          <p:stCondLst>
                                            <p:cond delay="0"/>
                                          </p:stCondLst>
                                        </p:cTn>
                                        <p:tgtEl>
                                          <p:spTgt spid="55"/>
                                        </p:tgtEl>
                                        <p:attrNameLst>
                                          <p:attrName>style.visibility</p:attrName>
                                        </p:attrNameLst>
                                      </p:cBhvr>
                                      <p:to>
                                        <p:strVal val="visible"/>
                                      </p:to>
                                    </p:set>
                                    <p:anim calcmode="lin" valueType="num">
                                      <p:cBhvr additive="base">
                                        <p:cTn id="33" dur="1000" fill="hold"/>
                                        <p:tgtEl>
                                          <p:spTgt spid="55"/>
                                        </p:tgtEl>
                                        <p:attrNameLst>
                                          <p:attrName>ppt_x</p:attrName>
                                        </p:attrNameLst>
                                      </p:cBhvr>
                                      <p:tavLst>
                                        <p:tav tm="0">
                                          <p:val>
                                            <p:strVal val="1+#ppt_w/2"/>
                                          </p:val>
                                        </p:tav>
                                        <p:tav tm="100000">
                                          <p:val>
                                            <p:strVal val="#ppt_x"/>
                                          </p:val>
                                        </p:tav>
                                      </p:tavLst>
                                    </p:anim>
                                    <p:anim calcmode="lin" valueType="num">
                                      <p:cBhvr additive="base">
                                        <p:cTn id="34" dur="1000" fill="hold"/>
                                        <p:tgtEl>
                                          <p:spTgt spid="55"/>
                                        </p:tgtEl>
                                        <p:attrNameLst>
                                          <p:attrName>ppt_y</p:attrName>
                                        </p:attrNameLst>
                                      </p:cBhvr>
                                      <p:tavLst>
                                        <p:tav tm="0">
                                          <p:val>
                                            <p:strVal val="#ppt_y"/>
                                          </p:val>
                                        </p:tav>
                                        <p:tav tm="100000">
                                          <p:val>
                                            <p:strVal val="#ppt_y"/>
                                          </p:val>
                                        </p:tav>
                                      </p:tavLst>
                                    </p:anim>
                                  </p:childTnLst>
                                </p:cTn>
                              </p:par>
                              <p:par>
                                <p:cTn id="35" presetID="2" presetClass="entr" presetSubtype="2" decel="38000" fill="hold" nodeType="withEffect">
                                  <p:stCondLst>
                                    <p:cond delay="500"/>
                                  </p:stCondLst>
                                  <p:childTnLst>
                                    <p:set>
                                      <p:cBhvr>
                                        <p:cTn id="36" dur="1" fill="hold">
                                          <p:stCondLst>
                                            <p:cond delay="0"/>
                                          </p:stCondLst>
                                        </p:cTn>
                                        <p:tgtEl>
                                          <p:spTgt spid="58"/>
                                        </p:tgtEl>
                                        <p:attrNameLst>
                                          <p:attrName>style.visibility</p:attrName>
                                        </p:attrNameLst>
                                      </p:cBhvr>
                                      <p:to>
                                        <p:strVal val="visible"/>
                                      </p:to>
                                    </p:set>
                                    <p:anim calcmode="lin" valueType="num">
                                      <p:cBhvr additive="base">
                                        <p:cTn id="37" dur="1000" fill="hold"/>
                                        <p:tgtEl>
                                          <p:spTgt spid="58"/>
                                        </p:tgtEl>
                                        <p:attrNameLst>
                                          <p:attrName>ppt_x</p:attrName>
                                        </p:attrNameLst>
                                      </p:cBhvr>
                                      <p:tavLst>
                                        <p:tav tm="0">
                                          <p:val>
                                            <p:strVal val="1+#ppt_w/2"/>
                                          </p:val>
                                        </p:tav>
                                        <p:tav tm="100000">
                                          <p:val>
                                            <p:strVal val="#ppt_x"/>
                                          </p:val>
                                        </p:tav>
                                      </p:tavLst>
                                    </p:anim>
                                    <p:anim calcmode="lin" valueType="num">
                                      <p:cBhvr additive="base">
                                        <p:cTn id="38" dur="1000" fill="hold"/>
                                        <p:tgtEl>
                                          <p:spTgt spid="58"/>
                                        </p:tgtEl>
                                        <p:attrNameLst>
                                          <p:attrName>ppt_y</p:attrName>
                                        </p:attrNameLst>
                                      </p:cBhvr>
                                      <p:tavLst>
                                        <p:tav tm="0">
                                          <p:val>
                                            <p:strVal val="#ppt_y"/>
                                          </p:val>
                                        </p:tav>
                                        <p:tav tm="100000">
                                          <p:val>
                                            <p:strVal val="#ppt_y"/>
                                          </p:val>
                                        </p:tav>
                                      </p:tavLst>
                                    </p:anim>
                                  </p:childTnLst>
                                </p:cTn>
                              </p:par>
                              <p:par>
                                <p:cTn id="39" presetID="2" presetClass="entr" presetSubtype="2" decel="38000" fill="hold" nodeType="withEffect">
                                  <p:stCondLst>
                                    <p:cond delay="750"/>
                                  </p:stCondLst>
                                  <p:childTnLst>
                                    <p:set>
                                      <p:cBhvr>
                                        <p:cTn id="40" dur="1" fill="hold">
                                          <p:stCondLst>
                                            <p:cond delay="0"/>
                                          </p:stCondLst>
                                        </p:cTn>
                                        <p:tgtEl>
                                          <p:spTgt spid="61"/>
                                        </p:tgtEl>
                                        <p:attrNameLst>
                                          <p:attrName>style.visibility</p:attrName>
                                        </p:attrNameLst>
                                      </p:cBhvr>
                                      <p:to>
                                        <p:strVal val="visible"/>
                                      </p:to>
                                    </p:set>
                                    <p:anim calcmode="lin" valueType="num">
                                      <p:cBhvr additive="base">
                                        <p:cTn id="41" dur="1000" fill="hold"/>
                                        <p:tgtEl>
                                          <p:spTgt spid="61"/>
                                        </p:tgtEl>
                                        <p:attrNameLst>
                                          <p:attrName>ppt_x</p:attrName>
                                        </p:attrNameLst>
                                      </p:cBhvr>
                                      <p:tavLst>
                                        <p:tav tm="0">
                                          <p:val>
                                            <p:strVal val="1+#ppt_w/2"/>
                                          </p:val>
                                        </p:tav>
                                        <p:tav tm="100000">
                                          <p:val>
                                            <p:strVal val="#ppt_x"/>
                                          </p:val>
                                        </p:tav>
                                      </p:tavLst>
                                    </p:anim>
                                    <p:anim calcmode="lin" valueType="num">
                                      <p:cBhvr additive="base">
                                        <p:cTn id="42" dur="1000" fill="hold"/>
                                        <p:tgtEl>
                                          <p:spTgt spid="61"/>
                                        </p:tgtEl>
                                        <p:attrNameLst>
                                          <p:attrName>ppt_y</p:attrName>
                                        </p:attrNameLst>
                                      </p:cBhvr>
                                      <p:tavLst>
                                        <p:tav tm="0">
                                          <p:val>
                                            <p:strVal val="#ppt_y"/>
                                          </p:val>
                                        </p:tav>
                                        <p:tav tm="100000">
                                          <p:val>
                                            <p:strVal val="#ppt_y"/>
                                          </p:val>
                                        </p:tav>
                                      </p:tavLst>
                                    </p:anim>
                                  </p:childTnLst>
                                </p:cTn>
                              </p:par>
                              <p:par>
                                <p:cTn id="43" presetID="2" presetClass="entr" presetSubtype="2" decel="38000" fill="hold" nodeType="withEffect">
                                  <p:stCondLst>
                                    <p:cond delay="1000"/>
                                  </p:stCondLst>
                                  <p:childTnLst>
                                    <p:set>
                                      <p:cBhvr>
                                        <p:cTn id="44" dur="1" fill="hold">
                                          <p:stCondLst>
                                            <p:cond delay="0"/>
                                          </p:stCondLst>
                                        </p:cTn>
                                        <p:tgtEl>
                                          <p:spTgt spid="64"/>
                                        </p:tgtEl>
                                        <p:attrNameLst>
                                          <p:attrName>style.visibility</p:attrName>
                                        </p:attrNameLst>
                                      </p:cBhvr>
                                      <p:to>
                                        <p:strVal val="visible"/>
                                      </p:to>
                                    </p:set>
                                    <p:anim calcmode="lin" valueType="num">
                                      <p:cBhvr additive="base">
                                        <p:cTn id="45" dur="1000" fill="hold"/>
                                        <p:tgtEl>
                                          <p:spTgt spid="64"/>
                                        </p:tgtEl>
                                        <p:attrNameLst>
                                          <p:attrName>ppt_x</p:attrName>
                                        </p:attrNameLst>
                                      </p:cBhvr>
                                      <p:tavLst>
                                        <p:tav tm="0">
                                          <p:val>
                                            <p:strVal val="1+#ppt_w/2"/>
                                          </p:val>
                                        </p:tav>
                                        <p:tav tm="100000">
                                          <p:val>
                                            <p:strVal val="#ppt_x"/>
                                          </p:val>
                                        </p:tav>
                                      </p:tavLst>
                                    </p:anim>
                                    <p:anim calcmode="lin" valueType="num">
                                      <p:cBhvr additive="base">
                                        <p:cTn id="46" dur="10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019363" y="-1850542"/>
            <a:ext cx="6175853" cy="6272207"/>
          </a:xfrm>
          <a:prstGeom prst="rect">
            <a:avLst/>
          </a:prstGeom>
        </p:spPr>
      </p:pic>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776629" y="5222655"/>
            <a:ext cx="948181" cy="748396"/>
            <a:chOff x="3879272" y="3701270"/>
            <a:chExt cx="4142511" cy="3269667"/>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grpSp>
        <p:nvGrpSpPr>
          <p:cNvPr id="2" name="组合 1"/>
          <p:cNvGrpSpPr/>
          <p:nvPr/>
        </p:nvGrpSpPr>
        <p:grpSpPr>
          <a:xfrm>
            <a:off x="3992865" y="5260309"/>
            <a:ext cx="4228847" cy="723210"/>
            <a:chOff x="3992865" y="5260309"/>
            <a:chExt cx="4228847" cy="723210"/>
          </a:xfrm>
        </p:grpSpPr>
        <p:sp>
          <p:nvSpPr>
            <p:cNvPr id="3" name="圆角矩形 2"/>
            <p:cNvSpPr/>
            <p:nvPr/>
          </p:nvSpPr>
          <p:spPr>
            <a:xfrm>
              <a:off x="3992865" y="5260309"/>
              <a:ext cx="4228847" cy="723210"/>
            </a:xfrm>
            <a:prstGeom prst="roundRect">
              <a:avLst>
                <a:gd name="adj" fmla="val 50000"/>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168296" y="5330858"/>
              <a:ext cx="3877985" cy="584775"/>
            </a:xfrm>
            <a:prstGeom prst="rect">
              <a:avLst/>
            </a:prstGeom>
            <a:noFill/>
            <a:effectLst/>
          </p:spPr>
          <p:txBody>
            <a:bodyPr wrap="non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2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43" name="组合 42"/>
          <p:cNvGrpSpPr/>
          <p:nvPr/>
        </p:nvGrpSpPr>
        <p:grpSpPr>
          <a:xfrm>
            <a:off x="8489767" y="5193627"/>
            <a:ext cx="948181" cy="748396"/>
            <a:chOff x="3879272" y="3701270"/>
            <a:chExt cx="4142511" cy="3269667"/>
          </a:xfrm>
        </p:grpSpPr>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sp>
        <p:nvSpPr>
          <p:cNvPr id="46" name="文本框 45"/>
          <p:cNvSpPr txBox="1"/>
          <p:nvPr/>
        </p:nvSpPr>
        <p:spPr>
          <a:xfrm>
            <a:off x="3250720" y="3264893"/>
            <a:ext cx="5245347" cy="1415772"/>
          </a:xfrm>
          <a:prstGeom prst="rect">
            <a:avLst/>
          </a:prstGeom>
          <a:noFill/>
          <a:effectLst/>
        </p:spPr>
        <p:txBody>
          <a:bodyPr wrap="none" rtlCol="0">
            <a:spAutoFit/>
          </a:bodyPr>
          <a:lstStyle/>
          <a:p>
            <a:r>
              <a:rPr lang="en-US" altLang="zh-CN" sz="2000" b="1" dirty="0" smtClean="0">
                <a:solidFill>
                  <a:srgbClr val="0DEFFA"/>
                </a:solidFill>
                <a:latin typeface="方正姚体" panose="02010601030101010101" pitchFamily="2" charset="-122"/>
                <a:ea typeface="方正姚体" panose="02010601030101010101" pitchFamily="2" charset="-122"/>
              </a:rPr>
              <a:t>         </a:t>
            </a:r>
            <a:endParaRPr lang="en-US" altLang="zh-CN" sz="4400" b="1" dirty="0" smtClean="0">
              <a:solidFill>
                <a:schemeClr val="bg1"/>
              </a:solidFill>
              <a:latin typeface="方正兰亭超细黑简体" panose="02000000000000000000" pitchFamily="2" charset="-122"/>
              <a:ea typeface="方正兰亭超细黑简体" panose="02000000000000000000" pitchFamily="2" charset="-122"/>
            </a:endParaRPr>
          </a:p>
          <a:p>
            <a:r>
              <a:rPr lang="en-US" altLang="zh-CN" sz="4800" b="1" dirty="0" smtClean="0">
                <a:gradFill>
                  <a:gsLst>
                    <a:gs pos="0">
                      <a:srgbClr val="2FC542"/>
                    </a:gs>
                    <a:gs pos="100000">
                      <a:srgbClr val="0B9522"/>
                    </a:gs>
                  </a:gsLst>
                  <a:lin ang="5400000" scaled="1"/>
                </a:gradFill>
                <a:latin typeface="Impact" panose="020B0806030902050204" pitchFamily="34" charset="0"/>
                <a:ea typeface="方正兰亭超细黑简体" panose="02000000000000000000" pitchFamily="2" charset="-122"/>
              </a:rPr>
              <a:t>    </a:t>
            </a:r>
            <a:r>
              <a:rPr lang="en-US" altLang="zh-CN"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rPr>
              <a:t>PART     01</a:t>
            </a:r>
            <a:endParaRPr lang="zh-CN" altLang="en-US"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8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2" presetClass="entr" presetSubtype="0" fill="hold" grpId="0" nodeType="afterEffect">
                                  <p:stCondLst>
                                    <p:cond delay="0"/>
                                  </p:stCondLst>
                                  <p:iterate type="lt">
                                    <p:tmPct val="0"/>
                                  </p:iterate>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childTnLst>
                          </p:cTn>
                        </p:par>
                        <p:par>
                          <p:cTn id="15" fill="hold">
                            <p:stCondLst>
                              <p:cond delay="1000"/>
                            </p:stCondLst>
                            <p:childTnLst>
                              <p:par>
                                <p:cTn id="16" presetID="34" presetClass="emph" presetSubtype="0" fill="hold" grpId="1" nodeType="afterEffect">
                                  <p:stCondLst>
                                    <p:cond delay="0"/>
                                  </p:stCondLst>
                                  <p:iterate type="lt">
                                    <p:tmPct val="10000"/>
                                  </p:iterate>
                                  <p:childTnLst>
                                    <p:animMotion origin="layout" path="M 0.0 0.0 L 0.0 -0.07213" pathEditMode="relative" ptsTypes="">
                                      <p:cBhvr>
                                        <p:cTn id="17" dur="250" accel="50000" decel="50000" autoRev="1" fill="hold">
                                          <p:stCondLst>
                                            <p:cond delay="0"/>
                                          </p:stCondLst>
                                        </p:cTn>
                                        <p:tgtEl>
                                          <p:spTgt spid="46"/>
                                        </p:tgtEl>
                                        <p:attrNameLst>
                                          <p:attrName>ppt_x</p:attrName>
                                          <p:attrName>ppt_y</p:attrName>
                                        </p:attrNameLst>
                                      </p:cBhvr>
                                    </p:animMotion>
                                    <p:animRot by="1500000">
                                      <p:cBhvr>
                                        <p:cTn id="18" dur="125" fill="hold">
                                          <p:stCondLst>
                                            <p:cond delay="0"/>
                                          </p:stCondLst>
                                        </p:cTn>
                                        <p:tgtEl>
                                          <p:spTgt spid="46"/>
                                        </p:tgtEl>
                                        <p:attrNameLst>
                                          <p:attrName>r</p:attrName>
                                        </p:attrNameLst>
                                      </p:cBhvr>
                                    </p:animRot>
                                    <p:animRot by="-1500000">
                                      <p:cBhvr>
                                        <p:cTn id="19" dur="125" fill="hold">
                                          <p:stCondLst>
                                            <p:cond delay="125"/>
                                          </p:stCondLst>
                                        </p:cTn>
                                        <p:tgtEl>
                                          <p:spTgt spid="46"/>
                                        </p:tgtEl>
                                        <p:attrNameLst>
                                          <p:attrName>r</p:attrName>
                                        </p:attrNameLst>
                                      </p:cBhvr>
                                    </p:animRot>
                                    <p:animRot by="-1500000">
                                      <p:cBhvr>
                                        <p:cTn id="20" dur="125" fill="hold">
                                          <p:stCondLst>
                                            <p:cond delay="250"/>
                                          </p:stCondLst>
                                        </p:cTn>
                                        <p:tgtEl>
                                          <p:spTgt spid="46"/>
                                        </p:tgtEl>
                                        <p:attrNameLst>
                                          <p:attrName>r</p:attrName>
                                        </p:attrNameLst>
                                      </p:cBhvr>
                                    </p:animRot>
                                    <p:animRot by="1500000">
                                      <p:cBhvr>
                                        <p:cTn id="21" dur="125" fill="hold">
                                          <p:stCondLst>
                                            <p:cond delay="375"/>
                                          </p:stCondLst>
                                        </p:cTn>
                                        <p:tgtEl>
                                          <p:spTgt spid="46"/>
                                        </p:tgtEl>
                                        <p:attrNameLst>
                                          <p:attrName>r</p:attrName>
                                        </p:attrNameLst>
                                      </p:cBhvr>
                                    </p:animRot>
                                  </p:childTnLst>
                                </p:cTn>
                              </p:par>
                            </p:childTnLst>
                          </p:cTn>
                        </p:par>
                        <p:par>
                          <p:cTn id="22" fill="hold">
                            <p:stCondLst>
                              <p:cond delay="2650"/>
                            </p:stCondLst>
                            <p:childTnLst>
                              <p:par>
                                <p:cTn id="23" presetID="9"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25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childTnLst>
                          </p:cTn>
                        </p:par>
                        <p:par>
                          <p:cTn id="29" fill="hold">
                            <p:stCondLst>
                              <p:cond delay="3150"/>
                            </p:stCondLst>
                            <p:childTnLst>
                              <p:par>
                                <p:cTn id="30" presetID="16" presetClass="entr" presetSubtype="37"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outVertical)">
                                      <p:cBhvr>
                                        <p:cTn id="3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745459" y="2349305"/>
            <a:ext cx="3467686" cy="3640015"/>
          </a:xfrm>
          <a:prstGeom prst="rect">
            <a:avLst/>
          </a:prstGeom>
          <a:solidFill>
            <a:srgbClr val="FEEA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29994" y="520505"/>
            <a:ext cx="3137095" cy="5795889"/>
          </a:xfrm>
          <a:prstGeom prst="rect">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3657601" y="1699846"/>
            <a:ext cx="5838092" cy="3744351"/>
          </a:xfrm>
          <a:prstGeom prst="rect">
            <a:avLst/>
          </a:prstGeom>
          <a:blipFill>
            <a:blip r:embed="rId2"/>
            <a:stretch>
              <a:fillRect/>
            </a:stretch>
          </a:blip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0213145" y="5989320"/>
            <a:ext cx="1153550" cy="868680"/>
          </a:xfrm>
          <a:prstGeom prst="rect">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1366695" y="5120640"/>
            <a:ext cx="825305" cy="868680"/>
          </a:xfrm>
          <a:prstGeom prst="rect">
            <a:avLst/>
          </a:prstGeom>
          <a:solidFill>
            <a:srgbClr val="FEEA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6"/>
          <p:cNvSpPr txBox="1"/>
          <p:nvPr/>
        </p:nvSpPr>
        <p:spPr bwMode="auto">
          <a:xfrm>
            <a:off x="1035008" y="2185022"/>
            <a:ext cx="2622593" cy="3323987"/>
          </a:xfrm>
          <a:prstGeom prst="rect">
            <a:avLst/>
          </a:prstGeom>
          <a:noFill/>
        </p:spPr>
        <p:txBody>
          <a:bodyPr wrap="square">
            <a:spAutoFit/>
          </a:bodyPr>
          <a:lstStyle/>
          <a:p>
            <a:pPr>
              <a:lnSpc>
                <a:spcPct val="150000"/>
              </a:lnSpc>
            </a:pPr>
            <a:r>
              <a:rPr lang="zh-CN" altLang="en-US" sz="1400" dirty="0">
                <a:solidFill>
                  <a:srgbClr val="FFFFFF"/>
                </a:solidFill>
                <a:latin typeface="微软雅黑" panose="020B0503020204020204" pitchFamily="34" charset="-122"/>
                <a:ea typeface="微软雅黑" panose="020B0503020204020204" pitchFamily="34" charset="-122"/>
              </a:rPr>
              <a:t>这里输入简单的文字</a:t>
            </a:r>
            <a:r>
              <a:rPr lang="zh-CN" altLang="en-US" sz="1400" dirty="0" smtClean="0">
                <a:solidFill>
                  <a:srgbClr val="FFFFFF"/>
                </a:solidFill>
                <a:latin typeface="微软雅黑" panose="020B0503020204020204" pitchFamily="34" charset="-122"/>
                <a:ea typeface="微软雅黑" panose="020B0503020204020204" pitchFamily="34" charset="-122"/>
              </a:rPr>
              <a:t>概述这里</a:t>
            </a:r>
            <a:r>
              <a:rPr lang="zh-CN" altLang="en-US" sz="1400" dirty="0">
                <a:solidFill>
                  <a:srgbClr val="FFFFFF"/>
                </a:solidFill>
                <a:latin typeface="微软雅黑" panose="020B0503020204020204" pitchFamily="34" charset="-122"/>
                <a:ea typeface="微软雅黑" panose="020B0503020204020204" pitchFamily="34" charset="-122"/>
              </a:rPr>
              <a:t>输入简单文字概述</a:t>
            </a:r>
            <a:r>
              <a:rPr lang="zh-CN" altLang="en-US" sz="1400" dirty="0" smtClean="0">
                <a:solidFill>
                  <a:srgbClr val="FFFFFF"/>
                </a:solidFill>
                <a:latin typeface="微软雅黑" panose="020B0503020204020204" pitchFamily="34" charset="-122"/>
                <a:ea typeface="微软雅黑" panose="020B0503020204020204" pitchFamily="34" charset="-122"/>
              </a:rPr>
              <a:t>简单</a:t>
            </a:r>
            <a:r>
              <a:rPr lang="zh-CN" altLang="en-US" sz="1400" dirty="0">
                <a:solidFill>
                  <a:srgbClr val="FFFFFF"/>
                </a:solidFill>
                <a:latin typeface="微软雅黑" panose="020B0503020204020204" pitchFamily="34" charset="-122"/>
                <a:ea typeface="微软雅黑" panose="020B0503020204020204" pitchFamily="34" charset="-122"/>
              </a:rPr>
              <a:t>的文字概述这里输入</a:t>
            </a:r>
            <a:r>
              <a:rPr lang="zh-CN" altLang="en-US" sz="1400" dirty="0" smtClean="0">
                <a:solidFill>
                  <a:srgbClr val="FFFFFF"/>
                </a:solidFill>
                <a:latin typeface="微软雅黑" panose="020B0503020204020204" pitchFamily="34" charset="-122"/>
                <a:ea typeface="微软雅黑" panose="020B0503020204020204" pitchFamily="34" charset="-122"/>
              </a:rPr>
              <a:t>简单</a:t>
            </a:r>
            <a:r>
              <a:rPr lang="zh-CN" altLang="en-US" sz="1400" dirty="0">
                <a:solidFill>
                  <a:srgbClr val="FFFFFF"/>
                </a:solidFill>
                <a:latin typeface="微软雅黑" panose="020B0503020204020204" pitchFamily="34" charset="-122"/>
                <a:ea typeface="微软雅黑" panose="020B0503020204020204" pitchFamily="34" charset="-122"/>
              </a:rPr>
              <a:t>的文字</a:t>
            </a:r>
            <a:r>
              <a:rPr lang="zh-CN" altLang="en-US" sz="1400" dirty="0" smtClean="0">
                <a:solidFill>
                  <a:srgbClr val="FFFFFF"/>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endParaRPr lang="en-US" altLang="zh-CN" sz="1400" dirty="0" smtClean="0">
              <a:solidFill>
                <a:srgbClr val="FFFFFF"/>
              </a:solidFill>
              <a:latin typeface="微软雅黑" panose="020B0503020204020204" pitchFamily="34" charset="-122"/>
              <a:ea typeface="微软雅黑" panose="020B0503020204020204" pitchFamily="34" charset="-122"/>
            </a:endParaRPr>
          </a:p>
          <a:p>
            <a:pPr>
              <a:lnSpc>
                <a:spcPct val="150000"/>
              </a:lnSpc>
            </a:pPr>
            <a:r>
              <a:rPr lang="zh-CN" altLang="en-US" sz="1400" dirty="0" smtClean="0">
                <a:solidFill>
                  <a:srgbClr val="FFFFFF"/>
                </a:solidFill>
                <a:latin typeface="微软雅黑" panose="020B0503020204020204" pitchFamily="34" charset="-122"/>
                <a:ea typeface="微软雅黑" panose="020B0503020204020204" pitchFamily="34" charset="-122"/>
              </a:rPr>
              <a:t>这里输入简单的文字概述这里输入简单的文字概述这里输入简单的文字概述</a:t>
            </a:r>
            <a:endParaRPr lang="zh-CN" altLang="en-US" sz="1400" dirty="0" smtClean="0">
              <a:solidFill>
                <a:srgbClr val="FFFFFF"/>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21" name="矩形 20"/>
          <p:cNvSpPr/>
          <p:nvPr/>
        </p:nvSpPr>
        <p:spPr bwMode="auto">
          <a:xfrm>
            <a:off x="1264251" y="895770"/>
            <a:ext cx="2393350" cy="523220"/>
          </a:xfrm>
          <a:prstGeom prst="rect">
            <a:avLst/>
          </a:prstGeom>
          <a:solidFill>
            <a:srgbClr val="FFFFFF"/>
          </a:solidFill>
        </p:spPr>
        <p:txBody>
          <a:bodyPr wrap="square">
            <a:spAutoFit/>
          </a:bodyPr>
          <a:lstStyle/>
          <a:p>
            <a:pPr fontAlgn="auto">
              <a:spcBef>
                <a:spcPts val="0"/>
              </a:spcBef>
              <a:spcAft>
                <a:spcPts val="0"/>
              </a:spcAft>
              <a:defRPr/>
            </a:pPr>
            <a:r>
              <a:rPr lang="zh-CN" altLang="en-US" sz="2800" b="1"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输入相关标题</a:t>
            </a:r>
            <a:endParaRPr lang="zh-CN" altLang="en-US" sz="2800" b="1"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p:txBody>
      </p:sp>
      <p:grpSp>
        <p:nvGrpSpPr>
          <p:cNvPr id="22" name="组合 21"/>
          <p:cNvGrpSpPr/>
          <p:nvPr/>
        </p:nvGrpSpPr>
        <p:grpSpPr>
          <a:xfrm>
            <a:off x="10614527" y="80655"/>
            <a:ext cx="1411217" cy="1053201"/>
            <a:chOff x="3879272" y="3701270"/>
            <a:chExt cx="4322621" cy="3226003"/>
          </a:xfrm>
        </p:grpSpPr>
        <p:pic>
          <p:nvPicPr>
            <p:cNvPr id="23" name="图片 22"/>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24" name="图片 23"/>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outHorizontal)">
                                      <p:cBhvr>
                                        <p:cTn id="7" dur="750"/>
                                        <p:tgtEl>
                                          <p:spTgt spid="16"/>
                                        </p:tgtEl>
                                      </p:cBhvr>
                                    </p:animEffect>
                                  </p:childTnLst>
                                </p:cTn>
                              </p:par>
                            </p:childTnLst>
                          </p:cTn>
                        </p:par>
                        <p:par>
                          <p:cTn id="8" fill="hold">
                            <p:stCondLst>
                              <p:cond delay="1000"/>
                            </p:stCondLst>
                            <p:childTnLst>
                              <p:par>
                                <p:cTn id="9" presetID="18" presetClass="entr" presetSubtype="6"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strips(downRight)">
                                      <p:cBhvr>
                                        <p:cTn id="11" dur="500"/>
                                        <p:tgtEl>
                                          <p:spTgt spid="17"/>
                                        </p:tgtEl>
                                      </p:cBhvr>
                                    </p:animEffect>
                                  </p:childTnLst>
                                </p:cTn>
                              </p:par>
                            </p:childTnLst>
                          </p:cTn>
                        </p:par>
                        <p:par>
                          <p:cTn id="12" fill="hold">
                            <p:stCondLst>
                              <p:cond delay="1500"/>
                            </p:stCondLst>
                            <p:childTnLst>
                              <p:par>
                                <p:cTn id="13" presetID="2" presetClass="entr" presetSubtype="6" decel="44000"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2500"/>
                            </p:stCondLst>
                            <p:childTnLst>
                              <p:par>
                                <p:cTn id="18" presetID="9"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dissolve">
                                      <p:cBhvr>
                                        <p:cTn id="20" dur="500"/>
                                        <p:tgtEl>
                                          <p:spTgt spid="18"/>
                                        </p:tgtEl>
                                      </p:cBhvr>
                                    </p:animEffect>
                                  </p:childTnLst>
                                </p:cTn>
                              </p:par>
                            </p:childTnLst>
                          </p:cTn>
                        </p:par>
                        <p:par>
                          <p:cTn id="21" fill="hold">
                            <p:stCondLst>
                              <p:cond delay="3000"/>
                            </p:stCondLst>
                            <p:childTnLst>
                              <p:par>
                                <p:cTn id="22" presetID="9" presetClass="entr" presetSubtype="0" fill="hold" grpId="0" nodeType="after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dissolve">
                                      <p:cBhvr>
                                        <p:cTn id="24" dur="500"/>
                                        <p:tgtEl>
                                          <p:spTgt spid="19"/>
                                        </p:tgtEl>
                                      </p:cBhvr>
                                    </p:animEffect>
                                  </p:childTnLst>
                                </p:cTn>
                              </p:par>
                            </p:childTnLst>
                          </p:cTn>
                        </p:par>
                        <p:par>
                          <p:cTn id="25" fill="hold">
                            <p:stCondLst>
                              <p:cond delay="3500"/>
                            </p:stCondLst>
                            <p:childTnLst>
                              <p:par>
                                <p:cTn id="26" presetID="47"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1000" fill="hold"/>
                                        <p:tgtEl>
                                          <p:spTgt spid="21"/>
                                        </p:tgtEl>
                                        <p:attrNameLst>
                                          <p:attrName>ppt_y</p:attrName>
                                        </p:attrNameLst>
                                      </p:cBhvr>
                                      <p:tavLst>
                                        <p:tav tm="0">
                                          <p:val>
                                            <p:strVal val="#ppt_y-.1"/>
                                          </p:val>
                                        </p:tav>
                                        <p:tav tm="100000">
                                          <p:val>
                                            <p:strVal val="#ppt_y"/>
                                          </p:val>
                                        </p:tav>
                                      </p:tavLst>
                                    </p:anim>
                                  </p:childTnLst>
                                </p:cTn>
                              </p:par>
                            </p:childTnLst>
                          </p:cTn>
                        </p:par>
                        <p:par>
                          <p:cTn id="31" fill="hold">
                            <p:stCondLst>
                              <p:cond delay="450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p:bldP spid="2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nvGrpSpPr>
          <p:cNvPr id="8" name="Group 77"/>
          <p:cNvGrpSpPr/>
          <p:nvPr/>
        </p:nvGrpSpPr>
        <p:grpSpPr>
          <a:xfrm>
            <a:off x="4483004" y="3824544"/>
            <a:ext cx="1483277" cy="1028392"/>
            <a:chOff x="3362253" y="2517137"/>
            <a:chExt cx="1112458" cy="771294"/>
          </a:xfrm>
        </p:grpSpPr>
        <p:sp>
          <p:nvSpPr>
            <p:cNvPr id="9" name="Round Diagonal Corner Rectangle 78"/>
            <p:cNvSpPr/>
            <p:nvPr/>
          </p:nvSpPr>
          <p:spPr>
            <a:xfrm rot="10800000" flipH="1" flipV="1">
              <a:off x="3364530" y="2542534"/>
              <a:ext cx="1110181" cy="745897"/>
            </a:xfrm>
            <a:prstGeom prst="round2DiagRect">
              <a:avLst>
                <a:gd name="adj1" fmla="val 39154"/>
                <a:gd name="adj2" fmla="val 0"/>
              </a:avLst>
            </a:prstGeom>
            <a:solidFill>
              <a:srgbClr val="14A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3" name="Round Diagonal Corner Rectangle 79"/>
            <p:cNvSpPr/>
            <p:nvPr/>
          </p:nvSpPr>
          <p:spPr>
            <a:xfrm rot="10800000" flipH="1" flipV="1">
              <a:off x="3362253" y="2517137"/>
              <a:ext cx="1110181" cy="745897"/>
            </a:xfrm>
            <a:prstGeom prst="round2DiagRect">
              <a:avLst>
                <a:gd name="adj1" fmla="val 39154"/>
                <a:gd name="adj2" fmla="val 0"/>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6" name="Group 80"/>
          <p:cNvGrpSpPr/>
          <p:nvPr/>
        </p:nvGrpSpPr>
        <p:grpSpPr>
          <a:xfrm>
            <a:off x="6185329" y="3840871"/>
            <a:ext cx="1752171" cy="1252669"/>
            <a:chOff x="4638997" y="2552242"/>
            <a:chExt cx="1314128" cy="939502"/>
          </a:xfrm>
        </p:grpSpPr>
        <p:sp>
          <p:nvSpPr>
            <p:cNvPr id="17" name="Round Diagonal Corner Rectangle 81"/>
            <p:cNvSpPr/>
            <p:nvPr/>
          </p:nvSpPr>
          <p:spPr>
            <a:xfrm rot="10800000" flipV="1">
              <a:off x="4638997" y="2577119"/>
              <a:ext cx="1314124" cy="914625"/>
            </a:xfrm>
            <a:prstGeom prst="round2DiagRect">
              <a:avLst>
                <a:gd name="adj1" fmla="val 39154"/>
                <a:gd name="adj2" fmla="val 0"/>
              </a:avLst>
            </a:prstGeom>
            <a:solidFill>
              <a:srgbClr val="14A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Round Diagonal Corner Rectangle 82"/>
            <p:cNvSpPr/>
            <p:nvPr/>
          </p:nvSpPr>
          <p:spPr>
            <a:xfrm rot="10800000" flipV="1">
              <a:off x="4639001" y="2552242"/>
              <a:ext cx="1314124" cy="914625"/>
            </a:xfrm>
            <a:prstGeom prst="round2DiagRect">
              <a:avLst>
                <a:gd name="adj1" fmla="val 39154"/>
                <a:gd name="adj2" fmla="val 0"/>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9" name="Group 83"/>
          <p:cNvGrpSpPr/>
          <p:nvPr/>
        </p:nvGrpSpPr>
        <p:grpSpPr>
          <a:xfrm>
            <a:off x="6067887" y="2454724"/>
            <a:ext cx="1869613" cy="1326647"/>
            <a:chOff x="4550915" y="1512632"/>
            <a:chExt cx="1402210" cy="994985"/>
          </a:xfrm>
        </p:grpSpPr>
        <p:sp>
          <p:nvSpPr>
            <p:cNvPr id="20" name="Round Diagonal Corner Rectangle 84"/>
            <p:cNvSpPr/>
            <p:nvPr/>
          </p:nvSpPr>
          <p:spPr>
            <a:xfrm rot="10800000">
              <a:off x="4550915" y="1531687"/>
              <a:ext cx="1402206" cy="975930"/>
            </a:xfrm>
            <a:prstGeom prst="round2DiagRect">
              <a:avLst>
                <a:gd name="adj1" fmla="val 39154"/>
                <a:gd name="adj2" fmla="val 0"/>
              </a:avLst>
            </a:prstGeom>
            <a:solidFill>
              <a:srgbClr val="14A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1" name="Round Diagonal Corner Rectangle 85"/>
            <p:cNvSpPr/>
            <p:nvPr/>
          </p:nvSpPr>
          <p:spPr>
            <a:xfrm rot="10800000">
              <a:off x="4550919" y="1512632"/>
              <a:ext cx="1402206" cy="975930"/>
            </a:xfrm>
            <a:prstGeom prst="round2DiagRect">
              <a:avLst>
                <a:gd name="adj1" fmla="val 39154"/>
                <a:gd name="adj2" fmla="val 0"/>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2" name="Group 86"/>
          <p:cNvGrpSpPr/>
          <p:nvPr/>
        </p:nvGrpSpPr>
        <p:grpSpPr>
          <a:xfrm>
            <a:off x="3476623" y="1852404"/>
            <a:ext cx="2454871" cy="1813136"/>
            <a:chOff x="2607467" y="1060892"/>
            <a:chExt cx="1841153" cy="1359852"/>
          </a:xfrm>
        </p:grpSpPr>
        <p:sp>
          <p:nvSpPr>
            <p:cNvPr id="23" name="Round Diagonal Corner Rectangle 87"/>
            <p:cNvSpPr/>
            <p:nvPr/>
          </p:nvSpPr>
          <p:spPr>
            <a:xfrm rot="10800000" flipH="1">
              <a:off x="2609055" y="1082809"/>
              <a:ext cx="1839565" cy="1337935"/>
            </a:xfrm>
            <a:prstGeom prst="round2DiagRect">
              <a:avLst>
                <a:gd name="adj1" fmla="val 39154"/>
                <a:gd name="adj2" fmla="val 0"/>
              </a:avLst>
            </a:prstGeom>
            <a:solidFill>
              <a:srgbClr val="14A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Round Diagonal Corner Rectangle 88"/>
            <p:cNvSpPr/>
            <p:nvPr/>
          </p:nvSpPr>
          <p:spPr>
            <a:xfrm rot="10800000" flipH="1">
              <a:off x="2607467" y="1060892"/>
              <a:ext cx="1839565" cy="1337935"/>
            </a:xfrm>
            <a:prstGeom prst="round2DiagRect">
              <a:avLst>
                <a:gd name="adj1" fmla="val 39154"/>
                <a:gd name="adj2" fmla="val 0"/>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25" name="Oval 76"/>
          <p:cNvSpPr/>
          <p:nvPr/>
        </p:nvSpPr>
        <p:spPr>
          <a:xfrm>
            <a:off x="5485215" y="3184466"/>
            <a:ext cx="1165355" cy="1165347"/>
          </a:xfrm>
          <a:prstGeom prst="ellipse">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6" name="Freeform 5"/>
          <p:cNvSpPr/>
          <p:nvPr/>
        </p:nvSpPr>
        <p:spPr bwMode="auto">
          <a:xfrm>
            <a:off x="5541435" y="3755964"/>
            <a:ext cx="1109133" cy="2686901"/>
          </a:xfrm>
          <a:custGeom>
            <a:avLst/>
            <a:gdLst/>
            <a:ahLst/>
            <a:cxnLst>
              <a:cxn ang="0">
                <a:pos x="109" y="0"/>
              </a:cxn>
              <a:cxn ang="0">
                <a:pos x="110" y="585"/>
              </a:cxn>
              <a:cxn ang="0">
                <a:pos x="110" y="586"/>
              </a:cxn>
              <a:cxn ang="0">
                <a:pos x="116" y="619"/>
              </a:cxn>
              <a:cxn ang="0">
                <a:pos x="121" y="629"/>
              </a:cxn>
              <a:cxn ang="0">
                <a:pos x="147" y="656"/>
              </a:cxn>
              <a:cxn ang="0">
                <a:pos x="203" y="676"/>
              </a:cxn>
              <a:cxn ang="0">
                <a:pos x="0" y="676"/>
              </a:cxn>
              <a:cxn ang="0">
                <a:pos x="62" y="650"/>
              </a:cxn>
              <a:cxn ang="0">
                <a:pos x="78" y="629"/>
              </a:cxn>
              <a:cxn ang="0">
                <a:pos x="82" y="619"/>
              </a:cxn>
              <a:cxn ang="0">
                <a:pos x="88" y="586"/>
              </a:cxn>
              <a:cxn ang="0">
                <a:pos x="88" y="585"/>
              </a:cxn>
              <a:cxn ang="0">
                <a:pos x="88" y="0"/>
              </a:cxn>
              <a:cxn ang="0">
                <a:pos x="109" y="0"/>
              </a:cxn>
            </a:cxnLst>
            <a:rect l="0" t="0" r="r" b="b"/>
            <a:pathLst>
              <a:path w="203" h="676">
                <a:moveTo>
                  <a:pt x="109" y="0"/>
                </a:moveTo>
                <a:cubicBezTo>
                  <a:pt x="110" y="585"/>
                  <a:pt x="110" y="585"/>
                  <a:pt x="110" y="585"/>
                </a:cubicBezTo>
                <a:cubicBezTo>
                  <a:pt x="110" y="586"/>
                  <a:pt x="110" y="586"/>
                  <a:pt x="110" y="586"/>
                </a:cubicBezTo>
                <a:cubicBezTo>
                  <a:pt x="110" y="598"/>
                  <a:pt x="112" y="609"/>
                  <a:pt x="116" y="619"/>
                </a:cubicBezTo>
                <a:cubicBezTo>
                  <a:pt x="117" y="622"/>
                  <a:pt x="119" y="626"/>
                  <a:pt x="121" y="629"/>
                </a:cubicBezTo>
                <a:cubicBezTo>
                  <a:pt x="127" y="637"/>
                  <a:pt x="136" y="646"/>
                  <a:pt x="147" y="656"/>
                </a:cubicBezTo>
                <a:cubicBezTo>
                  <a:pt x="164" y="669"/>
                  <a:pt x="182" y="676"/>
                  <a:pt x="203" y="676"/>
                </a:cubicBezTo>
                <a:cubicBezTo>
                  <a:pt x="0" y="676"/>
                  <a:pt x="0" y="676"/>
                  <a:pt x="0" y="676"/>
                </a:cubicBezTo>
                <a:cubicBezTo>
                  <a:pt x="24" y="676"/>
                  <a:pt x="45" y="667"/>
                  <a:pt x="62" y="650"/>
                </a:cubicBezTo>
                <a:cubicBezTo>
                  <a:pt x="68" y="643"/>
                  <a:pt x="74" y="636"/>
                  <a:pt x="78" y="629"/>
                </a:cubicBezTo>
                <a:cubicBezTo>
                  <a:pt x="79" y="626"/>
                  <a:pt x="81" y="622"/>
                  <a:pt x="82" y="619"/>
                </a:cubicBezTo>
                <a:cubicBezTo>
                  <a:pt x="86" y="609"/>
                  <a:pt x="88" y="598"/>
                  <a:pt x="88" y="586"/>
                </a:cubicBezTo>
                <a:cubicBezTo>
                  <a:pt x="88" y="586"/>
                  <a:pt x="88" y="586"/>
                  <a:pt x="88" y="585"/>
                </a:cubicBezTo>
                <a:cubicBezTo>
                  <a:pt x="88" y="0"/>
                  <a:pt x="88" y="0"/>
                  <a:pt x="88" y="0"/>
                </a:cubicBezTo>
                <a:lnTo>
                  <a:pt x="109"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7" name="Oval 62"/>
          <p:cNvSpPr/>
          <p:nvPr/>
        </p:nvSpPr>
        <p:spPr>
          <a:xfrm>
            <a:off x="5887046" y="3563940"/>
            <a:ext cx="384047" cy="384047"/>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 name="Rectangle 67"/>
          <p:cNvSpPr/>
          <p:nvPr/>
        </p:nvSpPr>
        <p:spPr>
          <a:xfrm>
            <a:off x="0" y="6442866"/>
            <a:ext cx="12192000" cy="112343"/>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9" name="Group 89"/>
          <p:cNvGrpSpPr/>
          <p:nvPr/>
        </p:nvGrpSpPr>
        <p:grpSpPr>
          <a:xfrm>
            <a:off x="4847324" y="5060370"/>
            <a:ext cx="1128553" cy="786239"/>
            <a:chOff x="3360240" y="2517137"/>
            <a:chExt cx="1112194" cy="774844"/>
          </a:xfrm>
        </p:grpSpPr>
        <p:sp>
          <p:nvSpPr>
            <p:cNvPr id="30" name="Round Diagonal Corner Rectangle 90"/>
            <p:cNvSpPr/>
            <p:nvPr/>
          </p:nvSpPr>
          <p:spPr>
            <a:xfrm rot="10800000" flipH="1" flipV="1">
              <a:off x="3360240" y="2546083"/>
              <a:ext cx="1110180" cy="745898"/>
            </a:xfrm>
            <a:prstGeom prst="round2DiagRect">
              <a:avLst>
                <a:gd name="adj1" fmla="val 39154"/>
                <a:gd name="adj2" fmla="val 0"/>
              </a:avLst>
            </a:prstGeom>
            <a:solidFill>
              <a:srgbClr val="14A1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1" name="Round Diagonal Corner Rectangle 91"/>
            <p:cNvSpPr/>
            <p:nvPr/>
          </p:nvSpPr>
          <p:spPr>
            <a:xfrm rot="10800000" flipH="1" flipV="1">
              <a:off x="3362253" y="2517137"/>
              <a:ext cx="1110181" cy="745897"/>
            </a:xfrm>
            <a:prstGeom prst="round2DiagRect">
              <a:avLst>
                <a:gd name="adj1" fmla="val 39154"/>
                <a:gd name="adj2" fmla="val 0"/>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32" name="Group 107"/>
          <p:cNvGrpSpPr/>
          <p:nvPr/>
        </p:nvGrpSpPr>
        <p:grpSpPr>
          <a:xfrm>
            <a:off x="4254235" y="2138976"/>
            <a:ext cx="884075" cy="1215603"/>
            <a:chOff x="8597901" y="2862263"/>
            <a:chExt cx="571500" cy="785813"/>
          </a:xfrm>
          <a:solidFill>
            <a:schemeClr val="bg1"/>
          </a:solidFill>
        </p:grpSpPr>
        <p:sp>
          <p:nvSpPr>
            <p:cNvPr id="33"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grpFill/>
            <a:ln w="9525">
              <a:noFill/>
              <a:round/>
            </a:ln>
          </p:spPr>
          <p:txBody>
            <a:bodyPr vert="horz" wrap="square" lIns="121920" tIns="60960" rIns="121920" bIns="60960" numCol="1" anchor="t" anchorCtr="0" compatLnSpc="1"/>
            <a:lstStyle/>
            <a:p>
              <a:endParaRPr lang="en-US" sz="2400"/>
            </a:p>
          </p:txBody>
        </p:sp>
        <p:sp>
          <p:nvSpPr>
            <p:cNvPr id="34"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ln>
          </p:spPr>
          <p:txBody>
            <a:bodyPr vert="horz" wrap="square" lIns="121920" tIns="60960" rIns="121920" bIns="60960" numCol="1" anchor="t" anchorCtr="0" compatLnSpc="1"/>
            <a:lstStyle/>
            <a:p>
              <a:endParaRPr lang="en-US" sz="2400"/>
            </a:p>
          </p:txBody>
        </p:sp>
        <p:sp>
          <p:nvSpPr>
            <p:cNvPr id="35"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36" name="Group 112"/>
          <p:cNvGrpSpPr/>
          <p:nvPr/>
        </p:nvGrpSpPr>
        <p:grpSpPr>
          <a:xfrm>
            <a:off x="6665159" y="2747521"/>
            <a:ext cx="736600" cy="736600"/>
            <a:chOff x="3119438" y="3767138"/>
            <a:chExt cx="552450" cy="552450"/>
          </a:xfrm>
          <a:solidFill>
            <a:schemeClr val="bg1"/>
          </a:solidFill>
        </p:grpSpPr>
        <p:sp>
          <p:nvSpPr>
            <p:cNvPr id="37" name="Freeform 82"/>
            <p:cNvSpPr>
              <a:spLocks noEditPoints="1"/>
            </p:cNvSpPr>
            <p:nvPr/>
          </p:nvSpPr>
          <p:spPr bwMode="auto">
            <a:xfrm>
              <a:off x="3119438" y="3767138"/>
              <a:ext cx="552450" cy="552450"/>
            </a:xfrm>
            <a:custGeom>
              <a:avLst/>
              <a:gdLst/>
              <a:ahLst/>
              <a:cxnLst>
                <a:cxn ang="0">
                  <a:pos x="30" y="162"/>
                </a:cxn>
                <a:cxn ang="0">
                  <a:pos x="72" y="150"/>
                </a:cxn>
                <a:cxn ang="0">
                  <a:pos x="95" y="190"/>
                </a:cxn>
                <a:cxn ang="0">
                  <a:pos x="117" y="152"/>
                </a:cxn>
                <a:cxn ang="0">
                  <a:pos x="161" y="164"/>
                </a:cxn>
                <a:cxn ang="0">
                  <a:pos x="150" y="121"/>
                </a:cxn>
                <a:cxn ang="0">
                  <a:pos x="190" y="98"/>
                </a:cxn>
                <a:cxn ang="0">
                  <a:pos x="151" y="75"/>
                </a:cxn>
                <a:cxn ang="0">
                  <a:pos x="164" y="30"/>
                </a:cxn>
                <a:cxn ang="0">
                  <a:pos x="120" y="41"/>
                </a:cxn>
                <a:cxn ang="0">
                  <a:pos x="96" y="0"/>
                </a:cxn>
                <a:cxn ang="0">
                  <a:pos x="72" y="41"/>
                </a:cxn>
                <a:cxn ang="0">
                  <a:pos x="29" y="30"/>
                </a:cxn>
                <a:cxn ang="0">
                  <a:pos x="41" y="73"/>
                </a:cxn>
                <a:cxn ang="0">
                  <a:pos x="0" y="96"/>
                </a:cxn>
                <a:cxn ang="0">
                  <a:pos x="41" y="120"/>
                </a:cxn>
                <a:cxn ang="0">
                  <a:pos x="30" y="162"/>
                </a:cxn>
                <a:cxn ang="0">
                  <a:pos x="96" y="43"/>
                </a:cxn>
                <a:cxn ang="0">
                  <a:pos x="150" y="97"/>
                </a:cxn>
                <a:cxn ang="0">
                  <a:pos x="96" y="151"/>
                </a:cxn>
                <a:cxn ang="0">
                  <a:pos x="41" y="97"/>
                </a:cxn>
                <a:cxn ang="0">
                  <a:pos x="96" y="43"/>
                </a:cxn>
                <a:cxn ang="0">
                  <a:pos x="96" y="43"/>
                </a:cxn>
                <a:cxn ang="0">
                  <a:pos x="96" y="43"/>
                </a:cxn>
              </a:cxnLst>
              <a:rect l="0" t="0" r="r" b="b"/>
              <a:pathLst>
                <a:path w="190" h="190">
                  <a:moveTo>
                    <a:pt x="30" y="162"/>
                  </a:moveTo>
                  <a:cubicBezTo>
                    <a:pt x="72" y="150"/>
                    <a:pt x="72" y="150"/>
                    <a:pt x="72" y="150"/>
                  </a:cubicBezTo>
                  <a:cubicBezTo>
                    <a:pt x="95" y="190"/>
                    <a:pt x="95" y="190"/>
                    <a:pt x="95" y="190"/>
                  </a:cubicBezTo>
                  <a:cubicBezTo>
                    <a:pt x="117" y="152"/>
                    <a:pt x="117" y="152"/>
                    <a:pt x="117" y="152"/>
                  </a:cubicBezTo>
                  <a:cubicBezTo>
                    <a:pt x="161" y="164"/>
                    <a:pt x="161" y="164"/>
                    <a:pt x="161" y="164"/>
                  </a:cubicBezTo>
                  <a:cubicBezTo>
                    <a:pt x="150" y="121"/>
                    <a:pt x="150" y="121"/>
                    <a:pt x="150" y="121"/>
                  </a:cubicBezTo>
                  <a:cubicBezTo>
                    <a:pt x="190" y="98"/>
                    <a:pt x="190" y="98"/>
                    <a:pt x="190" y="98"/>
                  </a:cubicBezTo>
                  <a:cubicBezTo>
                    <a:pt x="151" y="75"/>
                    <a:pt x="151" y="75"/>
                    <a:pt x="151" y="75"/>
                  </a:cubicBezTo>
                  <a:cubicBezTo>
                    <a:pt x="164" y="30"/>
                    <a:pt x="164" y="30"/>
                    <a:pt x="164" y="30"/>
                  </a:cubicBezTo>
                  <a:cubicBezTo>
                    <a:pt x="120" y="41"/>
                    <a:pt x="120" y="41"/>
                    <a:pt x="120" y="41"/>
                  </a:cubicBezTo>
                  <a:cubicBezTo>
                    <a:pt x="96" y="0"/>
                    <a:pt x="96" y="0"/>
                    <a:pt x="96" y="0"/>
                  </a:cubicBezTo>
                  <a:cubicBezTo>
                    <a:pt x="72" y="41"/>
                    <a:pt x="72" y="41"/>
                    <a:pt x="72" y="41"/>
                  </a:cubicBezTo>
                  <a:cubicBezTo>
                    <a:pt x="29" y="30"/>
                    <a:pt x="29" y="30"/>
                    <a:pt x="29" y="30"/>
                  </a:cubicBezTo>
                  <a:cubicBezTo>
                    <a:pt x="41" y="73"/>
                    <a:pt x="41" y="73"/>
                    <a:pt x="41" y="73"/>
                  </a:cubicBezTo>
                  <a:cubicBezTo>
                    <a:pt x="0" y="96"/>
                    <a:pt x="0" y="96"/>
                    <a:pt x="0" y="96"/>
                  </a:cubicBezTo>
                  <a:cubicBezTo>
                    <a:pt x="41" y="120"/>
                    <a:pt x="41" y="120"/>
                    <a:pt x="41" y="120"/>
                  </a:cubicBezTo>
                  <a:lnTo>
                    <a:pt x="30" y="162"/>
                  </a:lnTo>
                  <a:close/>
                  <a:moveTo>
                    <a:pt x="96" y="43"/>
                  </a:moveTo>
                  <a:cubicBezTo>
                    <a:pt x="125" y="43"/>
                    <a:pt x="150" y="67"/>
                    <a:pt x="150" y="97"/>
                  </a:cubicBezTo>
                  <a:cubicBezTo>
                    <a:pt x="150" y="127"/>
                    <a:pt x="125" y="151"/>
                    <a:pt x="96" y="151"/>
                  </a:cubicBezTo>
                  <a:cubicBezTo>
                    <a:pt x="66" y="151"/>
                    <a:pt x="41" y="127"/>
                    <a:pt x="41" y="97"/>
                  </a:cubicBezTo>
                  <a:cubicBezTo>
                    <a:pt x="41" y="67"/>
                    <a:pt x="66" y="43"/>
                    <a:pt x="96" y="43"/>
                  </a:cubicBezTo>
                  <a:close/>
                  <a:moveTo>
                    <a:pt x="96" y="43"/>
                  </a:moveTo>
                  <a:cubicBezTo>
                    <a:pt x="96" y="43"/>
                    <a:pt x="96" y="43"/>
                    <a:pt x="96" y="43"/>
                  </a:cubicBezTo>
                </a:path>
              </a:pathLst>
            </a:custGeom>
            <a:grpFill/>
            <a:ln w="9525">
              <a:noFill/>
              <a:round/>
            </a:ln>
          </p:spPr>
          <p:txBody>
            <a:bodyPr vert="horz" wrap="square" lIns="121920" tIns="60960" rIns="121920" bIns="60960" numCol="1" anchor="t" anchorCtr="0" compatLnSpc="1"/>
            <a:lstStyle/>
            <a:p>
              <a:endParaRPr lang="en-US" sz="2400"/>
            </a:p>
          </p:txBody>
        </p:sp>
        <p:sp>
          <p:nvSpPr>
            <p:cNvPr id="38" name="Freeform 83"/>
            <p:cNvSpPr>
              <a:spLocks noEditPoints="1"/>
            </p:cNvSpPr>
            <p:nvPr/>
          </p:nvSpPr>
          <p:spPr bwMode="auto">
            <a:xfrm>
              <a:off x="3259138" y="3910013"/>
              <a:ext cx="276225" cy="279400"/>
            </a:xfrm>
            <a:custGeom>
              <a:avLst/>
              <a:gdLst/>
              <a:ahLst/>
              <a:cxnLst>
                <a:cxn ang="0">
                  <a:pos x="48" y="96"/>
                </a:cxn>
                <a:cxn ang="0">
                  <a:pos x="95" y="48"/>
                </a:cxn>
                <a:cxn ang="0">
                  <a:pos x="48" y="0"/>
                </a:cxn>
                <a:cxn ang="0">
                  <a:pos x="0" y="48"/>
                </a:cxn>
                <a:cxn ang="0">
                  <a:pos x="48" y="96"/>
                </a:cxn>
                <a:cxn ang="0">
                  <a:pos x="48" y="96"/>
                </a:cxn>
                <a:cxn ang="0">
                  <a:pos x="48" y="96"/>
                </a:cxn>
              </a:cxnLst>
              <a:rect l="0" t="0" r="r" b="b"/>
              <a:pathLst>
                <a:path w="95" h="96">
                  <a:moveTo>
                    <a:pt x="48" y="96"/>
                  </a:moveTo>
                  <a:cubicBezTo>
                    <a:pt x="74" y="96"/>
                    <a:pt x="95" y="74"/>
                    <a:pt x="95" y="48"/>
                  </a:cubicBezTo>
                  <a:cubicBezTo>
                    <a:pt x="95" y="22"/>
                    <a:pt x="74" y="0"/>
                    <a:pt x="48" y="0"/>
                  </a:cubicBezTo>
                  <a:cubicBezTo>
                    <a:pt x="21" y="0"/>
                    <a:pt x="0" y="22"/>
                    <a:pt x="0" y="48"/>
                  </a:cubicBezTo>
                  <a:cubicBezTo>
                    <a:pt x="0" y="74"/>
                    <a:pt x="21" y="96"/>
                    <a:pt x="48" y="96"/>
                  </a:cubicBezTo>
                  <a:close/>
                  <a:moveTo>
                    <a:pt x="48" y="96"/>
                  </a:moveTo>
                  <a:cubicBezTo>
                    <a:pt x="48" y="96"/>
                    <a:pt x="48" y="96"/>
                    <a:pt x="48" y="96"/>
                  </a:cubicBezTo>
                </a:path>
              </a:pathLst>
            </a:custGeom>
            <a:grpFill/>
            <a:ln w="9525">
              <a:noFill/>
              <a:round/>
            </a:ln>
          </p:spPr>
          <p:txBody>
            <a:bodyPr vert="horz" wrap="square" lIns="121920" tIns="60960" rIns="121920" bIns="60960" numCol="1" anchor="t" anchorCtr="0" compatLnSpc="1"/>
            <a:lstStyle/>
            <a:p>
              <a:endParaRPr lang="en-US" sz="2400"/>
            </a:p>
          </p:txBody>
        </p:sp>
      </p:grpSp>
      <p:sp>
        <p:nvSpPr>
          <p:cNvPr id="39" name="Freeform 8"/>
          <p:cNvSpPr>
            <a:spLocks noEditPoints="1"/>
          </p:cNvSpPr>
          <p:nvPr/>
        </p:nvSpPr>
        <p:spPr bwMode="auto">
          <a:xfrm>
            <a:off x="4903411" y="4042020"/>
            <a:ext cx="603251" cy="611717"/>
          </a:xfrm>
          <a:custGeom>
            <a:avLst/>
            <a:gdLst/>
            <a:ahLst/>
            <a:cxnLst>
              <a:cxn ang="0">
                <a:pos x="152" y="51"/>
              </a:cxn>
              <a:cxn ang="0">
                <a:pos x="116" y="30"/>
              </a:cxn>
              <a:cxn ang="0">
                <a:pos x="74" y="60"/>
              </a:cxn>
              <a:cxn ang="0">
                <a:pos x="73" y="59"/>
              </a:cxn>
              <a:cxn ang="0">
                <a:pos x="54" y="12"/>
              </a:cxn>
              <a:cxn ang="0">
                <a:pos x="12" y="11"/>
              </a:cxn>
              <a:cxn ang="0">
                <a:pos x="11" y="53"/>
              </a:cxn>
              <a:cxn ang="0">
                <a:pos x="54" y="74"/>
              </a:cxn>
              <a:cxn ang="0">
                <a:pos x="55" y="79"/>
              </a:cxn>
              <a:cxn ang="0">
                <a:pos x="29" y="119"/>
              </a:cxn>
              <a:cxn ang="0">
                <a:pos x="51" y="155"/>
              </a:cxn>
              <a:cxn ang="0">
                <a:pos x="86" y="133"/>
              </a:cxn>
              <a:cxn ang="0">
                <a:pos x="80" y="85"/>
              </a:cxn>
              <a:cxn ang="0">
                <a:pos x="82" y="82"/>
              </a:cxn>
              <a:cxn ang="0">
                <a:pos x="130" y="87"/>
              </a:cxn>
              <a:cxn ang="0">
                <a:pos x="152" y="51"/>
              </a:cxn>
              <a:cxn ang="0">
                <a:pos x="70" y="88"/>
              </a:cxn>
              <a:cxn ang="0">
                <a:pos x="55" y="74"/>
              </a:cxn>
              <a:cxn ang="0">
                <a:pos x="70" y="60"/>
              </a:cxn>
              <a:cxn ang="0">
                <a:pos x="84" y="74"/>
              </a:cxn>
              <a:cxn ang="0">
                <a:pos x="70" y="88"/>
              </a:cxn>
              <a:cxn ang="0">
                <a:pos x="70" y="88"/>
              </a:cxn>
              <a:cxn ang="0">
                <a:pos x="70" y="88"/>
              </a:cxn>
            </a:cxnLst>
            <a:rect l="0" t="0" r="r" b="b"/>
            <a:pathLst>
              <a:path w="156" h="158">
                <a:moveTo>
                  <a:pt x="152" y="51"/>
                </a:moveTo>
                <a:cubicBezTo>
                  <a:pt x="148" y="36"/>
                  <a:pt x="132" y="26"/>
                  <a:pt x="116" y="30"/>
                </a:cubicBezTo>
                <a:cubicBezTo>
                  <a:pt x="104" y="33"/>
                  <a:pt x="82" y="46"/>
                  <a:pt x="74" y="60"/>
                </a:cubicBezTo>
                <a:cubicBezTo>
                  <a:pt x="74" y="59"/>
                  <a:pt x="74" y="59"/>
                  <a:pt x="73" y="59"/>
                </a:cubicBezTo>
                <a:cubicBezTo>
                  <a:pt x="73" y="44"/>
                  <a:pt x="62" y="21"/>
                  <a:pt x="54" y="12"/>
                </a:cubicBezTo>
                <a:cubicBezTo>
                  <a:pt x="42" y="1"/>
                  <a:pt x="24" y="0"/>
                  <a:pt x="12" y="11"/>
                </a:cubicBezTo>
                <a:cubicBezTo>
                  <a:pt x="0" y="23"/>
                  <a:pt x="0" y="41"/>
                  <a:pt x="11" y="53"/>
                </a:cubicBezTo>
                <a:cubicBezTo>
                  <a:pt x="19" y="61"/>
                  <a:pt x="39" y="72"/>
                  <a:pt x="54" y="74"/>
                </a:cubicBezTo>
                <a:cubicBezTo>
                  <a:pt x="54" y="76"/>
                  <a:pt x="54" y="77"/>
                  <a:pt x="55" y="79"/>
                </a:cubicBezTo>
                <a:cubicBezTo>
                  <a:pt x="43" y="88"/>
                  <a:pt x="31" y="108"/>
                  <a:pt x="29" y="119"/>
                </a:cubicBezTo>
                <a:cubicBezTo>
                  <a:pt x="25" y="135"/>
                  <a:pt x="35" y="151"/>
                  <a:pt x="51" y="155"/>
                </a:cubicBezTo>
                <a:cubicBezTo>
                  <a:pt x="67" y="158"/>
                  <a:pt x="82" y="148"/>
                  <a:pt x="86" y="133"/>
                </a:cubicBezTo>
                <a:cubicBezTo>
                  <a:pt x="89" y="121"/>
                  <a:pt x="87" y="98"/>
                  <a:pt x="80" y="85"/>
                </a:cubicBezTo>
                <a:cubicBezTo>
                  <a:pt x="81" y="84"/>
                  <a:pt x="82" y="83"/>
                  <a:pt x="82" y="82"/>
                </a:cubicBezTo>
                <a:cubicBezTo>
                  <a:pt x="96" y="89"/>
                  <a:pt x="119" y="90"/>
                  <a:pt x="130" y="87"/>
                </a:cubicBezTo>
                <a:cubicBezTo>
                  <a:pt x="146" y="83"/>
                  <a:pt x="156" y="67"/>
                  <a:pt x="152" y="51"/>
                </a:cubicBezTo>
                <a:close/>
                <a:moveTo>
                  <a:pt x="70" y="88"/>
                </a:moveTo>
                <a:cubicBezTo>
                  <a:pt x="62" y="88"/>
                  <a:pt x="55" y="82"/>
                  <a:pt x="55" y="74"/>
                </a:cubicBezTo>
                <a:cubicBezTo>
                  <a:pt x="55" y="66"/>
                  <a:pt x="62" y="60"/>
                  <a:pt x="70" y="60"/>
                </a:cubicBezTo>
                <a:cubicBezTo>
                  <a:pt x="78" y="60"/>
                  <a:pt x="84" y="66"/>
                  <a:pt x="84" y="74"/>
                </a:cubicBezTo>
                <a:cubicBezTo>
                  <a:pt x="84" y="82"/>
                  <a:pt x="78" y="88"/>
                  <a:pt x="70" y="88"/>
                </a:cubicBezTo>
                <a:close/>
                <a:moveTo>
                  <a:pt x="70" y="88"/>
                </a:moveTo>
                <a:cubicBezTo>
                  <a:pt x="70" y="88"/>
                  <a:pt x="70" y="88"/>
                  <a:pt x="70" y="88"/>
                </a:cubicBezTo>
              </a:path>
            </a:pathLst>
          </a:custGeom>
          <a:solidFill>
            <a:schemeClr val="bg1"/>
          </a:solidFill>
          <a:ln w="9525">
            <a:noFill/>
            <a:round/>
          </a:ln>
        </p:spPr>
        <p:txBody>
          <a:bodyPr vert="horz" wrap="square" lIns="121920" tIns="60960" rIns="121920" bIns="60960" numCol="1" anchor="t" anchorCtr="0" compatLnSpc="1"/>
          <a:lstStyle/>
          <a:p>
            <a:pPr algn="r" rtl="1"/>
            <a:endParaRPr lang="en-US" sz="2400" dirty="0"/>
          </a:p>
        </p:txBody>
      </p:sp>
      <p:sp>
        <p:nvSpPr>
          <p:cNvPr id="40" name="Freeform 38"/>
          <p:cNvSpPr>
            <a:spLocks noEditPoints="1"/>
          </p:cNvSpPr>
          <p:nvPr/>
        </p:nvSpPr>
        <p:spPr bwMode="auto">
          <a:xfrm>
            <a:off x="6811090" y="4047898"/>
            <a:ext cx="558452" cy="815865"/>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41" name="Group 117"/>
          <p:cNvGrpSpPr/>
          <p:nvPr/>
        </p:nvGrpSpPr>
        <p:grpSpPr>
          <a:xfrm>
            <a:off x="5134315" y="5252739"/>
            <a:ext cx="554567" cy="368300"/>
            <a:chOff x="8291513" y="4287838"/>
            <a:chExt cx="415925" cy="276225"/>
          </a:xfrm>
          <a:solidFill>
            <a:schemeClr val="bg1"/>
          </a:solidFill>
        </p:grpSpPr>
        <p:sp>
          <p:nvSpPr>
            <p:cNvPr id="42" name="Freeform 6"/>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close/>
                  <a:moveTo>
                    <a:pt x="134" y="64"/>
                  </a:moveTo>
                  <a:lnTo>
                    <a:pt x="134" y="11"/>
                  </a:lnTo>
                  <a:lnTo>
                    <a:pt x="171" y="11"/>
                  </a:lnTo>
                  <a:lnTo>
                    <a:pt x="180" y="64"/>
                  </a:lnTo>
                  <a:lnTo>
                    <a:pt x="134" y="64"/>
                  </a:lnTo>
                  <a:close/>
                  <a:moveTo>
                    <a:pt x="182" y="70"/>
                  </a:moveTo>
                  <a:lnTo>
                    <a:pt x="191" y="123"/>
                  </a:lnTo>
                  <a:lnTo>
                    <a:pt x="134" y="123"/>
                  </a:lnTo>
                  <a:lnTo>
                    <a:pt x="134" y="70"/>
                  </a:lnTo>
                  <a:lnTo>
                    <a:pt x="182" y="70"/>
                  </a:lnTo>
                  <a:close/>
                  <a:moveTo>
                    <a:pt x="129" y="64"/>
                  </a:moveTo>
                  <a:lnTo>
                    <a:pt x="85" y="64"/>
                  </a:lnTo>
                  <a:lnTo>
                    <a:pt x="94" y="11"/>
                  </a:lnTo>
                  <a:lnTo>
                    <a:pt x="129" y="11"/>
                  </a:lnTo>
                  <a:lnTo>
                    <a:pt x="129" y="64"/>
                  </a:lnTo>
                  <a:close/>
                  <a:moveTo>
                    <a:pt x="129" y="70"/>
                  </a:moveTo>
                  <a:lnTo>
                    <a:pt x="129" y="123"/>
                  </a:lnTo>
                  <a:lnTo>
                    <a:pt x="74" y="123"/>
                  </a:lnTo>
                  <a:lnTo>
                    <a:pt x="83" y="70"/>
                  </a:lnTo>
                  <a:lnTo>
                    <a:pt x="129" y="70"/>
                  </a:lnTo>
                  <a:close/>
                  <a:moveTo>
                    <a:pt x="196" y="123"/>
                  </a:moveTo>
                  <a:lnTo>
                    <a:pt x="187" y="70"/>
                  </a:lnTo>
                  <a:lnTo>
                    <a:pt x="229" y="70"/>
                  </a:lnTo>
                  <a:lnTo>
                    <a:pt x="246" y="123"/>
                  </a:lnTo>
                  <a:lnTo>
                    <a:pt x="196" y="123"/>
                  </a:lnTo>
                  <a:close/>
                  <a:moveTo>
                    <a:pt x="226" y="64"/>
                  </a:moveTo>
                  <a:lnTo>
                    <a:pt x="185" y="64"/>
                  </a:lnTo>
                  <a:lnTo>
                    <a:pt x="176" y="11"/>
                  </a:lnTo>
                  <a:lnTo>
                    <a:pt x="209" y="11"/>
                  </a:lnTo>
                  <a:lnTo>
                    <a:pt x="226" y="64"/>
                  </a:lnTo>
                  <a:close/>
                  <a:moveTo>
                    <a:pt x="54" y="11"/>
                  </a:moveTo>
                  <a:lnTo>
                    <a:pt x="88" y="11"/>
                  </a:lnTo>
                  <a:lnTo>
                    <a:pt x="79" y="64"/>
                  </a:lnTo>
                  <a:lnTo>
                    <a:pt x="37" y="64"/>
                  </a:lnTo>
                  <a:lnTo>
                    <a:pt x="54" y="11"/>
                  </a:lnTo>
                  <a:close/>
                  <a:moveTo>
                    <a:pt x="35" y="70"/>
                  </a:moveTo>
                  <a:lnTo>
                    <a:pt x="77" y="70"/>
                  </a:lnTo>
                  <a:lnTo>
                    <a:pt x="68" y="123"/>
                  </a:lnTo>
                  <a:lnTo>
                    <a:pt x="17" y="123"/>
                  </a:lnTo>
                  <a:lnTo>
                    <a:pt x="35" y="70"/>
                  </a:lnTo>
                  <a:close/>
                  <a:moveTo>
                    <a:pt x="35" y="70"/>
                  </a:moveTo>
                  <a:lnTo>
                    <a:pt x="35" y="70"/>
                  </a:lnTo>
                  <a:close/>
                </a:path>
              </a:pathLst>
            </a:custGeom>
            <a:grpFill/>
            <a:ln w="9525">
              <a:noFill/>
              <a:round/>
            </a:ln>
          </p:spPr>
          <p:txBody>
            <a:bodyPr vert="horz" wrap="square" lIns="121920" tIns="60960" rIns="121920" bIns="60960" numCol="1" anchor="t" anchorCtr="0" compatLnSpc="1"/>
            <a:lstStyle/>
            <a:p>
              <a:endParaRPr lang="en-US" sz="2400"/>
            </a:p>
          </p:txBody>
        </p:sp>
        <p:sp>
          <p:nvSpPr>
            <p:cNvPr id="43" name="Freeform 7"/>
            <p:cNvSpPr>
              <a:spLocks noEditPoints="1"/>
            </p:cNvSpPr>
            <p:nvPr/>
          </p:nvSpPr>
          <p:spPr bwMode="auto">
            <a:xfrm>
              <a:off x="8291513" y="4287838"/>
              <a:ext cx="415925" cy="276225"/>
            </a:xfrm>
            <a:custGeom>
              <a:avLst/>
              <a:gdLst/>
              <a:ahLst/>
              <a:cxnLst>
                <a:cxn ang="0">
                  <a:pos x="145" y="134"/>
                </a:cxn>
                <a:cxn ang="0">
                  <a:pos x="262" y="134"/>
                </a:cxn>
                <a:cxn ang="0">
                  <a:pos x="216" y="0"/>
                </a:cxn>
                <a:cxn ang="0">
                  <a:pos x="46" y="0"/>
                </a:cxn>
                <a:cxn ang="0">
                  <a:pos x="0" y="134"/>
                </a:cxn>
                <a:cxn ang="0">
                  <a:pos x="112" y="134"/>
                </a:cxn>
                <a:cxn ang="0">
                  <a:pos x="112" y="159"/>
                </a:cxn>
                <a:cxn ang="0">
                  <a:pos x="79" y="159"/>
                </a:cxn>
                <a:cxn ang="0">
                  <a:pos x="79" y="174"/>
                </a:cxn>
                <a:cxn ang="0">
                  <a:pos x="172" y="174"/>
                </a:cxn>
                <a:cxn ang="0">
                  <a:pos x="172" y="159"/>
                </a:cxn>
                <a:cxn ang="0">
                  <a:pos x="145" y="159"/>
                </a:cxn>
                <a:cxn ang="0">
                  <a:pos x="145" y="134"/>
                </a:cxn>
                <a:cxn ang="0">
                  <a:pos x="134" y="64"/>
                </a:cxn>
                <a:cxn ang="0">
                  <a:pos x="134" y="11"/>
                </a:cxn>
                <a:cxn ang="0">
                  <a:pos x="171" y="11"/>
                </a:cxn>
                <a:cxn ang="0">
                  <a:pos x="180" y="64"/>
                </a:cxn>
                <a:cxn ang="0">
                  <a:pos x="134" y="64"/>
                </a:cxn>
                <a:cxn ang="0">
                  <a:pos x="182" y="70"/>
                </a:cxn>
                <a:cxn ang="0">
                  <a:pos x="191" y="123"/>
                </a:cxn>
                <a:cxn ang="0">
                  <a:pos x="134" y="123"/>
                </a:cxn>
                <a:cxn ang="0">
                  <a:pos x="134" y="70"/>
                </a:cxn>
                <a:cxn ang="0">
                  <a:pos x="182" y="70"/>
                </a:cxn>
                <a:cxn ang="0">
                  <a:pos x="129" y="64"/>
                </a:cxn>
                <a:cxn ang="0">
                  <a:pos x="85" y="64"/>
                </a:cxn>
                <a:cxn ang="0">
                  <a:pos x="94" y="11"/>
                </a:cxn>
                <a:cxn ang="0">
                  <a:pos x="129" y="11"/>
                </a:cxn>
                <a:cxn ang="0">
                  <a:pos x="129" y="64"/>
                </a:cxn>
                <a:cxn ang="0">
                  <a:pos x="129" y="70"/>
                </a:cxn>
                <a:cxn ang="0">
                  <a:pos x="129" y="123"/>
                </a:cxn>
                <a:cxn ang="0">
                  <a:pos x="74" y="123"/>
                </a:cxn>
                <a:cxn ang="0">
                  <a:pos x="83" y="70"/>
                </a:cxn>
                <a:cxn ang="0">
                  <a:pos x="129" y="70"/>
                </a:cxn>
                <a:cxn ang="0">
                  <a:pos x="196" y="123"/>
                </a:cxn>
                <a:cxn ang="0">
                  <a:pos x="187" y="70"/>
                </a:cxn>
                <a:cxn ang="0">
                  <a:pos x="229" y="70"/>
                </a:cxn>
                <a:cxn ang="0">
                  <a:pos x="246" y="123"/>
                </a:cxn>
                <a:cxn ang="0">
                  <a:pos x="196" y="123"/>
                </a:cxn>
                <a:cxn ang="0">
                  <a:pos x="226" y="64"/>
                </a:cxn>
                <a:cxn ang="0">
                  <a:pos x="185" y="64"/>
                </a:cxn>
                <a:cxn ang="0">
                  <a:pos x="176" y="11"/>
                </a:cxn>
                <a:cxn ang="0">
                  <a:pos x="209" y="11"/>
                </a:cxn>
                <a:cxn ang="0">
                  <a:pos x="226" y="64"/>
                </a:cxn>
                <a:cxn ang="0">
                  <a:pos x="54" y="11"/>
                </a:cxn>
                <a:cxn ang="0">
                  <a:pos x="88" y="11"/>
                </a:cxn>
                <a:cxn ang="0">
                  <a:pos x="79" y="64"/>
                </a:cxn>
                <a:cxn ang="0">
                  <a:pos x="37" y="64"/>
                </a:cxn>
                <a:cxn ang="0">
                  <a:pos x="54" y="11"/>
                </a:cxn>
                <a:cxn ang="0">
                  <a:pos x="35" y="70"/>
                </a:cxn>
                <a:cxn ang="0">
                  <a:pos x="77" y="70"/>
                </a:cxn>
                <a:cxn ang="0">
                  <a:pos x="68" y="123"/>
                </a:cxn>
                <a:cxn ang="0">
                  <a:pos x="17" y="123"/>
                </a:cxn>
                <a:cxn ang="0">
                  <a:pos x="35" y="70"/>
                </a:cxn>
                <a:cxn ang="0">
                  <a:pos x="35" y="70"/>
                </a:cxn>
                <a:cxn ang="0">
                  <a:pos x="35" y="70"/>
                </a:cxn>
              </a:cxnLst>
              <a:rect l="0" t="0" r="r" b="b"/>
              <a:pathLst>
                <a:path w="262" h="174">
                  <a:moveTo>
                    <a:pt x="145" y="134"/>
                  </a:moveTo>
                  <a:lnTo>
                    <a:pt x="262" y="134"/>
                  </a:lnTo>
                  <a:lnTo>
                    <a:pt x="216" y="0"/>
                  </a:lnTo>
                  <a:lnTo>
                    <a:pt x="46" y="0"/>
                  </a:lnTo>
                  <a:lnTo>
                    <a:pt x="0" y="134"/>
                  </a:lnTo>
                  <a:lnTo>
                    <a:pt x="112" y="134"/>
                  </a:lnTo>
                  <a:lnTo>
                    <a:pt x="112" y="159"/>
                  </a:lnTo>
                  <a:lnTo>
                    <a:pt x="79" y="159"/>
                  </a:lnTo>
                  <a:lnTo>
                    <a:pt x="79" y="174"/>
                  </a:lnTo>
                  <a:lnTo>
                    <a:pt x="172" y="174"/>
                  </a:lnTo>
                  <a:lnTo>
                    <a:pt x="172" y="159"/>
                  </a:lnTo>
                  <a:lnTo>
                    <a:pt x="145" y="159"/>
                  </a:lnTo>
                  <a:lnTo>
                    <a:pt x="145" y="134"/>
                  </a:lnTo>
                  <a:moveTo>
                    <a:pt x="134" y="64"/>
                  </a:moveTo>
                  <a:lnTo>
                    <a:pt x="134" y="11"/>
                  </a:lnTo>
                  <a:lnTo>
                    <a:pt x="171" y="11"/>
                  </a:lnTo>
                  <a:lnTo>
                    <a:pt x="180" y="64"/>
                  </a:lnTo>
                  <a:lnTo>
                    <a:pt x="134" y="64"/>
                  </a:lnTo>
                  <a:moveTo>
                    <a:pt x="182" y="70"/>
                  </a:moveTo>
                  <a:lnTo>
                    <a:pt x="191" y="123"/>
                  </a:lnTo>
                  <a:lnTo>
                    <a:pt x="134" y="123"/>
                  </a:lnTo>
                  <a:lnTo>
                    <a:pt x="134" y="70"/>
                  </a:lnTo>
                  <a:lnTo>
                    <a:pt x="182" y="70"/>
                  </a:lnTo>
                  <a:moveTo>
                    <a:pt x="129" y="64"/>
                  </a:moveTo>
                  <a:lnTo>
                    <a:pt x="85" y="64"/>
                  </a:lnTo>
                  <a:lnTo>
                    <a:pt x="94" y="11"/>
                  </a:lnTo>
                  <a:lnTo>
                    <a:pt x="129" y="11"/>
                  </a:lnTo>
                  <a:lnTo>
                    <a:pt x="129" y="64"/>
                  </a:lnTo>
                  <a:moveTo>
                    <a:pt x="129" y="70"/>
                  </a:moveTo>
                  <a:lnTo>
                    <a:pt x="129" y="123"/>
                  </a:lnTo>
                  <a:lnTo>
                    <a:pt x="74" y="123"/>
                  </a:lnTo>
                  <a:lnTo>
                    <a:pt x="83" y="70"/>
                  </a:lnTo>
                  <a:lnTo>
                    <a:pt x="129" y="70"/>
                  </a:lnTo>
                  <a:moveTo>
                    <a:pt x="196" y="123"/>
                  </a:moveTo>
                  <a:lnTo>
                    <a:pt x="187" y="70"/>
                  </a:lnTo>
                  <a:lnTo>
                    <a:pt x="229" y="70"/>
                  </a:lnTo>
                  <a:lnTo>
                    <a:pt x="246" y="123"/>
                  </a:lnTo>
                  <a:lnTo>
                    <a:pt x="196" y="123"/>
                  </a:lnTo>
                  <a:moveTo>
                    <a:pt x="226" y="64"/>
                  </a:moveTo>
                  <a:lnTo>
                    <a:pt x="185" y="64"/>
                  </a:lnTo>
                  <a:lnTo>
                    <a:pt x="176" y="11"/>
                  </a:lnTo>
                  <a:lnTo>
                    <a:pt x="209" y="11"/>
                  </a:lnTo>
                  <a:lnTo>
                    <a:pt x="226" y="64"/>
                  </a:lnTo>
                  <a:moveTo>
                    <a:pt x="54" y="11"/>
                  </a:moveTo>
                  <a:lnTo>
                    <a:pt x="88" y="11"/>
                  </a:lnTo>
                  <a:lnTo>
                    <a:pt x="79" y="64"/>
                  </a:lnTo>
                  <a:lnTo>
                    <a:pt x="37" y="64"/>
                  </a:lnTo>
                  <a:lnTo>
                    <a:pt x="54" y="11"/>
                  </a:lnTo>
                  <a:moveTo>
                    <a:pt x="35" y="70"/>
                  </a:moveTo>
                  <a:lnTo>
                    <a:pt x="77" y="70"/>
                  </a:lnTo>
                  <a:lnTo>
                    <a:pt x="68" y="123"/>
                  </a:lnTo>
                  <a:lnTo>
                    <a:pt x="17" y="123"/>
                  </a:lnTo>
                  <a:lnTo>
                    <a:pt x="35" y="70"/>
                  </a:lnTo>
                  <a:moveTo>
                    <a:pt x="35" y="70"/>
                  </a:moveTo>
                  <a:lnTo>
                    <a:pt x="35" y="70"/>
                  </a:lnTo>
                </a:path>
              </a:pathLst>
            </a:custGeom>
            <a:grpFill/>
            <a:ln w="9525">
              <a:noFill/>
              <a:round/>
            </a:ln>
          </p:spPr>
          <p:txBody>
            <a:bodyPr vert="horz" wrap="square" lIns="121920" tIns="60960" rIns="121920" bIns="60960" numCol="1" anchor="t" anchorCtr="0" compatLnSpc="1"/>
            <a:lstStyle/>
            <a:p>
              <a:endParaRPr lang="en-US" sz="2400"/>
            </a:p>
          </p:txBody>
        </p:sp>
      </p:grpSp>
      <p:sp>
        <p:nvSpPr>
          <p:cNvPr id="44" name="Oval 120"/>
          <p:cNvSpPr/>
          <p:nvPr/>
        </p:nvSpPr>
        <p:spPr>
          <a:xfrm>
            <a:off x="5958857" y="4931683"/>
            <a:ext cx="240424" cy="240421"/>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矩形 44"/>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45"/>
          <p:cNvSpPr txBox="1"/>
          <p:nvPr/>
        </p:nvSpPr>
        <p:spPr>
          <a:xfrm>
            <a:off x="8534762" y="2612156"/>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8534762" y="4066222"/>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8" name="文本框 47"/>
          <p:cNvSpPr txBox="1"/>
          <p:nvPr/>
        </p:nvSpPr>
        <p:spPr>
          <a:xfrm>
            <a:off x="755701" y="2222237"/>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9" name="文本框 48"/>
          <p:cNvSpPr txBox="1"/>
          <p:nvPr/>
        </p:nvSpPr>
        <p:spPr>
          <a:xfrm>
            <a:off x="1793578" y="3871716"/>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文本框 49"/>
          <p:cNvSpPr txBox="1"/>
          <p:nvPr/>
        </p:nvSpPr>
        <p:spPr>
          <a:xfrm>
            <a:off x="2161165" y="5286355"/>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strips(downLeft)">
                                      <p:cBhvr>
                                        <p:cTn id="7" dur="500"/>
                                        <p:tgtEl>
                                          <p:spTgt spid="2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down)">
                                      <p:cBhvr>
                                        <p:cTn id="11" dur="500"/>
                                        <p:tgtEl>
                                          <p:spTgt spid="26"/>
                                        </p:tgtEl>
                                      </p:cBhvr>
                                    </p:animEffect>
                                  </p:childTnLst>
                                </p:cTn>
                              </p:par>
                              <p:par>
                                <p:cTn id="12" presetID="53" presetClass="entr" presetSubtype="16" fill="hold" grpId="0" nodeType="withEffect">
                                  <p:stCondLst>
                                    <p:cond delay="0"/>
                                  </p:stCondLst>
                                  <p:childTnLst>
                                    <p:set>
                                      <p:cBhvr>
                                        <p:cTn id="13" dur="1" fill="hold">
                                          <p:stCondLst>
                                            <p:cond delay="0"/>
                                          </p:stCondLst>
                                        </p:cTn>
                                        <p:tgtEl>
                                          <p:spTgt spid="27"/>
                                        </p:tgtEl>
                                        <p:attrNameLst>
                                          <p:attrName>style.visibility</p:attrName>
                                        </p:attrNameLst>
                                      </p:cBhvr>
                                      <p:to>
                                        <p:strVal val="visible"/>
                                      </p:to>
                                    </p:set>
                                    <p:anim calcmode="lin" valueType="num">
                                      <p:cBhvr>
                                        <p:cTn id="14" dur="500" fill="hold"/>
                                        <p:tgtEl>
                                          <p:spTgt spid="27"/>
                                        </p:tgtEl>
                                        <p:attrNameLst>
                                          <p:attrName>ppt_w</p:attrName>
                                        </p:attrNameLst>
                                      </p:cBhvr>
                                      <p:tavLst>
                                        <p:tav tm="0">
                                          <p:val>
                                            <p:fltVal val="0"/>
                                          </p:val>
                                        </p:tav>
                                        <p:tav tm="100000">
                                          <p:val>
                                            <p:strVal val="#ppt_w"/>
                                          </p:val>
                                        </p:tav>
                                      </p:tavLst>
                                    </p:anim>
                                    <p:anim calcmode="lin" valueType="num">
                                      <p:cBhvr>
                                        <p:cTn id="15" dur="500" fill="hold"/>
                                        <p:tgtEl>
                                          <p:spTgt spid="27"/>
                                        </p:tgtEl>
                                        <p:attrNameLst>
                                          <p:attrName>ppt_h</p:attrName>
                                        </p:attrNameLst>
                                      </p:cBhvr>
                                      <p:tavLst>
                                        <p:tav tm="0">
                                          <p:val>
                                            <p:fltVal val="0"/>
                                          </p:val>
                                        </p:tav>
                                        <p:tav tm="100000">
                                          <p:val>
                                            <p:strVal val="#ppt_h"/>
                                          </p:val>
                                        </p:tav>
                                      </p:tavLst>
                                    </p:anim>
                                    <p:animEffect transition="in" filter="fade">
                                      <p:cBhvr>
                                        <p:cTn id="16" dur="500"/>
                                        <p:tgtEl>
                                          <p:spTgt spid="27"/>
                                        </p:tgtEl>
                                      </p:cBhvr>
                                    </p:animEffect>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5"/>
                                        </p:tgtEl>
                                        <p:attrNameLst>
                                          <p:attrName>style.visibility</p:attrName>
                                        </p:attrNameLst>
                                      </p:cBhvr>
                                      <p:to>
                                        <p:strVal val="visible"/>
                                      </p:to>
                                    </p:set>
                                    <p:anim calcmode="lin" valueType="num">
                                      <p:cBhvr>
                                        <p:cTn id="20" dur="500" fill="hold"/>
                                        <p:tgtEl>
                                          <p:spTgt spid="25"/>
                                        </p:tgtEl>
                                        <p:attrNameLst>
                                          <p:attrName>ppt_w</p:attrName>
                                        </p:attrNameLst>
                                      </p:cBhvr>
                                      <p:tavLst>
                                        <p:tav tm="0">
                                          <p:val>
                                            <p:fltVal val="0"/>
                                          </p:val>
                                        </p:tav>
                                        <p:tav tm="100000">
                                          <p:val>
                                            <p:strVal val="#ppt_w"/>
                                          </p:val>
                                        </p:tav>
                                      </p:tavLst>
                                    </p:anim>
                                    <p:anim calcmode="lin" valueType="num">
                                      <p:cBhvr>
                                        <p:cTn id="21" dur="500" fill="hold"/>
                                        <p:tgtEl>
                                          <p:spTgt spid="25"/>
                                        </p:tgtEl>
                                        <p:attrNameLst>
                                          <p:attrName>ppt_h</p:attrName>
                                        </p:attrNameLst>
                                      </p:cBhvr>
                                      <p:tavLst>
                                        <p:tav tm="0">
                                          <p:val>
                                            <p:fltVal val="0"/>
                                          </p:val>
                                        </p:tav>
                                        <p:tav tm="100000">
                                          <p:val>
                                            <p:strVal val="#ppt_h"/>
                                          </p:val>
                                        </p:tav>
                                      </p:tavLst>
                                    </p:anim>
                                    <p:animEffect transition="in" filter="fade">
                                      <p:cBhvr>
                                        <p:cTn id="22" dur="500"/>
                                        <p:tgtEl>
                                          <p:spTgt spid="25"/>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p:cTn id="26" dur="500" fill="hold"/>
                                        <p:tgtEl>
                                          <p:spTgt spid="22"/>
                                        </p:tgtEl>
                                        <p:attrNameLst>
                                          <p:attrName>ppt_w</p:attrName>
                                        </p:attrNameLst>
                                      </p:cBhvr>
                                      <p:tavLst>
                                        <p:tav tm="0">
                                          <p:val>
                                            <p:fltVal val="0"/>
                                          </p:val>
                                        </p:tav>
                                        <p:tav tm="100000">
                                          <p:val>
                                            <p:strVal val="#ppt_w"/>
                                          </p:val>
                                        </p:tav>
                                      </p:tavLst>
                                    </p:anim>
                                    <p:anim calcmode="lin" valueType="num">
                                      <p:cBhvr>
                                        <p:cTn id="27" dur="500" fill="hold"/>
                                        <p:tgtEl>
                                          <p:spTgt spid="22"/>
                                        </p:tgtEl>
                                        <p:attrNameLst>
                                          <p:attrName>ppt_h</p:attrName>
                                        </p:attrNameLst>
                                      </p:cBhvr>
                                      <p:tavLst>
                                        <p:tav tm="0">
                                          <p:val>
                                            <p:fltVal val="0"/>
                                          </p:val>
                                        </p:tav>
                                        <p:tav tm="100000">
                                          <p:val>
                                            <p:strVal val="#ppt_h"/>
                                          </p:val>
                                        </p:tav>
                                      </p:tavLst>
                                    </p:anim>
                                    <p:animEffect transition="in" filter="fade">
                                      <p:cBhvr>
                                        <p:cTn id="28" dur="500"/>
                                        <p:tgtEl>
                                          <p:spTgt spid="22"/>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Effect transition="in" filter="fade">
                                      <p:cBhvr>
                                        <p:cTn id="34" dur="500"/>
                                        <p:tgtEl>
                                          <p:spTgt spid="32"/>
                                        </p:tgtEl>
                                      </p:cBhvr>
                                    </p:animEffect>
                                  </p:childTnLst>
                                </p:cTn>
                              </p:par>
                            </p:childTnLst>
                          </p:cTn>
                        </p:par>
                        <p:par>
                          <p:cTn id="35" fill="hold">
                            <p:stCondLst>
                              <p:cond delay="2500"/>
                            </p:stCondLst>
                            <p:childTnLst>
                              <p:par>
                                <p:cTn id="36" presetID="22" presetClass="entr" presetSubtype="8"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transition="in" filter="wipe(left)">
                                      <p:cBhvr>
                                        <p:cTn id="38" dur="500"/>
                                        <p:tgtEl>
                                          <p:spTgt spid="48"/>
                                        </p:tgtEl>
                                      </p:cBhvr>
                                    </p:animEffect>
                                  </p:childTnLst>
                                </p:cTn>
                              </p:par>
                            </p:childTnLst>
                          </p:cTn>
                        </p:par>
                        <p:par>
                          <p:cTn id="39" fill="hold">
                            <p:stCondLst>
                              <p:cond delay="3000"/>
                            </p:stCondLst>
                            <p:childTnLst>
                              <p:par>
                                <p:cTn id="40" presetID="53" presetClass="entr" presetSubtype="16"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par>
                          <p:cTn id="45" fill="hold">
                            <p:stCondLst>
                              <p:cond delay="3500"/>
                            </p:stCondLst>
                            <p:childTnLst>
                              <p:par>
                                <p:cTn id="46" presetID="53" presetClass="entr" presetSubtype="16" fill="hold" nodeType="after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p:cTn id="48" dur="500" fill="hold"/>
                                        <p:tgtEl>
                                          <p:spTgt spid="36"/>
                                        </p:tgtEl>
                                        <p:attrNameLst>
                                          <p:attrName>ppt_w</p:attrName>
                                        </p:attrNameLst>
                                      </p:cBhvr>
                                      <p:tavLst>
                                        <p:tav tm="0">
                                          <p:val>
                                            <p:fltVal val="0"/>
                                          </p:val>
                                        </p:tav>
                                        <p:tav tm="100000">
                                          <p:val>
                                            <p:strVal val="#ppt_w"/>
                                          </p:val>
                                        </p:tav>
                                      </p:tavLst>
                                    </p:anim>
                                    <p:anim calcmode="lin" valueType="num">
                                      <p:cBhvr>
                                        <p:cTn id="49" dur="500" fill="hold"/>
                                        <p:tgtEl>
                                          <p:spTgt spid="36"/>
                                        </p:tgtEl>
                                        <p:attrNameLst>
                                          <p:attrName>ppt_h</p:attrName>
                                        </p:attrNameLst>
                                      </p:cBhvr>
                                      <p:tavLst>
                                        <p:tav tm="0">
                                          <p:val>
                                            <p:fltVal val="0"/>
                                          </p:val>
                                        </p:tav>
                                        <p:tav tm="100000">
                                          <p:val>
                                            <p:strVal val="#ppt_h"/>
                                          </p:val>
                                        </p:tav>
                                      </p:tavLst>
                                    </p:anim>
                                    <p:animEffect transition="in" filter="fade">
                                      <p:cBhvr>
                                        <p:cTn id="50" dur="500"/>
                                        <p:tgtEl>
                                          <p:spTgt spid="36"/>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left)">
                                      <p:cBhvr>
                                        <p:cTn id="54" dur="500"/>
                                        <p:tgtEl>
                                          <p:spTgt spid="46"/>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Effect transition="in" filter="fade">
                                      <p:cBhvr>
                                        <p:cTn id="60" dur="500"/>
                                        <p:tgtEl>
                                          <p:spTgt spid="16"/>
                                        </p:tgtEl>
                                      </p:cBhvr>
                                    </p:animEffect>
                                  </p:childTnLst>
                                </p:cTn>
                              </p:par>
                            </p:childTnLst>
                          </p:cTn>
                        </p:par>
                        <p:par>
                          <p:cTn id="61" fill="hold">
                            <p:stCondLst>
                              <p:cond delay="5000"/>
                            </p:stCondLst>
                            <p:childTnLst>
                              <p:par>
                                <p:cTn id="62" presetID="53" presetClass="entr" presetSubtype="16" fill="hold" grpId="0" nodeType="afterEffect">
                                  <p:stCondLst>
                                    <p:cond delay="0"/>
                                  </p:stCondLst>
                                  <p:childTnLst>
                                    <p:set>
                                      <p:cBhvr>
                                        <p:cTn id="63" dur="1" fill="hold">
                                          <p:stCondLst>
                                            <p:cond delay="0"/>
                                          </p:stCondLst>
                                        </p:cTn>
                                        <p:tgtEl>
                                          <p:spTgt spid="40"/>
                                        </p:tgtEl>
                                        <p:attrNameLst>
                                          <p:attrName>style.visibility</p:attrName>
                                        </p:attrNameLst>
                                      </p:cBhvr>
                                      <p:to>
                                        <p:strVal val="visible"/>
                                      </p:to>
                                    </p:set>
                                    <p:anim calcmode="lin" valueType="num">
                                      <p:cBhvr>
                                        <p:cTn id="64" dur="500" fill="hold"/>
                                        <p:tgtEl>
                                          <p:spTgt spid="40"/>
                                        </p:tgtEl>
                                        <p:attrNameLst>
                                          <p:attrName>ppt_w</p:attrName>
                                        </p:attrNameLst>
                                      </p:cBhvr>
                                      <p:tavLst>
                                        <p:tav tm="0">
                                          <p:val>
                                            <p:fltVal val="0"/>
                                          </p:val>
                                        </p:tav>
                                        <p:tav tm="100000">
                                          <p:val>
                                            <p:strVal val="#ppt_w"/>
                                          </p:val>
                                        </p:tav>
                                      </p:tavLst>
                                    </p:anim>
                                    <p:anim calcmode="lin" valueType="num">
                                      <p:cBhvr>
                                        <p:cTn id="65" dur="500" fill="hold"/>
                                        <p:tgtEl>
                                          <p:spTgt spid="40"/>
                                        </p:tgtEl>
                                        <p:attrNameLst>
                                          <p:attrName>ppt_h</p:attrName>
                                        </p:attrNameLst>
                                      </p:cBhvr>
                                      <p:tavLst>
                                        <p:tav tm="0">
                                          <p:val>
                                            <p:fltVal val="0"/>
                                          </p:val>
                                        </p:tav>
                                        <p:tav tm="100000">
                                          <p:val>
                                            <p:strVal val="#ppt_h"/>
                                          </p:val>
                                        </p:tav>
                                      </p:tavLst>
                                    </p:anim>
                                    <p:animEffect transition="in" filter="fade">
                                      <p:cBhvr>
                                        <p:cTn id="66" dur="500"/>
                                        <p:tgtEl>
                                          <p:spTgt spid="40"/>
                                        </p:tgtEl>
                                      </p:cBhvr>
                                    </p:animEffect>
                                  </p:childTnLst>
                                </p:cTn>
                              </p:par>
                            </p:childTnLst>
                          </p:cTn>
                        </p:par>
                        <p:par>
                          <p:cTn id="67" fill="hold">
                            <p:stCondLst>
                              <p:cond delay="5500"/>
                            </p:stCondLst>
                            <p:childTnLst>
                              <p:par>
                                <p:cTn id="68" presetID="22" presetClass="entr" presetSubtype="8"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wipe(left)">
                                      <p:cBhvr>
                                        <p:cTn id="70" dur="500"/>
                                        <p:tgtEl>
                                          <p:spTgt spid="47"/>
                                        </p:tgtEl>
                                      </p:cBhvr>
                                    </p:animEffect>
                                  </p:childTnLst>
                                </p:cTn>
                              </p:par>
                            </p:childTnLst>
                          </p:cTn>
                        </p:par>
                        <p:par>
                          <p:cTn id="71" fill="hold">
                            <p:stCondLst>
                              <p:cond delay="6000"/>
                            </p:stCondLst>
                            <p:childTnLst>
                              <p:par>
                                <p:cTn id="72" presetID="53" presetClass="entr" presetSubtype="16" fill="hold" nodeType="afterEffect">
                                  <p:stCondLst>
                                    <p:cond delay="0"/>
                                  </p:stCondLst>
                                  <p:childTnLst>
                                    <p:set>
                                      <p:cBhvr>
                                        <p:cTn id="73" dur="1" fill="hold">
                                          <p:stCondLst>
                                            <p:cond delay="0"/>
                                          </p:stCondLst>
                                        </p:cTn>
                                        <p:tgtEl>
                                          <p:spTgt spid="8"/>
                                        </p:tgtEl>
                                        <p:attrNameLst>
                                          <p:attrName>style.visibility</p:attrName>
                                        </p:attrNameLst>
                                      </p:cBhvr>
                                      <p:to>
                                        <p:strVal val="visible"/>
                                      </p:to>
                                    </p:set>
                                    <p:anim calcmode="lin" valueType="num">
                                      <p:cBhvr>
                                        <p:cTn id="74" dur="500" fill="hold"/>
                                        <p:tgtEl>
                                          <p:spTgt spid="8"/>
                                        </p:tgtEl>
                                        <p:attrNameLst>
                                          <p:attrName>ppt_w</p:attrName>
                                        </p:attrNameLst>
                                      </p:cBhvr>
                                      <p:tavLst>
                                        <p:tav tm="0">
                                          <p:val>
                                            <p:fltVal val="0"/>
                                          </p:val>
                                        </p:tav>
                                        <p:tav tm="100000">
                                          <p:val>
                                            <p:strVal val="#ppt_w"/>
                                          </p:val>
                                        </p:tav>
                                      </p:tavLst>
                                    </p:anim>
                                    <p:anim calcmode="lin" valueType="num">
                                      <p:cBhvr>
                                        <p:cTn id="75" dur="500" fill="hold"/>
                                        <p:tgtEl>
                                          <p:spTgt spid="8"/>
                                        </p:tgtEl>
                                        <p:attrNameLst>
                                          <p:attrName>ppt_h</p:attrName>
                                        </p:attrNameLst>
                                      </p:cBhvr>
                                      <p:tavLst>
                                        <p:tav tm="0">
                                          <p:val>
                                            <p:fltVal val="0"/>
                                          </p:val>
                                        </p:tav>
                                        <p:tav tm="100000">
                                          <p:val>
                                            <p:strVal val="#ppt_h"/>
                                          </p:val>
                                        </p:tav>
                                      </p:tavLst>
                                    </p:anim>
                                    <p:animEffect transition="in" filter="fade">
                                      <p:cBhvr>
                                        <p:cTn id="76" dur="500"/>
                                        <p:tgtEl>
                                          <p:spTgt spid="8"/>
                                        </p:tgtEl>
                                      </p:cBhvr>
                                    </p:animEffect>
                                  </p:childTnLst>
                                </p:cTn>
                              </p:par>
                            </p:childTnLst>
                          </p:cTn>
                        </p:par>
                        <p:par>
                          <p:cTn id="77" fill="hold">
                            <p:stCondLst>
                              <p:cond delay="6500"/>
                            </p:stCondLst>
                            <p:childTnLst>
                              <p:par>
                                <p:cTn id="78" presetID="53" presetClass="entr" presetSubtype="16"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p:cTn id="80" dur="500" fill="hold"/>
                                        <p:tgtEl>
                                          <p:spTgt spid="39"/>
                                        </p:tgtEl>
                                        <p:attrNameLst>
                                          <p:attrName>ppt_w</p:attrName>
                                        </p:attrNameLst>
                                      </p:cBhvr>
                                      <p:tavLst>
                                        <p:tav tm="0">
                                          <p:val>
                                            <p:fltVal val="0"/>
                                          </p:val>
                                        </p:tav>
                                        <p:tav tm="100000">
                                          <p:val>
                                            <p:strVal val="#ppt_w"/>
                                          </p:val>
                                        </p:tav>
                                      </p:tavLst>
                                    </p:anim>
                                    <p:anim calcmode="lin" valueType="num">
                                      <p:cBhvr>
                                        <p:cTn id="81" dur="500" fill="hold"/>
                                        <p:tgtEl>
                                          <p:spTgt spid="39"/>
                                        </p:tgtEl>
                                        <p:attrNameLst>
                                          <p:attrName>ppt_h</p:attrName>
                                        </p:attrNameLst>
                                      </p:cBhvr>
                                      <p:tavLst>
                                        <p:tav tm="0">
                                          <p:val>
                                            <p:fltVal val="0"/>
                                          </p:val>
                                        </p:tav>
                                        <p:tav tm="100000">
                                          <p:val>
                                            <p:strVal val="#ppt_h"/>
                                          </p:val>
                                        </p:tav>
                                      </p:tavLst>
                                    </p:anim>
                                    <p:animEffect transition="in" filter="fade">
                                      <p:cBhvr>
                                        <p:cTn id="82" dur="500"/>
                                        <p:tgtEl>
                                          <p:spTgt spid="39"/>
                                        </p:tgtEl>
                                      </p:cBhvr>
                                    </p:animEffect>
                                  </p:childTnLst>
                                </p:cTn>
                              </p:par>
                            </p:childTnLst>
                          </p:cTn>
                        </p:par>
                        <p:par>
                          <p:cTn id="83" fill="hold">
                            <p:stCondLst>
                              <p:cond delay="7000"/>
                            </p:stCondLst>
                            <p:childTnLst>
                              <p:par>
                                <p:cTn id="84" presetID="22" presetClass="entr" presetSubtype="8" fill="hold" grpId="0" nodeType="after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wipe(left)">
                                      <p:cBhvr>
                                        <p:cTn id="86" dur="500"/>
                                        <p:tgtEl>
                                          <p:spTgt spid="49"/>
                                        </p:tgtEl>
                                      </p:cBhvr>
                                    </p:animEffect>
                                  </p:childTnLst>
                                </p:cTn>
                              </p:par>
                            </p:childTnLst>
                          </p:cTn>
                        </p:par>
                        <p:par>
                          <p:cTn id="87" fill="hold">
                            <p:stCondLst>
                              <p:cond delay="7500"/>
                            </p:stCondLst>
                            <p:childTnLst>
                              <p:par>
                                <p:cTn id="88" presetID="53" presetClass="entr" presetSubtype="16" fill="hold" grpId="0" nodeType="afterEffect">
                                  <p:stCondLst>
                                    <p:cond delay="0"/>
                                  </p:stCondLst>
                                  <p:childTnLst>
                                    <p:set>
                                      <p:cBhvr>
                                        <p:cTn id="89" dur="1" fill="hold">
                                          <p:stCondLst>
                                            <p:cond delay="0"/>
                                          </p:stCondLst>
                                        </p:cTn>
                                        <p:tgtEl>
                                          <p:spTgt spid="44"/>
                                        </p:tgtEl>
                                        <p:attrNameLst>
                                          <p:attrName>style.visibility</p:attrName>
                                        </p:attrNameLst>
                                      </p:cBhvr>
                                      <p:to>
                                        <p:strVal val="visible"/>
                                      </p:to>
                                    </p:set>
                                    <p:anim calcmode="lin" valueType="num">
                                      <p:cBhvr>
                                        <p:cTn id="90" dur="500" fill="hold"/>
                                        <p:tgtEl>
                                          <p:spTgt spid="44"/>
                                        </p:tgtEl>
                                        <p:attrNameLst>
                                          <p:attrName>ppt_w</p:attrName>
                                        </p:attrNameLst>
                                      </p:cBhvr>
                                      <p:tavLst>
                                        <p:tav tm="0">
                                          <p:val>
                                            <p:fltVal val="0"/>
                                          </p:val>
                                        </p:tav>
                                        <p:tav tm="100000">
                                          <p:val>
                                            <p:strVal val="#ppt_w"/>
                                          </p:val>
                                        </p:tav>
                                      </p:tavLst>
                                    </p:anim>
                                    <p:anim calcmode="lin" valueType="num">
                                      <p:cBhvr>
                                        <p:cTn id="91" dur="500" fill="hold"/>
                                        <p:tgtEl>
                                          <p:spTgt spid="44"/>
                                        </p:tgtEl>
                                        <p:attrNameLst>
                                          <p:attrName>ppt_h</p:attrName>
                                        </p:attrNameLst>
                                      </p:cBhvr>
                                      <p:tavLst>
                                        <p:tav tm="0">
                                          <p:val>
                                            <p:fltVal val="0"/>
                                          </p:val>
                                        </p:tav>
                                        <p:tav tm="100000">
                                          <p:val>
                                            <p:strVal val="#ppt_h"/>
                                          </p:val>
                                        </p:tav>
                                      </p:tavLst>
                                    </p:anim>
                                    <p:animEffect transition="in" filter="fade">
                                      <p:cBhvr>
                                        <p:cTn id="92" dur="500"/>
                                        <p:tgtEl>
                                          <p:spTgt spid="44"/>
                                        </p:tgtEl>
                                      </p:cBhvr>
                                    </p:animEffect>
                                  </p:childTnLst>
                                </p:cTn>
                              </p:par>
                            </p:childTnLst>
                          </p:cTn>
                        </p:par>
                        <p:par>
                          <p:cTn id="93" fill="hold">
                            <p:stCondLst>
                              <p:cond delay="8000"/>
                            </p:stCondLst>
                            <p:childTnLst>
                              <p:par>
                                <p:cTn id="94" presetID="53" presetClass="entr" presetSubtype="16" fill="hold" nodeType="afterEffect">
                                  <p:stCondLst>
                                    <p:cond delay="0"/>
                                  </p:stCondLst>
                                  <p:childTnLst>
                                    <p:set>
                                      <p:cBhvr>
                                        <p:cTn id="95" dur="1" fill="hold">
                                          <p:stCondLst>
                                            <p:cond delay="0"/>
                                          </p:stCondLst>
                                        </p:cTn>
                                        <p:tgtEl>
                                          <p:spTgt spid="29"/>
                                        </p:tgtEl>
                                        <p:attrNameLst>
                                          <p:attrName>style.visibility</p:attrName>
                                        </p:attrNameLst>
                                      </p:cBhvr>
                                      <p:to>
                                        <p:strVal val="visible"/>
                                      </p:to>
                                    </p:set>
                                    <p:anim calcmode="lin" valueType="num">
                                      <p:cBhvr>
                                        <p:cTn id="96" dur="500" fill="hold"/>
                                        <p:tgtEl>
                                          <p:spTgt spid="29"/>
                                        </p:tgtEl>
                                        <p:attrNameLst>
                                          <p:attrName>ppt_w</p:attrName>
                                        </p:attrNameLst>
                                      </p:cBhvr>
                                      <p:tavLst>
                                        <p:tav tm="0">
                                          <p:val>
                                            <p:fltVal val="0"/>
                                          </p:val>
                                        </p:tav>
                                        <p:tav tm="100000">
                                          <p:val>
                                            <p:strVal val="#ppt_w"/>
                                          </p:val>
                                        </p:tav>
                                      </p:tavLst>
                                    </p:anim>
                                    <p:anim calcmode="lin" valueType="num">
                                      <p:cBhvr>
                                        <p:cTn id="97" dur="500" fill="hold"/>
                                        <p:tgtEl>
                                          <p:spTgt spid="29"/>
                                        </p:tgtEl>
                                        <p:attrNameLst>
                                          <p:attrName>ppt_h</p:attrName>
                                        </p:attrNameLst>
                                      </p:cBhvr>
                                      <p:tavLst>
                                        <p:tav tm="0">
                                          <p:val>
                                            <p:fltVal val="0"/>
                                          </p:val>
                                        </p:tav>
                                        <p:tav tm="100000">
                                          <p:val>
                                            <p:strVal val="#ppt_h"/>
                                          </p:val>
                                        </p:tav>
                                      </p:tavLst>
                                    </p:anim>
                                    <p:animEffect transition="in" filter="fade">
                                      <p:cBhvr>
                                        <p:cTn id="98" dur="500"/>
                                        <p:tgtEl>
                                          <p:spTgt spid="29"/>
                                        </p:tgtEl>
                                      </p:cBhvr>
                                    </p:animEffect>
                                  </p:childTnLst>
                                </p:cTn>
                              </p:par>
                            </p:childTnLst>
                          </p:cTn>
                        </p:par>
                        <p:par>
                          <p:cTn id="99" fill="hold">
                            <p:stCondLst>
                              <p:cond delay="8500"/>
                            </p:stCondLst>
                            <p:childTnLst>
                              <p:par>
                                <p:cTn id="100" presetID="53" presetClass="entr" presetSubtype="16" fill="hold" nodeType="afterEffect">
                                  <p:stCondLst>
                                    <p:cond delay="0"/>
                                  </p:stCondLst>
                                  <p:childTnLst>
                                    <p:set>
                                      <p:cBhvr>
                                        <p:cTn id="101" dur="1" fill="hold">
                                          <p:stCondLst>
                                            <p:cond delay="0"/>
                                          </p:stCondLst>
                                        </p:cTn>
                                        <p:tgtEl>
                                          <p:spTgt spid="41"/>
                                        </p:tgtEl>
                                        <p:attrNameLst>
                                          <p:attrName>style.visibility</p:attrName>
                                        </p:attrNameLst>
                                      </p:cBhvr>
                                      <p:to>
                                        <p:strVal val="visible"/>
                                      </p:to>
                                    </p:set>
                                    <p:anim calcmode="lin" valueType="num">
                                      <p:cBhvr>
                                        <p:cTn id="102" dur="500" fill="hold"/>
                                        <p:tgtEl>
                                          <p:spTgt spid="41"/>
                                        </p:tgtEl>
                                        <p:attrNameLst>
                                          <p:attrName>ppt_w</p:attrName>
                                        </p:attrNameLst>
                                      </p:cBhvr>
                                      <p:tavLst>
                                        <p:tav tm="0">
                                          <p:val>
                                            <p:fltVal val="0"/>
                                          </p:val>
                                        </p:tav>
                                        <p:tav tm="100000">
                                          <p:val>
                                            <p:strVal val="#ppt_w"/>
                                          </p:val>
                                        </p:tav>
                                      </p:tavLst>
                                    </p:anim>
                                    <p:anim calcmode="lin" valueType="num">
                                      <p:cBhvr>
                                        <p:cTn id="103" dur="500" fill="hold"/>
                                        <p:tgtEl>
                                          <p:spTgt spid="41"/>
                                        </p:tgtEl>
                                        <p:attrNameLst>
                                          <p:attrName>ppt_h</p:attrName>
                                        </p:attrNameLst>
                                      </p:cBhvr>
                                      <p:tavLst>
                                        <p:tav tm="0">
                                          <p:val>
                                            <p:fltVal val="0"/>
                                          </p:val>
                                        </p:tav>
                                        <p:tav tm="100000">
                                          <p:val>
                                            <p:strVal val="#ppt_h"/>
                                          </p:val>
                                        </p:tav>
                                      </p:tavLst>
                                    </p:anim>
                                    <p:animEffect transition="in" filter="fade">
                                      <p:cBhvr>
                                        <p:cTn id="104" dur="500"/>
                                        <p:tgtEl>
                                          <p:spTgt spid="41"/>
                                        </p:tgtEl>
                                      </p:cBhvr>
                                    </p:animEffect>
                                  </p:childTnLst>
                                </p:cTn>
                              </p:par>
                            </p:childTnLst>
                          </p:cTn>
                        </p:par>
                        <p:par>
                          <p:cTn id="105" fill="hold">
                            <p:stCondLst>
                              <p:cond delay="9000"/>
                            </p:stCondLst>
                            <p:childTnLst>
                              <p:par>
                                <p:cTn id="106" presetID="22" presetClass="entr" presetSubtype="8" fill="hold" grpId="0" nodeType="afterEffect">
                                  <p:stCondLst>
                                    <p:cond delay="0"/>
                                  </p:stCondLst>
                                  <p:childTnLst>
                                    <p:set>
                                      <p:cBhvr>
                                        <p:cTn id="107" dur="1" fill="hold">
                                          <p:stCondLst>
                                            <p:cond delay="0"/>
                                          </p:stCondLst>
                                        </p:cTn>
                                        <p:tgtEl>
                                          <p:spTgt spid="50"/>
                                        </p:tgtEl>
                                        <p:attrNameLst>
                                          <p:attrName>style.visibility</p:attrName>
                                        </p:attrNameLst>
                                      </p:cBhvr>
                                      <p:to>
                                        <p:strVal val="visible"/>
                                      </p:to>
                                    </p:set>
                                    <p:animEffect transition="in" filter="wipe(left)">
                                      <p:cBhvr>
                                        <p:cTn id="10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39" grpId="0" animBg="1"/>
      <p:bldP spid="40" grpId="0" animBg="1"/>
      <p:bldP spid="44" grpId="0" animBg="1"/>
      <p:bldP spid="46" grpId="0"/>
      <p:bldP spid="47" grpId="0"/>
      <p:bldP spid="48" grpId="0"/>
      <p:bldP spid="49"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Straight Connector 212"/>
          <p:cNvCxnSpPr>
            <a:endCxn id="19" idx="6"/>
          </p:cNvCxnSpPr>
          <p:nvPr/>
        </p:nvCxnSpPr>
        <p:spPr>
          <a:xfrm flipH="1">
            <a:off x="4364716" y="3892359"/>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17" name="Group 210"/>
          <p:cNvGrpSpPr/>
          <p:nvPr/>
        </p:nvGrpSpPr>
        <p:grpSpPr>
          <a:xfrm>
            <a:off x="2639580" y="3029791"/>
            <a:ext cx="1725136" cy="1725136"/>
            <a:chOff x="2183615" y="1663567"/>
            <a:chExt cx="1293852" cy="1293852"/>
          </a:xfrm>
        </p:grpSpPr>
        <p:sp>
          <p:nvSpPr>
            <p:cNvPr id="18" name="Oval 195"/>
            <p:cNvSpPr/>
            <p:nvPr/>
          </p:nvSpPr>
          <p:spPr>
            <a:xfrm>
              <a:off x="2283175" y="1763127"/>
              <a:ext cx="1094733" cy="1094733"/>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19"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grpSp>
      <p:grpSp>
        <p:nvGrpSpPr>
          <p:cNvPr id="20" name="Group 211"/>
          <p:cNvGrpSpPr/>
          <p:nvPr/>
        </p:nvGrpSpPr>
        <p:grpSpPr>
          <a:xfrm>
            <a:off x="796157" y="3244822"/>
            <a:ext cx="1295079" cy="1295076"/>
            <a:chOff x="864537" y="1822859"/>
            <a:chExt cx="971309" cy="971307"/>
          </a:xfrm>
        </p:grpSpPr>
        <p:sp>
          <p:nvSpPr>
            <p:cNvPr id="21" name="Oval 189"/>
            <p:cNvSpPr/>
            <p:nvPr/>
          </p:nvSpPr>
          <p:spPr>
            <a:xfrm>
              <a:off x="932451" y="1890773"/>
              <a:ext cx="835480" cy="835478"/>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22" name="Oval 209"/>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grpSp>
      <p:sp>
        <p:nvSpPr>
          <p:cNvPr id="23" name="Arc 214"/>
          <p:cNvSpPr/>
          <p:nvPr/>
        </p:nvSpPr>
        <p:spPr>
          <a:xfrm>
            <a:off x="4912829" y="2716779"/>
            <a:ext cx="2351160" cy="2351160"/>
          </a:xfrm>
          <a:prstGeom prst="arc">
            <a:avLst>
              <a:gd name="adj1" fmla="val 21578092"/>
              <a:gd name="adj2" fmla="val 21479725"/>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cxnSp>
        <p:nvCxnSpPr>
          <p:cNvPr id="24" name="Straight Connector 219"/>
          <p:cNvCxnSpPr/>
          <p:nvPr/>
        </p:nvCxnSpPr>
        <p:spPr>
          <a:xfrm flipH="1">
            <a:off x="2091235" y="3892359"/>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220"/>
          <p:cNvCxnSpPr/>
          <p:nvPr/>
        </p:nvCxnSpPr>
        <p:spPr>
          <a:xfrm flipH="1">
            <a:off x="7263989" y="3892359"/>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26" name="Group 221"/>
          <p:cNvGrpSpPr/>
          <p:nvPr/>
        </p:nvGrpSpPr>
        <p:grpSpPr>
          <a:xfrm>
            <a:off x="7812104" y="3029791"/>
            <a:ext cx="1725136" cy="1725136"/>
            <a:chOff x="2183615" y="1663567"/>
            <a:chExt cx="1293852" cy="1293852"/>
          </a:xfrm>
        </p:grpSpPr>
        <p:sp>
          <p:nvSpPr>
            <p:cNvPr id="27" name="Oval 222"/>
            <p:cNvSpPr/>
            <p:nvPr/>
          </p:nvSpPr>
          <p:spPr>
            <a:xfrm>
              <a:off x="2283175" y="1763127"/>
              <a:ext cx="1094733" cy="1094733"/>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28" name="Oval 223"/>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grpSp>
      <p:cxnSp>
        <p:nvCxnSpPr>
          <p:cNvPr id="29" name="Straight Connector 224"/>
          <p:cNvCxnSpPr/>
          <p:nvPr/>
        </p:nvCxnSpPr>
        <p:spPr>
          <a:xfrm flipH="1">
            <a:off x="9537240" y="3892359"/>
            <a:ext cx="548115"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30" name="Group 225"/>
          <p:cNvGrpSpPr/>
          <p:nvPr/>
        </p:nvGrpSpPr>
        <p:grpSpPr>
          <a:xfrm>
            <a:off x="10085355" y="3244822"/>
            <a:ext cx="1295079" cy="1295076"/>
            <a:chOff x="864537" y="1822859"/>
            <a:chExt cx="971309" cy="971307"/>
          </a:xfrm>
        </p:grpSpPr>
        <p:sp>
          <p:nvSpPr>
            <p:cNvPr id="31" name="Oval 226"/>
            <p:cNvSpPr/>
            <p:nvPr/>
          </p:nvSpPr>
          <p:spPr>
            <a:xfrm>
              <a:off x="932451" y="1890773"/>
              <a:ext cx="835480" cy="835478"/>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32" name="Oval 227"/>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grpSp>
      <p:sp>
        <p:nvSpPr>
          <p:cNvPr id="33" name="Freeform 5"/>
          <p:cNvSpPr>
            <a:spLocks noEditPoints="1"/>
          </p:cNvSpPr>
          <p:nvPr/>
        </p:nvSpPr>
        <p:spPr bwMode="auto">
          <a:xfrm>
            <a:off x="1158208" y="3486038"/>
            <a:ext cx="560269" cy="662136"/>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4" name="Freeform 9"/>
          <p:cNvSpPr>
            <a:spLocks noEditPoints="1"/>
          </p:cNvSpPr>
          <p:nvPr/>
        </p:nvSpPr>
        <p:spPr bwMode="auto">
          <a:xfrm>
            <a:off x="3164417" y="3519623"/>
            <a:ext cx="681567" cy="687917"/>
          </a:xfrm>
          <a:custGeom>
            <a:avLst/>
            <a:gdLst/>
            <a:ahLst/>
            <a:cxnLst>
              <a:cxn ang="0">
                <a:pos x="46" y="125"/>
              </a:cxn>
              <a:cxn ang="0">
                <a:pos x="46" y="98"/>
              </a:cxn>
              <a:cxn ang="0">
                <a:pos x="49" y="90"/>
              </a:cxn>
              <a:cxn ang="0">
                <a:pos x="132" y="118"/>
              </a:cxn>
              <a:cxn ang="0">
                <a:pos x="216" y="90"/>
              </a:cxn>
              <a:cxn ang="0">
                <a:pos x="218" y="98"/>
              </a:cxn>
              <a:cxn ang="0">
                <a:pos x="218" y="125"/>
              </a:cxn>
              <a:cxn ang="0">
                <a:pos x="132" y="161"/>
              </a:cxn>
              <a:cxn ang="0">
                <a:pos x="46" y="125"/>
              </a:cxn>
              <a:cxn ang="0">
                <a:pos x="132" y="216"/>
              </a:cxn>
              <a:cxn ang="0">
                <a:pos x="218" y="179"/>
              </a:cxn>
              <a:cxn ang="0">
                <a:pos x="218" y="153"/>
              </a:cxn>
              <a:cxn ang="0">
                <a:pos x="216" y="144"/>
              </a:cxn>
              <a:cxn ang="0">
                <a:pos x="132" y="172"/>
              </a:cxn>
              <a:cxn ang="0">
                <a:pos x="49" y="144"/>
              </a:cxn>
              <a:cxn ang="0">
                <a:pos x="46" y="153"/>
              </a:cxn>
              <a:cxn ang="0">
                <a:pos x="46" y="179"/>
              </a:cxn>
              <a:cxn ang="0">
                <a:pos x="132" y="216"/>
              </a:cxn>
              <a:cxn ang="0">
                <a:pos x="132" y="109"/>
              </a:cxn>
              <a:cxn ang="0">
                <a:pos x="218" y="72"/>
              </a:cxn>
              <a:cxn ang="0">
                <a:pos x="218" y="46"/>
              </a:cxn>
              <a:cxn ang="0">
                <a:pos x="216" y="37"/>
              </a:cxn>
              <a:cxn ang="0">
                <a:pos x="132" y="64"/>
              </a:cxn>
              <a:cxn ang="0">
                <a:pos x="48" y="37"/>
              </a:cxn>
              <a:cxn ang="0">
                <a:pos x="46" y="46"/>
              </a:cxn>
              <a:cxn ang="0">
                <a:pos x="46" y="72"/>
              </a:cxn>
              <a:cxn ang="0">
                <a:pos x="132" y="109"/>
              </a:cxn>
              <a:cxn ang="0">
                <a:pos x="132" y="56"/>
              </a:cxn>
              <a:cxn ang="0">
                <a:pos x="216" y="28"/>
              </a:cxn>
              <a:cxn ang="0">
                <a:pos x="132" y="0"/>
              </a:cxn>
              <a:cxn ang="0">
                <a:pos x="48" y="28"/>
              </a:cxn>
              <a:cxn ang="0">
                <a:pos x="132" y="56"/>
              </a:cxn>
              <a:cxn ang="0">
                <a:pos x="138" y="257"/>
              </a:cxn>
              <a:cxn ang="0">
                <a:pos x="138" y="222"/>
              </a:cxn>
              <a:cxn ang="0">
                <a:pos x="126" y="222"/>
              </a:cxn>
              <a:cxn ang="0">
                <a:pos x="126" y="257"/>
              </a:cxn>
              <a:cxn ang="0">
                <a:pos x="0" y="257"/>
              </a:cxn>
              <a:cxn ang="0">
                <a:pos x="0" y="267"/>
              </a:cxn>
              <a:cxn ang="0">
                <a:pos x="264" y="267"/>
              </a:cxn>
              <a:cxn ang="0">
                <a:pos x="264" y="257"/>
              </a:cxn>
              <a:cxn ang="0">
                <a:pos x="138" y="257"/>
              </a:cxn>
              <a:cxn ang="0">
                <a:pos x="138" y="257"/>
              </a:cxn>
              <a:cxn ang="0">
                <a:pos x="138" y="257"/>
              </a:cxn>
            </a:cxnLst>
            <a:rect l="0" t="0" r="r" b="b"/>
            <a:pathLst>
              <a:path w="264" h="267">
                <a:moveTo>
                  <a:pt x="46" y="125"/>
                </a:moveTo>
                <a:cubicBezTo>
                  <a:pt x="46" y="98"/>
                  <a:pt x="46" y="98"/>
                  <a:pt x="46" y="98"/>
                </a:cubicBezTo>
                <a:cubicBezTo>
                  <a:pt x="46" y="95"/>
                  <a:pt x="47" y="92"/>
                  <a:pt x="49" y="90"/>
                </a:cubicBezTo>
                <a:cubicBezTo>
                  <a:pt x="58" y="106"/>
                  <a:pt x="92" y="118"/>
                  <a:pt x="132" y="118"/>
                </a:cubicBezTo>
                <a:cubicBezTo>
                  <a:pt x="173" y="118"/>
                  <a:pt x="207" y="106"/>
                  <a:pt x="216" y="90"/>
                </a:cubicBezTo>
                <a:cubicBezTo>
                  <a:pt x="217" y="92"/>
                  <a:pt x="218" y="95"/>
                  <a:pt x="218" y="98"/>
                </a:cubicBezTo>
                <a:cubicBezTo>
                  <a:pt x="218" y="125"/>
                  <a:pt x="218" y="125"/>
                  <a:pt x="218" y="125"/>
                </a:cubicBezTo>
                <a:cubicBezTo>
                  <a:pt x="218" y="145"/>
                  <a:pt x="180" y="161"/>
                  <a:pt x="132" y="161"/>
                </a:cubicBezTo>
                <a:cubicBezTo>
                  <a:pt x="85" y="161"/>
                  <a:pt x="46" y="145"/>
                  <a:pt x="46" y="125"/>
                </a:cubicBezTo>
                <a:close/>
                <a:moveTo>
                  <a:pt x="132" y="216"/>
                </a:moveTo>
                <a:cubicBezTo>
                  <a:pt x="180" y="216"/>
                  <a:pt x="218" y="199"/>
                  <a:pt x="218" y="179"/>
                </a:cubicBezTo>
                <a:cubicBezTo>
                  <a:pt x="218" y="153"/>
                  <a:pt x="218" y="153"/>
                  <a:pt x="218" y="153"/>
                </a:cubicBezTo>
                <a:cubicBezTo>
                  <a:pt x="218" y="150"/>
                  <a:pt x="217" y="147"/>
                  <a:pt x="216" y="144"/>
                </a:cubicBezTo>
                <a:cubicBezTo>
                  <a:pt x="207" y="160"/>
                  <a:pt x="173" y="172"/>
                  <a:pt x="132" y="172"/>
                </a:cubicBezTo>
                <a:cubicBezTo>
                  <a:pt x="92" y="172"/>
                  <a:pt x="58" y="160"/>
                  <a:pt x="49" y="144"/>
                </a:cubicBezTo>
                <a:cubicBezTo>
                  <a:pt x="47" y="147"/>
                  <a:pt x="46" y="150"/>
                  <a:pt x="46" y="153"/>
                </a:cubicBezTo>
                <a:cubicBezTo>
                  <a:pt x="46" y="179"/>
                  <a:pt x="46" y="179"/>
                  <a:pt x="46" y="179"/>
                </a:cubicBezTo>
                <a:cubicBezTo>
                  <a:pt x="46" y="199"/>
                  <a:pt x="85" y="216"/>
                  <a:pt x="132" y="216"/>
                </a:cubicBezTo>
                <a:close/>
                <a:moveTo>
                  <a:pt x="132" y="109"/>
                </a:moveTo>
                <a:cubicBezTo>
                  <a:pt x="180" y="109"/>
                  <a:pt x="218" y="92"/>
                  <a:pt x="218" y="72"/>
                </a:cubicBezTo>
                <a:cubicBezTo>
                  <a:pt x="218" y="46"/>
                  <a:pt x="218" y="46"/>
                  <a:pt x="218" y="46"/>
                </a:cubicBezTo>
                <a:cubicBezTo>
                  <a:pt x="218" y="43"/>
                  <a:pt x="218" y="40"/>
                  <a:pt x="216" y="37"/>
                </a:cubicBezTo>
                <a:cubicBezTo>
                  <a:pt x="214" y="52"/>
                  <a:pt x="178" y="64"/>
                  <a:pt x="132" y="64"/>
                </a:cubicBezTo>
                <a:cubicBezTo>
                  <a:pt x="87" y="64"/>
                  <a:pt x="50" y="52"/>
                  <a:pt x="48" y="37"/>
                </a:cubicBezTo>
                <a:cubicBezTo>
                  <a:pt x="47" y="40"/>
                  <a:pt x="46" y="43"/>
                  <a:pt x="46" y="46"/>
                </a:cubicBezTo>
                <a:cubicBezTo>
                  <a:pt x="46" y="72"/>
                  <a:pt x="46" y="72"/>
                  <a:pt x="46" y="72"/>
                </a:cubicBezTo>
                <a:cubicBezTo>
                  <a:pt x="46" y="92"/>
                  <a:pt x="85" y="109"/>
                  <a:pt x="132" y="109"/>
                </a:cubicBezTo>
                <a:close/>
                <a:moveTo>
                  <a:pt x="132" y="56"/>
                </a:moveTo>
                <a:cubicBezTo>
                  <a:pt x="179" y="56"/>
                  <a:pt x="216" y="43"/>
                  <a:pt x="216" y="28"/>
                </a:cubicBezTo>
                <a:cubicBezTo>
                  <a:pt x="216" y="12"/>
                  <a:pt x="179" y="0"/>
                  <a:pt x="132" y="0"/>
                </a:cubicBezTo>
                <a:cubicBezTo>
                  <a:pt x="86" y="0"/>
                  <a:pt x="48" y="12"/>
                  <a:pt x="48" y="28"/>
                </a:cubicBezTo>
                <a:cubicBezTo>
                  <a:pt x="48" y="43"/>
                  <a:pt x="86" y="56"/>
                  <a:pt x="132" y="56"/>
                </a:cubicBezTo>
                <a:close/>
                <a:moveTo>
                  <a:pt x="138" y="257"/>
                </a:moveTo>
                <a:cubicBezTo>
                  <a:pt x="138" y="222"/>
                  <a:pt x="138" y="222"/>
                  <a:pt x="138" y="222"/>
                </a:cubicBezTo>
                <a:cubicBezTo>
                  <a:pt x="126" y="222"/>
                  <a:pt x="126" y="222"/>
                  <a:pt x="126" y="222"/>
                </a:cubicBezTo>
                <a:cubicBezTo>
                  <a:pt x="126" y="257"/>
                  <a:pt x="126" y="257"/>
                  <a:pt x="126" y="257"/>
                </a:cubicBezTo>
                <a:cubicBezTo>
                  <a:pt x="0" y="257"/>
                  <a:pt x="0" y="257"/>
                  <a:pt x="0" y="257"/>
                </a:cubicBezTo>
                <a:cubicBezTo>
                  <a:pt x="0" y="267"/>
                  <a:pt x="0" y="267"/>
                  <a:pt x="0" y="267"/>
                </a:cubicBezTo>
                <a:cubicBezTo>
                  <a:pt x="264" y="267"/>
                  <a:pt x="264" y="267"/>
                  <a:pt x="264" y="267"/>
                </a:cubicBezTo>
                <a:cubicBezTo>
                  <a:pt x="264" y="257"/>
                  <a:pt x="264" y="257"/>
                  <a:pt x="264" y="257"/>
                </a:cubicBezTo>
                <a:lnTo>
                  <a:pt x="138" y="257"/>
                </a:lnTo>
                <a:close/>
                <a:moveTo>
                  <a:pt x="138" y="257"/>
                </a:moveTo>
                <a:cubicBezTo>
                  <a:pt x="138" y="257"/>
                  <a:pt x="138" y="257"/>
                  <a:pt x="138" y="257"/>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35" name="Group 57"/>
          <p:cNvGrpSpPr/>
          <p:nvPr/>
        </p:nvGrpSpPr>
        <p:grpSpPr>
          <a:xfrm>
            <a:off x="8348871" y="3556868"/>
            <a:ext cx="697768" cy="670983"/>
            <a:chOff x="5354638" y="3341688"/>
            <a:chExt cx="827087" cy="795337"/>
          </a:xfrm>
          <a:solidFill>
            <a:schemeClr val="bg1"/>
          </a:solidFill>
        </p:grpSpPr>
        <p:sp>
          <p:nvSpPr>
            <p:cNvPr id="36" name="Freeform 13"/>
            <p:cNvSpPr>
              <a:spLocks noEditPoints="1"/>
            </p:cNvSpPr>
            <p:nvPr/>
          </p:nvSpPr>
          <p:spPr bwMode="auto">
            <a:xfrm>
              <a:off x="5354638" y="3968750"/>
              <a:ext cx="827087" cy="168275"/>
            </a:xfrm>
            <a:custGeom>
              <a:avLst/>
              <a:gdLst/>
              <a:ahLst/>
              <a:cxnLst>
                <a:cxn ang="0">
                  <a:pos x="208" y="12"/>
                </a:cxn>
                <a:cxn ang="0">
                  <a:pos x="137" y="12"/>
                </a:cxn>
                <a:cxn ang="0">
                  <a:pos x="137" y="7"/>
                </a:cxn>
                <a:cxn ang="0">
                  <a:pos x="129" y="0"/>
                </a:cxn>
                <a:cxn ang="0">
                  <a:pos x="89" y="0"/>
                </a:cxn>
                <a:cxn ang="0">
                  <a:pos x="81" y="7"/>
                </a:cxn>
                <a:cxn ang="0">
                  <a:pos x="81" y="12"/>
                </a:cxn>
                <a:cxn ang="0">
                  <a:pos x="10" y="12"/>
                </a:cxn>
                <a:cxn ang="0">
                  <a:pos x="0" y="22"/>
                </a:cxn>
                <a:cxn ang="0">
                  <a:pos x="10" y="32"/>
                </a:cxn>
                <a:cxn ang="0">
                  <a:pos x="81" y="32"/>
                </a:cxn>
                <a:cxn ang="0">
                  <a:pos x="81" y="36"/>
                </a:cxn>
                <a:cxn ang="0">
                  <a:pos x="89" y="44"/>
                </a:cxn>
                <a:cxn ang="0">
                  <a:pos x="129" y="44"/>
                </a:cxn>
                <a:cxn ang="0">
                  <a:pos x="137" y="36"/>
                </a:cxn>
                <a:cxn ang="0">
                  <a:pos x="137" y="32"/>
                </a:cxn>
                <a:cxn ang="0">
                  <a:pos x="208" y="32"/>
                </a:cxn>
                <a:cxn ang="0">
                  <a:pos x="218" y="22"/>
                </a:cxn>
                <a:cxn ang="0">
                  <a:pos x="208" y="12"/>
                </a:cxn>
                <a:cxn ang="0">
                  <a:pos x="122" y="15"/>
                </a:cxn>
                <a:cxn ang="0">
                  <a:pos x="122" y="29"/>
                </a:cxn>
                <a:cxn ang="0">
                  <a:pos x="96" y="29"/>
                </a:cxn>
                <a:cxn ang="0">
                  <a:pos x="96" y="15"/>
                </a:cxn>
                <a:cxn ang="0">
                  <a:pos x="122" y="15"/>
                </a:cxn>
                <a:cxn ang="0">
                  <a:pos x="122" y="15"/>
                </a:cxn>
                <a:cxn ang="0">
                  <a:pos x="122" y="15"/>
                </a:cxn>
              </a:cxnLst>
              <a:rect l="0" t="0" r="r" b="b"/>
              <a:pathLst>
                <a:path w="218" h="44">
                  <a:moveTo>
                    <a:pt x="208" y="12"/>
                  </a:moveTo>
                  <a:cubicBezTo>
                    <a:pt x="137" y="12"/>
                    <a:pt x="137" y="12"/>
                    <a:pt x="137" y="12"/>
                  </a:cubicBezTo>
                  <a:cubicBezTo>
                    <a:pt x="137" y="7"/>
                    <a:pt x="137" y="7"/>
                    <a:pt x="137" y="7"/>
                  </a:cubicBezTo>
                  <a:cubicBezTo>
                    <a:pt x="137" y="3"/>
                    <a:pt x="134" y="0"/>
                    <a:pt x="129" y="0"/>
                  </a:cubicBezTo>
                  <a:cubicBezTo>
                    <a:pt x="89" y="0"/>
                    <a:pt x="89" y="0"/>
                    <a:pt x="89" y="0"/>
                  </a:cubicBezTo>
                  <a:cubicBezTo>
                    <a:pt x="85" y="0"/>
                    <a:pt x="81" y="3"/>
                    <a:pt x="81" y="7"/>
                  </a:cubicBezTo>
                  <a:cubicBezTo>
                    <a:pt x="81" y="12"/>
                    <a:pt x="81" y="12"/>
                    <a:pt x="81" y="12"/>
                  </a:cubicBezTo>
                  <a:cubicBezTo>
                    <a:pt x="10" y="12"/>
                    <a:pt x="10" y="12"/>
                    <a:pt x="10" y="12"/>
                  </a:cubicBezTo>
                  <a:cubicBezTo>
                    <a:pt x="4" y="12"/>
                    <a:pt x="0" y="16"/>
                    <a:pt x="0" y="22"/>
                  </a:cubicBezTo>
                  <a:cubicBezTo>
                    <a:pt x="0" y="27"/>
                    <a:pt x="4" y="32"/>
                    <a:pt x="10" y="32"/>
                  </a:cubicBezTo>
                  <a:cubicBezTo>
                    <a:pt x="81" y="32"/>
                    <a:pt x="81" y="32"/>
                    <a:pt x="81" y="32"/>
                  </a:cubicBezTo>
                  <a:cubicBezTo>
                    <a:pt x="81" y="36"/>
                    <a:pt x="81" y="36"/>
                    <a:pt x="81" y="36"/>
                  </a:cubicBezTo>
                  <a:cubicBezTo>
                    <a:pt x="81" y="40"/>
                    <a:pt x="85" y="44"/>
                    <a:pt x="89" y="44"/>
                  </a:cubicBezTo>
                  <a:cubicBezTo>
                    <a:pt x="129" y="44"/>
                    <a:pt x="129" y="44"/>
                    <a:pt x="129" y="44"/>
                  </a:cubicBezTo>
                  <a:cubicBezTo>
                    <a:pt x="134" y="44"/>
                    <a:pt x="137" y="40"/>
                    <a:pt x="137" y="36"/>
                  </a:cubicBezTo>
                  <a:cubicBezTo>
                    <a:pt x="137" y="32"/>
                    <a:pt x="137" y="32"/>
                    <a:pt x="137" y="32"/>
                  </a:cubicBezTo>
                  <a:cubicBezTo>
                    <a:pt x="208" y="32"/>
                    <a:pt x="208" y="32"/>
                    <a:pt x="208" y="32"/>
                  </a:cubicBezTo>
                  <a:cubicBezTo>
                    <a:pt x="214" y="32"/>
                    <a:pt x="218" y="27"/>
                    <a:pt x="218" y="22"/>
                  </a:cubicBezTo>
                  <a:cubicBezTo>
                    <a:pt x="218" y="16"/>
                    <a:pt x="214" y="12"/>
                    <a:pt x="208" y="12"/>
                  </a:cubicBezTo>
                  <a:close/>
                  <a:moveTo>
                    <a:pt x="122" y="15"/>
                  </a:moveTo>
                  <a:cubicBezTo>
                    <a:pt x="122" y="29"/>
                    <a:pt x="122" y="29"/>
                    <a:pt x="122" y="29"/>
                  </a:cubicBezTo>
                  <a:cubicBezTo>
                    <a:pt x="96" y="29"/>
                    <a:pt x="96" y="29"/>
                    <a:pt x="96" y="29"/>
                  </a:cubicBezTo>
                  <a:cubicBezTo>
                    <a:pt x="96" y="15"/>
                    <a:pt x="96" y="15"/>
                    <a:pt x="96" y="15"/>
                  </a:cubicBezTo>
                  <a:lnTo>
                    <a:pt x="122" y="15"/>
                  </a:lnTo>
                  <a:close/>
                  <a:moveTo>
                    <a:pt x="122" y="15"/>
                  </a:moveTo>
                  <a:cubicBezTo>
                    <a:pt x="122" y="15"/>
                    <a:pt x="122" y="15"/>
                    <a:pt x="122" y="15"/>
                  </a:cubicBezTo>
                </a:path>
              </a:pathLst>
            </a:custGeom>
            <a:grpFill/>
            <a:ln w="9525">
              <a:noFill/>
              <a:round/>
            </a:ln>
          </p:spPr>
          <p:txBody>
            <a:bodyPr vert="horz" wrap="square" lIns="121920" tIns="60960" rIns="121920" bIns="60960" numCol="1" anchor="t" anchorCtr="0" compatLnSpc="1"/>
            <a:lstStyle/>
            <a:p>
              <a:endParaRPr lang="en-US" sz="2400"/>
            </a:p>
          </p:txBody>
        </p:sp>
        <p:sp>
          <p:nvSpPr>
            <p:cNvPr id="37" name="Freeform 14"/>
            <p:cNvSpPr>
              <a:spLocks noEditPoints="1"/>
            </p:cNvSpPr>
            <p:nvPr/>
          </p:nvSpPr>
          <p:spPr bwMode="auto">
            <a:xfrm>
              <a:off x="5516563" y="3687763"/>
              <a:ext cx="501650" cy="76200"/>
            </a:xfrm>
            <a:custGeom>
              <a:avLst/>
              <a:gdLst/>
              <a:ahLst/>
              <a:cxnLst>
                <a:cxn ang="0">
                  <a:pos x="316" y="0"/>
                </a:cxn>
                <a:cxn ang="0">
                  <a:pos x="0" y="0"/>
                </a:cxn>
                <a:cxn ang="0">
                  <a:pos x="0" y="48"/>
                </a:cxn>
                <a:cxn ang="0">
                  <a:pos x="316" y="48"/>
                </a:cxn>
                <a:cxn ang="0">
                  <a:pos x="316" y="0"/>
                </a:cxn>
                <a:cxn ang="0">
                  <a:pos x="36" y="36"/>
                </a:cxn>
                <a:cxn ang="0">
                  <a:pos x="12" y="36"/>
                </a:cxn>
                <a:cxn ang="0">
                  <a:pos x="12" y="12"/>
                </a:cxn>
                <a:cxn ang="0">
                  <a:pos x="36" y="12"/>
                </a:cxn>
                <a:cxn ang="0">
                  <a:pos x="36" y="36"/>
                </a:cxn>
                <a:cxn ang="0">
                  <a:pos x="72" y="36"/>
                </a:cxn>
                <a:cxn ang="0">
                  <a:pos x="48" y="36"/>
                </a:cxn>
                <a:cxn ang="0">
                  <a:pos x="48" y="12"/>
                </a:cxn>
                <a:cxn ang="0">
                  <a:pos x="72" y="12"/>
                </a:cxn>
                <a:cxn ang="0">
                  <a:pos x="72" y="36"/>
                </a:cxn>
                <a:cxn ang="0">
                  <a:pos x="108" y="36"/>
                </a:cxn>
                <a:cxn ang="0">
                  <a:pos x="84" y="36"/>
                </a:cxn>
                <a:cxn ang="0">
                  <a:pos x="84" y="12"/>
                </a:cxn>
                <a:cxn ang="0">
                  <a:pos x="108" y="12"/>
                </a:cxn>
                <a:cxn ang="0">
                  <a:pos x="108" y="36"/>
                </a:cxn>
                <a:cxn ang="0">
                  <a:pos x="108" y="36"/>
                </a:cxn>
                <a:cxn ang="0">
                  <a:pos x="108" y="36"/>
                </a:cxn>
              </a:cxnLst>
              <a:rect l="0" t="0" r="r" b="b"/>
              <a:pathLst>
                <a:path w="316" h="48">
                  <a:moveTo>
                    <a:pt x="316" y="0"/>
                  </a:moveTo>
                  <a:lnTo>
                    <a:pt x="0" y="0"/>
                  </a:lnTo>
                  <a:lnTo>
                    <a:pt x="0" y="48"/>
                  </a:lnTo>
                  <a:lnTo>
                    <a:pt x="316" y="48"/>
                  </a:lnTo>
                  <a:lnTo>
                    <a:pt x="316" y="0"/>
                  </a:lnTo>
                  <a:close/>
                  <a:moveTo>
                    <a:pt x="36" y="36"/>
                  </a:moveTo>
                  <a:lnTo>
                    <a:pt x="12" y="36"/>
                  </a:lnTo>
                  <a:lnTo>
                    <a:pt x="12" y="12"/>
                  </a:lnTo>
                  <a:lnTo>
                    <a:pt x="36" y="12"/>
                  </a:lnTo>
                  <a:lnTo>
                    <a:pt x="36" y="36"/>
                  </a:lnTo>
                  <a:close/>
                  <a:moveTo>
                    <a:pt x="72" y="36"/>
                  </a:moveTo>
                  <a:lnTo>
                    <a:pt x="48" y="36"/>
                  </a:lnTo>
                  <a:lnTo>
                    <a:pt x="48" y="12"/>
                  </a:lnTo>
                  <a:lnTo>
                    <a:pt x="72" y="12"/>
                  </a:lnTo>
                  <a:lnTo>
                    <a:pt x="72" y="36"/>
                  </a:lnTo>
                  <a:close/>
                  <a:moveTo>
                    <a:pt x="108" y="36"/>
                  </a:moveTo>
                  <a:lnTo>
                    <a:pt x="84" y="36"/>
                  </a:lnTo>
                  <a:lnTo>
                    <a:pt x="84" y="12"/>
                  </a:lnTo>
                  <a:lnTo>
                    <a:pt x="108" y="12"/>
                  </a:lnTo>
                  <a:lnTo>
                    <a:pt x="108" y="36"/>
                  </a:lnTo>
                  <a:close/>
                  <a:moveTo>
                    <a:pt x="108" y="36"/>
                  </a:moveTo>
                  <a:lnTo>
                    <a:pt x="108" y="36"/>
                  </a:lnTo>
                  <a:close/>
                </a:path>
              </a:pathLst>
            </a:custGeom>
            <a:grpFill/>
            <a:ln w="9525">
              <a:noFill/>
              <a:round/>
            </a:ln>
          </p:spPr>
          <p:txBody>
            <a:bodyPr vert="horz" wrap="square" lIns="121920" tIns="60960" rIns="121920" bIns="60960" numCol="1" anchor="t" anchorCtr="0" compatLnSpc="1"/>
            <a:lstStyle/>
            <a:p>
              <a:endParaRPr lang="en-US" sz="2400"/>
            </a:p>
          </p:txBody>
        </p:sp>
        <p:sp>
          <p:nvSpPr>
            <p:cNvPr id="38" name="Freeform 16"/>
            <p:cNvSpPr>
              <a:spLocks noEditPoints="1"/>
            </p:cNvSpPr>
            <p:nvPr/>
          </p:nvSpPr>
          <p:spPr bwMode="auto">
            <a:xfrm>
              <a:off x="5516563" y="3497263"/>
              <a:ext cx="501650" cy="76200"/>
            </a:xfrm>
            <a:custGeom>
              <a:avLst/>
              <a:gdLst/>
              <a:ahLst/>
              <a:cxnLst>
                <a:cxn ang="0">
                  <a:pos x="316" y="0"/>
                </a:cxn>
                <a:cxn ang="0">
                  <a:pos x="0" y="0"/>
                </a:cxn>
                <a:cxn ang="0">
                  <a:pos x="0" y="48"/>
                </a:cxn>
                <a:cxn ang="0">
                  <a:pos x="316" y="48"/>
                </a:cxn>
                <a:cxn ang="0">
                  <a:pos x="316" y="0"/>
                </a:cxn>
                <a:cxn ang="0">
                  <a:pos x="36" y="36"/>
                </a:cxn>
                <a:cxn ang="0">
                  <a:pos x="12" y="36"/>
                </a:cxn>
                <a:cxn ang="0">
                  <a:pos x="12" y="12"/>
                </a:cxn>
                <a:cxn ang="0">
                  <a:pos x="36" y="12"/>
                </a:cxn>
                <a:cxn ang="0">
                  <a:pos x="36" y="36"/>
                </a:cxn>
                <a:cxn ang="0">
                  <a:pos x="72" y="36"/>
                </a:cxn>
                <a:cxn ang="0">
                  <a:pos x="48" y="36"/>
                </a:cxn>
                <a:cxn ang="0">
                  <a:pos x="48" y="12"/>
                </a:cxn>
                <a:cxn ang="0">
                  <a:pos x="72" y="12"/>
                </a:cxn>
                <a:cxn ang="0">
                  <a:pos x="72" y="36"/>
                </a:cxn>
                <a:cxn ang="0">
                  <a:pos x="108" y="36"/>
                </a:cxn>
                <a:cxn ang="0">
                  <a:pos x="84" y="36"/>
                </a:cxn>
                <a:cxn ang="0">
                  <a:pos x="84" y="12"/>
                </a:cxn>
                <a:cxn ang="0">
                  <a:pos x="108" y="12"/>
                </a:cxn>
                <a:cxn ang="0">
                  <a:pos x="108" y="36"/>
                </a:cxn>
                <a:cxn ang="0">
                  <a:pos x="108" y="36"/>
                </a:cxn>
                <a:cxn ang="0">
                  <a:pos x="108" y="36"/>
                </a:cxn>
              </a:cxnLst>
              <a:rect l="0" t="0" r="r" b="b"/>
              <a:pathLst>
                <a:path w="316" h="48">
                  <a:moveTo>
                    <a:pt x="316" y="0"/>
                  </a:moveTo>
                  <a:lnTo>
                    <a:pt x="0" y="0"/>
                  </a:lnTo>
                  <a:lnTo>
                    <a:pt x="0" y="48"/>
                  </a:lnTo>
                  <a:lnTo>
                    <a:pt x="316" y="48"/>
                  </a:lnTo>
                  <a:lnTo>
                    <a:pt x="316" y="0"/>
                  </a:lnTo>
                  <a:close/>
                  <a:moveTo>
                    <a:pt x="36" y="36"/>
                  </a:moveTo>
                  <a:lnTo>
                    <a:pt x="12" y="36"/>
                  </a:lnTo>
                  <a:lnTo>
                    <a:pt x="12" y="12"/>
                  </a:lnTo>
                  <a:lnTo>
                    <a:pt x="36" y="12"/>
                  </a:lnTo>
                  <a:lnTo>
                    <a:pt x="36" y="36"/>
                  </a:lnTo>
                  <a:close/>
                  <a:moveTo>
                    <a:pt x="72" y="36"/>
                  </a:moveTo>
                  <a:lnTo>
                    <a:pt x="48" y="36"/>
                  </a:lnTo>
                  <a:lnTo>
                    <a:pt x="48" y="12"/>
                  </a:lnTo>
                  <a:lnTo>
                    <a:pt x="72" y="12"/>
                  </a:lnTo>
                  <a:lnTo>
                    <a:pt x="72" y="36"/>
                  </a:lnTo>
                  <a:close/>
                  <a:moveTo>
                    <a:pt x="108" y="36"/>
                  </a:moveTo>
                  <a:lnTo>
                    <a:pt x="84" y="36"/>
                  </a:lnTo>
                  <a:lnTo>
                    <a:pt x="84" y="12"/>
                  </a:lnTo>
                  <a:lnTo>
                    <a:pt x="108" y="12"/>
                  </a:lnTo>
                  <a:lnTo>
                    <a:pt x="108" y="36"/>
                  </a:lnTo>
                  <a:close/>
                  <a:moveTo>
                    <a:pt x="108" y="36"/>
                  </a:moveTo>
                  <a:lnTo>
                    <a:pt x="108" y="36"/>
                  </a:lnTo>
                  <a:close/>
                </a:path>
              </a:pathLst>
            </a:custGeom>
            <a:grpFill/>
            <a:ln w="9525">
              <a:noFill/>
              <a:round/>
            </a:ln>
          </p:spPr>
          <p:txBody>
            <a:bodyPr vert="horz" wrap="square" lIns="121920" tIns="60960" rIns="121920" bIns="60960" numCol="1" anchor="t" anchorCtr="0" compatLnSpc="1"/>
            <a:lstStyle/>
            <a:p>
              <a:endParaRPr lang="en-US" sz="2400"/>
            </a:p>
          </p:txBody>
        </p:sp>
        <p:sp>
          <p:nvSpPr>
            <p:cNvPr id="39" name="Freeform 18"/>
            <p:cNvSpPr>
              <a:spLocks noEditPoints="1"/>
            </p:cNvSpPr>
            <p:nvPr/>
          </p:nvSpPr>
          <p:spPr bwMode="auto">
            <a:xfrm>
              <a:off x="5376863" y="3341688"/>
              <a:ext cx="782637" cy="577850"/>
            </a:xfrm>
            <a:custGeom>
              <a:avLst/>
              <a:gdLst/>
              <a:ahLst/>
              <a:cxnLst>
                <a:cxn ang="0">
                  <a:pos x="196" y="0"/>
                </a:cxn>
                <a:cxn ang="0">
                  <a:pos x="10" y="0"/>
                </a:cxn>
                <a:cxn ang="0">
                  <a:pos x="3" y="3"/>
                </a:cxn>
                <a:cxn ang="0">
                  <a:pos x="0" y="10"/>
                </a:cxn>
                <a:cxn ang="0">
                  <a:pos x="0" y="142"/>
                </a:cxn>
                <a:cxn ang="0">
                  <a:pos x="3" y="149"/>
                </a:cxn>
                <a:cxn ang="0">
                  <a:pos x="10" y="152"/>
                </a:cxn>
                <a:cxn ang="0">
                  <a:pos x="196" y="152"/>
                </a:cxn>
                <a:cxn ang="0">
                  <a:pos x="203" y="149"/>
                </a:cxn>
                <a:cxn ang="0">
                  <a:pos x="206" y="142"/>
                </a:cxn>
                <a:cxn ang="0">
                  <a:pos x="206" y="10"/>
                </a:cxn>
                <a:cxn ang="0">
                  <a:pos x="196" y="0"/>
                </a:cxn>
                <a:cxn ang="0">
                  <a:pos x="179" y="121"/>
                </a:cxn>
                <a:cxn ang="0">
                  <a:pos x="27" y="121"/>
                </a:cxn>
                <a:cxn ang="0">
                  <a:pos x="27" y="81"/>
                </a:cxn>
                <a:cxn ang="0">
                  <a:pos x="179" y="81"/>
                </a:cxn>
                <a:cxn ang="0">
                  <a:pos x="179" y="121"/>
                </a:cxn>
                <a:cxn ang="0">
                  <a:pos x="179" y="71"/>
                </a:cxn>
                <a:cxn ang="0">
                  <a:pos x="27" y="71"/>
                </a:cxn>
                <a:cxn ang="0">
                  <a:pos x="27" y="31"/>
                </a:cxn>
                <a:cxn ang="0">
                  <a:pos x="179" y="31"/>
                </a:cxn>
                <a:cxn ang="0">
                  <a:pos x="179" y="71"/>
                </a:cxn>
                <a:cxn ang="0">
                  <a:pos x="179" y="71"/>
                </a:cxn>
                <a:cxn ang="0">
                  <a:pos x="179" y="71"/>
                </a:cxn>
              </a:cxnLst>
              <a:rect l="0" t="0" r="r" b="b"/>
              <a:pathLst>
                <a:path w="206" h="152">
                  <a:moveTo>
                    <a:pt x="196" y="0"/>
                  </a:moveTo>
                  <a:cubicBezTo>
                    <a:pt x="10" y="0"/>
                    <a:pt x="10" y="0"/>
                    <a:pt x="10" y="0"/>
                  </a:cubicBezTo>
                  <a:cubicBezTo>
                    <a:pt x="8" y="0"/>
                    <a:pt x="5" y="1"/>
                    <a:pt x="3" y="3"/>
                  </a:cubicBezTo>
                  <a:cubicBezTo>
                    <a:pt x="2" y="5"/>
                    <a:pt x="0" y="7"/>
                    <a:pt x="0" y="10"/>
                  </a:cubicBezTo>
                  <a:cubicBezTo>
                    <a:pt x="0" y="142"/>
                    <a:pt x="0" y="142"/>
                    <a:pt x="0" y="142"/>
                  </a:cubicBezTo>
                  <a:cubicBezTo>
                    <a:pt x="0" y="145"/>
                    <a:pt x="2" y="148"/>
                    <a:pt x="3" y="149"/>
                  </a:cubicBezTo>
                  <a:cubicBezTo>
                    <a:pt x="5" y="151"/>
                    <a:pt x="8" y="152"/>
                    <a:pt x="10" y="152"/>
                  </a:cubicBezTo>
                  <a:cubicBezTo>
                    <a:pt x="196" y="152"/>
                    <a:pt x="196" y="152"/>
                    <a:pt x="196" y="152"/>
                  </a:cubicBezTo>
                  <a:cubicBezTo>
                    <a:pt x="199" y="152"/>
                    <a:pt x="201" y="151"/>
                    <a:pt x="203" y="149"/>
                  </a:cubicBezTo>
                  <a:cubicBezTo>
                    <a:pt x="205" y="148"/>
                    <a:pt x="206" y="145"/>
                    <a:pt x="206" y="142"/>
                  </a:cubicBezTo>
                  <a:cubicBezTo>
                    <a:pt x="206" y="10"/>
                    <a:pt x="206" y="10"/>
                    <a:pt x="206" y="10"/>
                  </a:cubicBezTo>
                  <a:cubicBezTo>
                    <a:pt x="206" y="4"/>
                    <a:pt x="201" y="0"/>
                    <a:pt x="196" y="0"/>
                  </a:cubicBezTo>
                  <a:close/>
                  <a:moveTo>
                    <a:pt x="179" y="121"/>
                  </a:moveTo>
                  <a:cubicBezTo>
                    <a:pt x="27" y="121"/>
                    <a:pt x="27" y="121"/>
                    <a:pt x="27" y="121"/>
                  </a:cubicBezTo>
                  <a:cubicBezTo>
                    <a:pt x="27" y="81"/>
                    <a:pt x="27" y="81"/>
                    <a:pt x="27" y="81"/>
                  </a:cubicBezTo>
                  <a:cubicBezTo>
                    <a:pt x="179" y="81"/>
                    <a:pt x="179" y="81"/>
                    <a:pt x="179" y="81"/>
                  </a:cubicBezTo>
                  <a:lnTo>
                    <a:pt x="179" y="121"/>
                  </a:lnTo>
                  <a:close/>
                  <a:moveTo>
                    <a:pt x="179" y="71"/>
                  </a:moveTo>
                  <a:cubicBezTo>
                    <a:pt x="27" y="71"/>
                    <a:pt x="27" y="71"/>
                    <a:pt x="27" y="71"/>
                  </a:cubicBezTo>
                  <a:cubicBezTo>
                    <a:pt x="27" y="31"/>
                    <a:pt x="27" y="31"/>
                    <a:pt x="27" y="31"/>
                  </a:cubicBezTo>
                  <a:cubicBezTo>
                    <a:pt x="179" y="31"/>
                    <a:pt x="179" y="31"/>
                    <a:pt x="179" y="31"/>
                  </a:cubicBezTo>
                  <a:lnTo>
                    <a:pt x="179" y="71"/>
                  </a:lnTo>
                  <a:close/>
                  <a:moveTo>
                    <a:pt x="179" y="71"/>
                  </a:moveTo>
                  <a:cubicBezTo>
                    <a:pt x="179" y="71"/>
                    <a:pt x="179" y="71"/>
                    <a:pt x="179" y="71"/>
                  </a:cubicBezTo>
                </a:path>
              </a:pathLst>
            </a:custGeom>
            <a:grpFill/>
            <a:ln w="9525">
              <a:noFill/>
              <a:round/>
            </a:ln>
          </p:spPr>
          <p:txBody>
            <a:bodyPr vert="horz" wrap="square" lIns="121920" tIns="60960" rIns="121920" bIns="60960" numCol="1" anchor="t" anchorCtr="0" compatLnSpc="1"/>
            <a:lstStyle/>
            <a:p>
              <a:endParaRPr lang="en-US" sz="2400"/>
            </a:p>
          </p:txBody>
        </p:sp>
      </p:grpSp>
      <p:sp>
        <p:nvSpPr>
          <p:cNvPr id="40" name="Freeform 22"/>
          <p:cNvSpPr>
            <a:spLocks noEditPoints="1"/>
          </p:cNvSpPr>
          <p:nvPr/>
        </p:nvSpPr>
        <p:spPr bwMode="auto">
          <a:xfrm>
            <a:off x="10447494" y="3600947"/>
            <a:ext cx="581237" cy="574251"/>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pic>
        <p:nvPicPr>
          <p:cNvPr id="42" name="图片 4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4768736" y="2829083"/>
            <a:ext cx="2650871" cy="2692229"/>
          </a:xfrm>
          <a:prstGeom prst="rect">
            <a:avLst/>
          </a:prstGeom>
        </p:spPr>
      </p:pic>
      <p:sp>
        <p:nvSpPr>
          <p:cNvPr id="43" name="文本框 42"/>
          <p:cNvSpPr txBox="1"/>
          <p:nvPr/>
        </p:nvSpPr>
        <p:spPr>
          <a:xfrm>
            <a:off x="268791" y="4962067"/>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4861883" y="5500273"/>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9444976" y="4962067"/>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文本框 45"/>
          <p:cNvSpPr txBox="1"/>
          <p:nvPr/>
        </p:nvSpPr>
        <p:spPr>
          <a:xfrm>
            <a:off x="2296889" y="2054741"/>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文本框 46"/>
          <p:cNvSpPr txBox="1"/>
          <p:nvPr/>
        </p:nvSpPr>
        <p:spPr>
          <a:xfrm>
            <a:off x="7505121" y="2042312"/>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 calcmode="lin" valueType="num">
                                      <p:cBhvr>
                                        <p:cTn id="13" dur="500" fill="hold"/>
                                        <p:tgtEl>
                                          <p:spTgt spid="33"/>
                                        </p:tgtEl>
                                        <p:attrNameLst>
                                          <p:attrName>ppt_w</p:attrName>
                                        </p:attrNameLst>
                                      </p:cBhvr>
                                      <p:tavLst>
                                        <p:tav tm="0">
                                          <p:val>
                                            <p:fltVal val="0"/>
                                          </p:val>
                                        </p:tav>
                                        <p:tav tm="100000">
                                          <p:val>
                                            <p:strVal val="#ppt_w"/>
                                          </p:val>
                                        </p:tav>
                                      </p:tavLst>
                                    </p:anim>
                                    <p:anim calcmode="lin" valueType="num">
                                      <p:cBhvr>
                                        <p:cTn id="14" dur="500" fill="hold"/>
                                        <p:tgtEl>
                                          <p:spTgt spid="33"/>
                                        </p:tgtEl>
                                        <p:attrNameLst>
                                          <p:attrName>ppt_h</p:attrName>
                                        </p:attrNameLst>
                                      </p:cBhvr>
                                      <p:tavLst>
                                        <p:tav tm="0">
                                          <p:val>
                                            <p:fltVal val="0"/>
                                          </p:val>
                                        </p:tav>
                                        <p:tav tm="100000">
                                          <p:val>
                                            <p:strVal val="#ppt_h"/>
                                          </p:val>
                                        </p:tav>
                                      </p:tavLst>
                                    </p:anim>
                                    <p:animEffect transition="in" filter="fade">
                                      <p:cBhvr>
                                        <p:cTn id="15" dur="500"/>
                                        <p:tgtEl>
                                          <p:spTgt spid="33"/>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left)">
                                      <p:cBhvr>
                                        <p:cTn id="19" dur="500"/>
                                        <p:tgtEl>
                                          <p:spTgt spid="43"/>
                                        </p:tgtEl>
                                      </p:cBhvr>
                                    </p:animEffect>
                                  </p:childTnLst>
                                </p:cTn>
                              </p:par>
                            </p:childTnLst>
                          </p:cTn>
                        </p:par>
                        <p:par>
                          <p:cTn id="20" fill="hold">
                            <p:stCondLst>
                              <p:cond delay="1500"/>
                            </p:stCondLst>
                            <p:childTnLst>
                              <p:par>
                                <p:cTn id="21" presetID="18" presetClass="entr" presetSubtype="6"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strips(downRight)">
                                      <p:cBhvr>
                                        <p:cTn id="23" dur="500"/>
                                        <p:tgtEl>
                                          <p:spTgt spid="24"/>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childTnLst>
                          </p:cTn>
                        </p:par>
                        <p:par>
                          <p:cTn id="30" fill="hold">
                            <p:stCondLst>
                              <p:cond delay="2500"/>
                            </p:stCondLst>
                            <p:childTnLst>
                              <p:par>
                                <p:cTn id="31" presetID="53" presetClass="entr" presetSubtype="16"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p:cTn id="33" dur="500" fill="hold"/>
                                        <p:tgtEl>
                                          <p:spTgt spid="34"/>
                                        </p:tgtEl>
                                        <p:attrNameLst>
                                          <p:attrName>ppt_w</p:attrName>
                                        </p:attrNameLst>
                                      </p:cBhvr>
                                      <p:tavLst>
                                        <p:tav tm="0">
                                          <p:val>
                                            <p:fltVal val="0"/>
                                          </p:val>
                                        </p:tav>
                                        <p:tav tm="100000">
                                          <p:val>
                                            <p:strVal val="#ppt_w"/>
                                          </p:val>
                                        </p:tav>
                                      </p:tavLst>
                                    </p:anim>
                                    <p:anim calcmode="lin" valueType="num">
                                      <p:cBhvr>
                                        <p:cTn id="34" dur="500" fill="hold"/>
                                        <p:tgtEl>
                                          <p:spTgt spid="34"/>
                                        </p:tgtEl>
                                        <p:attrNameLst>
                                          <p:attrName>ppt_h</p:attrName>
                                        </p:attrNameLst>
                                      </p:cBhvr>
                                      <p:tavLst>
                                        <p:tav tm="0">
                                          <p:val>
                                            <p:fltVal val="0"/>
                                          </p:val>
                                        </p:tav>
                                        <p:tav tm="100000">
                                          <p:val>
                                            <p:strVal val="#ppt_h"/>
                                          </p:val>
                                        </p:tav>
                                      </p:tavLst>
                                    </p:anim>
                                    <p:animEffect transition="in" filter="fade">
                                      <p:cBhvr>
                                        <p:cTn id="35" dur="500"/>
                                        <p:tgtEl>
                                          <p:spTgt spid="34"/>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wipe(left)">
                                      <p:cBhvr>
                                        <p:cTn id="39" dur="500"/>
                                        <p:tgtEl>
                                          <p:spTgt spid="46"/>
                                        </p:tgtEl>
                                      </p:cBhvr>
                                    </p:animEffect>
                                  </p:childTnLst>
                                </p:cTn>
                              </p:par>
                            </p:childTnLst>
                          </p:cTn>
                        </p:par>
                        <p:par>
                          <p:cTn id="40" fill="hold">
                            <p:stCondLst>
                              <p:cond delay="3500"/>
                            </p:stCondLst>
                            <p:childTnLst>
                              <p:par>
                                <p:cTn id="41" presetID="18" presetClass="entr" presetSubtype="6" fill="hold"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strips(downRight)">
                                      <p:cBhvr>
                                        <p:cTn id="43" dur="500"/>
                                        <p:tgtEl>
                                          <p:spTgt spid="13"/>
                                        </p:tgtEl>
                                      </p:cBhvr>
                                    </p:animEffect>
                                  </p:childTnLst>
                                </p:cTn>
                              </p:par>
                              <p:par>
                                <p:cTn id="44" presetID="20" presetClass="entr" presetSubtype="0" fill="hold" grpId="0" nodeType="with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edge">
                                      <p:cBhvr>
                                        <p:cTn id="46" dur="1000"/>
                                        <p:tgtEl>
                                          <p:spTgt spid="23"/>
                                        </p:tgtEl>
                                      </p:cBhvr>
                                    </p:animEffect>
                                  </p:childTnLst>
                                </p:cTn>
                              </p:par>
                            </p:childTnLst>
                          </p:cTn>
                        </p:par>
                        <p:par>
                          <p:cTn id="47" fill="hold">
                            <p:stCondLst>
                              <p:cond delay="4000"/>
                            </p:stCondLst>
                            <p:childTnLst>
                              <p:par>
                                <p:cTn id="48" presetID="53" presetClass="entr" presetSubtype="16" fill="hold" nodeType="after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childTnLst>
                          </p:cTn>
                        </p:par>
                        <p:par>
                          <p:cTn id="53" fill="hold">
                            <p:stCondLst>
                              <p:cond delay="4500"/>
                            </p:stCondLst>
                            <p:childTnLst>
                              <p:par>
                                <p:cTn id="54" presetID="22" presetClass="entr" presetSubtype="8"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wipe(left)">
                                      <p:cBhvr>
                                        <p:cTn id="56" dur="500"/>
                                        <p:tgtEl>
                                          <p:spTgt spid="44"/>
                                        </p:tgtEl>
                                      </p:cBhvr>
                                    </p:animEffect>
                                  </p:childTnLst>
                                </p:cTn>
                              </p:par>
                            </p:childTnLst>
                          </p:cTn>
                        </p:par>
                        <p:par>
                          <p:cTn id="57" fill="hold">
                            <p:stCondLst>
                              <p:cond delay="5000"/>
                            </p:stCondLst>
                            <p:childTnLst>
                              <p:par>
                                <p:cTn id="58" presetID="18" presetClass="entr" presetSubtype="6" fill="hold"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strips(downRight)">
                                      <p:cBhvr>
                                        <p:cTn id="60" dur="500"/>
                                        <p:tgtEl>
                                          <p:spTgt spid="25"/>
                                        </p:tgtEl>
                                      </p:cBhvr>
                                    </p:animEffect>
                                  </p:childTnLst>
                                </p:cTn>
                              </p:par>
                            </p:childTnLst>
                          </p:cTn>
                        </p:par>
                        <p:par>
                          <p:cTn id="61" fill="hold">
                            <p:stCondLst>
                              <p:cond delay="5500"/>
                            </p:stCondLst>
                            <p:childTnLst>
                              <p:par>
                                <p:cTn id="62" presetID="53" presetClass="entr" presetSubtype="16" fill="hold" nodeType="afterEffect">
                                  <p:stCondLst>
                                    <p:cond delay="0"/>
                                  </p:stCondLst>
                                  <p:childTnLst>
                                    <p:set>
                                      <p:cBhvr>
                                        <p:cTn id="63" dur="1" fill="hold">
                                          <p:stCondLst>
                                            <p:cond delay="0"/>
                                          </p:stCondLst>
                                        </p:cTn>
                                        <p:tgtEl>
                                          <p:spTgt spid="26"/>
                                        </p:tgtEl>
                                        <p:attrNameLst>
                                          <p:attrName>style.visibility</p:attrName>
                                        </p:attrNameLst>
                                      </p:cBhvr>
                                      <p:to>
                                        <p:strVal val="visible"/>
                                      </p:to>
                                    </p:set>
                                    <p:anim calcmode="lin" valueType="num">
                                      <p:cBhvr>
                                        <p:cTn id="64" dur="500" fill="hold"/>
                                        <p:tgtEl>
                                          <p:spTgt spid="26"/>
                                        </p:tgtEl>
                                        <p:attrNameLst>
                                          <p:attrName>ppt_w</p:attrName>
                                        </p:attrNameLst>
                                      </p:cBhvr>
                                      <p:tavLst>
                                        <p:tav tm="0">
                                          <p:val>
                                            <p:fltVal val="0"/>
                                          </p:val>
                                        </p:tav>
                                        <p:tav tm="100000">
                                          <p:val>
                                            <p:strVal val="#ppt_w"/>
                                          </p:val>
                                        </p:tav>
                                      </p:tavLst>
                                    </p:anim>
                                    <p:anim calcmode="lin" valueType="num">
                                      <p:cBhvr>
                                        <p:cTn id="65" dur="500" fill="hold"/>
                                        <p:tgtEl>
                                          <p:spTgt spid="26"/>
                                        </p:tgtEl>
                                        <p:attrNameLst>
                                          <p:attrName>ppt_h</p:attrName>
                                        </p:attrNameLst>
                                      </p:cBhvr>
                                      <p:tavLst>
                                        <p:tav tm="0">
                                          <p:val>
                                            <p:fltVal val="0"/>
                                          </p:val>
                                        </p:tav>
                                        <p:tav tm="100000">
                                          <p:val>
                                            <p:strVal val="#ppt_h"/>
                                          </p:val>
                                        </p:tav>
                                      </p:tavLst>
                                    </p:anim>
                                    <p:animEffect transition="in" filter="fade">
                                      <p:cBhvr>
                                        <p:cTn id="66" dur="500"/>
                                        <p:tgtEl>
                                          <p:spTgt spid="26"/>
                                        </p:tgtEl>
                                      </p:cBhvr>
                                    </p:animEffect>
                                  </p:childTnLst>
                                </p:cTn>
                              </p:par>
                            </p:childTnLst>
                          </p:cTn>
                        </p:par>
                        <p:par>
                          <p:cTn id="67" fill="hold">
                            <p:stCondLst>
                              <p:cond delay="6000"/>
                            </p:stCondLst>
                            <p:childTnLst>
                              <p:par>
                                <p:cTn id="68" presetID="53" presetClass="entr" presetSubtype="16" fill="hold" nodeType="afterEffect">
                                  <p:stCondLst>
                                    <p:cond delay="0"/>
                                  </p:stCondLst>
                                  <p:childTnLst>
                                    <p:set>
                                      <p:cBhvr>
                                        <p:cTn id="69" dur="1" fill="hold">
                                          <p:stCondLst>
                                            <p:cond delay="0"/>
                                          </p:stCondLst>
                                        </p:cTn>
                                        <p:tgtEl>
                                          <p:spTgt spid="35"/>
                                        </p:tgtEl>
                                        <p:attrNameLst>
                                          <p:attrName>style.visibility</p:attrName>
                                        </p:attrNameLst>
                                      </p:cBhvr>
                                      <p:to>
                                        <p:strVal val="visible"/>
                                      </p:to>
                                    </p:set>
                                    <p:anim calcmode="lin" valueType="num">
                                      <p:cBhvr>
                                        <p:cTn id="70" dur="500" fill="hold"/>
                                        <p:tgtEl>
                                          <p:spTgt spid="35"/>
                                        </p:tgtEl>
                                        <p:attrNameLst>
                                          <p:attrName>ppt_w</p:attrName>
                                        </p:attrNameLst>
                                      </p:cBhvr>
                                      <p:tavLst>
                                        <p:tav tm="0">
                                          <p:val>
                                            <p:fltVal val="0"/>
                                          </p:val>
                                        </p:tav>
                                        <p:tav tm="100000">
                                          <p:val>
                                            <p:strVal val="#ppt_w"/>
                                          </p:val>
                                        </p:tav>
                                      </p:tavLst>
                                    </p:anim>
                                    <p:anim calcmode="lin" valueType="num">
                                      <p:cBhvr>
                                        <p:cTn id="71" dur="500" fill="hold"/>
                                        <p:tgtEl>
                                          <p:spTgt spid="35"/>
                                        </p:tgtEl>
                                        <p:attrNameLst>
                                          <p:attrName>ppt_h</p:attrName>
                                        </p:attrNameLst>
                                      </p:cBhvr>
                                      <p:tavLst>
                                        <p:tav tm="0">
                                          <p:val>
                                            <p:fltVal val="0"/>
                                          </p:val>
                                        </p:tav>
                                        <p:tav tm="100000">
                                          <p:val>
                                            <p:strVal val="#ppt_h"/>
                                          </p:val>
                                        </p:tav>
                                      </p:tavLst>
                                    </p:anim>
                                    <p:animEffect transition="in" filter="fade">
                                      <p:cBhvr>
                                        <p:cTn id="72" dur="500"/>
                                        <p:tgtEl>
                                          <p:spTgt spid="35"/>
                                        </p:tgtEl>
                                      </p:cBhvr>
                                    </p:animEffect>
                                  </p:childTnLst>
                                </p:cTn>
                              </p:par>
                            </p:childTnLst>
                          </p:cTn>
                        </p:par>
                        <p:par>
                          <p:cTn id="73" fill="hold">
                            <p:stCondLst>
                              <p:cond delay="6500"/>
                            </p:stCondLst>
                            <p:childTnLst>
                              <p:par>
                                <p:cTn id="74" presetID="22" presetClass="entr" presetSubtype="8" fill="hold" grpId="0" nodeType="after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wipe(left)">
                                      <p:cBhvr>
                                        <p:cTn id="76" dur="500"/>
                                        <p:tgtEl>
                                          <p:spTgt spid="47"/>
                                        </p:tgtEl>
                                      </p:cBhvr>
                                    </p:animEffect>
                                  </p:childTnLst>
                                </p:cTn>
                              </p:par>
                            </p:childTnLst>
                          </p:cTn>
                        </p:par>
                        <p:par>
                          <p:cTn id="77" fill="hold">
                            <p:stCondLst>
                              <p:cond delay="7000"/>
                            </p:stCondLst>
                            <p:childTnLst>
                              <p:par>
                                <p:cTn id="78" presetID="18" presetClass="entr" presetSubtype="6" fill="hold"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strips(downRight)">
                                      <p:cBhvr>
                                        <p:cTn id="80" dur="500"/>
                                        <p:tgtEl>
                                          <p:spTgt spid="29"/>
                                        </p:tgtEl>
                                      </p:cBhvr>
                                    </p:animEffect>
                                  </p:childTnLst>
                                </p:cTn>
                              </p:par>
                            </p:childTnLst>
                          </p:cTn>
                        </p:par>
                        <p:par>
                          <p:cTn id="81" fill="hold">
                            <p:stCondLst>
                              <p:cond delay="7500"/>
                            </p:stCondLst>
                            <p:childTnLst>
                              <p:par>
                                <p:cTn id="82" presetID="53" presetClass="entr" presetSubtype="16" fill="hold" nodeType="afterEffect">
                                  <p:stCondLst>
                                    <p:cond delay="0"/>
                                  </p:stCondLst>
                                  <p:childTnLst>
                                    <p:set>
                                      <p:cBhvr>
                                        <p:cTn id="83" dur="1" fill="hold">
                                          <p:stCondLst>
                                            <p:cond delay="0"/>
                                          </p:stCondLst>
                                        </p:cTn>
                                        <p:tgtEl>
                                          <p:spTgt spid="30"/>
                                        </p:tgtEl>
                                        <p:attrNameLst>
                                          <p:attrName>style.visibility</p:attrName>
                                        </p:attrNameLst>
                                      </p:cBhvr>
                                      <p:to>
                                        <p:strVal val="visible"/>
                                      </p:to>
                                    </p:set>
                                    <p:anim calcmode="lin" valueType="num">
                                      <p:cBhvr>
                                        <p:cTn id="84" dur="500" fill="hold"/>
                                        <p:tgtEl>
                                          <p:spTgt spid="30"/>
                                        </p:tgtEl>
                                        <p:attrNameLst>
                                          <p:attrName>ppt_w</p:attrName>
                                        </p:attrNameLst>
                                      </p:cBhvr>
                                      <p:tavLst>
                                        <p:tav tm="0">
                                          <p:val>
                                            <p:fltVal val="0"/>
                                          </p:val>
                                        </p:tav>
                                        <p:tav tm="100000">
                                          <p:val>
                                            <p:strVal val="#ppt_w"/>
                                          </p:val>
                                        </p:tav>
                                      </p:tavLst>
                                    </p:anim>
                                    <p:anim calcmode="lin" valueType="num">
                                      <p:cBhvr>
                                        <p:cTn id="85" dur="500" fill="hold"/>
                                        <p:tgtEl>
                                          <p:spTgt spid="30"/>
                                        </p:tgtEl>
                                        <p:attrNameLst>
                                          <p:attrName>ppt_h</p:attrName>
                                        </p:attrNameLst>
                                      </p:cBhvr>
                                      <p:tavLst>
                                        <p:tav tm="0">
                                          <p:val>
                                            <p:fltVal val="0"/>
                                          </p:val>
                                        </p:tav>
                                        <p:tav tm="100000">
                                          <p:val>
                                            <p:strVal val="#ppt_h"/>
                                          </p:val>
                                        </p:tav>
                                      </p:tavLst>
                                    </p:anim>
                                    <p:animEffect transition="in" filter="fade">
                                      <p:cBhvr>
                                        <p:cTn id="86" dur="500"/>
                                        <p:tgtEl>
                                          <p:spTgt spid="30"/>
                                        </p:tgtEl>
                                      </p:cBhvr>
                                    </p:animEffect>
                                  </p:childTnLst>
                                </p:cTn>
                              </p:par>
                            </p:childTnLst>
                          </p:cTn>
                        </p:par>
                        <p:par>
                          <p:cTn id="87" fill="hold">
                            <p:stCondLst>
                              <p:cond delay="8000"/>
                            </p:stCondLst>
                            <p:childTnLst>
                              <p:par>
                                <p:cTn id="88" presetID="53" presetClass="entr" presetSubtype="16" fill="hold" grpId="0" nodeType="afterEffect">
                                  <p:stCondLst>
                                    <p:cond delay="0"/>
                                  </p:stCondLst>
                                  <p:childTnLst>
                                    <p:set>
                                      <p:cBhvr>
                                        <p:cTn id="89" dur="1" fill="hold">
                                          <p:stCondLst>
                                            <p:cond delay="0"/>
                                          </p:stCondLst>
                                        </p:cTn>
                                        <p:tgtEl>
                                          <p:spTgt spid="40"/>
                                        </p:tgtEl>
                                        <p:attrNameLst>
                                          <p:attrName>style.visibility</p:attrName>
                                        </p:attrNameLst>
                                      </p:cBhvr>
                                      <p:to>
                                        <p:strVal val="visible"/>
                                      </p:to>
                                    </p:set>
                                    <p:anim calcmode="lin" valueType="num">
                                      <p:cBhvr>
                                        <p:cTn id="90" dur="500" fill="hold"/>
                                        <p:tgtEl>
                                          <p:spTgt spid="40"/>
                                        </p:tgtEl>
                                        <p:attrNameLst>
                                          <p:attrName>ppt_w</p:attrName>
                                        </p:attrNameLst>
                                      </p:cBhvr>
                                      <p:tavLst>
                                        <p:tav tm="0">
                                          <p:val>
                                            <p:fltVal val="0"/>
                                          </p:val>
                                        </p:tav>
                                        <p:tav tm="100000">
                                          <p:val>
                                            <p:strVal val="#ppt_w"/>
                                          </p:val>
                                        </p:tav>
                                      </p:tavLst>
                                    </p:anim>
                                    <p:anim calcmode="lin" valueType="num">
                                      <p:cBhvr>
                                        <p:cTn id="91" dur="500" fill="hold"/>
                                        <p:tgtEl>
                                          <p:spTgt spid="40"/>
                                        </p:tgtEl>
                                        <p:attrNameLst>
                                          <p:attrName>ppt_h</p:attrName>
                                        </p:attrNameLst>
                                      </p:cBhvr>
                                      <p:tavLst>
                                        <p:tav tm="0">
                                          <p:val>
                                            <p:fltVal val="0"/>
                                          </p:val>
                                        </p:tav>
                                        <p:tav tm="100000">
                                          <p:val>
                                            <p:strVal val="#ppt_h"/>
                                          </p:val>
                                        </p:tav>
                                      </p:tavLst>
                                    </p:anim>
                                    <p:animEffect transition="in" filter="fade">
                                      <p:cBhvr>
                                        <p:cTn id="92" dur="500"/>
                                        <p:tgtEl>
                                          <p:spTgt spid="40"/>
                                        </p:tgtEl>
                                      </p:cBhvr>
                                    </p:animEffect>
                                  </p:childTnLst>
                                </p:cTn>
                              </p:par>
                            </p:childTnLst>
                          </p:cTn>
                        </p:par>
                        <p:par>
                          <p:cTn id="93" fill="hold">
                            <p:stCondLst>
                              <p:cond delay="8500"/>
                            </p:stCondLst>
                            <p:childTnLst>
                              <p:par>
                                <p:cTn id="94" presetID="22" presetClass="entr" presetSubtype="8" fill="hold" grpId="0" nodeType="afterEffect">
                                  <p:stCondLst>
                                    <p:cond delay="0"/>
                                  </p:stCondLst>
                                  <p:childTnLst>
                                    <p:set>
                                      <p:cBhvr>
                                        <p:cTn id="95" dur="1" fill="hold">
                                          <p:stCondLst>
                                            <p:cond delay="0"/>
                                          </p:stCondLst>
                                        </p:cTn>
                                        <p:tgtEl>
                                          <p:spTgt spid="45"/>
                                        </p:tgtEl>
                                        <p:attrNameLst>
                                          <p:attrName>style.visibility</p:attrName>
                                        </p:attrNameLst>
                                      </p:cBhvr>
                                      <p:to>
                                        <p:strVal val="visible"/>
                                      </p:to>
                                    </p:set>
                                    <p:animEffect transition="in" filter="wipe(left)">
                                      <p:cBhvr>
                                        <p:cTn id="96"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33" grpId="0" animBg="1"/>
      <p:bldP spid="34" grpId="0" animBg="1"/>
      <p:bldP spid="40" grpId="0" animBg="1"/>
      <p:bldP spid="43" grpId="0"/>
      <p:bldP spid="44" grpId="0"/>
      <p:bldP spid="45" grpId="0"/>
      <p:bldP spid="46" grpId="0"/>
      <p:bldP spid="4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cxnSp>
        <p:nvCxnSpPr>
          <p:cNvPr id="69" name="Straight Arrow Connector 89"/>
          <p:cNvCxnSpPr/>
          <p:nvPr/>
        </p:nvCxnSpPr>
        <p:spPr>
          <a:xfrm flipH="1">
            <a:off x="6735853" y="5162309"/>
            <a:ext cx="2509940" cy="0"/>
          </a:xfrm>
          <a:prstGeom prst="straightConnector1">
            <a:avLst/>
          </a:prstGeom>
          <a:ln w="19050">
            <a:solidFill>
              <a:srgbClr val="FEEA00"/>
            </a:solidFill>
            <a:tailEnd type="triangle"/>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Straight Arrow Connector 46"/>
          <p:cNvCxnSpPr/>
          <p:nvPr/>
        </p:nvCxnSpPr>
        <p:spPr>
          <a:xfrm>
            <a:off x="2961063" y="3128265"/>
            <a:ext cx="2700920" cy="0"/>
          </a:xfrm>
          <a:prstGeom prst="straightConnector1">
            <a:avLst/>
          </a:prstGeom>
          <a:ln w="19050">
            <a:solidFill>
              <a:srgbClr val="FEEA00"/>
            </a:solidFill>
            <a:tailEnd type="triangle"/>
          </a:ln>
        </p:spPr>
        <p:style>
          <a:lnRef idx="1">
            <a:schemeClr val="accent1"/>
          </a:lnRef>
          <a:fillRef idx="0">
            <a:schemeClr val="accent1"/>
          </a:fillRef>
          <a:effectRef idx="0">
            <a:schemeClr val="accent1"/>
          </a:effectRef>
          <a:fontRef idx="minor">
            <a:schemeClr val="tx1"/>
          </a:fontRef>
        </p:style>
      </p:cxnSp>
      <p:sp>
        <p:nvSpPr>
          <p:cNvPr id="16" name="Slide Number Placeholder 1"/>
          <p:cNvSpPr>
            <a:spLocks noGrp="1"/>
          </p:cNvSpPr>
          <p:nvPr>
            <p:ph type="sldNum" sz="quarter" idx="12"/>
          </p:nvPr>
        </p:nvSpPr>
        <p:spPr>
          <a:xfrm>
            <a:off x="11643206" y="6437851"/>
            <a:ext cx="610241" cy="366183"/>
          </a:xfrm>
        </p:spPr>
        <p:txBody>
          <a:bodyPr/>
          <a:lstStyle/>
          <a:p>
            <a:fld id="{C136B7D2-B98C-44FD-8D04-7EC62A564975}" type="slidenum">
              <a:rPr lang="en-US" smtClean="0"/>
            </a:fld>
            <a:endParaRPr lang="en-US" dirty="0"/>
          </a:p>
        </p:txBody>
      </p:sp>
      <p:sp>
        <p:nvSpPr>
          <p:cNvPr id="17" name="Freeform 8"/>
          <p:cNvSpPr>
            <a:spLocks noEditPoints="1"/>
          </p:cNvSpPr>
          <p:nvPr/>
        </p:nvSpPr>
        <p:spPr bwMode="auto">
          <a:xfrm>
            <a:off x="5456148" y="2241626"/>
            <a:ext cx="1279704" cy="4344029"/>
          </a:xfrm>
          <a:custGeom>
            <a:avLst/>
            <a:gdLst/>
            <a:ahLst/>
            <a:cxnLst>
              <a:cxn ang="0">
                <a:pos x="256" y="150"/>
              </a:cxn>
              <a:cxn ang="0">
                <a:pos x="194" y="60"/>
              </a:cxn>
              <a:cxn ang="0">
                <a:pos x="168" y="0"/>
              </a:cxn>
              <a:cxn ang="0">
                <a:pos x="125" y="26"/>
              </a:cxn>
              <a:cxn ang="0">
                <a:pos x="69" y="150"/>
              </a:cxn>
              <a:cxn ang="0">
                <a:pos x="80" y="311"/>
              </a:cxn>
              <a:cxn ang="0">
                <a:pos x="0" y="972"/>
              </a:cxn>
              <a:cxn ang="0">
                <a:pos x="294" y="972"/>
              </a:cxn>
              <a:cxn ang="0">
                <a:pos x="168" y="377"/>
              </a:cxn>
              <a:cxn ang="0">
                <a:pos x="168" y="308"/>
              </a:cxn>
              <a:cxn ang="0">
                <a:pos x="168" y="308"/>
              </a:cxn>
              <a:cxn ang="0">
                <a:pos x="239" y="687"/>
              </a:cxn>
              <a:cxn ang="0">
                <a:pos x="168" y="792"/>
              </a:cxn>
              <a:cxn ang="0">
                <a:pos x="168" y="491"/>
              </a:cxn>
              <a:cxn ang="0">
                <a:pos x="168" y="491"/>
              </a:cxn>
              <a:cxn ang="0">
                <a:pos x="168" y="505"/>
              </a:cxn>
              <a:cxn ang="0">
                <a:pos x="99" y="323"/>
              </a:cxn>
              <a:cxn ang="0">
                <a:pos x="154" y="491"/>
              </a:cxn>
              <a:cxn ang="0">
                <a:pos x="154" y="491"/>
              </a:cxn>
              <a:cxn ang="0">
                <a:pos x="88" y="505"/>
              </a:cxn>
              <a:cxn ang="0">
                <a:pos x="71" y="687"/>
              </a:cxn>
              <a:cxn ang="0">
                <a:pos x="154" y="702"/>
              </a:cxn>
              <a:cxn ang="0">
                <a:pos x="69" y="702"/>
              </a:cxn>
              <a:cxn ang="0">
                <a:pos x="246" y="709"/>
              </a:cxn>
              <a:cxn ang="0">
                <a:pos x="168" y="815"/>
              </a:cxn>
              <a:cxn ang="0">
                <a:pos x="237" y="515"/>
              </a:cxn>
              <a:cxn ang="0">
                <a:pos x="168" y="401"/>
              </a:cxn>
              <a:cxn ang="0">
                <a:pos x="234" y="479"/>
              </a:cxn>
              <a:cxn ang="0">
                <a:pos x="168" y="218"/>
              </a:cxn>
              <a:cxn ang="0">
                <a:pos x="168" y="221"/>
              </a:cxn>
              <a:cxn ang="0">
                <a:pos x="206" y="150"/>
              </a:cxn>
              <a:cxn ang="0">
                <a:pos x="154" y="202"/>
              </a:cxn>
              <a:cxn ang="0">
                <a:pos x="154" y="308"/>
              </a:cxn>
              <a:cxn ang="0">
                <a:pos x="154" y="308"/>
              </a:cxn>
              <a:cxn ang="0">
                <a:pos x="92" y="334"/>
              </a:cxn>
              <a:cxn ang="0">
                <a:pos x="147" y="588"/>
              </a:cxn>
              <a:cxn ang="0">
                <a:pos x="144" y="827"/>
              </a:cxn>
              <a:cxn ang="0">
                <a:pos x="144" y="827"/>
              </a:cxn>
              <a:cxn ang="0">
                <a:pos x="154" y="972"/>
              </a:cxn>
              <a:cxn ang="0">
                <a:pos x="168" y="860"/>
              </a:cxn>
              <a:cxn ang="0">
                <a:pos x="168" y="860"/>
              </a:cxn>
              <a:cxn ang="0">
                <a:pos x="232" y="135"/>
              </a:cxn>
              <a:cxn ang="0">
                <a:pos x="168" y="74"/>
              </a:cxn>
              <a:cxn ang="0">
                <a:pos x="80" y="74"/>
              </a:cxn>
              <a:cxn ang="0">
                <a:pos x="80" y="135"/>
              </a:cxn>
              <a:cxn ang="0">
                <a:pos x="149" y="221"/>
              </a:cxn>
            </a:cxnLst>
            <a:rect l="0" t="0" r="r" b="b"/>
            <a:pathLst>
              <a:path w="294" h="998">
                <a:moveTo>
                  <a:pt x="275" y="972"/>
                </a:moveTo>
                <a:lnTo>
                  <a:pt x="232" y="150"/>
                </a:lnTo>
                <a:lnTo>
                  <a:pt x="256" y="150"/>
                </a:lnTo>
                <a:lnTo>
                  <a:pt x="256" y="143"/>
                </a:lnTo>
                <a:lnTo>
                  <a:pt x="256" y="60"/>
                </a:lnTo>
                <a:lnTo>
                  <a:pt x="194" y="60"/>
                </a:lnTo>
                <a:lnTo>
                  <a:pt x="194" y="26"/>
                </a:lnTo>
                <a:lnTo>
                  <a:pt x="168" y="26"/>
                </a:lnTo>
                <a:lnTo>
                  <a:pt x="168" y="0"/>
                </a:lnTo>
                <a:lnTo>
                  <a:pt x="154" y="0"/>
                </a:lnTo>
                <a:lnTo>
                  <a:pt x="154" y="26"/>
                </a:lnTo>
                <a:lnTo>
                  <a:pt x="125" y="26"/>
                </a:lnTo>
                <a:lnTo>
                  <a:pt x="125" y="60"/>
                </a:lnTo>
                <a:lnTo>
                  <a:pt x="69" y="60"/>
                </a:lnTo>
                <a:lnTo>
                  <a:pt x="69" y="150"/>
                </a:lnTo>
                <a:lnTo>
                  <a:pt x="92" y="150"/>
                </a:lnTo>
                <a:lnTo>
                  <a:pt x="80" y="311"/>
                </a:lnTo>
                <a:lnTo>
                  <a:pt x="80" y="311"/>
                </a:lnTo>
                <a:lnTo>
                  <a:pt x="80" y="315"/>
                </a:lnTo>
                <a:lnTo>
                  <a:pt x="26" y="972"/>
                </a:lnTo>
                <a:lnTo>
                  <a:pt x="0" y="972"/>
                </a:lnTo>
                <a:lnTo>
                  <a:pt x="0" y="998"/>
                </a:lnTo>
                <a:lnTo>
                  <a:pt x="294" y="998"/>
                </a:lnTo>
                <a:lnTo>
                  <a:pt x="294" y="972"/>
                </a:lnTo>
                <a:lnTo>
                  <a:pt x="275" y="972"/>
                </a:lnTo>
                <a:close/>
                <a:moveTo>
                  <a:pt x="218" y="323"/>
                </a:moveTo>
                <a:lnTo>
                  <a:pt x="168" y="377"/>
                </a:lnTo>
                <a:lnTo>
                  <a:pt x="168" y="323"/>
                </a:lnTo>
                <a:lnTo>
                  <a:pt x="218" y="323"/>
                </a:lnTo>
                <a:close/>
                <a:moveTo>
                  <a:pt x="168" y="308"/>
                </a:moveTo>
                <a:lnTo>
                  <a:pt x="168" y="244"/>
                </a:lnTo>
                <a:lnTo>
                  <a:pt x="220" y="308"/>
                </a:lnTo>
                <a:lnTo>
                  <a:pt x="168" y="308"/>
                </a:lnTo>
                <a:close/>
                <a:moveTo>
                  <a:pt x="168" y="687"/>
                </a:moveTo>
                <a:lnTo>
                  <a:pt x="168" y="612"/>
                </a:lnTo>
                <a:lnTo>
                  <a:pt x="239" y="687"/>
                </a:lnTo>
                <a:lnTo>
                  <a:pt x="168" y="687"/>
                </a:lnTo>
                <a:close/>
                <a:moveTo>
                  <a:pt x="237" y="702"/>
                </a:moveTo>
                <a:lnTo>
                  <a:pt x="168" y="792"/>
                </a:lnTo>
                <a:lnTo>
                  <a:pt x="168" y="702"/>
                </a:lnTo>
                <a:lnTo>
                  <a:pt x="237" y="702"/>
                </a:lnTo>
                <a:close/>
                <a:moveTo>
                  <a:pt x="168" y="491"/>
                </a:moveTo>
                <a:lnTo>
                  <a:pt x="168" y="424"/>
                </a:lnTo>
                <a:lnTo>
                  <a:pt x="227" y="491"/>
                </a:lnTo>
                <a:lnTo>
                  <a:pt x="168" y="491"/>
                </a:lnTo>
                <a:close/>
                <a:moveTo>
                  <a:pt x="227" y="505"/>
                </a:moveTo>
                <a:lnTo>
                  <a:pt x="168" y="567"/>
                </a:lnTo>
                <a:lnTo>
                  <a:pt x="168" y="505"/>
                </a:lnTo>
                <a:lnTo>
                  <a:pt x="227" y="505"/>
                </a:lnTo>
                <a:close/>
                <a:moveTo>
                  <a:pt x="154" y="387"/>
                </a:moveTo>
                <a:lnTo>
                  <a:pt x="99" y="323"/>
                </a:lnTo>
                <a:lnTo>
                  <a:pt x="154" y="323"/>
                </a:lnTo>
                <a:lnTo>
                  <a:pt x="154" y="387"/>
                </a:lnTo>
                <a:close/>
                <a:moveTo>
                  <a:pt x="154" y="491"/>
                </a:moveTo>
                <a:lnTo>
                  <a:pt x="88" y="491"/>
                </a:lnTo>
                <a:lnTo>
                  <a:pt x="154" y="415"/>
                </a:lnTo>
                <a:lnTo>
                  <a:pt x="154" y="491"/>
                </a:lnTo>
                <a:close/>
                <a:moveTo>
                  <a:pt x="154" y="505"/>
                </a:moveTo>
                <a:lnTo>
                  <a:pt x="154" y="576"/>
                </a:lnTo>
                <a:lnTo>
                  <a:pt x="88" y="505"/>
                </a:lnTo>
                <a:lnTo>
                  <a:pt x="154" y="505"/>
                </a:lnTo>
                <a:close/>
                <a:moveTo>
                  <a:pt x="154" y="687"/>
                </a:moveTo>
                <a:lnTo>
                  <a:pt x="71" y="687"/>
                </a:lnTo>
                <a:lnTo>
                  <a:pt x="154" y="600"/>
                </a:lnTo>
                <a:lnTo>
                  <a:pt x="154" y="687"/>
                </a:lnTo>
                <a:close/>
                <a:moveTo>
                  <a:pt x="154" y="702"/>
                </a:moveTo>
                <a:lnTo>
                  <a:pt x="154" y="811"/>
                </a:lnTo>
                <a:lnTo>
                  <a:pt x="152" y="815"/>
                </a:lnTo>
                <a:lnTo>
                  <a:pt x="69" y="702"/>
                </a:lnTo>
                <a:lnTo>
                  <a:pt x="154" y="702"/>
                </a:lnTo>
                <a:close/>
                <a:moveTo>
                  <a:pt x="168" y="815"/>
                </a:moveTo>
                <a:lnTo>
                  <a:pt x="246" y="709"/>
                </a:lnTo>
                <a:lnTo>
                  <a:pt x="260" y="962"/>
                </a:lnTo>
                <a:lnTo>
                  <a:pt x="168" y="837"/>
                </a:lnTo>
                <a:lnTo>
                  <a:pt x="168" y="815"/>
                </a:lnTo>
                <a:close/>
                <a:moveTo>
                  <a:pt x="168" y="590"/>
                </a:moveTo>
                <a:lnTo>
                  <a:pt x="168" y="586"/>
                </a:lnTo>
                <a:lnTo>
                  <a:pt x="237" y="515"/>
                </a:lnTo>
                <a:lnTo>
                  <a:pt x="246" y="673"/>
                </a:lnTo>
                <a:lnTo>
                  <a:pt x="168" y="590"/>
                </a:lnTo>
                <a:close/>
                <a:moveTo>
                  <a:pt x="168" y="401"/>
                </a:moveTo>
                <a:lnTo>
                  <a:pt x="168" y="398"/>
                </a:lnTo>
                <a:lnTo>
                  <a:pt x="227" y="332"/>
                </a:lnTo>
                <a:lnTo>
                  <a:pt x="234" y="479"/>
                </a:lnTo>
                <a:lnTo>
                  <a:pt x="168" y="401"/>
                </a:lnTo>
                <a:close/>
                <a:moveTo>
                  <a:pt x="168" y="221"/>
                </a:moveTo>
                <a:lnTo>
                  <a:pt x="168" y="218"/>
                </a:lnTo>
                <a:lnTo>
                  <a:pt x="218" y="154"/>
                </a:lnTo>
                <a:lnTo>
                  <a:pt x="225" y="294"/>
                </a:lnTo>
                <a:lnTo>
                  <a:pt x="168" y="221"/>
                </a:lnTo>
                <a:close/>
                <a:moveTo>
                  <a:pt x="168" y="197"/>
                </a:moveTo>
                <a:lnTo>
                  <a:pt x="168" y="150"/>
                </a:lnTo>
                <a:lnTo>
                  <a:pt x="206" y="150"/>
                </a:lnTo>
                <a:lnTo>
                  <a:pt x="168" y="197"/>
                </a:lnTo>
                <a:close/>
                <a:moveTo>
                  <a:pt x="154" y="150"/>
                </a:moveTo>
                <a:lnTo>
                  <a:pt x="154" y="202"/>
                </a:lnTo>
                <a:lnTo>
                  <a:pt x="114" y="150"/>
                </a:lnTo>
                <a:lnTo>
                  <a:pt x="154" y="150"/>
                </a:lnTo>
                <a:close/>
                <a:moveTo>
                  <a:pt x="154" y="308"/>
                </a:moveTo>
                <a:lnTo>
                  <a:pt x="99" y="308"/>
                </a:lnTo>
                <a:lnTo>
                  <a:pt x="154" y="237"/>
                </a:lnTo>
                <a:lnTo>
                  <a:pt x="154" y="308"/>
                </a:lnTo>
                <a:close/>
                <a:moveTo>
                  <a:pt x="149" y="401"/>
                </a:moveTo>
                <a:lnTo>
                  <a:pt x="80" y="479"/>
                </a:lnTo>
                <a:lnTo>
                  <a:pt x="92" y="334"/>
                </a:lnTo>
                <a:lnTo>
                  <a:pt x="149" y="401"/>
                </a:lnTo>
                <a:close/>
                <a:moveTo>
                  <a:pt x="78" y="515"/>
                </a:moveTo>
                <a:lnTo>
                  <a:pt x="147" y="588"/>
                </a:lnTo>
                <a:lnTo>
                  <a:pt x="64" y="673"/>
                </a:lnTo>
                <a:lnTo>
                  <a:pt x="78" y="515"/>
                </a:lnTo>
                <a:close/>
                <a:moveTo>
                  <a:pt x="144" y="827"/>
                </a:moveTo>
                <a:lnTo>
                  <a:pt x="40" y="965"/>
                </a:lnTo>
                <a:lnTo>
                  <a:pt x="62" y="714"/>
                </a:lnTo>
                <a:lnTo>
                  <a:pt x="144" y="827"/>
                </a:lnTo>
                <a:close/>
                <a:moveTo>
                  <a:pt x="152" y="839"/>
                </a:moveTo>
                <a:lnTo>
                  <a:pt x="154" y="842"/>
                </a:lnTo>
                <a:lnTo>
                  <a:pt x="154" y="972"/>
                </a:lnTo>
                <a:lnTo>
                  <a:pt x="54" y="972"/>
                </a:lnTo>
                <a:lnTo>
                  <a:pt x="152" y="839"/>
                </a:lnTo>
                <a:close/>
                <a:moveTo>
                  <a:pt x="168" y="860"/>
                </a:moveTo>
                <a:lnTo>
                  <a:pt x="251" y="972"/>
                </a:lnTo>
                <a:lnTo>
                  <a:pt x="168" y="972"/>
                </a:lnTo>
                <a:lnTo>
                  <a:pt x="168" y="860"/>
                </a:lnTo>
                <a:close/>
                <a:moveTo>
                  <a:pt x="241" y="135"/>
                </a:moveTo>
                <a:lnTo>
                  <a:pt x="232" y="135"/>
                </a:lnTo>
                <a:lnTo>
                  <a:pt x="232" y="135"/>
                </a:lnTo>
                <a:lnTo>
                  <a:pt x="225" y="135"/>
                </a:lnTo>
                <a:lnTo>
                  <a:pt x="168" y="135"/>
                </a:lnTo>
                <a:lnTo>
                  <a:pt x="168" y="74"/>
                </a:lnTo>
                <a:lnTo>
                  <a:pt x="241" y="74"/>
                </a:lnTo>
                <a:lnTo>
                  <a:pt x="241" y="135"/>
                </a:lnTo>
                <a:close/>
                <a:moveTo>
                  <a:pt x="80" y="74"/>
                </a:moveTo>
                <a:lnTo>
                  <a:pt x="154" y="74"/>
                </a:lnTo>
                <a:lnTo>
                  <a:pt x="154" y="135"/>
                </a:lnTo>
                <a:lnTo>
                  <a:pt x="80" y="135"/>
                </a:lnTo>
                <a:lnTo>
                  <a:pt x="80" y="74"/>
                </a:lnTo>
                <a:close/>
                <a:moveTo>
                  <a:pt x="107" y="164"/>
                </a:moveTo>
                <a:lnTo>
                  <a:pt x="149" y="221"/>
                </a:lnTo>
                <a:lnTo>
                  <a:pt x="95" y="289"/>
                </a:lnTo>
                <a:lnTo>
                  <a:pt x="107" y="164"/>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grpSp>
        <p:nvGrpSpPr>
          <p:cNvPr id="18" name="Group 8"/>
          <p:cNvGrpSpPr/>
          <p:nvPr/>
        </p:nvGrpSpPr>
        <p:grpSpPr>
          <a:xfrm>
            <a:off x="5430116" y="1452133"/>
            <a:ext cx="1403587" cy="866303"/>
            <a:chOff x="5758943" y="1150694"/>
            <a:chExt cx="753077" cy="464804"/>
          </a:xfrm>
          <a:gradFill>
            <a:gsLst>
              <a:gs pos="0">
                <a:srgbClr val="2FC542"/>
              </a:gs>
              <a:gs pos="100000">
                <a:srgbClr val="0B9522"/>
              </a:gs>
            </a:gsLst>
            <a:lin ang="3600000" scaled="0"/>
          </a:gradFill>
        </p:grpSpPr>
        <p:sp>
          <p:nvSpPr>
            <p:cNvPr id="19" name="Freeform 6"/>
            <p:cNvSpPr>
              <a:spLocks noEditPoints="1"/>
            </p:cNvSpPr>
            <p:nvPr/>
          </p:nvSpPr>
          <p:spPr bwMode="auto">
            <a:xfrm rot="15791816">
              <a:off x="6251459" y="1350215"/>
              <a:ext cx="211641" cy="30948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vert="horz" wrap="square" lIns="121920" tIns="60960" rIns="121920" bIns="60960" numCol="1" anchor="t" anchorCtr="0" compatLnSpc="1"/>
            <a:lstStyle/>
            <a:p>
              <a:endParaRPr lang="en-US" sz="2400"/>
            </a:p>
          </p:txBody>
        </p:sp>
        <p:sp>
          <p:nvSpPr>
            <p:cNvPr id="20" name="Freeform 6"/>
            <p:cNvSpPr>
              <a:spLocks noEditPoints="1"/>
            </p:cNvSpPr>
            <p:nvPr/>
          </p:nvSpPr>
          <p:spPr bwMode="auto">
            <a:xfrm rot="5808184" flipH="1">
              <a:off x="5807863" y="1354937"/>
              <a:ext cx="211641" cy="30948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vert="horz" wrap="square" lIns="121920" tIns="60960" rIns="121920" bIns="60960" numCol="1" anchor="t" anchorCtr="0" compatLnSpc="1"/>
            <a:lstStyle/>
            <a:p>
              <a:endParaRPr lang="en-US" sz="2400"/>
            </a:p>
          </p:txBody>
        </p:sp>
        <p:sp>
          <p:nvSpPr>
            <p:cNvPr id="21" name="Freeform 6"/>
            <p:cNvSpPr>
              <a:spLocks noEditPoints="1"/>
            </p:cNvSpPr>
            <p:nvPr/>
          </p:nvSpPr>
          <p:spPr bwMode="auto">
            <a:xfrm rot="10237099" flipH="1">
              <a:off x="6005308" y="1150694"/>
              <a:ext cx="212844" cy="307731"/>
            </a:xfrm>
            <a:custGeom>
              <a:avLst/>
              <a:gdLst/>
              <a:ahLst/>
              <a:cxnLst>
                <a:cxn ang="0">
                  <a:pos x="164" y="29"/>
                </a:cxn>
                <a:cxn ang="0">
                  <a:pos x="136" y="6"/>
                </a:cxn>
                <a:cxn ang="0">
                  <a:pos x="115" y="20"/>
                </a:cxn>
                <a:cxn ang="0">
                  <a:pos x="101" y="93"/>
                </a:cxn>
                <a:cxn ang="0">
                  <a:pos x="60" y="323"/>
                </a:cxn>
                <a:cxn ang="0">
                  <a:pos x="209" y="345"/>
                </a:cxn>
                <a:cxn ang="0">
                  <a:pos x="253" y="217"/>
                </a:cxn>
                <a:cxn ang="0">
                  <a:pos x="164" y="29"/>
                </a:cxn>
                <a:cxn ang="0">
                  <a:pos x="164" y="29"/>
                </a:cxn>
                <a:cxn ang="0">
                  <a:pos x="164" y="29"/>
                </a:cxn>
              </a:cxnLst>
              <a:rect l="0" t="0" r="r" b="b"/>
              <a:pathLst>
                <a:path w="259" h="378">
                  <a:moveTo>
                    <a:pt x="164" y="29"/>
                  </a:moveTo>
                  <a:cubicBezTo>
                    <a:pt x="155" y="20"/>
                    <a:pt x="146" y="13"/>
                    <a:pt x="136" y="6"/>
                  </a:cubicBezTo>
                  <a:cubicBezTo>
                    <a:pt x="126" y="0"/>
                    <a:pt x="113" y="8"/>
                    <a:pt x="115" y="20"/>
                  </a:cubicBezTo>
                  <a:cubicBezTo>
                    <a:pt x="118" y="45"/>
                    <a:pt x="112" y="69"/>
                    <a:pt x="101" y="93"/>
                  </a:cubicBezTo>
                  <a:cubicBezTo>
                    <a:pt x="67" y="162"/>
                    <a:pt x="0" y="248"/>
                    <a:pt x="60" y="323"/>
                  </a:cubicBezTo>
                  <a:cubicBezTo>
                    <a:pt x="95" y="366"/>
                    <a:pt x="165" y="378"/>
                    <a:pt x="209" y="345"/>
                  </a:cubicBezTo>
                  <a:cubicBezTo>
                    <a:pt x="246" y="316"/>
                    <a:pt x="259" y="264"/>
                    <a:pt x="253" y="217"/>
                  </a:cubicBezTo>
                  <a:cubicBezTo>
                    <a:pt x="245" y="153"/>
                    <a:pt x="208" y="77"/>
                    <a:pt x="164" y="29"/>
                  </a:cubicBezTo>
                  <a:close/>
                  <a:moveTo>
                    <a:pt x="164" y="29"/>
                  </a:moveTo>
                  <a:cubicBezTo>
                    <a:pt x="164" y="29"/>
                    <a:pt x="164" y="29"/>
                    <a:pt x="164" y="29"/>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22" name="Group 63"/>
          <p:cNvGrpSpPr/>
          <p:nvPr/>
        </p:nvGrpSpPr>
        <p:grpSpPr>
          <a:xfrm>
            <a:off x="5442816" y="3548044"/>
            <a:ext cx="1437317" cy="1437317"/>
            <a:chOff x="6962626" y="2762119"/>
            <a:chExt cx="806498" cy="806498"/>
          </a:xfrm>
        </p:grpSpPr>
        <p:sp>
          <p:nvSpPr>
            <p:cNvPr id="23" name="Oval 29"/>
            <p:cNvSpPr/>
            <p:nvPr/>
          </p:nvSpPr>
          <p:spPr>
            <a:xfrm>
              <a:off x="6962626" y="2762119"/>
              <a:ext cx="806498" cy="806498"/>
            </a:xfrm>
            <a:prstGeom prst="ellipse">
              <a:avLst/>
            </a:prstGeom>
            <a:solidFill>
              <a:schemeClr val="bg1"/>
            </a:solidFill>
            <a:ln>
              <a:solidFill>
                <a:srgbClr val="19A7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4" name="Group 45"/>
            <p:cNvGrpSpPr/>
            <p:nvPr/>
          </p:nvGrpSpPr>
          <p:grpSpPr>
            <a:xfrm>
              <a:off x="7162764" y="2927666"/>
              <a:ext cx="404800" cy="478755"/>
              <a:chOff x="6134100" y="1365250"/>
              <a:chExt cx="495300" cy="585788"/>
            </a:xfrm>
            <a:solidFill>
              <a:schemeClr val="accent5"/>
            </a:solidFill>
          </p:grpSpPr>
          <p:sp>
            <p:nvSpPr>
              <p:cNvPr id="25" name="Rectangle 5"/>
              <p:cNvSpPr>
                <a:spLocks noChangeArrowheads="1"/>
              </p:cNvSpPr>
              <p:nvPr/>
            </p:nvSpPr>
            <p:spPr bwMode="auto">
              <a:xfrm>
                <a:off x="6134100" y="1873250"/>
                <a:ext cx="439738" cy="77788"/>
              </a:xfrm>
              <a:prstGeom prst="rect">
                <a:avLst/>
              </a:prstGeom>
              <a:gradFill>
                <a:gsLst>
                  <a:gs pos="0">
                    <a:srgbClr val="2FC542"/>
                  </a:gs>
                  <a:gs pos="100000">
                    <a:srgbClr val="0B9522"/>
                  </a:gs>
                </a:gsLst>
                <a:lin ang="3600000" scaled="0"/>
              </a:gradFill>
              <a:ln w="9525">
                <a:noFill/>
                <a:miter lim="800000"/>
              </a:ln>
            </p:spPr>
            <p:txBody>
              <a:bodyPr vert="horz" wrap="square" lIns="121920" tIns="60960" rIns="121920" bIns="60960" numCol="1" anchor="t" anchorCtr="0" compatLnSpc="1"/>
              <a:lstStyle/>
              <a:p>
                <a:endParaRPr lang="en-US" sz="2400"/>
              </a:p>
            </p:txBody>
          </p:sp>
          <p:sp>
            <p:nvSpPr>
              <p:cNvPr id="26" name="Freeform 6"/>
              <p:cNvSpPr>
                <a:spLocks noEditPoints="1"/>
              </p:cNvSpPr>
              <p:nvPr/>
            </p:nvSpPr>
            <p:spPr bwMode="auto">
              <a:xfrm>
                <a:off x="6176963" y="1365250"/>
                <a:ext cx="441325" cy="485775"/>
              </a:xfrm>
              <a:custGeom>
                <a:avLst/>
                <a:gdLst/>
                <a:ahLst/>
                <a:cxnLst>
                  <a:cxn ang="0">
                    <a:pos x="0" y="44"/>
                  </a:cxn>
                  <a:cxn ang="0">
                    <a:pos x="0" y="752"/>
                  </a:cxn>
                  <a:cxn ang="0">
                    <a:pos x="547" y="752"/>
                  </a:cxn>
                  <a:cxn ang="0">
                    <a:pos x="547" y="427"/>
                  </a:cxn>
                  <a:cxn ang="0">
                    <a:pos x="564" y="427"/>
                  </a:cxn>
                  <a:cxn ang="0">
                    <a:pos x="564" y="671"/>
                  </a:cxn>
                  <a:cxn ang="0">
                    <a:pos x="582" y="731"/>
                  </a:cxn>
                  <a:cxn ang="0">
                    <a:pos x="624" y="749"/>
                  </a:cxn>
                  <a:cxn ang="0">
                    <a:pos x="665" y="732"/>
                  </a:cxn>
                  <a:cxn ang="0">
                    <a:pos x="684" y="668"/>
                  </a:cxn>
                  <a:cxn ang="0">
                    <a:pos x="684" y="290"/>
                  </a:cxn>
                  <a:cxn ang="0">
                    <a:pos x="650" y="290"/>
                  </a:cxn>
                  <a:cxn ang="0">
                    <a:pos x="650" y="671"/>
                  </a:cxn>
                  <a:cxn ang="0">
                    <a:pos x="639" y="709"/>
                  </a:cxn>
                  <a:cxn ang="0">
                    <a:pos x="624" y="715"/>
                  </a:cxn>
                  <a:cxn ang="0">
                    <a:pos x="607" y="709"/>
                  </a:cxn>
                  <a:cxn ang="0">
                    <a:pos x="598" y="672"/>
                  </a:cxn>
                  <a:cxn ang="0">
                    <a:pos x="598" y="393"/>
                  </a:cxn>
                  <a:cxn ang="0">
                    <a:pos x="547" y="393"/>
                  </a:cxn>
                  <a:cxn ang="0">
                    <a:pos x="547" y="44"/>
                  </a:cxn>
                  <a:cxn ang="0">
                    <a:pos x="509" y="0"/>
                  </a:cxn>
                  <a:cxn ang="0">
                    <a:pos x="38" y="0"/>
                  </a:cxn>
                  <a:cxn ang="0">
                    <a:pos x="0" y="44"/>
                  </a:cxn>
                  <a:cxn ang="0">
                    <a:pos x="462" y="444"/>
                  </a:cxn>
                  <a:cxn ang="0">
                    <a:pos x="342" y="444"/>
                  </a:cxn>
                  <a:cxn ang="0">
                    <a:pos x="342" y="393"/>
                  </a:cxn>
                  <a:cxn ang="0">
                    <a:pos x="462" y="393"/>
                  </a:cxn>
                  <a:cxn ang="0">
                    <a:pos x="462" y="444"/>
                  </a:cxn>
                  <a:cxn ang="0">
                    <a:pos x="103" y="103"/>
                  </a:cxn>
                  <a:cxn ang="0">
                    <a:pos x="462" y="103"/>
                  </a:cxn>
                  <a:cxn ang="0">
                    <a:pos x="462" y="325"/>
                  </a:cxn>
                  <a:cxn ang="0">
                    <a:pos x="103" y="325"/>
                  </a:cxn>
                  <a:cxn ang="0">
                    <a:pos x="103" y="103"/>
                  </a:cxn>
                  <a:cxn ang="0">
                    <a:pos x="103" y="393"/>
                  </a:cxn>
                  <a:cxn ang="0">
                    <a:pos x="240" y="393"/>
                  </a:cxn>
                  <a:cxn ang="0">
                    <a:pos x="240" y="444"/>
                  </a:cxn>
                  <a:cxn ang="0">
                    <a:pos x="103" y="444"/>
                  </a:cxn>
                  <a:cxn ang="0">
                    <a:pos x="103" y="393"/>
                  </a:cxn>
                  <a:cxn ang="0">
                    <a:pos x="103" y="393"/>
                  </a:cxn>
                  <a:cxn ang="0">
                    <a:pos x="103" y="393"/>
                  </a:cxn>
                </a:cxnLst>
                <a:rect l="0" t="0" r="r" b="b"/>
                <a:pathLst>
                  <a:path w="685" h="752">
                    <a:moveTo>
                      <a:pt x="0" y="44"/>
                    </a:moveTo>
                    <a:cubicBezTo>
                      <a:pt x="0" y="752"/>
                      <a:pt x="0" y="752"/>
                      <a:pt x="0" y="752"/>
                    </a:cubicBezTo>
                    <a:cubicBezTo>
                      <a:pt x="547" y="752"/>
                      <a:pt x="547" y="752"/>
                      <a:pt x="547" y="752"/>
                    </a:cubicBezTo>
                    <a:cubicBezTo>
                      <a:pt x="547" y="427"/>
                      <a:pt x="547" y="427"/>
                      <a:pt x="547" y="427"/>
                    </a:cubicBezTo>
                    <a:cubicBezTo>
                      <a:pt x="564" y="427"/>
                      <a:pt x="564" y="427"/>
                      <a:pt x="564" y="427"/>
                    </a:cubicBezTo>
                    <a:cubicBezTo>
                      <a:pt x="564" y="671"/>
                      <a:pt x="564" y="671"/>
                      <a:pt x="564" y="671"/>
                    </a:cubicBezTo>
                    <a:cubicBezTo>
                      <a:pt x="564" y="675"/>
                      <a:pt x="561" y="709"/>
                      <a:pt x="582" y="731"/>
                    </a:cubicBezTo>
                    <a:cubicBezTo>
                      <a:pt x="592" y="743"/>
                      <a:pt x="607" y="749"/>
                      <a:pt x="624" y="749"/>
                    </a:cubicBezTo>
                    <a:cubicBezTo>
                      <a:pt x="641" y="749"/>
                      <a:pt x="655" y="743"/>
                      <a:pt x="665" y="732"/>
                    </a:cubicBezTo>
                    <a:cubicBezTo>
                      <a:pt x="684" y="710"/>
                      <a:pt x="685" y="676"/>
                      <a:pt x="684" y="668"/>
                    </a:cubicBezTo>
                    <a:cubicBezTo>
                      <a:pt x="684" y="290"/>
                      <a:pt x="684" y="290"/>
                      <a:pt x="684" y="290"/>
                    </a:cubicBezTo>
                    <a:cubicBezTo>
                      <a:pt x="650" y="290"/>
                      <a:pt x="650" y="290"/>
                      <a:pt x="650" y="290"/>
                    </a:cubicBezTo>
                    <a:cubicBezTo>
                      <a:pt x="650" y="671"/>
                      <a:pt x="650" y="671"/>
                      <a:pt x="650" y="671"/>
                    </a:cubicBezTo>
                    <a:cubicBezTo>
                      <a:pt x="650" y="683"/>
                      <a:pt x="648" y="699"/>
                      <a:pt x="639" y="709"/>
                    </a:cubicBezTo>
                    <a:cubicBezTo>
                      <a:pt x="637" y="712"/>
                      <a:pt x="633" y="715"/>
                      <a:pt x="624" y="715"/>
                    </a:cubicBezTo>
                    <a:cubicBezTo>
                      <a:pt x="614" y="715"/>
                      <a:pt x="610" y="711"/>
                      <a:pt x="607" y="709"/>
                    </a:cubicBezTo>
                    <a:cubicBezTo>
                      <a:pt x="598" y="699"/>
                      <a:pt x="598" y="688"/>
                      <a:pt x="598" y="672"/>
                    </a:cubicBezTo>
                    <a:cubicBezTo>
                      <a:pt x="598" y="393"/>
                      <a:pt x="598" y="393"/>
                      <a:pt x="598" y="393"/>
                    </a:cubicBezTo>
                    <a:cubicBezTo>
                      <a:pt x="547" y="393"/>
                      <a:pt x="547" y="393"/>
                      <a:pt x="547" y="393"/>
                    </a:cubicBezTo>
                    <a:cubicBezTo>
                      <a:pt x="547" y="44"/>
                      <a:pt x="547" y="44"/>
                      <a:pt x="547" y="44"/>
                    </a:cubicBezTo>
                    <a:cubicBezTo>
                      <a:pt x="547" y="23"/>
                      <a:pt x="530" y="0"/>
                      <a:pt x="509" y="0"/>
                    </a:cubicBezTo>
                    <a:cubicBezTo>
                      <a:pt x="38" y="0"/>
                      <a:pt x="38" y="0"/>
                      <a:pt x="38" y="0"/>
                    </a:cubicBezTo>
                    <a:cubicBezTo>
                      <a:pt x="17" y="0"/>
                      <a:pt x="0" y="23"/>
                      <a:pt x="0" y="44"/>
                    </a:cubicBezTo>
                    <a:close/>
                    <a:moveTo>
                      <a:pt x="462" y="444"/>
                    </a:moveTo>
                    <a:cubicBezTo>
                      <a:pt x="342" y="444"/>
                      <a:pt x="342" y="444"/>
                      <a:pt x="342" y="444"/>
                    </a:cubicBezTo>
                    <a:cubicBezTo>
                      <a:pt x="342" y="393"/>
                      <a:pt x="342" y="393"/>
                      <a:pt x="342" y="393"/>
                    </a:cubicBezTo>
                    <a:cubicBezTo>
                      <a:pt x="462" y="393"/>
                      <a:pt x="462" y="393"/>
                      <a:pt x="462" y="393"/>
                    </a:cubicBezTo>
                    <a:lnTo>
                      <a:pt x="462" y="444"/>
                    </a:lnTo>
                    <a:close/>
                    <a:moveTo>
                      <a:pt x="103" y="103"/>
                    </a:moveTo>
                    <a:cubicBezTo>
                      <a:pt x="462" y="103"/>
                      <a:pt x="462" y="103"/>
                      <a:pt x="462" y="103"/>
                    </a:cubicBezTo>
                    <a:cubicBezTo>
                      <a:pt x="462" y="325"/>
                      <a:pt x="462" y="325"/>
                      <a:pt x="462" y="325"/>
                    </a:cubicBezTo>
                    <a:cubicBezTo>
                      <a:pt x="103" y="325"/>
                      <a:pt x="103" y="325"/>
                      <a:pt x="103" y="325"/>
                    </a:cubicBezTo>
                    <a:lnTo>
                      <a:pt x="103" y="103"/>
                    </a:lnTo>
                    <a:close/>
                    <a:moveTo>
                      <a:pt x="103" y="393"/>
                    </a:moveTo>
                    <a:cubicBezTo>
                      <a:pt x="240" y="393"/>
                      <a:pt x="240" y="393"/>
                      <a:pt x="240" y="393"/>
                    </a:cubicBezTo>
                    <a:cubicBezTo>
                      <a:pt x="240" y="444"/>
                      <a:pt x="240" y="444"/>
                      <a:pt x="240" y="444"/>
                    </a:cubicBezTo>
                    <a:cubicBezTo>
                      <a:pt x="103" y="444"/>
                      <a:pt x="103" y="444"/>
                      <a:pt x="103" y="444"/>
                    </a:cubicBezTo>
                    <a:lnTo>
                      <a:pt x="103" y="393"/>
                    </a:lnTo>
                    <a:close/>
                    <a:moveTo>
                      <a:pt x="103" y="393"/>
                    </a:moveTo>
                    <a:cubicBezTo>
                      <a:pt x="103" y="393"/>
                      <a:pt x="103" y="393"/>
                      <a:pt x="103" y="393"/>
                    </a:cubicBezTo>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27" name="Freeform 7"/>
              <p:cNvSpPr>
                <a:spLocks noEditPoints="1"/>
              </p:cNvSpPr>
              <p:nvPr/>
            </p:nvSpPr>
            <p:spPr bwMode="auto">
              <a:xfrm>
                <a:off x="6540500" y="1411288"/>
                <a:ext cx="88900" cy="130175"/>
              </a:xfrm>
              <a:custGeom>
                <a:avLst/>
                <a:gdLst/>
                <a:ahLst/>
                <a:cxnLst>
                  <a:cxn ang="0">
                    <a:pos x="137" y="204"/>
                  </a:cxn>
                  <a:cxn ang="0">
                    <a:pos x="137" y="43"/>
                  </a:cxn>
                  <a:cxn ang="0">
                    <a:pos x="0" y="0"/>
                  </a:cxn>
                  <a:cxn ang="0">
                    <a:pos x="0" y="67"/>
                  </a:cxn>
                  <a:cxn ang="0">
                    <a:pos x="16" y="73"/>
                  </a:cxn>
                  <a:cxn ang="0">
                    <a:pos x="35" y="140"/>
                  </a:cxn>
                  <a:cxn ang="0">
                    <a:pos x="69" y="160"/>
                  </a:cxn>
                  <a:cxn ang="0">
                    <a:pos x="69" y="204"/>
                  </a:cxn>
                  <a:cxn ang="0">
                    <a:pos x="137" y="204"/>
                  </a:cxn>
                  <a:cxn ang="0">
                    <a:pos x="47" y="129"/>
                  </a:cxn>
                  <a:cxn ang="0">
                    <a:pos x="33" y="79"/>
                  </a:cxn>
                  <a:cxn ang="0">
                    <a:pos x="69" y="92"/>
                  </a:cxn>
                  <a:cxn ang="0">
                    <a:pos x="69" y="142"/>
                  </a:cxn>
                  <a:cxn ang="0">
                    <a:pos x="47" y="129"/>
                  </a:cxn>
                  <a:cxn ang="0">
                    <a:pos x="47" y="129"/>
                  </a:cxn>
                  <a:cxn ang="0">
                    <a:pos x="47" y="129"/>
                  </a:cxn>
                </a:cxnLst>
                <a:rect l="0" t="0" r="r" b="b"/>
                <a:pathLst>
                  <a:path w="137" h="204">
                    <a:moveTo>
                      <a:pt x="137" y="204"/>
                    </a:moveTo>
                    <a:cubicBezTo>
                      <a:pt x="137" y="43"/>
                      <a:pt x="137" y="43"/>
                      <a:pt x="137" y="43"/>
                    </a:cubicBezTo>
                    <a:cubicBezTo>
                      <a:pt x="0" y="0"/>
                      <a:pt x="0" y="0"/>
                      <a:pt x="0" y="0"/>
                    </a:cubicBezTo>
                    <a:cubicBezTo>
                      <a:pt x="0" y="67"/>
                      <a:pt x="0" y="67"/>
                      <a:pt x="0" y="67"/>
                    </a:cubicBezTo>
                    <a:cubicBezTo>
                      <a:pt x="16" y="73"/>
                      <a:pt x="16" y="73"/>
                      <a:pt x="16" y="73"/>
                    </a:cubicBezTo>
                    <a:cubicBezTo>
                      <a:pt x="15" y="91"/>
                      <a:pt x="18" y="120"/>
                      <a:pt x="35" y="140"/>
                    </a:cubicBezTo>
                    <a:cubicBezTo>
                      <a:pt x="43" y="150"/>
                      <a:pt x="56" y="156"/>
                      <a:pt x="69" y="160"/>
                    </a:cubicBezTo>
                    <a:cubicBezTo>
                      <a:pt x="69" y="204"/>
                      <a:pt x="69" y="204"/>
                      <a:pt x="69" y="204"/>
                    </a:cubicBezTo>
                    <a:lnTo>
                      <a:pt x="137" y="204"/>
                    </a:lnTo>
                    <a:close/>
                    <a:moveTo>
                      <a:pt x="47" y="129"/>
                    </a:moveTo>
                    <a:cubicBezTo>
                      <a:pt x="35" y="115"/>
                      <a:pt x="33" y="94"/>
                      <a:pt x="33" y="79"/>
                    </a:cubicBezTo>
                    <a:cubicBezTo>
                      <a:pt x="69" y="92"/>
                      <a:pt x="69" y="92"/>
                      <a:pt x="69" y="92"/>
                    </a:cubicBezTo>
                    <a:cubicBezTo>
                      <a:pt x="69" y="142"/>
                      <a:pt x="69" y="142"/>
                      <a:pt x="69" y="142"/>
                    </a:cubicBezTo>
                    <a:cubicBezTo>
                      <a:pt x="60" y="140"/>
                      <a:pt x="53" y="136"/>
                      <a:pt x="47" y="129"/>
                    </a:cubicBezTo>
                    <a:close/>
                    <a:moveTo>
                      <a:pt x="47" y="129"/>
                    </a:moveTo>
                    <a:cubicBezTo>
                      <a:pt x="47" y="129"/>
                      <a:pt x="47" y="129"/>
                      <a:pt x="47" y="129"/>
                    </a:cubicBezTo>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grpSp>
      </p:grpSp>
      <p:grpSp>
        <p:nvGrpSpPr>
          <p:cNvPr id="28" name="Group 53"/>
          <p:cNvGrpSpPr/>
          <p:nvPr/>
        </p:nvGrpSpPr>
        <p:grpSpPr>
          <a:xfrm>
            <a:off x="3524959" y="2575809"/>
            <a:ext cx="1075331" cy="1075331"/>
            <a:chOff x="2616469" y="1553587"/>
            <a:chExt cx="806498" cy="806498"/>
          </a:xfrm>
        </p:grpSpPr>
        <p:sp>
          <p:nvSpPr>
            <p:cNvPr id="29" name="Oval 35"/>
            <p:cNvSpPr/>
            <p:nvPr/>
          </p:nvSpPr>
          <p:spPr>
            <a:xfrm>
              <a:off x="2616469" y="1553587"/>
              <a:ext cx="806498" cy="806498"/>
            </a:xfrm>
            <a:prstGeom prst="ellipse">
              <a:avLst/>
            </a:prstGeom>
            <a:solidFill>
              <a:schemeClr val="bg1"/>
            </a:solidFill>
            <a:ln>
              <a:solidFill>
                <a:srgbClr val="FE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0" name="Freeform 10"/>
            <p:cNvSpPr>
              <a:spLocks noEditPoints="1"/>
            </p:cNvSpPr>
            <p:nvPr/>
          </p:nvSpPr>
          <p:spPr bwMode="auto">
            <a:xfrm>
              <a:off x="2706675" y="1657174"/>
              <a:ext cx="626085" cy="587004"/>
            </a:xfrm>
            <a:custGeom>
              <a:avLst/>
              <a:gdLst/>
              <a:ahLst/>
              <a:cxnLst>
                <a:cxn ang="0">
                  <a:pos x="491" y="0"/>
                </a:cxn>
                <a:cxn ang="0">
                  <a:pos x="982" y="492"/>
                </a:cxn>
                <a:cxn ang="0">
                  <a:pos x="729" y="921"/>
                </a:cxn>
                <a:cxn ang="0">
                  <a:pos x="253" y="921"/>
                </a:cxn>
                <a:cxn ang="0">
                  <a:pos x="0" y="492"/>
                </a:cxn>
                <a:cxn ang="0">
                  <a:pos x="491" y="0"/>
                </a:cxn>
                <a:cxn ang="0">
                  <a:pos x="769" y="770"/>
                </a:cxn>
                <a:cxn ang="0">
                  <a:pos x="885" y="492"/>
                </a:cxn>
                <a:cxn ang="0">
                  <a:pos x="798" y="492"/>
                </a:cxn>
                <a:cxn ang="0">
                  <a:pos x="798" y="430"/>
                </a:cxn>
                <a:cxn ang="0">
                  <a:pos x="880" y="430"/>
                </a:cxn>
                <a:cxn ang="0">
                  <a:pos x="839" y="307"/>
                </a:cxn>
                <a:cxn ang="0">
                  <a:pos x="737" y="307"/>
                </a:cxn>
                <a:cxn ang="0">
                  <a:pos x="737" y="246"/>
                </a:cxn>
                <a:cxn ang="0">
                  <a:pos x="798" y="246"/>
                </a:cxn>
                <a:cxn ang="0">
                  <a:pos x="769" y="214"/>
                </a:cxn>
                <a:cxn ang="0">
                  <a:pos x="614" y="118"/>
                </a:cxn>
                <a:cxn ang="0">
                  <a:pos x="614" y="185"/>
                </a:cxn>
                <a:cxn ang="0">
                  <a:pos x="553" y="185"/>
                </a:cxn>
                <a:cxn ang="0">
                  <a:pos x="553" y="103"/>
                </a:cxn>
                <a:cxn ang="0">
                  <a:pos x="491" y="98"/>
                </a:cxn>
                <a:cxn ang="0">
                  <a:pos x="430" y="103"/>
                </a:cxn>
                <a:cxn ang="0">
                  <a:pos x="430" y="185"/>
                </a:cxn>
                <a:cxn ang="0">
                  <a:pos x="368" y="185"/>
                </a:cxn>
                <a:cxn ang="0">
                  <a:pos x="368" y="118"/>
                </a:cxn>
                <a:cxn ang="0">
                  <a:pos x="213" y="214"/>
                </a:cxn>
                <a:cxn ang="0">
                  <a:pos x="184" y="246"/>
                </a:cxn>
                <a:cxn ang="0">
                  <a:pos x="246" y="246"/>
                </a:cxn>
                <a:cxn ang="0">
                  <a:pos x="246" y="307"/>
                </a:cxn>
                <a:cxn ang="0">
                  <a:pos x="143" y="307"/>
                </a:cxn>
                <a:cxn ang="0">
                  <a:pos x="103" y="430"/>
                </a:cxn>
                <a:cxn ang="0">
                  <a:pos x="184" y="430"/>
                </a:cxn>
                <a:cxn ang="0">
                  <a:pos x="184" y="492"/>
                </a:cxn>
                <a:cxn ang="0">
                  <a:pos x="98" y="492"/>
                </a:cxn>
                <a:cxn ang="0">
                  <a:pos x="213" y="770"/>
                </a:cxn>
                <a:cxn ang="0">
                  <a:pos x="245" y="799"/>
                </a:cxn>
                <a:cxn ang="0">
                  <a:pos x="430" y="799"/>
                </a:cxn>
                <a:cxn ang="0">
                  <a:pos x="465" y="307"/>
                </a:cxn>
                <a:cxn ang="0">
                  <a:pos x="518" y="307"/>
                </a:cxn>
                <a:cxn ang="0">
                  <a:pos x="553" y="799"/>
                </a:cxn>
                <a:cxn ang="0">
                  <a:pos x="737" y="799"/>
                </a:cxn>
                <a:cxn ang="0">
                  <a:pos x="769" y="770"/>
                </a:cxn>
                <a:cxn ang="0">
                  <a:pos x="769" y="770"/>
                </a:cxn>
                <a:cxn ang="0">
                  <a:pos x="769" y="770"/>
                </a:cxn>
              </a:cxnLst>
              <a:rect l="0" t="0" r="r" b="b"/>
              <a:pathLst>
                <a:path w="982" h="921">
                  <a:moveTo>
                    <a:pt x="491" y="0"/>
                  </a:moveTo>
                  <a:cubicBezTo>
                    <a:pt x="762" y="0"/>
                    <a:pt x="982" y="220"/>
                    <a:pt x="982" y="492"/>
                  </a:cubicBezTo>
                  <a:cubicBezTo>
                    <a:pt x="982" y="677"/>
                    <a:pt x="880" y="838"/>
                    <a:pt x="729" y="921"/>
                  </a:cubicBezTo>
                  <a:cubicBezTo>
                    <a:pt x="253" y="921"/>
                    <a:pt x="253" y="921"/>
                    <a:pt x="253" y="921"/>
                  </a:cubicBezTo>
                  <a:cubicBezTo>
                    <a:pt x="102" y="838"/>
                    <a:pt x="0" y="677"/>
                    <a:pt x="0" y="492"/>
                  </a:cubicBezTo>
                  <a:cubicBezTo>
                    <a:pt x="0" y="220"/>
                    <a:pt x="220" y="0"/>
                    <a:pt x="491" y="0"/>
                  </a:cubicBezTo>
                  <a:close/>
                  <a:moveTo>
                    <a:pt x="769" y="770"/>
                  </a:moveTo>
                  <a:cubicBezTo>
                    <a:pt x="844" y="696"/>
                    <a:pt x="885" y="597"/>
                    <a:pt x="885" y="492"/>
                  </a:cubicBezTo>
                  <a:cubicBezTo>
                    <a:pt x="798" y="492"/>
                    <a:pt x="798" y="492"/>
                    <a:pt x="798" y="492"/>
                  </a:cubicBezTo>
                  <a:cubicBezTo>
                    <a:pt x="798" y="430"/>
                    <a:pt x="798" y="430"/>
                    <a:pt x="798" y="430"/>
                  </a:cubicBezTo>
                  <a:cubicBezTo>
                    <a:pt x="880" y="430"/>
                    <a:pt x="880" y="430"/>
                    <a:pt x="880" y="430"/>
                  </a:cubicBezTo>
                  <a:cubicBezTo>
                    <a:pt x="873" y="387"/>
                    <a:pt x="859" y="346"/>
                    <a:pt x="839" y="307"/>
                  </a:cubicBezTo>
                  <a:cubicBezTo>
                    <a:pt x="737" y="307"/>
                    <a:pt x="737" y="307"/>
                    <a:pt x="737" y="307"/>
                  </a:cubicBezTo>
                  <a:cubicBezTo>
                    <a:pt x="737" y="246"/>
                    <a:pt x="737" y="246"/>
                    <a:pt x="737" y="246"/>
                  </a:cubicBezTo>
                  <a:cubicBezTo>
                    <a:pt x="798" y="246"/>
                    <a:pt x="798" y="246"/>
                    <a:pt x="798" y="246"/>
                  </a:cubicBezTo>
                  <a:cubicBezTo>
                    <a:pt x="789" y="235"/>
                    <a:pt x="780" y="224"/>
                    <a:pt x="769" y="214"/>
                  </a:cubicBezTo>
                  <a:cubicBezTo>
                    <a:pt x="725" y="169"/>
                    <a:pt x="672" y="137"/>
                    <a:pt x="614" y="118"/>
                  </a:cubicBezTo>
                  <a:cubicBezTo>
                    <a:pt x="614" y="185"/>
                    <a:pt x="614" y="185"/>
                    <a:pt x="614" y="185"/>
                  </a:cubicBezTo>
                  <a:cubicBezTo>
                    <a:pt x="553" y="185"/>
                    <a:pt x="553" y="185"/>
                    <a:pt x="553" y="185"/>
                  </a:cubicBezTo>
                  <a:cubicBezTo>
                    <a:pt x="553" y="103"/>
                    <a:pt x="553" y="103"/>
                    <a:pt x="553" y="103"/>
                  </a:cubicBezTo>
                  <a:cubicBezTo>
                    <a:pt x="532" y="100"/>
                    <a:pt x="512" y="98"/>
                    <a:pt x="491" y="98"/>
                  </a:cubicBezTo>
                  <a:cubicBezTo>
                    <a:pt x="470" y="98"/>
                    <a:pt x="450" y="100"/>
                    <a:pt x="430" y="103"/>
                  </a:cubicBezTo>
                  <a:cubicBezTo>
                    <a:pt x="430" y="185"/>
                    <a:pt x="430" y="185"/>
                    <a:pt x="430" y="185"/>
                  </a:cubicBezTo>
                  <a:cubicBezTo>
                    <a:pt x="368" y="185"/>
                    <a:pt x="368" y="185"/>
                    <a:pt x="368" y="185"/>
                  </a:cubicBezTo>
                  <a:cubicBezTo>
                    <a:pt x="368" y="118"/>
                    <a:pt x="368" y="118"/>
                    <a:pt x="368" y="118"/>
                  </a:cubicBezTo>
                  <a:cubicBezTo>
                    <a:pt x="310" y="137"/>
                    <a:pt x="257" y="169"/>
                    <a:pt x="213" y="214"/>
                  </a:cubicBezTo>
                  <a:cubicBezTo>
                    <a:pt x="203" y="224"/>
                    <a:pt x="193" y="235"/>
                    <a:pt x="184" y="246"/>
                  </a:cubicBezTo>
                  <a:cubicBezTo>
                    <a:pt x="246" y="246"/>
                    <a:pt x="246" y="246"/>
                    <a:pt x="246" y="246"/>
                  </a:cubicBezTo>
                  <a:cubicBezTo>
                    <a:pt x="246" y="307"/>
                    <a:pt x="246" y="307"/>
                    <a:pt x="246" y="307"/>
                  </a:cubicBezTo>
                  <a:cubicBezTo>
                    <a:pt x="143" y="307"/>
                    <a:pt x="143" y="307"/>
                    <a:pt x="143" y="307"/>
                  </a:cubicBezTo>
                  <a:cubicBezTo>
                    <a:pt x="123" y="346"/>
                    <a:pt x="109" y="387"/>
                    <a:pt x="103" y="430"/>
                  </a:cubicBezTo>
                  <a:cubicBezTo>
                    <a:pt x="184" y="430"/>
                    <a:pt x="184" y="430"/>
                    <a:pt x="184" y="430"/>
                  </a:cubicBezTo>
                  <a:cubicBezTo>
                    <a:pt x="184" y="492"/>
                    <a:pt x="184" y="492"/>
                    <a:pt x="184" y="492"/>
                  </a:cubicBezTo>
                  <a:cubicBezTo>
                    <a:pt x="98" y="492"/>
                    <a:pt x="98" y="492"/>
                    <a:pt x="98" y="492"/>
                  </a:cubicBezTo>
                  <a:cubicBezTo>
                    <a:pt x="98" y="597"/>
                    <a:pt x="139" y="696"/>
                    <a:pt x="213" y="770"/>
                  </a:cubicBezTo>
                  <a:cubicBezTo>
                    <a:pt x="223" y="780"/>
                    <a:pt x="234" y="790"/>
                    <a:pt x="245" y="799"/>
                  </a:cubicBezTo>
                  <a:cubicBezTo>
                    <a:pt x="430" y="799"/>
                    <a:pt x="430" y="799"/>
                    <a:pt x="430" y="799"/>
                  </a:cubicBezTo>
                  <a:cubicBezTo>
                    <a:pt x="465" y="307"/>
                    <a:pt x="465" y="307"/>
                    <a:pt x="465" y="307"/>
                  </a:cubicBezTo>
                  <a:cubicBezTo>
                    <a:pt x="518" y="307"/>
                    <a:pt x="518" y="307"/>
                    <a:pt x="518" y="307"/>
                  </a:cubicBezTo>
                  <a:cubicBezTo>
                    <a:pt x="553" y="799"/>
                    <a:pt x="553" y="799"/>
                    <a:pt x="553" y="799"/>
                  </a:cubicBezTo>
                  <a:cubicBezTo>
                    <a:pt x="737" y="799"/>
                    <a:pt x="737" y="799"/>
                    <a:pt x="737" y="799"/>
                  </a:cubicBezTo>
                  <a:cubicBezTo>
                    <a:pt x="748" y="790"/>
                    <a:pt x="759" y="780"/>
                    <a:pt x="769" y="770"/>
                  </a:cubicBezTo>
                  <a:close/>
                  <a:moveTo>
                    <a:pt x="769" y="770"/>
                  </a:moveTo>
                  <a:cubicBezTo>
                    <a:pt x="769" y="770"/>
                    <a:pt x="769" y="770"/>
                    <a:pt x="769" y="770"/>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grpSp>
      <p:grpSp>
        <p:nvGrpSpPr>
          <p:cNvPr id="31" name="Group 51"/>
          <p:cNvGrpSpPr/>
          <p:nvPr/>
        </p:nvGrpSpPr>
        <p:grpSpPr>
          <a:xfrm>
            <a:off x="833759" y="2372584"/>
            <a:ext cx="2150661" cy="1971743"/>
            <a:chOff x="597117" y="1401168"/>
            <a:chExt cx="1612996" cy="1478808"/>
          </a:xfrm>
        </p:grpSpPr>
        <p:sp>
          <p:nvSpPr>
            <p:cNvPr id="32" name="Rounded Rectangle 47"/>
            <p:cNvSpPr/>
            <p:nvPr/>
          </p:nvSpPr>
          <p:spPr>
            <a:xfrm>
              <a:off x="597117" y="1401168"/>
              <a:ext cx="1612996" cy="1133523"/>
            </a:xfrm>
            <a:prstGeom prst="roundRect">
              <a:avLst>
                <a:gd name="adj" fmla="val 9416"/>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33" name="Group 56"/>
            <p:cNvGrpSpPr/>
            <p:nvPr/>
          </p:nvGrpSpPr>
          <p:grpSpPr>
            <a:xfrm>
              <a:off x="808386" y="1492606"/>
              <a:ext cx="1238954" cy="1387370"/>
              <a:chOff x="246687" y="1352320"/>
              <a:chExt cx="1238954" cy="1387370"/>
            </a:xfrm>
          </p:grpSpPr>
          <p:sp>
            <p:nvSpPr>
              <p:cNvPr id="34" name="TextBox 49"/>
              <p:cNvSpPr txBox="1"/>
              <p:nvPr/>
            </p:nvSpPr>
            <p:spPr>
              <a:xfrm>
                <a:off x="246687" y="1724027"/>
                <a:ext cx="1238954" cy="1015663"/>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sp>
            <p:nvSpPr>
              <p:cNvPr id="35" name="Rectangle 50"/>
              <p:cNvSpPr/>
              <p:nvPr/>
            </p:nvSpPr>
            <p:spPr>
              <a:xfrm>
                <a:off x="348535" y="1352320"/>
                <a:ext cx="923330" cy="276999"/>
              </a:xfrm>
              <a:prstGeom prst="rect">
                <a:avLst/>
              </a:prstGeom>
            </p:spPr>
            <p:txBody>
              <a:bodyPr wrap="none" lIns="0" tIns="0" rIns="0" bIns="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cxnSp>
        <p:nvCxnSpPr>
          <p:cNvPr id="36" name="Straight Arrow Connector 57"/>
          <p:cNvCxnSpPr>
            <a:stCxn id="38" idx="3"/>
          </p:cNvCxnSpPr>
          <p:nvPr/>
        </p:nvCxnSpPr>
        <p:spPr>
          <a:xfrm>
            <a:off x="2984420" y="5151392"/>
            <a:ext cx="2485973" cy="0"/>
          </a:xfrm>
          <a:prstGeom prst="straightConnector1">
            <a:avLst/>
          </a:prstGeom>
          <a:ln w="19050">
            <a:solidFill>
              <a:srgbClr val="FEEA00"/>
            </a:solidFill>
            <a:tailEnd type="triangle"/>
          </a:ln>
        </p:spPr>
        <p:style>
          <a:lnRef idx="1">
            <a:schemeClr val="accent1"/>
          </a:lnRef>
          <a:fillRef idx="0">
            <a:schemeClr val="accent1"/>
          </a:fillRef>
          <a:effectRef idx="0">
            <a:schemeClr val="accent1"/>
          </a:effectRef>
          <a:fontRef idx="minor">
            <a:schemeClr val="tx1"/>
          </a:fontRef>
        </p:style>
      </p:cxnSp>
      <p:grpSp>
        <p:nvGrpSpPr>
          <p:cNvPr id="37" name="Group 58"/>
          <p:cNvGrpSpPr/>
          <p:nvPr/>
        </p:nvGrpSpPr>
        <p:grpSpPr>
          <a:xfrm>
            <a:off x="833758" y="4395709"/>
            <a:ext cx="2150662" cy="1956010"/>
            <a:chOff x="597117" y="1401168"/>
            <a:chExt cx="1612996" cy="1467008"/>
          </a:xfrm>
        </p:grpSpPr>
        <p:sp>
          <p:nvSpPr>
            <p:cNvPr id="38" name="Rounded Rectangle 59"/>
            <p:cNvSpPr/>
            <p:nvPr/>
          </p:nvSpPr>
          <p:spPr>
            <a:xfrm>
              <a:off x="597117" y="1401168"/>
              <a:ext cx="1612996" cy="1133522"/>
            </a:xfrm>
            <a:prstGeom prst="roundRect">
              <a:avLst>
                <a:gd name="adj" fmla="val 9416"/>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39" name="Group 56"/>
            <p:cNvGrpSpPr/>
            <p:nvPr/>
          </p:nvGrpSpPr>
          <p:grpSpPr>
            <a:xfrm>
              <a:off x="777356" y="1524981"/>
              <a:ext cx="1252517" cy="1343195"/>
              <a:chOff x="215657" y="1384695"/>
              <a:chExt cx="1252517" cy="1343195"/>
            </a:xfrm>
          </p:grpSpPr>
          <p:sp>
            <p:nvSpPr>
              <p:cNvPr id="40" name="TextBox 61"/>
              <p:cNvSpPr txBox="1"/>
              <p:nvPr/>
            </p:nvSpPr>
            <p:spPr>
              <a:xfrm>
                <a:off x="215657" y="1712228"/>
                <a:ext cx="1252517" cy="1015662"/>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sp>
            <p:nvSpPr>
              <p:cNvPr id="41" name="Rectangle 62"/>
              <p:cNvSpPr/>
              <p:nvPr/>
            </p:nvSpPr>
            <p:spPr>
              <a:xfrm>
                <a:off x="390859" y="1384695"/>
                <a:ext cx="923329" cy="276999"/>
              </a:xfrm>
              <a:prstGeom prst="rect">
                <a:avLst/>
              </a:prstGeom>
            </p:spPr>
            <p:txBody>
              <a:bodyPr wrap="none" lIns="0" tIns="0" rIns="0" bIns="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42" name="Group 56"/>
          <p:cNvGrpSpPr/>
          <p:nvPr/>
        </p:nvGrpSpPr>
        <p:grpSpPr>
          <a:xfrm>
            <a:off x="3524959" y="4624644"/>
            <a:ext cx="1075331" cy="1075331"/>
            <a:chOff x="2585647" y="3280395"/>
            <a:chExt cx="806498" cy="806498"/>
          </a:xfrm>
        </p:grpSpPr>
        <p:sp>
          <p:nvSpPr>
            <p:cNvPr id="43" name="Oval 13"/>
            <p:cNvSpPr/>
            <p:nvPr/>
          </p:nvSpPr>
          <p:spPr>
            <a:xfrm>
              <a:off x="2585647" y="3280395"/>
              <a:ext cx="806498" cy="806498"/>
            </a:xfrm>
            <a:prstGeom prst="ellipse">
              <a:avLst/>
            </a:prstGeom>
            <a:solidFill>
              <a:schemeClr val="bg1"/>
            </a:solidFill>
            <a:ln>
              <a:solidFill>
                <a:srgbClr val="FE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44" name="Group 31"/>
            <p:cNvGrpSpPr/>
            <p:nvPr/>
          </p:nvGrpSpPr>
          <p:grpSpPr>
            <a:xfrm flipH="1">
              <a:off x="2741467" y="3398611"/>
              <a:ext cx="494857" cy="558015"/>
              <a:chOff x="1817688" y="3025777"/>
              <a:chExt cx="658813" cy="742896"/>
            </a:xfrm>
            <a:solidFill>
              <a:schemeClr val="accent1"/>
            </a:solidFill>
          </p:grpSpPr>
          <p:sp>
            <p:nvSpPr>
              <p:cNvPr id="53" name="Freeform 109"/>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solidFill>
                  <a:srgbClr val="FEEA00"/>
                </a:solidFill>
                <a:round/>
              </a:ln>
            </p:spPr>
            <p:txBody>
              <a:bodyPr vert="horz" wrap="square" lIns="121920" tIns="60960" rIns="121920" bIns="60960" numCol="1" anchor="t" anchorCtr="0" compatLnSpc="1"/>
              <a:lstStyle/>
              <a:p>
                <a:endParaRPr lang="en-US" sz="2400"/>
              </a:p>
            </p:txBody>
          </p:sp>
          <p:sp>
            <p:nvSpPr>
              <p:cNvPr id="45" name="Freeform 101"/>
              <p:cNvSpPr/>
              <p:nvPr/>
            </p:nvSpPr>
            <p:spPr bwMode="auto">
              <a:xfrm>
                <a:off x="1833563" y="3025777"/>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46" name="Freeform 102"/>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47" name="Line 103"/>
              <p:cNvSpPr>
                <a:spLocks noChangeShapeType="1"/>
              </p:cNvSpPr>
              <p:nvPr/>
            </p:nvSpPr>
            <p:spPr bwMode="auto">
              <a:xfrm>
                <a:off x="2384425" y="3405189"/>
                <a:ext cx="1588" cy="250825"/>
              </a:xfrm>
              <a:prstGeom prst="line">
                <a:avLst/>
              </a:prstGeom>
              <a:grpFill/>
              <a:ln w="9525">
                <a:solidFill>
                  <a:srgbClr val="FEEA00"/>
                </a:solidFill>
                <a:round/>
              </a:ln>
            </p:spPr>
            <p:txBody>
              <a:bodyPr vert="horz" wrap="square" lIns="121920" tIns="60960" rIns="121920" bIns="60960" numCol="1" anchor="t" anchorCtr="0" compatLnSpc="1"/>
              <a:lstStyle/>
              <a:p>
                <a:endParaRPr lang="en-US" sz="2400"/>
              </a:p>
            </p:txBody>
          </p:sp>
          <p:sp>
            <p:nvSpPr>
              <p:cNvPr id="49" name="Freeform 105"/>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50" name="Freeform 106"/>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51" name="Rectangle 107"/>
              <p:cNvSpPr>
                <a:spLocks noChangeArrowheads="1"/>
              </p:cNvSpPr>
              <p:nvPr/>
            </p:nvSpPr>
            <p:spPr bwMode="auto">
              <a:xfrm>
                <a:off x="1885950" y="3408364"/>
                <a:ext cx="15875" cy="141288"/>
              </a:xfrm>
              <a:prstGeom prst="rect">
                <a:avLst/>
              </a:prstGeom>
              <a:grpFill/>
              <a:ln w="9525">
                <a:solidFill>
                  <a:srgbClr val="FEEA00"/>
                </a:solidFill>
                <a:miter lim="800000"/>
              </a:ln>
            </p:spPr>
            <p:txBody>
              <a:bodyPr vert="horz" wrap="square" lIns="121920" tIns="60960" rIns="121920" bIns="60960" numCol="1" anchor="t" anchorCtr="0" compatLnSpc="1"/>
              <a:lstStyle/>
              <a:p>
                <a:endParaRPr lang="en-US" sz="2400"/>
              </a:p>
            </p:txBody>
          </p:sp>
          <p:sp>
            <p:nvSpPr>
              <p:cNvPr id="52" name="Freeform 108"/>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solidFill>
                  <a:srgbClr val="FEEA00"/>
                </a:solidFill>
                <a:round/>
              </a:ln>
            </p:spPr>
            <p:txBody>
              <a:bodyPr vert="horz" wrap="square" lIns="121920" tIns="60960" rIns="121920" bIns="60960" numCol="1" anchor="t" anchorCtr="0" compatLnSpc="1"/>
              <a:lstStyle/>
              <a:p>
                <a:endParaRPr lang="en-US" sz="2400"/>
              </a:p>
            </p:txBody>
          </p:sp>
          <p:sp>
            <p:nvSpPr>
              <p:cNvPr id="54" name="Freeform 110"/>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solidFill>
                  <a:srgbClr val="FEEA00"/>
                </a:solidFill>
                <a:round/>
              </a:ln>
            </p:spPr>
            <p:txBody>
              <a:bodyPr vert="horz" wrap="square" lIns="121920" tIns="60960" rIns="121920" bIns="60960" numCol="1" anchor="t" anchorCtr="0" compatLnSpc="1"/>
              <a:lstStyle/>
              <a:p>
                <a:endParaRPr lang="en-US" sz="2400"/>
              </a:p>
            </p:txBody>
          </p:sp>
          <p:sp>
            <p:nvSpPr>
              <p:cNvPr id="55" name="Freeform 111"/>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solidFill>
                  <a:srgbClr val="FEEA00"/>
                </a:solidFill>
                <a:round/>
              </a:ln>
            </p:spPr>
            <p:txBody>
              <a:bodyPr vert="horz" wrap="square" lIns="121920" tIns="60960" rIns="121920" bIns="60960" numCol="1" anchor="t" anchorCtr="0" compatLnSpc="1"/>
              <a:lstStyle/>
              <a:p>
                <a:endParaRPr lang="en-US" sz="2400"/>
              </a:p>
            </p:txBody>
          </p:sp>
          <p:sp>
            <p:nvSpPr>
              <p:cNvPr id="56" name="Rectangle 112"/>
              <p:cNvSpPr>
                <a:spLocks noChangeArrowheads="1"/>
              </p:cNvSpPr>
              <p:nvPr/>
            </p:nvSpPr>
            <p:spPr bwMode="auto">
              <a:xfrm>
                <a:off x="1817688" y="3651251"/>
                <a:ext cx="619125" cy="117422"/>
              </a:xfrm>
              <a:prstGeom prst="rect">
                <a:avLst/>
              </a:prstGeom>
              <a:solidFill>
                <a:srgbClr val="FEEA00"/>
              </a:solidFill>
              <a:ln w="9525">
                <a:noFill/>
                <a:miter lim="800000"/>
              </a:ln>
            </p:spPr>
            <p:txBody>
              <a:bodyPr vert="horz" wrap="square" lIns="121920" tIns="60960" rIns="121920" bIns="60960" numCol="1" anchor="t" anchorCtr="0" compatLnSpc="1"/>
              <a:lstStyle/>
              <a:p>
                <a:endParaRPr lang="en-US" sz="2400"/>
              </a:p>
            </p:txBody>
          </p:sp>
          <p:sp>
            <p:nvSpPr>
              <p:cNvPr id="57" name="Rectangle 113"/>
              <p:cNvSpPr>
                <a:spLocks noChangeArrowheads="1"/>
              </p:cNvSpPr>
              <p:nvPr/>
            </p:nvSpPr>
            <p:spPr bwMode="auto">
              <a:xfrm>
                <a:off x="1852613" y="3530601"/>
                <a:ext cx="84138" cy="128588"/>
              </a:xfrm>
              <a:prstGeom prst="rect">
                <a:avLst/>
              </a:prstGeom>
              <a:solidFill>
                <a:srgbClr val="FEEA00"/>
              </a:solidFill>
              <a:ln w="9525">
                <a:noFill/>
                <a:miter lim="800000"/>
              </a:ln>
            </p:spPr>
            <p:txBody>
              <a:bodyPr vert="horz" wrap="square" lIns="121920" tIns="60960" rIns="121920" bIns="60960" numCol="1" anchor="t" anchorCtr="0" compatLnSpc="1"/>
              <a:lstStyle/>
              <a:p>
                <a:endParaRPr lang="en-US" sz="2400"/>
              </a:p>
            </p:txBody>
          </p:sp>
        </p:grpSp>
      </p:grpSp>
      <p:cxnSp>
        <p:nvCxnSpPr>
          <p:cNvPr id="58" name="Straight Arrow Connector 64"/>
          <p:cNvCxnSpPr/>
          <p:nvPr/>
        </p:nvCxnSpPr>
        <p:spPr>
          <a:xfrm flipH="1">
            <a:off x="6735853" y="3128265"/>
            <a:ext cx="2586140" cy="0"/>
          </a:xfrm>
          <a:prstGeom prst="straightConnector1">
            <a:avLst/>
          </a:prstGeom>
          <a:ln w="19050">
            <a:solidFill>
              <a:srgbClr val="FEEA00"/>
            </a:solidFill>
            <a:tailEnd type="triangle"/>
          </a:ln>
        </p:spPr>
        <p:style>
          <a:lnRef idx="1">
            <a:schemeClr val="accent1"/>
          </a:lnRef>
          <a:fillRef idx="0">
            <a:schemeClr val="accent1"/>
          </a:fillRef>
          <a:effectRef idx="0">
            <a:schemeClr val="accent1"/>
          </a:effectRef>
          <a:fontRef idx="minor">
            <a:schemeClr val="tx1"/>
          </a:fontRef>
        </p:style>
      </p:cxnSp>
      <p:grpSp>
        <p:nvGrpSpPr>
          <p:cNvPr id="59" name="Group 65"/>
          <p:cNvGrpSpPr/>
          <p:nvPr/>
        </p:nvGrpSpPr>
        <p:grpSpPr>
          <a:xfrm>
            <a:off x="9191342" y="2372584"/>
            <a:ext cx="2150661" cy="2041056"/>
            <a:chOff x="597117" y="1401168"/>
            <a:chExt cx="1612996" cy="1530791"/>
          </a:xfrm>
        </p:grpSpPr>
        <p:sp>
          <p:nvSpPr>
            <p:cNvPr id="60" name="Rounded Rectangle 66"/>
            <p:cNvSpPr/>
            <p:nvPr/>
          </p:nvSpPr>
          <p:spPr>
            <a:xfrm>
              <a:off x="597117" y="1401168"/>
              <a:ext cx="1612996" cy="1133523"/>
            </a:xfrm>
            <a:prstGeom prst="roundRect">
              <a:avLst>
                <a:gd name="adj" fmla="val 9416"/>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61" name="Group 56"/>
            <p:cNvGrpSpPr/>
            <p:nvPr/>
          </p:nvGrpSpPr>
          <p:grpSpPr>
            <a:xfrm>
              <a:off x="840690" y="1492606"/>
              <a:ext cx="1172899" cy="1439353"/>
              <a:chOff x="278991" y="1352320"/>
              <a:chExt cx="1172899" cy="1439353"/>
            </a:xfrm>
          </p:grpSpPr>
          <p:sp>
            <p:nvSpPr>
              <p:cNvPr id="62" name="TextBox 68"/>
              <p:cNvSpPr txBox="1"/>
              <p:nvPr/>
            </p:nvSpPr>
            <p:spPr>
              <a:xfrm>
                <a:off x="278991" y="1683678"/>
                <a:ext cx="1172899" cy="1107995"/>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4800" dirty="0">
                  <a:solidFill>
                    <a:schemeClr val="bg1"/>
                  </a:solidFill>
                  <a:latin typeface="微软雅黑" panose="020B0503020204020204" pitchFamily="34" charset="-122"/>
                  <a:ea typeface="微软雅黑" panose="020B0503020204020204" pitchFamily="34" charset="-122"/>
                </a:endParaRPr>
              </a:p>
            </p:txBody>
          </p:sp>
          <p:sp>
            <p:nvSpPr>
              <p:cNvPr id="63" name="Rectangle 69"/>
              <p:cNvSpPr/>
              <p:nvPr/>
            </p:nvSpPr>
            <p:spPr>
              <a:xfrm>
                <a:off x="437220" y="1352320"/>
                <a:ext cx="923330" cy="276999"/>
              </a:xfrm>
              <a:prstGeom prst="rect">
                <a:avLst/>
              </a:prstGeom>
            </p:spPr>
            <p:txBody>
              <a:bodyPr wrap="none" lIns="0" tIns="0" rIns="0" bIns="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64" name="Group 71"/>
          <p:cNvGrpSpPr/>
          <p:nvPr/>
        </p:nvGrpSpPr>
        <p:grpSpPr>
          <a:xfrm>
            <a:off x="9190347" y="4395709"/>
            <a:ext cx="2150661" cy="2022143"/>
            <a:chOff x="597117" y="1401168"/>
            <a:chExt cx="1612996" cy="1516608"/>
          </a:xfrm>
        </p:grpSpPr>
        <p:sp>
          <p:nvSpPr>
            <p:cNvPr id="65" name="Rounded Rectangle 72"/>
            <p:cNvSpPr/>
            <p:nvPr/>
          </p:nvSpPr>
          <p:spPr>
            <a:xfrm>
              <a:off x="597117" y="1401168"/>
              <a:ext cx="1612996" cy="1133523"/>
            </a:xfrm>
            <a:prstGeom prst="roundRect">
              <a:avLst>
                <a:gd name="adj" fmla="val 9416"/>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bg1"/>
                </a:solidFill>
              </a:endParaRPr>
            </a:p>
          </p:txBody>
        </p:sp>
        <p:grpSp>
          <p:nvGrpSpPr>
            <p:cNvPr id="66" name="Group 56"/>
            <p:cNvGrpSpPr/>
            <p:nvPr/>
          </p:nvGrpSpPr>
          <p:grpSpPr>
            <a:xfrm>
              <a:off x="810093" y="1488112"/>
              <a:ext cx="1187043" cy="1429664"/>
              <a:chOff x="248394" y="1347826"/>
              <a:chExt cx="1187043" cy="1429664"/>
            </a:xfrm>
          </p:grpSpPr>
          <p:sp>
            <p:nvSpPr>
              <p:cNvPr id="67" name="TextBox 74"/>
              <p:cNvSpPr txBox="1"/>
              <p:nvPr/>
            </p:nvSpPr>
            <p:spPr>
              <a:xfrm>
                <a:off x="248394" y="1715661"/>
                <a:ext cx="1187043" cy="1061829"/>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4400" dirty="0">
                  <a:solidFill>
                    <a:schemeClr val="bg1"/>
                  </a:solidFill>
                  <a:latin typeface="微软雅黑" panose="020B0503020204020204" pitchFamily="34" charset="-122"/>
                  <a:ea typeface="微软雅黑" panose="020B0503020204020204" pitchFamily="34" charset="-122"/>
                </a:endParaRPr>
              </a:p>
            </p:txBody>
          </p:sp>
          <p:sp>
            <p:nvSpPr>
              <p:cNvPr id="68" name="Rectangle 75"/>
              <p:cNvSpPr/>
              <p:nvPr/>
            </p:nvSpPr>
            <p:spPr>
              <a:xfrm>
                <a:off x="383170" y="1347826"/>
                <a:ext cx="923330" cy="276999"/>
              </a:xfrm>
              <a:prstGeom prst="rect">
                <a:avLst/>
              </a:prstGeom>
            </p:spPr>
            <p:txBody>
              <a:bodyPr wrap="none" lIns="0" tIns="0" rIns="0" bIns="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grpSp>
      <p:grpSp>
        <p:nvGrpSpPr>
          <p:cNvPr id="70" name="Group 52"/>
          <p:cNvGrpSpPr/>
          <p:nvPr/>
        </p:nvGrpSpPr>
        <p:grpSpPr>
          <a:xfrm>
            <a:off x="7599461" y="4624644"/>
            <a:ext cx="1075331" cy="1075331"/>
            <a:chOff x="4265649" y="2806058"/>
            <a:chExt cx="806498" cy="806498"/>
          </a:xfrm>
        </p:grpSpPr>
        <p:sp>
          <p:nvSpPr>
            <p:cNvPr id="71" name="Oval 10"/>
            <p:cNvSpPr/>
            <p:nvPr/>
          </p:nvSpPr>
          <p:spPr>
            <a:xfrm>
              <a:off x="4265649" y="2806058"/>
              <a:ext cx="806498" cy="806498"/>
            </a:xfrm>
            <a:prstGeom prst="ellipse">
              <a:avLst/>
            </a:prstGeom>
            <a:solidFill>
              <a:schemeClr val="bg1"/>
            </a:solidFill>
            <a:ln>
              <a:solidFill>
                <a:srgbClr val="FE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72" name="Freeform 5"/>
            <p:cNvSpPr>
              <a:spLocks noEditPoints="1"/>
            </p:cNvSpPr>
            <p:nvPr/>
          </p:nvSpPr>
          <p:spPr bwMode="auto">
            <a:xfrm>
              <a:off x="4471177" y="2944073"/>
              <a:ext cx="403572" cy="551672"/>
            </a:xfrm>
            <a:custGeom>
              <a:avLst/>
              <a:gdLst/>
              <a:ahLst/>
              <a:cxnLst>
                <a:cxn ang="0">
                  <a:pos x="495" y="412"/>
                </a:cxn>
                <a:cxn ang="0">
                  <a:pos x="534" y="373"/>
                </a:cxn>
                <a:cxn ang="0">
                  <a:pos x="495" y="334"/>
                </a:cxn>
                <a:cxn ang="0">
                  <a:pos x="478" y="334"/>
                </a:cxn>
                <a:cxn ang="0">
                  <a:pos x="478" y="78"/>
                </a:cxn>
                <a:cxn ang="0">
                  <a:pos x="495" y="78"/>
                </a:cxn>
                <a:cxn ang="0">
                  <a:pos x="534" y="39"/>
                </a:cxn>
                <a:cxn ang="0">
                  <a:pos x="495" y="0"/>
                </a:cxn>
                <a:cxn ang="0">
                  <a:pos x="39" y="0"/>
                </a:cxn>
                <a:cxn ang="0">
                  <a:pos x="0" y="39"/>
                </a:cxn>
                <a:cxn ang="0">
                  <a:pos x="39" y="78"/>
                </a:cxn>
                <a:cxn ang="0">
                  <a:pos x="56" y="78"/>
                </a:cxn>
                <a:cxn ang="0">
                  <a:pos x="56" y="334"/>
                </a:cxn>
                <a:cxn ang="0">
                  <a:pos x="39" y="334"/>
                </a:cxn>
                <a:cxn ang="0">
                  <a:pos x="0" y="373"/>
                </a:cxn>
                <a:cxn ang="0">
                  <a:pos x="39" y="412"/>
                </a:cxn>
                <a:cxn ang="0">
                  <a:pos x="56" y="412"/>
                </a:cxn>
                <a:cxn ang="0">
                  <a:pos x="56" y="658"/>
                </a:cxn>
                <a:cxn ang="0">
                  <a:pos x="39" y="658"/>
                </a:cxn>
                <a:cxn ang="0">
                  <a:pos x="0" y="697"/>
                </a:cxn>
                <a:cxn ang="0">
                  <a:pos x="39" y="736"/>
                </a:cxn>
                <a:cxn ang="0">
                  <a:pos x="495" y="736"/>
                </a:cxn>
                <a:cxn ang="0">
                  <a:pos x="534" y="697"/>
                </a:cxn>
                <a:cxn ang="0">
                  <a:pos x="495" y="658"/>
                </a:cxn>
                <a:cxn ang="0">
                  <a:pos x="478" y="658"/>
                </a:cxn>
                <a:cxn ang="0">
                  <a:pos x="478" y="412"/>
                </a:cxn>
                <a:cxn ang="0">
                  <a:pos x="495" y="412"/>
                </a:cxn>
                <a:cxn ang="0">
                  <a:pos x="267" y="424"/>
                </a:cxn>
                <a:cxn ang="0">
                  <a:pos x="193" y="350"/>
                </a:cxn>
                <a:cxn ang="0">
                  <a:pos x="267" y="204"/>
                </a:cxn>
                <a:cxn ang="0">
                  <a:pos x="341" y="350"/>
                </a:cxn>
                <a:cxn ang="0">
                  <a:pos x="267" y="424"/>
                </a:cxn>
                <a:cxn ang="0">
                  <a:pos x="267" y="424"/>
                </a:cxn>
                <a:cxn ang="0">
                  <a:pos x="267" y="424"/>
                </a:cxn>
              </a:cxnLst>
              <a:rect l="0" t="0" r="r" b="b"/>
              <a:pathLst>
                <a:path w="534" h="736">
                  <a:moveTo>
                    <a:pt x="495" y="412"/>
                  </a:moveTo>
                  <a:cubicBezTo>
                    <a:pt x="517" y="412"/>
                    <a:pt x="534" y="395"/>
                    <a:pt x="534" y="373"/>
                  </a:cubicBezTo>
                  <a:cubicBezTo>
                    <a:pt x="534" y="352"/>
                    <a:pt x="517" y="334"/>
                    <a:pt x="495" y="334"/>
                  </a:cubicBezTo>
                  <a:cubicBezTo>
                    <a:pt x="478" y="334"/>
                    <a:pt x="478" y="334"/>
                    <a:pt x="478" y="334"/>
                  </a:cubicBezTo>
                  <a:cubicBezTo>
                    <a:pt x="478" y="78"/>
                    <a:pt x="478" y="78"/>
                    <a:pt x="478" y="78"/>
                  </a:cubicBezTo>
                  <a:cubicBezTo>
                    <a:pt x="495" y="78"/>
                    <a:pt x="495" y="78"/>
                    <a:pt x="495" y="78"/>
                  </a:cubicBezTo>
                  <a:cubicBezTo>
                    <a:pt x="517" y="78"/>
                    <a:pt x="534" y="61"/>
                    <a:pt x="534" y="39"/>
                  </a:cubicBezTo>
                  <a:cubicBezTo>
                    <a:pt x="534" y="17"/>
                    <a:pt x="517" y="0"/>
                    <a:pt x="495" y="0"/>
                  </a:cubicBezTo>
                  <a:cubicBezTo>
                    <a:pt x="39" y="0"/>
                    <a:pt x="39" y="0"/>
                    <a:pt x="39" y="0"/>
                  </a:cubicBezTo>
                  <a:cubicBezTo>
                    <a:pt x="18" y="0"/>
                    <a:pt x="0" y="17"/>
                    <a:pt x="0" y="39"/>
                  </a:cubicBezTo>
                  <a:cubicBezTo>
                    <a:pt x="0" y="61"/>
                    <a:pt x="18" y="78"/>
                    <a:pt x="39" y="78"/>
                  </a:cubicBezTo>
                  <a:cubicBezTo>
                    <a:pt x="56" y="78"/>
                    <a:pt x="56" y="78"/>
                    <a:pt x="56" y="78"/>
                  </a:cubicBezTo>
                  <a:cubicBezTo>
                    <a:pt x="56" y="334"/>
                    <a:pt x="56" y="334"/>
                    <a:pt x="56" y="334"/>
                  </a:cubicBezTo>
                  <a:cubicBezTo>
                    <a:pt x="39" y="334"/>
                    <a:pt x="39" y="334"/>
                    <a:pt x="39" y="334"/>
                  </a:cubicBezTo>
                  <a:cubicBezTo>
                    <a:pt x="18" y="334"/>
                    <a:pt x="0" y="352"/>
                    <a:pt x="0" y="373"/>
                  </a:cubicBezTo>
                  <a:cubicBezTo>
                    <a:pt x="0" y="395"/>
                    <a:pt x="18" y="412"/>
                    <a:pt x="39" y="412"/>
                  </a:cubicBezTo>
                  <a:cubicBezTo>
                    <a:pt x="56" y="412"/>
                    <a:pt x="56" y="412"/>
                    <a:pt x="56" y="412"/>
                  </a:cubicBezTo>
                  <a:cubicBezTo>
                    <a:pt x="56" y="658"/>
                    <a:pt x="56" y="658"/>
                    <a:pt x="56" y="658"/>
                  </a:cubicBezTo>
                  <a:cubicBezTo>
                    <a:pt x="39" y="658"/>
                    <a:pt x="39" y="658"/>
                    <a:pt x="39" y="658"/>
                  </a:cubicBezTo>
                  <a:cubicBezTo>
                    <a:pt x="18" y="658"/>
                    <a:pt x="0" y="675"/>
                    <a:pt x="0" y="697"/>
                  </a:cubicBezTo>
                  <a:cubicBezTo>
                    <a:pt x="0" y="718"/>
                    <a:pt x="18" y="736"/>
                    <a:pt x="39" y="736"/>
                  </a:cubicBezTo>
                  <a:cubicBezTo>
                    <a:pt x="495" y="736"/>
                    <a:pt x="495" y="736"/>
                    <a:pt x="495" y="736"/>
                  </a:cubicBezTo>
                  <a:cubicBezTo>
                    <a:pt x="517" y="736"/>
                    <a:pt x="534" y="718"/>
                    <a:pt x="534" y="697"/>
                  </a:cubicBezTo>
                  <a:cubicBezTo>
                    <a:pt x="534" y="675"/>
                    <a:pt x="517" y="658"/>
                    <a:pt x="495" y="658"/>
                  </a:cubicBezTo>
                  <a:cubicBezTo>
                    <a:pt x="478" y="658"/>
                    <a:pt x="478" y="658"/>
                    <a:pt x="478" y="658"/>
                  </a:cubicBezTo>
                  <a:cubicBezTo>
                    <a:pt x="478" y="412"/>
                    <a:pt x="478" y="412"/>
                    <a:pt x="478" y="412"/>
                  </a:cubicBezTo>
                  <a:lnTo>
                    <a:pt x="495" y="412"/>
                  </a:lnTo>
                  <a:close/>
                  <a:moveTo>
                    <a:pt x="267" y="424"/>
                  </a:moveTo>
                  <a:cubicBezTo>
                    <a:pt x="227" y="424"/>
                    <a:pt x="193" y="390"/>
                    <a:pt x="193" y="350"/>
                  </a:cubicBezTo>
                  <a:cubicBezTo>
                    <a:pt x="193" y="309"/>
                    <a:pt x="267" y="204"/>
                    <a:pt x="267" y="204"/>
                  </a:cubicBezTo>
                  <a:cubicBezTo>
                    <a:pt x="267" y="204"/>
                    <a:pt x="341" y="309"/>
                    <a:pt x="341" y="350"/>
                  </a:cubicBezTo>
                  <a:cubicBezTo>
                    <a:pt x="341" y="390"/>
                    <a:pt x="308" y="424"/>
                    <a:pt x="267" y="424"/>
                  </a:cubicBezTo>
                  <a:close/>
                  <a:moveTo>
                    <a:pt x="267" y="424"/>
                  </a:moveTo>
                  <a:cubicBezTo>
                    <a:pt x="267" y="424"/>
                    <a:pt x="267" y="424"/>
                    <a:pt x="267" y="424"/>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grpSp>
      <p:grpSp>
        <p:nvGrpSpPr>
          <p:cNvPr id="73" name="Group 54"/>
          <p:cNvGrpSpPr/>
          <p:nvPr/>
        </p:nvGrpSpPr>
        <p:grpSpPr>
          <a:xfrm>
            <a:off x="7599461" y="2591888"/>
            <a:ext cx="1075331" cy="1075331"/>
            <a:chOff x="5570914" y="1419610"/>
            <a:chExt cx="806498" cy="806498"/>
          </a:xfrm>
        </p:grpSpPr>
        <p:sp>
          <p:nvSpPr>
            <p:cNvPr id="74" name="Oval 38"/>
            <p:cNvSpPr/>
            <p:nvPr/>
          </p:nvSpPr>
          <p:spPr>
            <a:xfrm>
              <a:off x="5570914" y="1419610"/>
              <a:ext cx="806498" cy="806498"/>
            </a:xfrm>
            <a:prstGeom prst="ellipse">
              <a:avLst/>
            </a:prstGeom>
            <a:solidFill>
              <a:schemeClr val="bg1"/>
            </a:solidFill>
            <a:ln>
              <a:solidFill>
                <a:srgbClr val="FE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75" name="Group 111"/>
            <p:cNvGrpSpPr/>
            <p:nvPr/>
          </p:nvGrpSpPr>
          <p:grpSpPr>
            <a:xfrm flipH="1">
              <a:off x="5689511" y="1670587"/>
              <a:ext cx="577850" cy="293687"/>
              <a:chOff x="5578475" y="2705101"/>
              <a:chExt cx="577850" cy="293687"/>
            </a:xfrm>
            <a:solidFill>
              <a:schemeClr val="accent4"/>
            </a:solidFill>
          </p:grpSpPr>
          <p:sp>
            <p:nvSpPr>
              <p:cNvPr id="76" name="Freeform 15"/>
              <p:cNvSpPr>
                <a:spLocks noEditPoints="1"/>
              </p:cNvSpPr>
              <p:nvPr/>
            </p:nvSpPr>
            <p:spPr bwMode="auto">
              <a:xfrm>
                <a:off x="5578475" y="2705101"/>
                <a:ext cx="577850" cy="230187"/>
              </a:xfrm>
              <a:custGeom>
                <a:avLst/>
                <a:gdLst/>
                <a:ahLst/>
                <a:cxnLst>
                  <a:cxn ang="0">
                    <a:pos x="53" y="49"/>
                  </a:cxn>
                  <a:cxn ang="0">
                    <a:pos x="44" y="40"/>
                  </a:cxn>
                  <a:cxn ang="0">
                    <a:pos x="44" y="4"/>
                  </a:cxn>
                  <a:cxn ang="0">
                    <a:pos x="45" y="2"/>
                  </a:cxn>
                  <a:cxn ang="0">
                    <a:pos x="46" y="2"/>
                  </a:cxn>
                  <a:cxn ang="0">
                    <a:pos x="47" y="1"/>
                  </a:cxn>
                  <a:cxn ang="0">
                    <a:pos x="46" y="0"/>
                  </a:cxn>
                  <a:cxn ang="0">
                    <a:pos x="40" y="0"/>
                  </a:cxn>
                  <a:cxn ang="0">
                    <a:pos x="37" y="3"/>
                  </a:cxn>
                  <a:cxn ang="0">
                    <a:pos x="37" y="9"/>
                  </a:cxn>
                  <a:cxn ang="0">
                    <a:pos x="21" y="9"/>
                  </a:cxn>
                  <a:cxn ang="0">
                    <a:pos x="7" y="18"/>
                  </a:cxn>
                  <a:cxn ang="0">
                    <a:pos x="2" y="30"/>
                  </a:cxn>
                  <a:cxn ang="0">
                    <a:pos x="0" y="39"/>
                  </a:cxn>
                  <a:cxn ang="0">
                    <a:pos x="0" y="59"/>
                  </a:cxn>
                  <a:cxn ang="0">
                    <a:pos x="12" y="51"/>
                  </a:cxn>
                  <a:cxn ang="0">
                    <a:pos x="24" y="57"/>
                  </a:cxn>
                  <a:cxn ang="0">
                    <a:pos x="98" y="57"/>
                  </a:cxn>
                  <a:cxn ang="0">
                    <a:pos x="109" y="51"/>
                  </a:cxn>
                  <a:cxn ang="0">
                    <a:pos x="121" y="57"/>
                  </a:cxn>
                  <a:cxn ang="0">
                    <a:pos x="122" y="57"/>
                  </a:cxn>
                  <a:cxn ang="0">
                    <a:pos x="134" y="51"/>
                  </a:cxn>
                  <a:cxn ang="0">
                    <a:pos x="145" y="57"/>
                  </a:cxn>
                  <a:cxn ang="0">
                    <a:pos x="148" y="57"/>
                  </a:cxn>
                  <a:cxn ang="0">
                    <a:pos x="150" y="56"/>
                  </a:cxn>
                  <a:cxn ang="0">
                    <a:pos x="151" y="54"/>
                  </a:cxn>
                  <a:cxn ang="0">
                    <a:pos x="151" y="52"/>
                  </a:cxn>
                  <a:cxn ang="0">
                    <a:pos x="148" y="49"/>
                  </a:cxn>
                  <a:cxn ang="0">
                    <a:pos x="53" y="49"/>
                  </a:cxn>
                  <a:cxn ang="0">
                    <a:pos x="34" y="31"/>
                  </a:cxn>
                  <a:cxn ang="0">
                    <a:pos x="32" y="33"/>
                  </a:cxn>
                  <a:cxn ang="0">
                    <a:pos x="11" y="33"/>
                  </a:cxn>
                  <a:cxn ang="0">
                    <a:pos x="14" y="30"/>
                  </a:cxn>
                  <a:cxn ang="0">
                    <a:pos x="17" y="31"/>
                  </a:cxn>
                  <a:cxn ang="0">
                    <a:pos x="15" y="27"/>
                  </a:cxn>
                  <a:cxn ang="0">
                    <a:pos x="12" y="25"/>
                  </a:cxn>
                  <a:cxn ang="0">
                    <a:pos x="12" y="29"/>
                  </a:cxn>
                  <a:cxn ang="0">
                    <a:pos x="8" y="32"/>
                  </a:cxn>
                  <a:cxn ang="0">
                    <a:pos x="13" y="20"/>
                  </a:cxn>
                  <a:cxn ang="0">
                    <a:pos x="22" y="14"/>
                  </a:cxn>
                  <a:cxn ang="0">
                    <a:pos x="32" y="14"/>
                  </a:cxn>
                  <a:cxn ang="0">
                    <a:pos x="34" y="15"/>
                  </a:cxn>
                  <a:cxn ang="0">
                    <a:pos x="34" y="17"/>
                  </a:cxn>
                  <a:cxn ang="0">
                    <a:pos x="34" y="31"/>
                  </a:cxn>
                  <a:cxn ang="0">
                    <a:pos x="34" y="31"/>
                  </a:cxn>
                  <a:cxn ang="0">
                    <a:pos x="34" y="31"/>
                  </a:cxn>
                </a:cxnLst>
                <a:rect l="0" t="0" r="r" b="b"/>
                <a:pathLst>
                  <a:path w="151" h="59">
                    <a:moveTo>
                      <a:pt x="53" y="49"/>
                    </a:moveTo>
                    <a:cubicBezTo>
                      <a:pt x="48" y="49"/>
                      <a:pt x="44" y="45"/>
                      <a:pt x="44" y="40"/>
                    </a:cubicBezTo>
                    <a:cubicBezTo>
                      <a:pt x="44" y="4"/>
                      <a:pt x="44" y="4"/>
                      <a:pt x="44" y="4"/>
                    </a:cubicBezTo>
                    <a:cubicBezTo>
                      <a:pt x="44" y="3"/>
                      <a:pt x="44" y="2"/>
                      <a:pt x="45" y="2"/>
                    </a:cubicBezTo>
                    <a:cubicBezTo>
                      <a:pt x="46" y="2"/>
                      <a:pt x="46" y="2"/>
                      <a:pt x="46" y="2"/>
                    </a:cubicBezTo>
                    <a:cubicBezTo>
                      <a:pt x="47" y="2"/>
                      <a:pt x="47" y="2"/>
                      <a:pt x="47" y="1"/>
                    </a:cubicBezTo>
                    <a:cubicBezTo>
                      <a:pt x="47" y="0"/>
                      <a:pt x="47" y="0"/>
                      <a:pt x="46" y="0"/>
                    </a:cubicBezTo>
                    <a:cubicBezTo>
                      <a:pt x="40" y="0"/>
                      <a:pt x="40" y="0"/>
                      <a:pt x="40" y="0"/>
                    </a:cubicBezTo>
                    <a:cubicBezTo>
                      <a:pt x="39" y="0"/>
                      <a:pt x="37" y="1"/>
                      <a:pt x="37" y="3"/>
                    </a:cubicBezTo>
                    <a:cubicBezTo>
                      <a:pt x="37" y="9"/>
                      <a:pt x="37" y="9"/>
                      <a:pt x="37" y="9"/>
                    </a:cubicBezTo>
                    <a:cubicBezTo>
                      <a:pt x="21" y="9"/>
                      <a:pt x="21" y="9"/>
                      <a:pt x="21" y="9"/>
                    </a:cubicBezTo>
                    <a:cubicBezTo>
                      <a:pt x="14" y="9"/>
                      <a:pt x="9" y="13"/>
                      <a:pt x="7" y="18"/>
                    </a:cubicBezTo>
                    <a:cubicBezTo>
                      <a:pt x="2" y="30"/>
                      <a:pt x="2" y="30"/>
                      <a:pt x="2" y="30"/>
                    </a:cubicBezTo>
                    <a:cubicBezTo>
                      <a:pt x="1" y="33"/>
                      <a:pt x="0" y="36"/>
                      <a:pt x="0" y="39"/>
                    </a:cubicBezTo>
                    <a:cubicBezTo>
                      <a:pt x="0" y="59"/>
                      <a:pt x="0" y="59"/>
                      <a:pt x="0" y="59"/>
                    </a:cubicBezTo>
                    <a:cubicBezTo>
                      <a:pt x="2" y="54"/>
                      <a:pt x="7" y="51"/>
                      <a:pt x="12" y="51"/>
                    </a:cubicBezTo>
                    <a:cubicBezTo>
                      <a:pt x="17" y="51"/>
                      <a:pt x="21" y="53"/>
                      <a:pt x="24" y="57"/>
                    </a:cubicBezTo>
                    <a:cubicBezTo>
                      <a:pt x="98" y="57"/>
                      <a:pt x="98" y="57"/>
                      <a:pt x="98" y="57"/>
                    </a:cubicBezTo>
                    <a:cubicBezTo>
                      <a:pt x="100" y="53"/>
                      <a:pt x="105" y="51"/>
                      <a:pt x="109" y="51"/>
                    </a:cubicBezTo>
                    <a:cubicBezTo>
                      <a:pt x="114" y="51"/>
                      <a:pt x="118" y="53"/>
                      <a:pt x="121" y="57"/>
                    </a:cubicBezTo>
                    <a:cubicBezTo>
                      <a:pt x="122" y="57"/>
                      <a:pt x="122" y="57"/>
                      <a:pt x="122" y="57"/>
                    </a:cubicBezTo>
                    <a:cubicBezTo>
                      <a:pt x="125" y="53"/>
                      <a:pt x="129" y="51"/>
                      <a:pt x="134" y="51"/>
                    </a:cubicBezTo>
                    <a:cubicBezTo>
                      <a:pt x="138" y="51"/>
                      <a:pt x="143" y="53"/>
                      <a:pt x="145" y="57"/>
                    </a:cubicBezTo>
                    <a:cubicBezTo>
                      <a:pt x="148" y="57"/>
                      <a:pt x="148" y="57"/>
                      <a:pt x="148" y="57"/>
                    </a:cubicBezTo>
                    <a:cubicBezTo>
                      <a:pt x="149" y="57"/>
                      <a:pt x="150" y="57"/>
                      <a:pt x="150" y="56"/>
                    </a:cubicBezTo>
                    <a:cubicBezTo>
                      <a:pt x="151" y="56"/>
                      <a:pt x="151" y="55"/>
                      <a:pt x="151" y="54"/>
                    </a:cubicBezTo>
                    <a:cubicBezTo>
                      <a:pt x="151" y="52"/>
                      <a:pt x="151" y="52"/>
                      <a:pt x="151" y="52"/>
                    </a:cubicBezTo>
                    <a:cubicBezTo>
                      <a:pt x="151" y="50"/>
                      <a:pt x="150" y="49"/>
                      <a:pt x="148" y="49"/>
                    </a:cubicBezTo>
                    <a:lnTo>
                      <a:pt x="53" y="49"/>
                    </a:lnTo>
                    <a:close/>
                    <a:moveTo>
                      <a:pt x="34" y="31"/>
                    </a:moveTo>
                    <a:cubicBezTo>
                      <a:pt x="34" y="32"/>
                      <a:pt x="33" y="33"/>
                      <a:pt x="32" y="33"/>
                    </a:cubicBezTo>
                    <a:cubicBezTo>
                      <a:pt x="11" y="33"/>
                      <a:pt x="11" y="33"/>
                      <a:pt x="11" y="33"/>
                    </a:cubicBezTo>
                    <a:cubicBezTo>
                      <a:pt x="14" y="30"/>
                      <a:pt x="14" y="30"/>
                      <a:pt x="14" y="30"/>
                    </a:cubicBezTo>
                    <a:cubicBezTo>
                      <a:pt x="15" y="31"/>
                      <a:pt x="16" y="31"/>
                      <a:pt x="17" y="31"/>
                    </a:cubicBezTo>
                    <a:cubicBezTo>
                      <a:pt x="17" y="30"/>
                      <a:pt x="17" y="28"/>
                      <a:pt x="15" y="27"/>
                    </a:cubicBezTo>
                    <a:cubicBezTo>
                      <a:pt x="14" y="25"/>
                      <a:pt x="12" y="25"/>
                      <a:pt x="12" y="25"/>
                    </a:cubicBezTo>
                    <a:cubicBezTo>
                      <a:pt x="11" y="26"/>
                      <a:pt x="11" y="27"/>
                      <a:pt x="12" y="29"/>
                    </a:cubicBezTo>
                    <a:cubicBezTo>
                      <a:pt x="8" y="32"/>
                      <a:pt x="8" y="32"/>
                      <a:pt x="8" y="32"/>
                    </a:cubicBezTo>
                    <a:cubicBezTo>
                      <a:pt x="13" y="20"/>
                      <a:pt x="13" y="20"/>
                      <a:pt x="13" y="20"/>
                    </a:cubicBezTo>
                    <a:cubicBezTo>
                      <a:pt x="15" y="17"/>
                      <a:pt x="18" y="14"/>
                      <a:pt x="22" y="14"/>
                    </a:cubicBezTo>
                    <a:cubicBezTo>
                      <a:pt x="32" y="14"/>
                      <a:pt x="32" y="14"/>
                      <a:pt x="32" y="14"/>
                    </a:cubicBezTo>
                    <a:cubicBezTo>
                      <a:pt x="32" y="14"/>
                      <a:pt x="33" y="14"/>
                      <a:pt x="34" y="15"/>
                    </a:cubicBezTo>
                    <a:cubicBezTo>
                      <a:pt x="34" y="15"/>
                      <a:pt x="34" y="16"/>
                      <a:pt x="34" y="17"/>
                    </a:cubicBezTo>
                    <a:lnTo>
                      <a:pt x="34" y="31"/>
                    </a:lnTo>
                    <a:close/>
                    <a:moveTo>
                      <a:pt x="34" y="31"/>
                    </a:moveTo>
                    <a:cubicBezTo>
                      <a:pt x="34" y="31"/>
                      <a:pt x="34" y="31"/>
                      <a:pt x="34" y="31"/>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7" name="Freeform 16"/>
              <p:cNvSpPr>
                <a:spLocks noEditPoints="1"/>
              </p:cNvSpPr>
              <p:nvPr/>
            </p:nvSpPr>
            <p:spPr bwMode="auto">
              <a:xfrm>
                <a:off x="5765800" y="2771775"/>
                <a:ext cx="390525" cy="109537"/>
              </a:xfrm>
              <a:custGeom>
                <a:avLst/>
                <a:gdLst/>
                <a:ahLst/>
                <a:cxnLst>
                  <a:cxn ang="0">
                    <a:pos x="102" y="6"/>
                  </a:cxn>
                  <a:cxn ang="0">
                    <a:pos x="96" y="0"/>
                  </a:cxn>
                  <a:cxn ang="0">
                    <a:pos x="6" y="0"/>
                  </a:cxn>
                  <a:cxn ang="0">
                    <a:pos x="0" y="6"/>
                  </a:cxn>
                  <a:cxn ang="0">
                    <a:pos x="0" y="21"/>
                  </a:cxn>
                  <a:cxn ang="0">
                    <a:pos x="6" y="28"/>
                  </a:cxn>
                  <a:cxn ang="0">
                    <a:pos x="96" y="28"/>
                  </a:cxn>
                  <a:cxn ang="0">
                    <a:pos x="102" y="21"/>
                  </a:cxn>
                  <a:cxn ang="0">
                    <a:pos x="102" y="6"/>
                  </a:cxn>
                  <a:cxn ang="0">
                    <a:pos x="48" y="22"/>
                  </a:cxn>
                  <a:cxn ang="0">
                    <a:pos x="41" y="15"/>
                  </a:cxn>
                  <a:cxn ang="0">
                    <a:pos x="48" y="3"/>
                  </a:cxn>
                  <a:cxn ang="0">
                    <a:pos x="55" y="15"/>
                  </a:cxn>
                  <a:cxn ang="0">
                    <a:pos x="48" y="22"/>
                  </a:cxn>
                  <a:cxn ang="0">
                    <a:pos x="48" y="22"/>
                  </a:cxn>
                  <a:cxn ang="0">
                    <a:pos x="48" y="22"/>
                  </a:cxn>
                </a:cxnLst>
                <a:rect l="0" t="0" r="r" b="b"/>
                <a:pathLst>
                  <a:path w="102" h="28">
                    <a:moveTo>
                      <a:pt x="102" y="6"/>
                    </a:moveTo>
                    <a:cubicBezTo>
                      <a:pt x="102" y="3"/>
                      <a:pt x="99" y="0"/>
                      <a:pt x="96" y="0"/>
                    </a:cubicBezTo>
                    <a:cubicBezTo>
                      <a:pt x="6" y="0"/>
                      <a:pt x="6" y="0"/>
                      <a:pt x="6" y="0"/>
                    </a:cubicBezTo>
                    <a:cubicBezTo>
                      <a:pt x="2" y="0"/>
                      <a:pt x="0" y="3"/>
                      <a:pt x="0" y="6"/>
                    </a:cubicBezTo>
                    <a:cubicBezTo>
                      <a:pt x="0" y="21"/>
                      <a:pt x="0" y="21"/>
                      <a:pt x="0" y="21"/>
                    </a:cubicBezTo>
                    <a:cubicBezTo>
                      <a:pt x="0" y="25"/>
                      <a:pt x="3" y="28"/>
                      <a:pt x="6" y="28"/>
                    </a:cubicBezTo>
                    <a:cubicBezTo>
                      <a:pt x="96" y="28"/>
                      <a:pt x="96" y="28"/>
                      <a:pt x="96" y="28"/>
                    </a:cubicBezTo>
                    <a:cubicBezTo>
                      <a:pt x="99" y="28"/>
                      <a:pt x="102" y="25"/>
                      <a:pt x="102" y="21"/>
                    </a:cubicBezTo>
                    <a:lnTo>
                      <a:pt x="102" y="6"/>
                    </a:lnTo>
                    <a:close/>
                    <a:moveTo>
                      <a:pt x="48" y="22"/>
                    </a:moveTo>
                    <a:cubicBezTo>
                      <a:pt x="44" y="22"/>
                      <a:pt x="41" y="19"/>
                      <a:pt x="41" y="15"/>
                    </a:cubicBezTo>
                    <a:cubicBezTo>
                      <a:pt x="41" y="11"/>
                      <a:pt x="48" y="3"/>
                      <a:pt x="48" y="3"/>
                    </a:cubicBezTo>
                    <a:cubicBezTo>
                      <a:pt x="48" y="3"/>
                      <a:pt x="55" y="11"/>
                      <a:pt x="55" y="15"/>
                    </a:cubicBezTo>
                    <a:cubicBezTo>
                      <a:pt x="55" y="19"/>
                      <a:pt x="52" y="22"/>
                      <a:pt x="48" y="22"/>
                    </a:cubicBezTo>
                    <a:close/>
                    <a:moveTo>
                      <a:pt x="48" y="22"/>
                    </a:moveTo>
                    <a:cubicBezTo>
                      <a:pt x="48" y="22"/>
                      <a:pt x="48" y="22"/>
                      <a:pt x="48" y="22"/>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8" name="Freeform 17"/>
              <p:cNvSpPr>
                <a:spLocks noEditPoints="1"/>
              </p:cNvSpPr>
              <p:nvPr/>
            </p:nvSpPr>
            <p:spPr bwMode="auto">
              <a:xfrm>
                <a:off x="5586413" y="2916238"/>
                <a:ext cx="80963" cy="82550"/>
              </a:xfrm>
              <a:custGeom>
                <a:avLst/>
                <a:gdLst/>
                <a:ahLst/>
                <a:cxnLst>
                  <a:cxn ang="0">
                    <a:pos x="21" y="11"/>
                  </a:cxn>
                  <a:cxn ang="0">
                    <a:pos x="11" y="21"/>
                  </a:cxn>
                  <a:cxn ang="0">
                    <a:pos x="0" y="11"/>
                  </a:cxn>
                  <a:cxn ang="0">
                    <a:pos x="11" y="0"/>
                  </a:cxn>
                  <a:cxn ang="0">
                    <a:pos x="21" y="11"/>
                  </a:cxn>
                  <a:cxn ang="0">
                    <a:pos x="21" y="11"/>
                  </a:cxn>
                  <a:cxn ang="0">
                    <a:pos x="21" y="11"/>
                  </a:cxn>
                </a:cxnLst>
                <a:rect l="0" t="0" r="r" b="b"/>
                <a:pathLst>
                  <a:path w="21" h="21">
                    <a:moveTo>
                      <a:pt x="21" y="11"/>
                    </a:moveTo>
                    <a:cubicBezTo>
                      <a:pt x="21" y="16"/>
                      <a:pt x="16" y="21"/>
                      <a:pt x="11" y="21"/>
                    </a:cubicBezTo>
                    <a:cubicBezTo>
                      <a:pt x="5" y="21"/>
                      <a:pt x="0" y="16"/>
                      <a:pt x="0" y="11"/>
                    </a:cubicBezTo>
                    <a:cubicBezTo>
                      <a:pt x="0" y="5"/>
                      <a:pt x="5" y="0"/>
                      <a:pt x="11" y="0"/>
                    </a:cubicBezTo>
                    <a:cubicBezTo>
                      <a:pt x="16" y="0"/>
                      <a:pt x="21" y="5"/>
                      <a:pt x="21" y="11"/>
                    </a:cubicBezTo>
                    <a:close/>
                    <a:moveTo>
                      <a:pt x="21" y="11"/>
                    </a:moveTo>
                    <a:cubicBezTo>
                      <a:pt x="21" y="11"/>
                      <a:pt x="21" y="11"/>
                      <a:pt x="21" y="11"/>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9" name="Freeform 18"/>
              <p:cNvSpPr>
                <a:spLocks noEditPoints="1"/>
              </p:cNvSpPr>
              <p:nvPr/>
            </p:nvSpPr>
            <p:spPr bwMode="auto">
              <a:xfrm>
                <a:off x="5957888" y="2916238"/>
                <a:ext cx="79375" cy="82550"/>
              </a:xfrm>
              <a:custGeom>
                <a:avLst/>
                <a:gdLst/>
                <a:ahLst/>
                <a:cxnLst>
                  <a:cxn ang="0">
                    <a:pos x="21" y="11"/>
                  </a:cxn>
                  <a:cxn ang="0">
                    <a:pos x="10" y="21"/>
                  </a:cxn>
                  <a:cxn ang="0">
                    <a:pos x="0" y="11"/>
                  </a:cxn>
                  <a:cxn ang="0">
                    <a:pos x="10" y="0"/>
                  </a:cxn>
                  <a:cxn ang="0">
                    <a:pos x="21" y="11"/>
                  </a:cxn>
                  <a:cxn ang="0">
                    <a:pos x="21" y="11"/>
                  </a:cxn>
                  <a:cxn ang="0">
                    <a:pos x="21" y="11"/>
                  </a:cxn>
                </a:cxnLst>
                <a:rect l="0" t="0" r="r" b="b"/>
                <a:pathLst>
                  <a:path w="21" h="21">
                    <a:moveTo>
                      <a:pt x="21" y="11"/>
                    </a:moveTo>
                    <a:cubicBezTo>
                      <a:pt x="21" y="16"/>
                      <a:pt x="16" y="21"/>
                      <a:pt x="10" y="21"/>
                    </a:cubicBezTo>
                    <a:cubicBezTo>
                      <a:pt x="5" y="21"/>
                      <a:pt x="0" y="16"/>
                      <a:pt x="0" y="11"/>
                    </a:cubicBezTo>
                    <a:cubicBezTo>
                      <a:pt x="0" y="5"/>
                      <a:pt x="5" y="0"/>
                      <a:pt x="10" y="0"/>
                    </a:cubicBezTo>
                    <a:cubicBezTo>
                      <a:pt x="16" y="0"/>
                      <a:pt x="21" y="5"/>
                      <a:pt x="21" y="11"/>
                    </a:cubicBezTo>
                    <a:close/>
                    <a:moveTo>
                      <a:pt x="21" y="11"/>
                    </a:moveTo>
                    <a:cubicBezTo>
                      <a:pt x="21" y="11"/>
                      <a:pt x="21" y="11"/>
                      <a:pt x="21" y="11"/>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80" name="Freeform 19"/>
              <p:cNvSpPr>
                <a:spLocks noEditPoints="1"/>
              </p:cNvSpPr>
              <p:nvPr/>
            </p:nvSpPr>
            <p:spPr bwMode="auto">
              <a:xfrm>
                <a:off x="6048375" y="2916238"/>
                <a:ext cx="80963" cy="82550"/>
              </a:xfrm>
              <a:custGeom>
                <a:avLst/>
                <a:gdLst/>
                <a:ahLst/>
                <a:cxnLst>
                  <a:cxn ang="0">
                    <a:pos x="21" y="11"/>
                  </a:cxn>
                  <a:cxn ang="0">
                    <a:pos x="11" y="21"/>
                  </a:cxn>
                  <a:cxn ang="0">
                    <a:pos x="0" y="11"/>
                  </a:cxn>
                  <a:cxn ang="0">
                    <a:pos x="11" y="0"/>
                  </a:cxn>
                  <a:cxn ang="0">
                    <a:pos x="21" y="11"/>
                  </a:cxn>
                  <a:cxn ang="0">
                    <a:pos x="21" y="11"/>
                  </a:cxn>
                  <a:cxn ang="0">
                    <a:pos x="21" y="11"/>
                  </a:cxn>
                </a:cxnLst>
                <a:rect l="0" t="0" r="r" b="b"/>
                <a:pathLst>
                  <a:path w="21" h="21">
                    <a:moveTo>
                      <a:pt x="21" y="11"/>
                    </a:moveTo>
                    <a:cubicBezTo>
                      <a:pt x="21" y="16"/>
                      <a:pt x="16" y="21"/>
                      <a:pt x="11" y="21"/>
                    </a:cubicBezTo>
                    <a:cubicBezTo>
                      <a:pt x="5" y="21"/>
                      <a:pt x="0" y="16"/>
                      <a:pt x="0" y="11"/>
                    </a:cubicBezTo>
                    <a:cubicBezTo>
                      <a:pt x="0" y="5"/>
                      <a:pt x="5" y="0"/>
                      <a:pt x="11" y="0"/>
                    </a:cubicBezTo>
                    <a:cubicBezTo>
                      <a:pt x="16" y="0"/>
                      <a:pt x="21" y="5"/>
                      <a:pt x="21" y="11"/>
                    </a:cubicBezTo>
                    <a:close/>
                    <a:moveTo>
                      <a:pt x="21" y="11"/>
                    </a:moveTo>
                    <a:cubicBezTo>
                      <a:pt x="21" y="11"/>
                      <a:pt x="21" y="11"/>
                      <a:pt x="21" y="11"/>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gr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Effect transition="in" filter="fade">
                                      <p:cBhvr>
                                        <p:cTn id="20" dur="500"/>
                                        <p:tgtEl>
                                          <p:spTgt spid="22"/>
                                        </p:tgtEl>
                                      </p:cBhvr>
                                    </p:animEffect>
                                  </p:childTnLst>
                                </p:cTn>
                              </p:par>
                            </p:childTnLst>
                          </p:cTn>
                        </p:par>
                        <p:par>
                          <p:cTn id="21" fill="hold">
                            <p:stCondLst>
                              <p:cond delay="1500"/>
                            </p:stCondLst>
                            <p:childTnLst>
                              <p:par>
                                <p:cTn id="22" presetID="2" presetClass="entr" presetSubtype="8" accel="50000" decel="50000"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18" presetClass="entr" presetSubtype="3"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strips(upRight)">
                                      <p:cBhvr>
                                        <p:cTn id="29" dur="500"/>
                                        <p:tgtEl>
                                          <p:spTgt spid="13"/>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par>
                          <p:cTn id="35" fill="hold">
                            <p:stCondLst>
                              <p:cond delay="2500"/>
                            </p:stCondLst>
                            <p:childTnLst>
                              <p:par>
                                <p:cTn id="36" presetID="2" presetClass="entr" presetSubtype="8" accel="50000" decel="50000" fill="hold" nodeType="afterEffect">
                                  <p:stCondLst>
                                    <p:cond delay="0"/>
                                  </p:stCondLst>
                                  <p:childTnLst>
                                    <p:set>
                                      <p:cBhvr>
                                        <p:cTn id="37" dur="1" fill="hold">
                                          <p:stCondLst>
                                            <p:cond delay="0"/>
                                          </p:stCondLst>
                                        </p:cTn>
                                        <p:tgtEl>
                                          <p:spTgt spid="37"/>
                                        </p:tgtEl>
                                        <p:attrNameLst>
                                          <p:attrName>style.visibility</p:attrName>
                                        </p:attrNameLst>
                                      </p:cBhvr>
                                      <p:to>
                                        <p:strVal val="visible"/>
                                      </p:to>
                                    </p:set>
                                    <p:anim calcmode="lin" valueType="num">
                                      <p:cBhvr additive="base">
                                        <p:cTn id="38" dur="500" fill="hold"/>
                                        <p:tgtEl>
                                          <p:spTgt spid="37"/>
                                        </p:tgtEl>
                                        <p:attrNameLst>
                                          <p:attrName>ppt_x</p:attrName>
                                        </p:attrNameLst>
                                      </p:cBhvr>
                                      <p:tavLst>
                                        <p:tav tm="0">
                                          <p:val>
                                            <p:strVal val="0-#ppt_w/2"/>
                                          </p:val>
                                        </p:tav>
                                        <p:tav tm="100000">
                                          <p:val>
                                            <p:strVal val="#ppt_x"/>
                                          </p:val>
                                        </p:tav>
                                      </p:tavLst>
                                    </p:anim>
                                    <p:anim calcmode="lin" valueType="num">
                                      <p:cBhvr additive="base">
                                        <p:cTn id="39" dur="500" fill="hold"/>
                                        <p:tgtEl>
                                          <p:spTgt spid="37"/>
                                        </p:tgtEl>
                                        <p:attrNameLst>
                                          <p:attrName>ppt_y</p:attrName>
                                        </p:attrNameLst>
                                      </p:cBhvr>
                                      <p:tavLst>
                                        <p:tav tm="0">
                                          <p:val>
                                            <p:strVal val="#ppt_y"/>
                                          </p:val>
                                        </p:tav>
                                        <p:tav tm="100000">
                                          <p:val>
                                            <p:strVal val="#ppt_y"/>
                                          </p:val>
                                        </p:tav>
                                      </p:tavLst>
                                    </p:anim>
                                  </p:childTnLst>
                                </p:cTn>
                              </p:par>
                            </p:childTnLst>
                          </p:cTn>
                        </p:par>
                        <p:par>
                          <p:cTn id="40" fill="hold">
                            <p:stCondLst>
                              <p:cond delay="3000"/>
                            </p:stCondLst>
                            <p:childTnLst>
                              <p:par>
                                <p:cTn id="41" presetID="18" presetClass="entr" presetSubtype="3"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strips(upRight)">
                                      <p:cBhvr>
                                        <p:cTn id="43" dur="500"/>
                                        <p:tgtEl>
                                          <p:spTgt spid="36"/>
                                        </p:tgtEl>
                                      </p:cBhvr>
                                    </p:animEffect>
                                  </p:childTnLst>
                                </p:cTn>
                              </p:par>
                              <p:par>
                                <p:cTn id="44" presetID="53" presetClass="entr" presetSubtype="16" fill="hold" nodeType="withEffect">
                                  <p:stCondLst>
                                    <p:cond delay="0"/>
                                  </p:stCondLst>
                                  <p:childTnLst>
                                    <p:set>
                                      <p:cBhvr>
                                        <p:cTn id="45" dur="1" fill="hold">
                                          <p:stCondLst>
                                            <p:cond delay="0"/>
                                          </p:stCondLst>
                                        </p:cTn>
                                        <p:tgtEl>
                                          <p:spTgt spid="42"/>
                                        </p:tgtEl>
                                        <p:attrNameLst>
                                          <p:attrName>style.visibility</p:attrName>
                                        </p:attrNameLst>
                                      </p:cBhvr>
                                      <p:to>
                                        <p:strVal val="visible"/>
                                      </p:to>
                                    </p:set>
                                    <p:anim calcmode="lin" valueType="num">
                                      <p:cBhvr>
                                        <p:cTn id="46" dur="500" fill="hold"/>
                                        <p:tgtEl>
                                          <p:spTgt spid="42"/>
                                        </p:tgtEl>
                                        <p:attrNameLst>
                                          <p:attrName>ppt_w</p:attrName>
                                        </p:attrNameLst>
                                      </p:cBhvr>
                                      <p:tavLst>
                                        <p:tav tm="0">
                                          <p:val>
                                            <p:fltVal val="0"/>
                                          </p:val>
                                        </p:tav>
                                        <p:tav tm="100000">
                                          <p:val>
                                            <p:strVal val="#ppt_w"/>
                                          </p:val>
                                        </p:tav>
                                      </p:tavLst>
                                    </p:anim>
                                    <p:anim calcmode="lin" valueType="num">
                                      <p:cBhvr>
                                        <p:cTn id="47" dur="500" fill="hold"/>
                                        <p:tgtEl>
                                          <p:spTgt spid="42"/>
                                        </p:tgtEl>
                                        <p:attrNameLst>
                                          <p:attrName>ppt_h</p:attrName>
                                        </p:attrNameLst>
                                      </p:cBhvr>
                                      <p:tavLst>
                                        <p:tav tm="0">
                                          <p:val>
                                            <p:fltVal val="0"/>
                                          </p:val>
                                        </p:tav>
                                        <p:tav tm="100000">
                                          <p:val>
                                            <p:strVal val="#ppt_h"/>
                                          </p:val>
                                        </p:tav>
                                      </p:tavLst>
                                    </p:anim>
                                    <p:animEffect transition="in" filter="fade">
                                      <p:cBhvr>
                                        <p:cTn id="48" dur="500"/>
                                        <p:tgtEl>
                                          <p:spTgt spid="42"/>
                                        </p:tgtEl>
                                      </p:cBhvr>
                                    </p:animEffect>
                                  </p:childTnLst>
                                </p:cTn>
                              </p:par>
                            </p:childTnLst>
                          </p:cTn>
                        </p:par>
                        <p:par>
                          <p:cTn id="49" fill="hold">
                            <p:stCondLst>
                              <p:cond delay="3500"/>
                            </p:stCondLst>
                            <p:childTnLst>
                              <p:par>
                                <p:cTn id="50" presetID="2" presetClass="entr" presetSubtype="2" accel="50000" decel="50000"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 calcmode="lin" valueType="num">
                                      <p:cBhvr additive="base">
                                        <p:cTn id="52" dur="500" fill="hold"/>
                                        <p:tgtEl>
                                          <p:spTgt spid="59"/>
                                        </p:tgtEl>
                                        <p:attrNameLst>
                                          <p:attrName>ppt_x</p:attrName>
                                        </p:attrNameLst>
                                      </p:cBhvr>
                                      <p:tavLst>
                                        <p:tav tm="0">
                                          <p:val>
                                            <p:strVal val="1+#ppt_w/2"/>
                                          </p:val>
                                        </p:tav>
                                        <p:tav tm="100000">
                                          <p:val>
                                            <p:strVal val="#ppt_x"/>
                                          </p:val>
                                        </p:tav>
                                      </p:tavLst>
                                    </p:anim>
                                    <p:anim calcmode="lin" valueType="num">
                                      <p:cBhvr additive="base">
                                        <p:cTn id="53" dur="500" fill="hold"/>
                                        <p:tgtEl>
                                          <p:spTgt spid="59"/>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18" presetClass="entr" presetSubtype="12" fill="hold"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strips(downLeft)">
                                      <p:cBhvr>
                                        <p:cTn id="57" dur="500"/>
                                        <p:tgtEl>
                                          <p:spTgt spid="58"/>
                                        </p:tgtEl>
                                      </p:cBhvr>
                                    </p:animEffect>
                                  </p:childTnLst>
                                </p:cTn>
                              </p:par>
                              <p:par>
                                <p:cTn id="58" presetID="53" presetClass="entr" presetSubtype="16" fill="hold" nodeType="withEffect">
                                  <p:stCondLst>
                                    <p:cond delay="0"/>
                                  </p:stCondLst>
                                  <p:childTnLst>
                                    <p:set>
                                      <p:cBhvr>
                                        <p:cTn id="59" dur="1" fill="hold">
                                          <p:stCondLst>
                                            <p:cond delay="0"/>
                                          </p:stCondLst>
                                        </p:cTn>
                                        <p:tgtEl>
                                          <p:spTgt spid="73"/>
                                        </p:tgtEl>
                                        <p:attrNameLst>
                                          <p:attrName>style.visibility</p:attrName>
                                        </p:attrNameLst>
                                      </p:cBhvr>
                                      <p:to>
                                        <p:strVal val="visible"/>
                                      </p:to>
                                    </p:set>
                                    <p:anim calcmode="lin" valueType="num">
                                      <p:cBhvr>
                                        <p:cTn id="60" dur="500" fill="hold"/>
                                        <p:tgtEl>
                                          <p:spTgt spid="73"/>
                                        </p:tgtEl>
                                        <p:attrNameLst>
                                          <p:attrName>ppt_w</p:attrName>
                                        </p:attrNameLst>
                                      </p:cBhvr>
                                      <p:tavLst>
                                        <p:tav tm="0">
                                          <p:val>
                                            <p:fltVal val="0"/>
                                          </p:val>
                                        </p:tav>
                                        <p:tav tm="100000">
                                          <p:val>
                                            <p:strVal val="#ppt_w"/>
                                          </p:val>
                                        </p:tav>
                                      </p:tavLst>
                                    </p:anim>
                                    <p:anim calcmode="lin" valueType="num">
                                      <p:cBhvr>
                                        <p:cTn id="61" dur="500" fill="hold"/>
                                        <p:tgtEl>
                                          <p:spTgt spid="73"/>
                                        </p:tgtEl>
                                        <p:attrNameLst>
                                          <p:attrName>ppt_h</p:attrName>
                                        </p:attrNameLst>
                                      </p:cBhvr>
                                      <p:tavLst>
                                        <p:tav tm="0">
                                          <p:val>
                                            <p:fltVal val="0"/>
                                          </p:val>
                                        </p:tav>
                                        <p:tav tm="100000">
                                          <p:val>
                                            <p:strVal val="#ppt_h"/>
                                          </p:val>
                                        </p:tav>
                                      </p:tavLst>
                                    </p:anim>
                                    <p:animEffect transition="in" filter="fade">
                                      <p:cBhvr>
                                        <p:cTn id="62" dur="500"/>
                                        <p:tgtEl>
                                          <p:spTgt spid="73"/>
                                        </p:tgtEl>
                                      </p:cBhvr>
                                    </p:animEffect>
                                  </p:childTnLst>
                                </p:cTn>
                              </p:par>
                            </p:childTnLst>
                          </p:cTn>
                        </p:par>
                        <p:par>
                          <p:cTn id="63" fill="hold">
                            <p:stCondLst>
                              <p:cond delay="4500"/>
                            </p:stCondLst>
                            <p:childTnLst>
                              <p:par>
                                <p:cTn id="64" presetID="2" presetClass="entr" presetSubtype="2" accel="50000" decel="50000" fill="hold" nodeType="afterEffect">
                                  <p:stCondLst>
                                    <p:cond delay="0"/>
                                  </p:stCondLst>
                                  <p:childTnLst>
                                    <p:set>
                                      <p:cBhvr>
                                        <p:cTn id="65" dur="1" fill="hold">
                                          <p:stCondLst>
                                            <p:cond delay="0"/>
                                          </p:stCondLst>
                                        </p:cTn>
                                        <p:tgtEl>
                                          <p:spTgt spid="64"/>
                                        </p:tgtEl>
                                        <p:attrNameLst>
                                          <p:attrName>style.visibility</p:attrName>
                                        </p:attrNameLst>
                                      </p:cBhvr>
                                      <p:to>
                                        <p:strVal val="visible"/>
                                      </p:to>
                                    </p:set>
                                    <p:anim calcmode="lin" valueType="num">
                                      <p:cBhvr additive="base">
                                        <p:cTn id="66" dur="500" fill="hold"/>
                                        <p:tgtEl>
                                          <p:spTgt spid="64"/>
                                        </p:tgtEl>
                                        <p:attrNameLst>
                                          <p:attrName>ppt_x</p:attrName>
                                        </p:attrNameLst>
                                      </p:cBhvr>
                                      <p:tavLst>
                                        <p:tav tm="0">
                                          <p:val>
                                            <p:strVal val="1+#ppt_w/2"/>
                                          </p:val>
                                        </p:tav>
                                        <p:tav tm="100000">
                                          <p:val>
                                            <p:strVal val="#ppt_x"/>
                                          </p:val>
                                        </p:tav>
                                      </p:tavLst>
                                    </p:anim>
                                    <p:anim calcmode="lin" valueType="num">
                                      <p:cBhvr additive="base">
                                        <p:cTn id="67" dur="500" fill="hold"/>
                                        <p:tgtEl>
                                          <p:spTgt spid="64"/>
                                        </p:tgtEl>
                                        <p:attrNameLst>
                                          <p:attrName>ppt_y</p:attrName>
                                        </p:attrNameLst>
                                      </p:cBhvr>
                                      <p:tavLst>
                                        <p:tav tm="0">
                                          <p:val>
                                            <p:strVal val="#ppt_y"/>
                                          </p:val>
                                        </p:tav>
                                        <p:tav tm="100000">
                                          <p:val>
                                            <p:strVal val="#ppt_y"/>
                                          </p:val>
                                        </p:tav>
                                      </p:tavLst>
                                    </p:anim>
                                  </p:childTnLst>
                                </p:cTn>
                              </p:par>
                            </p:childTnLst>
                          </p:cTn>
                        </p:par>
                        <p:par>
                          <p:cTn id="68" fill="hold">
                            <p:stCondLst>
                              <p:cond delay="5000"/>
                            </p:stCondLst>
                            <p:childTnLst>
                              <p:par>
                                <p:cTn id="69" presetID="18" presetClass="entr" presetSubtype="12" fill="hold" nodeType="afterEffect">
                                  <p:stCondLst>
                                    <p:cond delay="0"/>
                                  </p:stCondLst>
                                  <p:childTnLst>
                                    <p:set>
                                      <p:cBhvr>
                                        <p:cTn id="70" dur="1" fill="hold">
                                          <p:stCondLst>
                                            <p:cond delay="0"/>
                                          </p:stCondLst>
                                        </p:cTn>
                                        <p:tgtEl>
                                          <p:spTgt spid="69"/>
                                        </p:tgtEl>
                                        <p:attrNameLst>
                                          <p:attrName>style.visibility</p:attrName>
                                        </p:attrNameLst>
                                      </p:cBhvr>
                                      <p:to>
                                        <p:strVal val="visible"/>
                                      </p:to>
                                    </p:set>
                                    <p:animEffect transition="in" filter="strips(downLeft)">
                                      <p:cBhvr>
                                        <p:cTn id="71" dur="500"/>
                                        <p:tgtEl>
                                          <p:spTgt spid="69"/>
                                        </p:tgtEl>
                                      </p:cBhvr>
                                    </p:animEffect>
                                  </p:childTnLst>
                                </p:cTn>
                              </p:par>
                              <p:par>
                                <p:cTn id="72" presetID="53" presetClass="entr" presetSubtype="16" fill="hold" nodeType="withEffect">
                                  <p:stCondLst>
                                    <p:cond delay="0"/>
                                  </p:stCondLst>
                                  <p:childTnLst>
                                    <p:set>
                                      <p:cBhvr>
                                        <p:cTn id="73" dur="1" fill="hold">
                                          <p:stCondLst>
                                            <p:cond delay="0"/>
                                          </p:stCondLst>
                                        </p:cTn>
                                        <p:tgtEl>
                                          <p:spTgt spid="70"/>
                                        </p:tgtEl>
                                        <p:attrNameLst>
                                          <p:attrName>style.visibility</p:attrName>
                                        </p:attrNameLst>
                                      </p:cBhvr>
                                      <p:to>
                                        <p:strVal val="visible"/>
                                      </p:to>
                                    </p:set>
                                    <p:anim calcmode="lin" valueType="num">
                                      <p:cBhvr>
                                        <p:cTn id="74" dur="500" fill="hold"/>
                                        <p:tgtEl>
                                          <p:spTgt spid="70"/>
                                        </p:tgtEl>
                                        <p:attrNameLst>
                                          <p:attrName>ppt_w</p:attrName>
                                        </p:attrNameLst>
                                      </p:cBhvr>
                                      <p:tavLst>
                                        <p:tav tm="0">
                                          <p:val>
                                            <p:fltVal val="0"/>
                                          </p:val>
                                        </p:tav>
                                        <p:tav tm="100000">
                                          <p:val>
                                            <p:strVal val="#ppt_w"/>
                                          </p:val>
                                        </p:tav>
                                      </p:tavLst>
                                    </p:anim>
                                    <p:anim calcmode="lin" valueType="num">
                                      <p:cBhvr>
                                        <p:cTn id="75" dur="500" fill="hold"/>
                                        <p:tgtEl>
                                          <p:spTgt spid="70"/>
                                        </p:tgtEl>
                                        <p:attrNameLst>
                                          <p:attrName>ppt_h</p:attrName>
                                        </p:attrNameLst>
                                      </p:cBhvr>
                                      <p:tavLst>
                                        <p:tav tm="0">
                                          <p:val>
                                            <p:fltVal val="0"/>
                                          </p:val>
                                        </p:tav>
                                        <p:tav tm="100000">
                                          <p:val>
                                            <p:strVal val="#ppt_h"/>
                                          </p:val>
                                        </p:tav>
                                      </p:tavLst>
                                    </p:anim>
                                    <p:animEffect transition="in" filter="fade">
                                      <p:cBhvr>
                                        <p:cTn id="76"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Freeform 30"/>
          <p:cNvSpPr/>
          <p:nvPr/>
        </p:nvSpPr>
        <p:spPr>
          <a:xfrm>
            <a:off x="600512" y="2521270"/>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gradFill>
            <a:gsLst>
              <a:gs pos="0">
                <a:srgbClr val="2FC542"/>
              </a:gs>
              <a:gs pos="100000">
                <a:srgbClr val="0B9522"/>
              </a:gs>
            </a:gsLst>
            <a:lin ang="3600000" scaled="0"/>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655">
              <a:lnSpc>
                <a:spcPct val="90000"/>
              </a:lnSpc>
              <a:spcBef>
                <a:spcPct val="0"/>
              </a:spcBef>
              <a:spcAft>
                <a:spcPct val="35000"/>
              </a:spcAft>
            </a:pPr>
            <a:endParaRPr lang="en-US" sz="2935" dirty="0"/>
          </a:p>
        </p:txBody>
      </p:sp>
      <p:sp>
        <p:nvSpPr>
          <p:cNvPr id="13" name="Freeform 31"/>
          <p:cNvSpPr/>
          <p:nvPr/>
        </p:nvSpPr>
        <p:spPr>
          <a:xfrm>
            <a:off x="1005385" y="3311963"/>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solidFill>
            <a:schemeClr val="lt1">
              <a:hueOff val="0"/>
              <a:satOff val="0"/>
              <a:lumOff val="0"/>
              <a:alpha val="70000"/>
            </a:schemeClr>
          </a:solidFill>
          <a:ln>
            <a:solidFill>
              <a:srgbClr val="2ABE3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800" lvl="1" indent="-304800" defTabSz="1303655">
              <a:lnSpc>
                <a:spcPct val="90000"/>
              </a:lnSpc>
              <a:spcBef>
                <a:spcPct val="0"/>
              </a:spcBef>
              <a:spcAft>
                <a:spcPct val="15000"/>
              </a:spcAft>
              <a:buChar char="•"/>
            </a:pPr>
            <a:endParaRPr lang="en-US" sz="2935" dirty="0"/>
          </a:p>
        </p:txBody>
      </p:sp>
      <p:sp>
        <p:nvSpPr>
          <p:cNvPr id="16" name="Freeform 32"/>
          <p:cNvSpPr/>
          <p:nvPr/>
        </p:nvSpPr>
        <p:spPr>
          <a:xfrm>
            <a:off x="2695407" y="2670542"/>
            <a:ext cx="635288" cy="492147"/>
          </a:xfrm>
          <a:custGeom>
            <a:avLst/>
            <a:gdLst>
              <a:gd name="connsiteX0" fmla="*/ 0 w 443049"/>
              <a:gd name="connsiteY0" fmla="*/ 68644 h 343222"/>
              <a:gd name="connsiteX1" fmla="*/ 271438 w 443049"/>
              <a:gd name="connsiteY1" fmla="*/ 68644 h 343222"/>
              <a:gd name="connsiteX2" fmla="*/ 271438 w 443049"/>
              <a:gd name="connsiteY2" fmla="*/ 0 h 343222"/>
              <a:gd name="connsiteX3" fmla="*/ 443049 w 443049"/>
              <a:gd name="connsiteY3" fmla="*/ 171611 h 343222"/>
              <a:gd name="connsiteX4" fmla="*/ 271438 w 443049"/>
              <a:gd name="connsiteY4" fmla="*/ 343222 h 343222"/>
              <a:gd name="connsiteX5" fmla="*/ 271438 w 443049"/>
              <a:gd name="connsiteY5" fmla="*/ 274578 h 343222"/>
              <a:gd name="connsiteX6" fmla="*/ 0 w 443049"/>
              <a:gd name="connsiteY6" fmla="*/ 274578 h 343222"/>
              <a:gd name="connsiteX7" fmla="*/ 0 w 443049"/>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49" h="343222">
                <a:moveTo>
                  <a:pt x="0" y="68644"/>
                </a:moveTo>
                <a:lnTo>
                  <a:pt x="271438" y="68644"/>
                </a:lnTo>
                <a:lnTo>
                  <a:pt x="271438" y="0"/>
                </a:lnTo>
                <a:lnTo>
                  <a:pt x="443049" y="171611"/>
                </a:lnTo>
                <a:lnTo>
                  <a:pt x="271438" y="343222"/>
                </a:lnTo>
                <a:lnTo>
                  <a:pt x="271438" y="274578"/>
                </a:lnTo>
                <a:lnTo>
                  <a:pt x="0" y="274578"/>
                </a:lnTo>
                <a:lnTo>
                  <a:pt x="0" y="68644"/>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1525" rIns="137289" bIns="91525" numCol="1" spcCol="1270" anchor="ctr" anchorCtr="0">
            <a:noAutofit/>
          </a:bodyPr>
          <a:lstStyle/>
          <a:p>
            <a:pPr algn="ctr" defTabSz="888365">
              <a:lnSpc>
                <a:spcPct val="90000"/>
              </a:lnSpc>
              <a:spcBef>
                <a:spcPct val="0"/>
              </a:spcBef>
              <a:spcAft>
                <a:spcPct val="35000"/>
              </a:spcAft>
            </a:pPr>
            <a:endParaRPr lang="en-US" sz="2000"/>
          </a:p>
        </p:txBody>
      </p:sp>
      <p:sp>
        <p:nvSpPr>
          <p:cNvPr id="17" name="Freeform 33"/>
          <p:cNvSpPr/>
          <p:nvPr/>
        </p:nvSpPr>
        <p:spPr>
          <a:xfrm>
            <a:off x="3411720" y="2521270"/>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gradFill>
            <a:gsLst>
              <a:gs pos="0">
                <a:srgbClr val="2FC542"/>
              </a:gs>
              <a:gs pos="100000">
                <a:srgbClr val="0B9522"/>
              </a:gs>
            </a:gsLst>
            <a:lin ang="3600000" scaled="0"/>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655">
              <a:lnSpc>
                <a:spcPct val="90000"/>
              </a:lnSpc>
              <a:spcBef>
                <a:spcPct val="0"/>
              </a:spcBef>
              <a:spcAft>
                <a:spcPct val="35000"/>
              </a:spcAft>
            </a:pPr>
            <a:endParaRPr lang="en-US" sz="2935" dirty="0"/>
          </a:p>
        </p:txBody>
      </p:sp>
      <p:sp>
        <p:nvSpPr>
          <p:cNvPr id="18" name="Freeform 34"/>
          <p:cNvSpPr/>
          <p:nvPr/>
        </p:nvSpPr>
        <p:spPr>
          <a:xfrm>
            <a:off x="3816589" y="3311963"/>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solidFill>
            <a:schemeClr val="lt1">
              <a:hueOff val="0"/>
              <a:satOff val="0"/>
              <a:lumOff val="0"/>
              <a:alpha val="70000"/>
            </a:schemeClr>
          </a:solidFill>
          <a:ln>
            <a:solidFill>
              <a:srgbClr val="2ABE3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800" lvl="1" indent="-304800" defTabSz="1303655">
              <a:lnSpc>
                <a:spcPct val="90000"/>
              </a:lnSpc>
              <a:spcBef>
                <a:spcPct val="0"/>
              </a:spcBef>
              <a:spcAft>
                <a:spcPct val="15000"/>
              </a:spcAft>
              <a:buChar char="•"/>
            </a:pPr>
            <a:endParaRPr lang="en-US" sz="2935" dirty="0"/>
          </a:p>
        </p:txBody>
      </p:sp>
      <p:sp>
        <p:nvSpPr>
          <p:cNvPr id="19" name="Freeform 35"/>
          <p:cNvSpPr/>
          <p:nvPr/>
        </p:nvSpPr>
        <p:spPr>
          <a:xfrm>
            <a:off x="5538479" y="2670542"/>
            <a:ext cx="635288" cy="492147"/>
          </a:xfrm>
          <a:custGeom>
            <a:avLst/>
            <a:gdLst>
              <a:gd name="connsiteX0" fmla="*/ 0 w 443049"/>
              <a:gd name="connsiteY0" fmla="*/ 68644 h 343222"/>
              <a:gd name="connsiteX1" fmla="*/ 271438 w 443049"/>
              <a:gd name="connsiteY1" fmla="*/ 68644 h 343222"/>
              <a:gd name="connsiteX2" fmla="*/ 271438 w 443049"/>
              <a:gd name="connsiteY2" fmla="*/ 0 h 343222"/>
              <a:gd name="connsiteX3" fmla="*/ 443049 w 443049"/>
              <a:gd name="connsiteY3" fmla="*/ 171611 h 343222"/>
              <a:gd name="connsiteX4" fmla="*/ 271438 w 443049"/>
              <a:gd name="connsiteY4" fmla="*/ 343222 h 343222"/>
              <a:gd name="connsiteX5" fmla="*/ 271438 w 443049"/>
              <a:gd name="connsiteY5" fmla="*/ 274578 h 343222"/>
              <a:gd name="connsiteX6" fmla="*/ 0 w 443049"/>
              <a:gd name="connsiteY6" fmla="*/ 274578 h 343222"/>
              <a:gd name="connsiteX7" fmla="*/ 0 w 443049"/>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49" h="343222">
                <a:moveTo>
                  <a:pt x="0" y="68644"/>
                </a:moveTo>
                <a:lnTo>
                  <a:pt x="271438" y="68644"/>
                </a:lnTo>
                <a:lnTo>
                  <a:pt x="271438" y="0"/>
                </a:lnTo>
                <a:lnTo>
                  <a:pt x="443049" y="171611"/>
                </a:lnTo>
                <a:lnTo>
                  <a:pt x="271438" y="343222"/>
                </a:lnTo>
                <a:lnTo>
                  <a:pt x="271438" y="274578"/>
                </a:lnTo>
                <a:lnTo>
                  <a:pt x="0" y="274578"/>
                </a:lnTo>
                <a:lnTo>
                  <a:pt x="0" y="68644"/>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1525" rIns="137289" bIns="91525" numCol="1" spcCol="1270" anchor="ctr" anchorCtr="0">
            <a:noAutofit/>
          </a:bodyPr>
          <a:lstStyle/>
          <a:p>
            <a:pPr algn="ctr" defTabSz="888365">
              <a:lnSpc>
                <a:spcPct val="90000"/>
              </a:lnSpc>
              <a:spcBef>
                <a:spcPct val="0"/>
              </a:spcBef>
              <a:spcAft>
                <a:spcPct val="35000"/>
              </a:spcAft>
            </a:pPr>
            <a:endParaRPr lang="en-US" sz="2000"/>
          </a:p>
        </p:txBody>
      </p:sp>
      <p:sp>
        <p:nvSpPr>
          <p:cNvPr id="20" name="Freeform 36"/>
          <p:cNvSpPr/>
          <p:nvPr/>
        </p:nvSpPr>
        <p:spPr>
          <a:xfrm>
            <a:off x="6286655" y="2521270"/>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gradFill>
            <a:gsLst>
              <a:gs pos="0">
                <a:srgbClr val="2FC542"/>
              </a:gs>
              <a:gs pos="100000">
                <a:srgbClr val="0B9522"/>
              </a:gs>
            </a:gsLst>
            <a:lin ang="3600000" scaled="0"/>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655">
              <a:lnSpc>
                <a:spcPct val="90000"/>
              </a:lnSpc>
              <a:spcBef>
                <a:spcPct val="0"/>
              </a:spcBef>
              <a:spcAft>
                <a:spcPct val="35000"/>
              </a:spcAft>
            </a:pPr>
            <a:endParaRPr lang="en-US" sz="2935" dirty="0"/>
          </a:p>
        </p:txBody>
      </p:sp>
      <p:sp>
        <p:nvSpPr>
          <p:cNvPr id="21" name="Freeform 37"/>
          <p:cNvSpPr/>
          <p:nvPr/>
        </p:nvSpPr>
        <p:spPr>
          <a:xfrm>
            <a:off x="6691525" y="3311963"/>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solidFill>
            <a:schemeClr val="lt1">
              <a:hueOff val="0"/>
              <a:satOff val="0"/>
              <a:lumOff val="0"/>
              <a:alpha val="70000"/>
            </a:schemeClr>
          </a:solidFill>
          <a:ln>
            <a:solidFill>
              <a:srgbClr val="2ABE3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800" lvl="1" indent="-304800" defTabSz="1303655">
              <a:lnSpc>
                <a:spcPct val="90000"/>
              </a:lnSpc>
              <a:spcBef>
                <a:spcPct val="0"/>
              </a:spcBef>
              <a:spcAft>
                <a:spcPct val="15000"/>
              </a:spcAft>
              <a:buChar char="•"/>
            </a:pPr>
            <a:endParaRPr lang="en-US" sz="2935" dirty="0"/>
          </a:p>
        </p:txBody>
      </p:sp>
      <p:sp>
        <p:nvSpPr>
          <p:cNvPr id="22" name="Freeform 42"/>
          <p:cNvSpPr/>
          <p:nvPr/>
        </p:nvSpPr>
        <p:spPr>
          <a:xfrm>
            <a:off x="8435016" y="2670542"/>
            <a:ext cx="635288" cy="492147"/>
          </a:xfrm>
          <a:custGeom>
            <a:avLst/>
            <a:gdLst>
              <a:gd name="connsiteX0" fmla="*/ 0 w 443049"/>
              <a:gd name="connsiteY0" fmla="*/ 68644 h 343222"/>
              <a:gd name="connsiteX1" fmla="*/ 271438 w 443049"/>
              <a:gd name="connsiteY1" fmla="*/ 68644 h 343222"/>
              <a:gd name="connsiteX2" fmla="*/ 271438 w 443049"/>
              <a:gd name="connsiteY2" fmla="*/ 0 h 343222"/>
              <a:gd name="connsiteX3" fmla="*/ 443049 w 443049"/>
              <a:gd name="connsiteY3" fmla="*/ 171611 h 343222"/>
              <a:gd name="connsiteX4" fmla="*/ 271438 w 443049"/>
              <a:gd name="connsiteY4" fmla="*/ 343222 h 343222"/>
              <a:gd name="connsiteX5" fmla="*/ 271438 w 443049"/>
              <a:gd name="connsiteY5" fmla="*/ 274578 h 343222"/>
              <a:gd name="connsiteX6" fmla="*/ 0 w 443049"/>
              <a:gd name="connsiteY6" fmla="*/ 274578 h 343222"/>
              <a:gd name="connsiteX7" fmla="*/ 0 w 443049"/>
              <a:gd name="connsiteY7" fmla="*/ 68644 h 3432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3049" h="343222">
                <a:moveTo>
                  <a:pt x="0" y="68644"/>
                </a:moveTo>
                <a:lnTo>
                  <a:pt x="271438" y="68644"/>
                </a:lnTo>
                <a:lnTo>
                  <a:pt x="271438" y="0"/>
                </a:lnTo>
                <a:lnTo>
                  <a:pt x="443049" y="171611"/>
                </a:lnTo>
                <a:lnTo>
                  <a:pt x="271438" y="343222"/>
                </a:lnTo>
                <a:lnTo>
                  <a:pt x="271438" y="274578"/>
                </a:lnTo>
                <a:lnTo>
                  <a:pt x="0" y="274578"/>
                </a:lnTo>
                <a:lnTo>
                  <a:pt x="0" y="68644"/>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91525" rIns="137289" bIns="91525" numCol="1" spcCol="1270" anchor="ctr" anchorCtr="0">
            <a:noAutofit/>
          </a:bodyPr>
          <a:lstStyle/>
          <a:p>
            <a:pPr algn="ctr" defTabSz="888365">
              <a:lnSpc>
                <a:spcPct val="90000"/>
              </a:lnSpc>
              <a:spcBef>
                <a:spcPct val="0"/>
              </a:spcBef>
              <a:spcAft>
                <a:spcPct val="35000"/>
              </a:spcAft>
            </a:pPr>
            <a:endParaRPr lang="en-US" sz="2000"/>
          </a:p>
        </p:txBody>
      </p:sp>
      <p:sp>
        <p:nvSpPr>
          <p:cNvPr id="23" name="Freeform 43"/>
          <p:cNvSpPr/>
          <p:nvPr/>
        </p:nvSpPr>
        <p:spPr>
          <a:xfrm>
            <a:off x="9203109" y="2521270"/>
            <a:ext cx="1976728" cy="1362781"/>
          </a:xfrm>
          <a:custGeom>
            <a:avLst/>
            <a:gdLst>
              <a:gd name="connsiteX0" fmla="*/ 0 w 1378565"/>
              <a:gd name="connsiteY0" fmla="*/ 95040 h 950400"/>
              <a:gd name="connsiteX1" fmla="*/ 27837 w 1378565"/>
              <a:gd name="connsiteY1" fmla="*/ 27837 h 950400"/>
              <a:gd name="connsiteX2" fmla="*/ 95040 w 1378565"/>
              <a:gd name="connsiteY2" fmla="*/ 1 h 950400"/>
              <a:gd name="connsiteX3" fmla="*/ 1283525 w 1378565"/>
              <a:gd name="connsiteY3" fmla="*/ 0 h 950400"/>
              <a:gd name="connsiteX4" fmla="*/ 1350728 w 1378565"/>
              <a:gd name="connsiteY4" fmla="*/ 27837 h 950400"/>
              <a:gd name="connsiteX5" fmla="*/ 1378564 w 1378565"/>
              <a:gd name="connsiteY5" fmla="*/ 95040 h 950400"/>
              <a:gd name="connsiteX6" fmla="*/ 1378565 w 1378565"/>
              <a:gd name="connsiteY6" fmla="*/ 855360 h 950400"/>
              <a:gd name="connsiteX7" fmla="*/ 1350728 w 1378565"/>
              <a:gd name="connsiteY7" fmla="*/ 922563 h 950400"/>
              <a:gd name="connsiteX8" fmla="*/ 1283525 w 1378565"/>
              <a:gd name="connsiteY8" fmla="*/ 950400 h 950400"/>
              <a:gd name="connsiteX9" fmla="*/ 95040 w 1378565"/>
              <a:gd name="connsiteY9" fmla="*/ 950400 h 950400"/>
              <a:gd name="connsiteX10" fmla="*/ 27837 w 1378565"/>
              <a:gd name="connsiteY10" fmla="*/ 922563 h 950400"/>
              <a:gd name="connsiteX11" fmla="*/ 0 w 1378565"/>
              <a:gd name="connsiteY11" fmla="*/ 855360 h 950400"/>
              <a:gd name="connsiteX12" fmla="*/ 0 w 1378565"/>
              <a:gd name="connsiteY12" fmla="*/ 95040 h 95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950400">
                <a:moveTo>
                  <a:pt x="0" y="95040"/>
                </a:moveTo>
                <a:cubicBezTo>
                  <a:pt x="0" y="69834"/>
                  <a:pt x="10013" y="45660"/>
                  <a:pt x="27837" y="27837"/>
                </a:cubicBezTo>
                <a:cubicBezTo>
                  <a:pt x="45660" y="10014"/>
                  <a:pt x="69834" y="0"/>
                  <a:pt x="95040" y="1"/>
                </a:cubicBezTo>
                <a:lnTo>
                  <a:pt x="1283525" y="0"/>
                </a:lnTo>
                <a:cubicBezTo>
                  <a:pt x="1308731" y="0"/>
                  <a:pt x="1332905" y="10013"/>
                  <a:pt x="1350728" y="27837"/>
                </a:cubicBezTo>
                <a:cubicBezTo>
                  <a:pt x="1368551" y="45660"/>
                  <a:pt x="1378565" y="69834"/>
                  <a:pt x="1378564" y="95040"/>
                </a:cubicBezTo>
                <a:cubicBezTo>
                  <a:pt x="1378564" y="348480"/>
                  <a:pt x="1378565" y="601920"/>
                  <a:pt x="1378565" y="855360"/>
                </a:cubicBezTo>
                <a:cubicBezTo>
                  <a:pt x="1378565" y="880566"/>
                  <a:pt x="1368552" y="904740"/>
                  <a:pt x="1350728" y="922563"/>
                </a:cubicBezTo>
                <a:cubicBezTo>
                  <a:pt x="1332905" y="940386"/>
                  <a:pt x="1308731" y="950400"/>
                  <a:pt x="1283525" y="950400"/>
                </a:cubicBezTo>
                <a:lnTo>
                  <a:pt x="95040" y="950400"/>
                </a:lnTo>
                <a:cubicBezTo>
                  <a:pt x="69834" y="950400"/>
                  <a:pt x="45660" y="940387"/>
                  <a:pt x="27837" y="922563"/>
                </a:cubicBezTo>
                <a:cubicBezTo>
                  <a:pt x="10014" y="904740"/>
                  <a:pt x="0" y="880566"/>
                  <a:pt x="0" y="855360"/>
                </a:cubicBezTo>
                <a:lnTo>
                  <a:pt x="0" y="95040"/>
                </a:lnTo>
                <a:close/>
              </a:path>
            </a:pathLst>
          </a:custGeom>
          <a:gradFill>
            <a:gsLst>
              <a:gs pos="0">
                <a:srgbClr val="2FC542"/>
              </a:gs>
              <a:gs pos="100000">
                <a:srgbClr val="0B9522"/>
              </a:gs>
            </a:gsLst>
            <a:lin ang="3600000" scaled="0"/>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08619" tIns="208619" rIns="208619" bIns="643725" numCol="1" spcCol="1270" anchor="t" anchorCtr="0">
            <a:noAutofit/>
          </a:bodyPr>
          <a:lstStyle/>
          <a:p>
            <a:pPr defTabSz="1303655">
              <a:lnSpc>
                <a:spcPct val="90000"/>
              </a:lnSpc>
              <a:spcBef>
                <a:spcPct val="0"/>
              </a:spcBef>
              <a:spcAft>
                <a:spcPct val="35000"/>
              </a:spcAft>
            </a:pPr>
            <a:endParaRPr lang="en-US" sz="2935" dirty="0"/>
          </a:p>
        </p:txBody>
      </p:sp>
      <p:sp>
        <p:nvSpPr>
          <p:cNvPr id="24" name="Freeform 45"/>
          <p:cNvSpPr/>
          <p:nvPr/>
        </p:nvSpPr>
        <p:spPr>
          <a:xfrm>
            <a:off x="9607980" y="3311963"/>
            <a:ext cx="1976728" cy="1817040"/>
          </a:xfrm>
          <a:custGeom>
            <a:avLst/>
            <a:gdLst>
              <a:gd name="connsiteX0" fmla="*/ 0 w 1378565"/>
              <a:gd name="connsiteY0" fmla="*/ 126720 h 1267200"/>
              <a:gd name="connsiteX1" fmla="*/ 37116 w 1378565"/>
              <a:gd name="connsiteY1" fmla="*/ 37115 h 1267200"/>
              <a:gd name="connsiteX2" fmla="*/ 126721 w 1378565"/>
              <a:gd name="connsiteY2" fmla="*/ 0 h 1267200"/>
              <a:gd name="connsiteX3" fmla="*/ 1251845 w 1378565"/>
              <a:gd name="connsiteY3" fmla="*/ 0 h 1267200"/>
              <a:gd name="connsiteX4" fmla="*/ 1341450 w 1378565"/>
              <a:gd name="connsiteY4" fmla="*/ 37116 h 1267200"/>
              <a:gd name="connsiteX5" fmla="*/ 1378565 w 1378565"/>
              <a:gd name="connsiteY5" fmla="*/ 126721 h 1267200"/>
              <a:gd name="connsiteX6" fmla="*/ 1378565 w 1378565"/>
              <a:gd name="connsiteY6" fmla="*/ 1140480 h 1267200"/>
              <a:gd name="connsiteX7" fmla="*/ 1341450 w 1378565"/>
              <a:gd name="connsiteY7" fmla="*/ 1230085 h 1267200"/>
              <a:gd name="connsiteX8" fmla="*/ 1251845 w 1378565"/>
              <a:gd name="connsiteY8" fmla="*/ 1267200 h 1267200"/>
              <a:gd name="connsiteX9" fmla="*/ 126720 w 1378565"/>
              <a:gd name="connsiteY9" fmla="*/ 1267200 h 1267200"/>
              <a:gd name="connsiteX10" fmla="*/ 37115 w 1378565"/>
              <a:gd name="connsiteY10" fmla="*/ 1230084 h 1267200"/>
              <a:gd name="connsiteX11" fmla="*/ 0 w 1378565"/>
              <a:gd name="connsiteY11" fmla="*/ 1140479 h 1267200"/>
              <a:gd name="connsiteX12" fmla="*/ 0 w 1378565"/>
              <a:gd name="connsiteY12" fmla="*/ 126720 h 126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78565" h="1267200">
                <a:moveTo>
                  <a:pt x="0" y="126720"/>
                </a:moveTo>
                <a:cubicBezTo>
                  <a:pt x="0" y="93112"/>
                  <a:pt x="13351" y="60880"/>
                  <a:pt x="37116" y="37115"/>
                </a:cubicBezTo>
                <a:cubicBezTo>
                  <a:pt x="60881" y="13350"/>
                  <a:pt x="93112" y="0"/>
                  <a:pt x="126721" y="0"/>
                </a:cubicBezTo>
                <a:lnTo>
                  <a:pt x="1251845" y="0"/>
                </a:lnTo>
                <a:cubicBezTo>
                  <a:pt x="1285453" y="0"/>
                  <a:pt x="1317685" y="13351"/>
                  <a:pt x="1341450" y="37116"/>
                </a:cubicBezTo>
                <a:cubicBezTo>
                  <a:pt x="1365215" y="60881"/>
                  <a:pt x="1378565" y="93112"/>
                  <a:pt x="1378565" y="126721"/>
                </a:cubicBezTo>
                <a:lnTo>
                  <a:pt x="1378565" y="1140480"/>
                </a:lnTo>
                <a:cubicBezTo>
                  <a:pt x="1378565" y="1174088"/>
                  <a:pt x="1365214" y="1206320"/>
                  <a:pt x="1341450" y="1230085"/>
                </a:cubicBezTo>
                <a:cubicBezTo>
                  <a:pt x="1317685" y="1253850"/>
                  <a:pt x="1285454" y="1267200"/>
                  <a:pt x="1251845" y="1267200"/>
                </a:cubicBezTo>
                <a:lnTo>
                  <a:pt x="126720" y="1267200"/>
                </a:lnTo>
                <a:cubicBezTo>
                  <a:pt x="93112" y="1267200"/>
                  <a:pt x="60880" y="1253849"/>
                  <a:pt x="37115" y="1230084"/>
                </a:cubicBezTo>
                <a:cubicBezTo>
                  <a:pt x="13350" y="1206319"/>
                  <a:pt x="0" y="1174088"/>
                  <a:pt x="0" y="1140479"/>
                </a:cubicBezTo>
                <a:lnTo>
                  <a:pt x="0" y="126720"/>
                </a:lnTo>
                <a:close/>
              </a:path>
            </a:pathLst>
          </a:custGeom>
          <a:solidFill>
            <a:schemeClr val="lt1">
              <a:hueOff val="0"/>
              <a:satOff val="0"/>
              <a:lumOff val="0"/>
              <a:alpha val="70000"/>
            </a:schemeClr>
          </a:solidFill>
          <a:ln>
            <a:solidFill>
              <a:srgbClr val="2ABE3D"/>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58105" tIns="258105" rIns="258105" bIns="258105" numCol="1" spcCol="1270" anchor="t" anchorCtr="0">
            <a:noAutofit/>
          </a:bodyPr>
          <a:lstStyle/>
          <a:p>
            <a:pPr marL="304800" lvl="1" indent="-304800" defTabSz="1303655">
              <a:lnSpc>
                <a:spcPct val="90000"/>
              </a:lnSpc>
              <a:spcBef>
                <a:spcPct val="0"/>
              </a:spcBef>
              <a:spcAft>
                <a:spcPct val="15000"/>
              </a:spcAft>
              <a:buChar char="•"/>
            </a:pPr>
            <a:endParaRPr lang="en-US" sz="2935" dirty="0"/>
          </a:p>
        </p:txBody>
      </p:sp>
      <p:sp>
        <p:nvSpPr>
          <p:cNvPr id="25" name="Freeform 66"/>
          <p:cNvSpPr>
            <a:spLocks noEditPoints="1"/>
          </p:cNvSpPr>
          <p:nvPr/>
        </p:nvSpPr>
        <p:spPr bwMode="auto">
          <a:xfrm>
            <a:off x="1716168" y="3896250"/>
            <a:ext cx="555163" cy="64846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dirty="0"/>
          </a:p>
        </p:txBody>
      </p:sp>
      <p:sp>
        <p:nvSpPr>
          <p:cNvPr id="26" name="Freeform 34"/>
          <p:cNvSpPr>
            <a:spLocks noEditPoints="1"/>
          </p:cNvSpPr>
          <p:nvPr/>
        </p:nvSpPr>
        <p:spPr bwMode="auto">
          <a:xfrm rot="5400000">
            <a:off x="4504432" y="3983535"/>
            <a:ext cx="601043" cy="473900"/>
          </a:xfrm>
          <a:custGeom>
            <a:avLst/>
            <a:gdLst/>
            <a:ahLst/>
            <a:cxnLst>
              <a:cxn ang="0">
                <a:pos x="72" y="54"/>
              </a:cxn>
              <a:cxn ang="0">
                <a:pos x="70" y="57"/>
              </a:cxn>
              <a:cxn ang="0">
                <a:pos x="3" y="57"/>
              </a:cxn>
              <a:cxn ang="0">
                <a:pos x="0" y="54"/>
              </a:cxn>
              <a:cxn ang="0">
                <a:pos x="0" y="49"/>
              </a:cxn>
              <a:cxn ang="0">
                <a:pos x="3" y="47"/>
              </a:cxn>
              <a:cxn ang="0">
                <a:pos x="70" y="47"/>
              </a:cxn>
              <a:cxn ang="0">
                <a:pos x="72" y="49"/>
              </a:cxn>
              <a:cxn ang="0">
                <a:pos x="72" y="54"/>
              </a:cxn>
              <a:cxn ang="0">
                <a:pos x="72" y="24"/>
              </a:cxn>
              <a:cxn ang="0">
                <a:pos x="70" y="26"/>
              </a:cxn>
              <a:cxn ang="0">
                <a:pos x="8" y="26"/>
              </a:cxn>
              <a:cxn ang="0">
                <a:pos x="6" y="24"/>
              </a:cxn>
              <a:cxn ang="0">
                <a:pos x="6" y="18"/>
              </a:cxn>
              <a:cxn ang="0">
                <a:pos x="8" y="16"/>
              </a:cxn>
              <a:cxn ang="0">
                <a:pos x="70" y="16"/>
              </a:cxn>
              <a:cxn ang="0">
                <a:pos x="72" y="18"/>
              </a:cxn>
              <a:cxn ang="0">
                <a:pos x="72" y="24"/>
              </a:cxn>
              <a:cxn ang="0">
                <a:pos x="72" y="39"/>
              </a:cxn>
              <a:cxn ang="0">
                <a:pos x="70" y="42"/>
              </a:cxn>
              <a:cxn ang="0">
                <a:pos x="18" y="42"/>
              </a:cxn>
              <a:cxn ang="0">
                <a:pos x="16" y="39"/>
              </a:cxn>
              <a:cxn ang="0">
                <a:pos x="16" y="34"/>
              </a:cxn>
              <a:cxn ang="0">
                <a:pos x="18" y="31"/>
              </a:cxn>
              <a:cxn ang="0">
                <a:pos x="70" y="31"/>
              </a:cxn>
              <a:cxn ang="0">
                <a:pos x="72" y="34"/>
              </a:cxn>
              <a:cxn ang="0">
                <a:pos x="72" y="39"/>
              </a:cxn>
              <a:cxn ang="0">
                <a:pos x="72" y="8"/>
              </a:cxn>
              <a:cxn ang="0">
                <a:pos x="70" y="11"/>
              </a:cxn>
              <a:cxn ang="0">
                <a:pos x="24" y="11"/>
              </a:cxn>
              <a:cxn ang="0">
                <a:pos x="21" y="8"/>
              </a:cxn>
              <a:cxn ang="0">
                <a:pos x="21" y="3"/>
              </a:cxn>
              <a:cxn ang="0">
                <a:pos x="24" y="0"/>
              </a:cxn>
              <a:cxn ang="0">
                <a:pos x="70" y="0"/>
              </a:cxn>
              <a:cxn ang="0">
                <a:pos x="72" y="3"/>
              </a:cxn>
              <a:cxn ang="0">
                <a:pos x="72" y="8"/>
              </a:cxn>
            </a:cxnLst>
            <a:rect l="0" t="0" r="r" b="b"/>
            <a:pathLst>
              <a:path w="72" h="57">
                <a:moveTo>
                  <a:pt x="72" y="54"/>
                </a:moveTo>
                <a:cubicBezTo>
                  <a:pt x="72" y="56"/>
                  <a:pt x="71" y="57"/>
                  <a:pt x="70" y="57"/>
                </a:cubicBezTo>
                <a:cubicBezTo>
                  <a:pt x="3" y="57"/>
                  <a:pt x="3" y="57"/>
                  <a:pt x="3" y="57"/>
                </a:cubicBezTo>
                <a:cubicBezTo>
                  <a:pt x="2" y="57"/>
                  <a:pt x="0" y="56"/>
                  <a:pt x="0" y="54"/>
                </a:cubicBezTo>
                <a:cubicBezTo>
                  <a:pt x="0" y="49"/>
                  <a:pt x="0" y="49"/>
                  <a:pt x="0" y="49"/>
                </a:cubicBezTo>
                <a:cubicBezTo>
                  <a:pt x="0" y="48"/>
                  <a:pt x="2" y="47"/>
                  <a:pt x="3" y="47"/>
                </a:cubicBezTo>
                <a:cubicBezTo>
                  <a:pt x="70" y="47"/>
                  <a:pt x="70" y="47"/>
                  <a:pt x="70" y="47"/>
                </a:cubicBezTo>
                <a:cubicBezTo>
                  <a:pt x="71" y="47"/>
                  <a:pt x="72" y="48"/>
                  <a:pt x="72" y="49"/>
                </a:cubicBezTo>
                <a:lnTo>
                  <a:pt x="72" y="54"/>
                </a:lnTo>
                <a:close/>
                <a:moveTo>
                  <a:pt x="72" y="24"/>
                </a:moveTo>
                <a:cubicBezTo>
                  <a:pt x="72" y="25"/>
                  <a:pt x="71" y="26"/>
                  <a:pt x="70" y="26"/>
                </a:cubicBezTo>
                <a:cubicBezTo>
                  <a:pt x="8" y="26"/>
                  <a:pt x="8" y="26"/>
                  <a:pt x="8" y="26"/>
                </a:cubicBezTo>
                <a:cubicBezTo>
                  <a:pt x="7" y="26"/>
                  <a:pt x="6" y="25"/>
                  <a:pt x="6" y="24"/>
                </a:cubicBezTo>
                <a:cubicBezTo>
                  <a:pt x="6" y="18"/>
                  <a:pt x="6" y="18"/>
                  <a:pt x="6" y="18"/>
                </a:cubicBezTo>
                <a:cubicBezTo>
                  <a:pt x="6" y="17"/>
                  <a:pt x="7" y="16"/>
                  <a:pt x="8" y="16"/>
                </a:cubicBezTo>
                <a:cubicBezTo>
                  <a:pt x="70" y="16"/>
                  <a:pt x="70" y="16"/>
                  <a:pt x="70" y="16"/>
                </a:cubicBezTo>
                <a:cubicBezTo>
                  <a:pt x="71" y="16"/>
                  <a:pt x="72" y="17"/>
                  <a:pt x="72" y="18"/>
                </a:cubicBezTo>
                <a:lnTo>
                  <a:pt x="72" y="24"/>
                </a:lnTo>
                <a:close/>
                <a:moveTo>
                  <a:pt x="72" y="39"/>
                </a:moveTo>
                <a:cubicBezTo>
                  <a:pt x="72" y="40"/>
                  <a:pt x="71" y="42"/>
                  <a:pt x="70" y="42"/>
                </a:cubicBezTo>
                <a:cubicBezTo>
                  <a:pt x="18" y="42"/>
                  <a:pt x="18" y="42"/>
                  <a:pt x="18" y="42"/>
                </a:cubicBezTo>
                <a:cubicBezTo>
                  <a:pt x="17" y="42"/>
                  <a:pt x="16" y="40"/>
                  <a:pt x="16" y="39"/>
                </a:cubicBezTo>
                <a:cubicBezTo>
                  <a:pt x="16" y="34"/>
                  <a:pt x="16" y="34"/>
                  <a:pt x="16" y="34"/>
                </a:cubicBezTo>
                <a:cubicBezTo>
                  <a:pt x="16" y="32"/>
                  <a:pt x="17" y="31"/>
                  <a:pt x="18" y="31"/>
                </a:cubicBezTo>
                <a:cubicBezTo>
                  <a:pt x="70" y="31"/>
                  <a:pt x="70" y="31"/>
                  <a:pt x="70" y="31"/>
                </a:cubicBezTo>
                <a:cubicBezTo>
                  <a:pt x="71" y="31"/>
                  <a:pt x="72" y="32"/>
                  <a:pt x="72" y="34"/>
                </a:cubicBezTo>
                <a:lnTo>
                  <a:pt x="72" y="39"/>
                </a:lnTo>
                <a:close/>
                <a:moveTo>
                  <a:pt x="72" y="8"/>
                </a:moveTo>
                <a:cubicBezTo>
                  <a:pt x="72" y="10"/>
                  <a:pt x="71" y="11"/>
                  <a:pt x="70" y="11"/>
                </a:cubicBezTo>
                <a:cubicBezTo>
                  <a:pt x="24" y="11"/>
                  <a:pt x="24" y="11"/>
                  <a:pt x="24" y="11"/>
                </a:cubicBezTo>
                <a:cubicBezTo>
                  <a:pt x="22" y="11"/>
                  <a:pt x="21" y="10"/>
                  <a:pt x="21" y="8"/>
                </a:cubicBezTo>
                <a:cubicBezTo>
                  <a:pt x="21" y="3"/>
                  <a:pt x="21" y="3"/>
                  <a:pt x="21" y="3"/>
                </a:cubicBezTo>
                <a:cubicBezTo>
                  <a:pt x="21" y="2"/>
                  <a:pt x="22" y="0"/>
                  <a:pt x="24" y="0"/>
                </a:cubicBezTo>
                <a:cubicBezTo>
                  <a:pt x="70" y="0"/>
                  <a:pt x="70" y="0"/>
                  <a:pt x="70" y="0"/>
                </a:cubicBezTo>
                <a:cubicBezTo>
                  <a:pt x="71" y="0"/>
                  <a:pt x="72" y="2"/>
                  <a:pt x="72" y="3"/>
                </a:cubicBezTo>
                <a:lnTo>
                  <a:pt x="72" y="8"/>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27" name="Freeform 62"/>
          <p:cNvSpPr>
            <a:spLocks noEditPoints="1"/>
          </p:cNvSpPr>
          <p:nvPr/>
        </p:nvSpPr>
        <p:spPr bwMode="auto">
          <a:xfrm>
            <a:off x="7381776" y="3919986"/>
            <a:ext cx="596227" cy="600995"/>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28" name="Freeform 155"/>
          <p:cNvSpPr/>
          <p:nvPr/>
        </p:nvSpPr>
        <p:spPr bwMode="auto">
          <a:xfrm>
            <a:off x="10428570" y="3976457"/>
            <a:ext cx="488053" cy="488053"/>
          </a:xfrm>
          <a:custGeom>
            <a:avLst/>
            <a:gdLst/>
            <a:ahLst/>
            <a:cxnLst>
              <a:cxn ang="0">
                <a:pos x="31" y="62"/>
              </a:cxn>
              <a:cxn ang="0">
                <a:pos x="8" y="51"/>
              </a:cxn>
              <a:cxn ang="0">
                <a:pos x="8" y="49"/>
              </a:cxn>
              <a:cxn ang="0">
                <a:pos x="13" y="44"/>
              </a:cxn>
              <a:cxn ang="0">
                <a:pos x="14" y="43"/>
              </a:cxn>
              <a:cxn ang="0">
                <a:pos x="15" y="44"/>
              </a:cxn>
              <a:cxn ang="0">
                <a:pos x="31" y="52"/>
              </a:cxn>
              <a:cxn ang="0">
                <a:pos x="52" y="31"/>
              </a:cxn>
              <a:cxn ang="0">
                <a:pos x="31" y="11"/>
              </a:cxn>
              <a:cxn ang="0">
                <a:pos x="17" y="16"/>
              </a:cxn>
              <a:cxn ang="0">
                <a:pos x="23" y="22"/>
              </a:cxn>
              <a:cxn ang="0">
                <a:pos x="23" y="25"/>
              </a:cxn>
              <a:cxn ang="0">
                <a:pos x="21" y="26"/>
              </a:cxn>
              <a:cxn ang="0">
                <a:pos x="3" y="26"/>
              </a:cxn>
              <a:cxn ang="0">
                <a:pos x="0" y="24"/>
              </a:cxn>
              <a:cxn ang="0">
                <a:pos x="0" y="6"/>
              </a:cxn>
              <a:cxn ang="0">
                <a:pos x="2" y="3"/>
              </a:cxn>
              <a:cxn ang="0">
                <a:pos x="5" y="4"/>
              </a:cxn>
              <a:cxn ang="0">
                <a:pos x="10" y="9"/>
              </a:cxn>
              <a:cxn ang="0">
                <a:pos x="31" y="0"/>
              </a:cxn>
              <a:cxn ang="0">
                <a:pos x="62" y="31"/>
              </a:cxn>
              <a:cxn ang="0">
                <a:pos x="31" y="62"/>
              </a:cxn>
            </a:cxnLst>
            <a:rect l="0" t="0" r="r" b="b"/>
            <a:pathLst>
              <a:path w="62" h="62">
                <a:moveTo>
                  <a:pt x="31" y="62"/>
                </a:moveTo>
                <a:cubicBezTo>
                  <a:pt x="22" y="62"/>
                  <a:pt x="13" y="58"/>
                  <a:pt x="8" y="51"/>
                </a:cubicBezTo>
                <a:cubicBezTo>
                  <a:pt x="7" y="50"/>
                  <a:pt x="7" y="50"/>
                  <a:pt x="8" y="49"/>
                </a:cubicBezTo>
                <a:cubicBezTo>
                  <a:pt x="13" y="44"/>
                  <a:pt x="13" y="44"/>
                  <a:pt x="13" y="44"/>
                </a:cubicBezTo>
                <a:cubicBezTo>
                  <a:pt x="13" y="44"/>
                  <a:pt x="14" y="43"/>
                  <a:pt x="14" y="43"/>
                </a:cubicBezTo>
                <a:cubicBezTo>
                  <a:pt x="15" y="43"/>
                  <a:pt x="15" y="44"/>
                  <a:pt x="15" y="44"/>
                </a:cubicBezTo>
                <a:cubicBezTo>
                  <a:pt x="19" y="49"/>
                  <a:pt x="25" y="52"/>
                  <a:pt x="31" y="52"/>
                </a:cubicBezTo>
                <a:cubicBezTo>
                  <a:pt x="43" y="52"/>
                  <a:pt x="52" y="43"/>
                  <a:pt x="52" y="31"/>
                </a:cubicBezTo>
                <a:cubicBezTo>
                  <a:pt x="52" y="20"/>
                  <a:pt x="43" y="11"/>
                  <a:pt x="31" y="11"/>
                </a:cubicBezTo>
                <a:cubicBezTo>
                  <a:pt x="26" y="11"/>
                  <a:pt x="21" y="13"/>
                  <a:pt x="17" y="16"/>
                </a:cubicBezTo>
                <a:cubicBezTo>
                  <a:pt x="23" y="22"/>
                  <a:pt x="23" y="22"/>
                  <a:pt x="23" y="22"/>
                </a:cubicBezTo>
                <a:cubicBezTo>
                  <a:pt x="24" y="23"/>
                  <a:pt x="24" y="24"/>
                  <a:pt x="23" y="25"/>
                </a:cubicBezTo>
                <a:cubicBezTo>
                  <a:pt x="23" y="26"/>
                  <a:pt x="22" y="26"/>
                  <a:pt x="21" y="26"/>
                </a:cubicBezTo>
                <a:cubicBezTo>
                  <a:pt x="3" y="26"/>
                  <a:pt x="3" y="26"/>
                  <a:pt x="3" y="26"/>
                </a:cubicBezTo>
                <a:cubicBezTo>
                  <a:pt x="2" y="26"/>
                  <a:pt x="0" y="25"/>
                  <a:pt x="0" y="24"/>
                </a:cubicBezTo>
                <a:cubicBezTo>
                  <a:pt x="0" y="6"/>
                  <a:pt x="0" y="6"/>
                  <a:pt x="0" y="6"/>
                </a:cubicBezTo>
                <a:cubicBezTo>
                  <a:pt x="0" y="5"/>
                  <a:pt x="1" y="4"/>
                  <a:pt x="2" y="3"/>
                </a:cubicBezTo>
                <a:cubicBezTo>
                  <a:pt x="3" y="3"/>
                  <a:pt x="4" y="3"/>
                  <a:pt x="5" y="4"/>
                </a:cubicBezTo>
                <a:cubicBezTo>
                  <a:pt x="10" y="9"/>
                  <a:pt x="10" y="9"/>
                  <a:pt x="10" y="9"/>
                </a:cubicBezTo>
                <a:cubicBezTo>
                  <a:pt x="16" y="4"/>
                  <a:pt x="23" y="0"/>
                  <a:pt x="31" y="0"/>
                </a:cubicBezTo>
                <a:cubicBezTo>
                  <a:pt x="48" y="0"/>
                  <a:pt x="62" y="14"/>
                  <a:pt x="62" y="31"/>
                </a:cubicBezTo>
                <a:cubicBezTo>
                  <a:pt x="62" y="48"/>
                  <a:pt x="48" y="62"/>
                  <a:pt x="31" y="62"/>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29" name="Text Placeholder 3"/>
          <p:cNvSpPr txBox="1"/>
          <p:nvPr/>
        </p:nvSpPr>
        <p:spPr>
          <a:xfrm>
            <a:off x="4041814" y="2716329"/>
            <a:ext cx="716542"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200" dirty="0">
                <a:solidFill>
                  <a:schemeClr val="bg1"/>
                </a:solidFill>
              </a:rPr>
              <a:t>30%</a:t>
            </a:r>
            <a:endParaRPr lang="en-US" sz="3200" dirty="0">
              <a:solidFill>
                <a:schemeClr val="bg1"/>
              </a:solidFill>
            </a:endParaRPr>
          </a:p>
        </p:txBody>
      </p:sp>
      <p:sp>
        <p:nvSpPr>
          <p:cNvPr id="30" name="Text Placeholder 3"/>
          <p:cNvSpPr txBox="1"/>
          <p:nvPr/>
        </p:nvSpPr>
        <p:spPr>
          <a:xfrm>
            <a:off x="1230606" y="2716329"/>
            <a:ext cx="716542"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200" dirty="0">
                <a:solidFill>
                  <a:schemeClr val="bg1"/>
                </a:solidFill>
              </a:rPr>
              <a:t>50%</a:t>
            </a:r>
            <a:endParaRPr lang="en-US" sz="3200" dirty="0">
              <a:solidFill>
                <a:schemeClr val="bg1"/>
              </a:solidFill>
            </a:endParaRPr>
          </a:p>
        </p:txBody>
      </p:sp>
      <p:sp>
        <p:nvSpPr>
          <p:cNvPr id="31" name="Text Placeholder 3"/>
          <p:cNvSpPr txBox="1"/>
          <p:nvPr/>
        </p:nvSpPr>
        <p:spPr>
          <a:xfrm>
            <a:off x="6916749" y="2671106"/>
            <a:ext cx="716542"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200" dirty="0">
                <a:solidFill>
                  <a:schemeClr val="bg1"/>
                </a:solidFill>
              </a:rPr>
              <a:t>60%</a:t>
            </a:r>
            <a:endParaRPr lang="en-US" sz="3200" dirty="0">
              <a:solidFill>
                <a:schemeClr val="bg1"/>
              </a:solidFill>
            </a:endParaRPr>
          </a:p>
        </p:txBody>
      </p:sp>
      <p:sp>
        <p:nvSpPr>
          <p:cNvPr id="32" name="Text Placeholder 3"/>
          <p:cNvSpPr txBox="1"/>
          <p:nvPr/>
        </p:nvSpPr>
        <p:spPr>
          <a:xfrm>
            <a:off x="9833203" y="2671106"/>
            <a:ext cx="716542" cy="49244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200" dirty="0">
                <a:solidFill>
                  <a:schemeClr val="bg1"/>
                </a:solidFill>
              </a:rPr>
              <a:t>70%</a:t>
            </a:r>
            <a:endParaRPr lang="en-US" sz="3200" dirty="0">
              <a:solidFill>
                <a:schemeClr val="bg1"/>
              </a:solidFill>
            </a:endParaRPr>
          </a:p>
        </p:txBody>
      </p:sp>
      <p:sp>
        <p:nvSpPr>
          <p:cNvPr id="33" name="矩形 32"/>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777597" y="5423923"/>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3635402" y="5423923"/>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6493207" y="5423923"/>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351012" y="5423923"/>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p:cTn id="13" dur="500" fill="hold"/>
                                        <p:tgtEl>
                                          <p:spTgt spid="25"/>
                                        </p:tgtEl>
                                        <p:attrNameLst>
                                          <p:attrName>ppt_w</p:attrName>
                                        </p:attrNameLst>
                                      </p:cBhvr>
                                      <p:tavLst>
                                        <p:tav tm="0">
                                          <p:val>
                                            <p:fltVal val="0"/>
                                          </p:val>
                                        </p:tav>
                                        <p:tav tm="100000">
                                          <p:val>
                                            <p:strVal val="#ppt_w"/>
                                          </p:val>
                                        </p:tav>
                                      </p:tavLst>
                                    </p:anim>
                                    <p:anim calcmode="lin" valueType="num">
                                      <p:cBhvr>
                                        <p:cTn id="14" dur="500" fill="hold"/>
                                        <p:tgtEl>
                                          <p:spTgt spid="25"/>
                                        </p:tgtEl>
                                        <p:attrNameLst>
                                          <p:attrName>ppt_h</p:attrName>
                                        </p:attrNameLst>
                                      </p:cBhvr>
                                      <p:tavLst>
                                        <p:tav tm="0">
                                          <p:val>
                                            <p:fltVal val="0"/>
                                          </p:val>
                                        </p:tav>
                                        <p:tav tm="100000">
                                          <p:val>
                                            <p:strVal val="#ppt_h"/>
                                          </p:val>
                                        </p:tav>
                                      </p:tavLst>
                                    </p:anim>
                                    <p:animEffect transition="in" filter="fade">
                                      <p:cBhvr>
                                        <p:cTn id="15" dur="500"/>
                                        <p:tgtEl>
                                          <p:spTgt spid="25"/>
                                        </p:tgtEl>
                                      </p:cBhvr>
                                    </p:animEffect>
                                  </p:childTnLst>
                                </p:cTn>
                              </p:par>
                            </p:childTnLst>
                          </p:cTn>
                        </p:par>
                        <p:par>
                          <p:cTn id="16" fill="hold">
                            <p:stCondLst>
                              <p:cond delay="1000"/>
                            </p:stCondLst>
                            <p:childTnLst>
                              <p:par>
                                <p:cTn id="17" presetID="2" presetClass="entr" presetSubtype="1" accel="50000" decel="5000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childTnLst>
                          </p:cTn>
                        </p:par>
                        <p:par>
                          <p:cTn id="31" fill="hold">
                            <p:stCondLst>
                              <p:cond delay="2500"/>
                            </p:stCondLst>
                            <p:childTnLst>
                              <p:par>
                                <p:cTn id="32" presetID="12" presetClass="entr" presetSubtype="8" fill="hold" grpId="0"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slide(fromLeft)">
                                      <p:cBhvr>
                                        <p:cTn id="34" dur="500"/>
                                        <p:tgtEl>
                                          <p:spTgt spid="16"/>
                                        </p:tgtEl>
                                      </p:cBhvr>
                                    </p:animEffect>
                                  </p:childTnLst>
                                </p:cTn>
                              </p:par>
                            </p:childTnLst>
                          </p:cTn>
                        </p:par>
                        <p:par>
                          <p:cTn id="35" fill="hold">
                            <p:stCondLst>
                              <p:cond delay="3000"/>
                            </p:stCondLst>
                            <p:childTnLst>
                              <p:par>
                                <p:cTn id="36" presetID="53" presetClass="entr" presetSubtype="16" fill="hold" grpId="0" nodeType="after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26"/>
                                        </p:tgtEl>
                                        <p:attrNameLst>
                                          <p:attrName>style.visibility</p:attrName>
                                        </p:attrNameLst>
                                      </p:cBhvr>
                                      <p:to>
                                        <p:strVal val="visible"/>
                                      </p:to>
                                    </p:set>
                                    <p:anim calcmode="lin" valueType="num">
                                      <p:cBhvr>
                                        <p:cTn id="44" dur="500" fill="hold"/>
                                        <p:tgtEl>
                                          <p:spTgt spid="26"/>
                                        </p:tgtEl>
                                        <p:attrNameLst>
                                          <p:attrName>ppt_w</p:attrName>
                                        </p:attrNameLst>
                                      </p:cBhvr>
                                      <p:tavLst>
                                        <p:tav tm="0">
                                          <p:val>
                                            <p:fltVal val="0"/>
                                          </p:val>
                                        </p:tav>
                                        <p:tav tm="100000">
                                          <p:val>
                                            <p:strVal val="#ppt_w"/>
                                          </p:val>
                                        </p:tav>
                                      </p:tavLst>
                                    </p:anim>
                                    <p:anim calcmode="lin" valueType="num">
                                      <p:cBhvr>
                                        <p:cTn id="45" dur="500" fill="hold"/>
                                        <p:tgtEl>
                                          <p:spTgt spid="26"/>
                                        </p:tgtEl>
                                        <p:attrNameLst>
                                          <p:attrName>ppt_h</p:attrName>
                                        </p:attrNameLst>
                                      </p:cBhvr>
                                      <p:tavLst>
                                        <p:tav tm="0">
                                          <p:val>
                                            <p:fltVal val="0"/>
                                          </p:val>
                                        </p:tav>
                                        <p:tav tm="100000">
                                          <p:val>
                                            <p:strVal val="#ppt_h"/>
                                          </p:val>
                                        </p:tav>
                                      </p:tavLst>
                                    </p:anim>
                                    <p:animEffect transition="in" filter="fade">
                                      <p:cBhvr>
                                        <p:cTn id="46" dur="500"/>
                                        <p:tgtEl>
                                          <p:spTgt spid="26"/>
                                        </p:tgtEl>
                                      </p:cBhvr>
                                    </p:animEffect>
                                  </p:childTnLst>
                                </p:cTn>
                              </p:par>
                            </p:childTnLst>
                          </p:cTn>
                        </p:par>
                        <p:par>
                          <p:cTn id="47" fill="hold">
                            <p:stCondLst>
                              <p:cond delay="4000"/>
                            </p:stCondLst>
                            <p:childTnLst>
                              <p:par>
                                <p:cTn id="48" presetID="2" presetClass="entr" presetSubtype="1" accel="50000" decel="5000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additive="base">
                                        <p:cTn id="50" dur="500" fill="hold"/>
                                        <p:tgtEl>
                                          <p:spTgt spid="17"/>
                                        </p:tgtEl>
                                        <p:attrNameLst>
                                          <p:attrName>ppt_x</p:attrName>
                                        </p:attrNameLst>
                                      </p:cBhvr>
                                      <p:tavLst>
                                        <p:tav tm="0">
                                          <p:val>
                                            <p:strVal val="#ppt_x"/>
                                          </p:val>
                                        </p:tav>
                                        <p:tav tm="100000">
                                          <p:val>
                                            <p:strVal val="#ppt_x"/>
                                          </p:val>
                                        </p:tav>
                                      </p:tavLst>
                                    </p:anim>
                                    <p:anim calcmode="lin" valueType="num">
                                      <p:cBhvr additive="base">
                                        <p:cTn id="51" dur="500" fill="hold"/>
                                        <p:tgtEl>
                                          <p:spTgt spid="17"/>
                                        </p:tgtEl>
                                        <p:attrNameLst>
                                          <p:attrName>ppt_y</p:attrName>
                                        </p:attrNameLst>
                                      </p:cBhvr>
                                      <p:tavLst>
                                        <p:tav tm="0">
                                          <p:val>
                                            <p:strVal val="0-#ppt_h/2"/>
                                          </p:val>
                                        </p:tav>
                                        <p:tav tm="100000">
                                          <p:val>
                                            <p:strVal val="#ppt_y"/>
                                          </p:val>
                                        </p:tav>
                                      </p:tavLst>
                                    </p:anim>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5000"/>
                            </p:stCondLst>
                            <p:childTnLst>
                              <p:par>
                                <p:cTn id="59" presetID="22" presetClass="entr" presetSubtype="8"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wipe(left)">
                                      <p:cBhvr>
                                        <p:cTn id="61" dur="500"/>
                                        <p:tgtEl>
                                          <p:spTgt spid="35"/>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19"/>
                                        </p:tgtEl>
                                        <p:attrNameLst>
                                          <p:attrName>style.visibility</p:attrName>
                                        </p:attrNameLst>
                                      </p:cBhvr>
                                      <p:to>
                                        <p:strVal val="visible"/>
                                      </p:to>
                                    </p:set>
                                    <p:animEffect transition="in" filter="slide(fromLeft)">
                                      <p:cBhvr>
                                        <p:cTn id="65" dur="500"/>
                                        <p:tgtEl>
                                          <p:spTgt spid="19"/>
                                        </p:tgtEl>
                                      </p:cBhvr>
                                    </p:animEffect>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21"/>
                                        </p:tgtEl>
                                        <p:attrNameLst>
                                          <p:attrName>style.visibility</p:attrName>
                                        </p:attrNameLst>
                                      </p:cBhvr>
                                      <p:to>
                                        <p:strVal val="visible"/>
                                      </p:to>
                                    </p:set>
                                    <p:anim calcmode="lin" valueType="num">
                                      <p:cBhvr>
                                        <p:cTn id="69" dur="500" fill="hold"/>
                                        <p:tgtEl>
                                          <p:spTgt spid="21"/>
                                        </p:tgtEl>
                                        <p:attrNameLst>
                                          <p:attrName>ppt_w</p:attrName>
                                        </p:attrNameLst>
                                      </p:cBhvr>
                                      <p:tavLst>
                                        <p:tav tm="0">
                                          <p:val>
                                            <p:fltVal val="0"/>
                                          </p:val>
                                        </p:tav>
                                        <p:tav tm="100000">
                                          <p:val>
                                            <p:strVal val="#ppt_w"/>
                                          </p:val>
                                        </p:tav>
                                      </p:tavLst>
                                    </p:anim>
                                    <p:anim calcmode="lin" valueType="num">
                                      <p:cBhvr>
                                        <p:cTn id="70" dur="500" fill="hold"/>
                                        <p:tgtEl>
                                          <p:spTgt spid="21"/>
                                        </p:tgtEl>
                                        <p:attrNameLst>
                                          <p:attrName>ppt_h</p:attrName>
                                        </p:attrNameLst>
                                      </p:cBhvr>
                                      <p:tavLst>
                                        <p:tav tm="0">
                                          <p:val>
                                            <p:fltVal val="0"/>
                                          </p:val>
                                        </p:tav>
                                        <p:tav tm="100000">
                                          <p:val>
                                            <p:strVal val="#ppt_h"/>
                                          </p:val>
                                        </p:tav>
                                      </p:tavLst>
                                    </p:anim>
                                    <p:animEffect transition="in" filter="fade">
                                      <p:cBhvr>
                                        <p:cTn id="71" dur="500"/>
                                        <p:tgtEl>
                                          <p:spTgt spid="21"/>
                                        </p:tgtEl>
                                      </p:cBhvr>
                                    </p:animEffect>
                                  </p:childTnLst>
                                </p:cTn>
                              </p:par>
                            </p:childTnLst>
                          </p:cTn>
                        </p:par>
                        <p:par>
                          <p:cTn id="72" fill="hold">
                            <p:stCondLst>
                              <p:cond delay="6500"/>
                            </p:stCondLst>
                            <p:childTnLst>
                              <p:par>
                                <p:cTn id="73" presetID="53" presetClass="entr" presetSubtype="16"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p:cTn id="75" dur="500" fill="hold"/>
                                        <p:tgtEl>
                                          <p:spTgt spid="27"/>
                                        </p:tgtEl>
                                        <p:attrNameLst>
                                          <p:attrName>ppt_w</p:attrName>
                                        </p:attrNameLst>
                                      </p:cBhvr>
                                      <p:tavLst>
                                        <p:tav tm="0">
                                          <p:val>
                                            <p:fltVal val="0"/>
                                          </p:val>
                                        </p:tav>
                                        <p:tav tm="100000">
                                          <p:val>
                                            <p:strVal val="#ppt_w"/>
                                          </p:val>
                                        </p:tav>
                                      </p:tavLst>
                                    </p:anim>
                                    <p:anim calcmode="lin" valueType="num">
                                      <p:cBhvr>
                                        <p:cTn id="76" dur="500" fill="hold"/>
                                        <p:tgtEl>
                                          <p:spTgt spid="27"/>
                                        </p:tgtEl>
                                        <p:attrNameLst>
                                          <p:attrName>ppt_h</p:attrName>
                                        </p:attrNameLst>
                                      </p:cBhvr>
                                      <p:tavLst>
                                        <p:tav tm="0">
                                          <p:val>
                                            <p:fltVal val="0"/>
                                          </p:val>
                                        </p:tav>
                                        <p:tav tm="100000">
                                          <p:val>
                                            <p:strVal val="#ppt_h"/>
                                          </p:val>
                                        </p:tav>
                                      </p:tavLst>
                                    </p:anim>
                                    <p:animEffect transition="in" filter="fade">
                                      <p:cBhvr>
                                        <p:cTn id="77" dur="500"/>
                                        <p:tgtEl>
                                          <p:spTgt spid="27"/>
                                        </p:tgtEl>
                                      </p:cBhvr>
                                    </p:animEffect>
                                  </p:childTnLst>
                                </p:cTn>
                              </p:par>
                            </p:childTnLst>
                          </p:cTn>
                        </p:par>
                        <p:par>
                          <p:cTn id="78" fill="hold">
                            <p:stCondLst>
                              <p:cond delay="7000"/>
                            </p:stCondLst>
                            <p:childTnLst>
                              <p:par>
                                <p:cTn id="79" presetID="2" presetClass="entr" presetSubtype="1" accel="50000" decel="50000" fill="hold" grpId="0" nodeType="afterEffect">
                                  <p:stCondLst>
                                    <p:cond delay="0"/>
                                  </p:stCondLst>
                                  <p:childTnLst>
                                    <p:set>
                                      <p:cBhvr>
                                        <p:cTn id="80" dur="1" fill="hold">
                                          <p:stCondLst>
                                            <p:cond delay="0"/>
                                          </p:stCondLst>
                                        </p:cTn>
                                        <p:tgtEl>
                                          <p:spTgt spid="20"/>
                                        </p:tgtEl>
                                        <p:attrNameLst>
                                          <p:attrName>style.visibility</p:attrName>
                                        </p:attrNameLst>
                                      </p:cBhvr>
                                      <p:to>
                                        <p:strVal val="visible"/>
                                      </p:to>
                                    </p:set>
                                    <p:anim calcmode="lin" valueType="num">
                                      <p:cBhvr additive="base">
                                        <p:cTn id="81" dur="500" fill="hold"/>
                                        <p:tgtEl>
                                          <p:spTgt spid="20"/>
                                        </p:tgtEl>
                                        <p:attrNameLst>
                                          <p:attrName>ppt_x</p:attrName>
                                        </p:attrNameLst>
                                      </p:cBhvr>
                                      <p:tavLst>
                                        <p:tav tm="0">
                                          <p:val>
                                            <p:strVal val="#ppt_x"/>
                                          </p:val>
                                        </p:tav>
                                        <p:tav tm="100000">
                                          <p:val>
                                            <p:strVal val="#ppt_x"/>
                                          </p:val>
                                        </p:tav>
                                      </p:tavLst>
                                    </p:anim>
                                    <p:anim calcmode="lin" valueType="num">
                                      <p:cBhvr additive="base">
                                        <p:cTn id="82" dur="500" fill="hold"/>
                                        <p:tgtEl>
                                          <p:spTgt spid="20"/>
                                        </p:tgtEl>
                                        <p:attrNameLst>
                                          <p:attrName>ppt_y</p:attrName>
                                        </p:attrNameLst>
                                      </p:cBhvr>
                                      <p:tavLst>
                                        <p:tav tm="0">
                                          <p:val>
                                            <p:strVal val="0-#ppt_h/2"/>
                                          </p:val>
                                        </p:tav>
                                        <p:tav tm="100000">
                                          <p:val>
                                            <p:strVal val="#ppt_y"/>
                                          </p:val>
                                        </p:tav>
                                      </p:tavLst>
                                    </p:anim>
                                  </p:childTnLst>
                                </p:cTn>
                              </p:par>
                            </p:childTnLst>
                          </p:cTn>
                        </p:par>
                        <p:par>
                          <p:cTn id="83" fill="hold">
                            <p:stCondLst>
                              <p:cond delay="7500"/>
                            </p:stCondLst>
                            <p:childTnLst>
                              <p:par>
                                <p:cTn id="84" presetID="53" presetClass="entr" presetSubtype="16" fill="hold" grpId="0" nodeType="afterEffect">
                                  <p:stCondLst>
                                    <p:cond delay="0"/>
                                  </p:stCondLst>
                                  <p:childTnLst>
                                    <p:set>
                                      <p:cBhvr>
                                        <p:cTn id="85" dur="1" fill="hold">
                                          <p:stCondLst>
                                            <p:cond delay="0"/>
                                          </p:stCondLst>
                                        </p:cTn>
                                        <p:tgtEl>
                                          <p:spTgt spid="31"/>
                                        </p:tgtEl>
                                        <p:attrNameLst>
                                          <p:attrName>style.visibility</p:attrName>
                                        </p:attrNameLst>
                                      </p:cBhvr>
                                      <p:to>
                                        <p:strVal val="visible"/>
                                      </p:to>
                                    </p:set>
                                    <p:anim calcmode="lin" valueType="num">
                                      <p:cBhvr>
                                        <p:cTn id="86" dur="500" fill="hold"/>
                                        <p:tgtEl>
                                          <p:spTgt spid="31"/>
                                        </p:tgtEl>
                                        <p:attrNameLst>
                                          <p:attrName>ppt_w</p:attrName>
                                        </p:attrNameLst>
                                      </p:cBhvr>
                                      <p:tavLst>
                                        <p:tav tm="0">
                                          <p:val>
                                            <p:fltVal val="0"/>
                                          </p:val>
                                        </p:tav>
                                        <p:tav tm="100000">
                                          <p:val>
                                            <p:strVal val="#ppt_w"/>
                                          </p:val>
                                        </p:tav>
                                      </p:tavLst>
                                    </p:anim>
                                    <p:anim calcmode="lin" valueType="num">
                                      <p:cBhvr>
                                        <p:cTn id="87" dur="500" fill="hold"/>
                                        <p:tgtEl>
                                          <p:spTgt spid="31"/>
                                        </p:tgtEl>
                                        <p:attrNameLst>
                                          <p:attrName>ppt_h</p:attrName>
                                        </p:attrNameLst>
                                      </p:cBhvr>
                                      <p:tavLst>
                                        <p:tav tm="0">
                                          <p:val>
                                            <p:fltVal val="0"/>
                                          </p:val>
                                        </p:tav>
                                        <p:tav tm="100000">
                                          <p:val>
                                            <p:strVal val="#ppt_h"/>
                                          </p:val>
                                        </p:tav>
                                      </p:tavLst>
                                    </p:anim>
                                    <p:animEffect transition="in" filter="fade">
                                      <p:cBhvr>
                                        <p:cTn id="88" dur="500"/>
                                        <p:tgtEl>
                                          <p:spTgt spid="31"/>
                                        </p:tgtEl>
                                      </p:cBhvr>
                                    </p:animEffect>
                                  </p:childTnLst>
                                </p:cTn>
                              </p:par>
                            </p:childTnLst>
                          </p:cTn>
                        </p:par>
                        <p:par>
                          <p:cTn id="89" fill="hold">
                            <p:stCondLst>
                              <p:cond delay="8000"/>
                            </p:stCondLst>
                            <p:childTnLst>
                              <p:par>
                                <p:cTn id="90" presetID="22" presetClass="entr" presetSubtype="8" fill="hold" grpId="0" nodeType="afterEffect">
                                  <p:stCondLst>
                                    <p:cond delay="0"/>
                                  </p:stCondLst>
                                  <p:childTnLst>
                                    <p:set>
                                      <p:cBhvr>
                                        <p:cTn id="91" dur="1" fill="hold">
                                          <p:stCondLst>
                                            <p:cond delay="0"/>
                                          </p:stCondLst>
                                        </p:cTn>
                                        <p:tgtEl>
                                          <p:spTgt spid="36"/>
                                        </p:tgtEl>
                                        <p:attrNameLst>
                                          <p:attrName>style.visibility</p:attrName>
                                        </p:attrNameLst>
                                      </p:cBhvr>
                                      <p:to>
                                        <p:strVal val="visible"/>
                                      </p:to>
                                    </p:set>
                                    <p:animEffect transition="in" filter="wipe(left)">
                                      <p:cBhvr>
                                        <p:cTn id="92" dur="500"/>
                                        <p:tgtEl>
                                          <p:spTgt spid="36"/>
                                        </p:tgtEl>
                                      </p:cBhvr>
                                    </p:animEffect>
                                  </p:childTnLst>
                                </p:cTn>
                              </p:par>
                            </p:childTnLst>
                          </p:cTn>
                        </p:par>
                        <p:par>
                          <p:cTn id="93" fill="hold">
                            <p:stCondLst>
                              <p:cond delay="8500"/>
                            </p:stCondLst>
                            <p:childTnLst>
                              <p:par>
                                <p:cTn id="94" presetID="12" presetClass="entr" presetSubtype="8" fill="hold" grpId="0" nodeType="afterEffect">
                                  <p:stCondLst>
                                    <p:cond delay="0"/>
                                  </p:stCondLst>
                                  <p:childTnLst>
                                    <p:set>
                                      <p:cBhvr>
                                        <p:cTn id="95" dur="1" fill="hold">
                                          <p:stCondLst>
                                            <p:cond delay="0"/>
                                          </p:stCondLst>
                                        </p:cTn>
                                        <p:tgtEl>
                                          <p:spTgt spid="22"/>
                                        </p:tgtEl>
                                        <p:attrNameLst>
                                          <p:attrName>style.visibility</p:attrName>
                                        </p:attrNameLst>
                                      </p:cBhvr>
                                      <p:to>
                                        <p:strVal val="visible"/>
                                      </p:to>
                                    </p:set>
                                    <p:animEffect transition="in" filter="slide(fromLeft)">
                                      <p:cBhvr>
                                        <p:cTn id="96" dur="500"/>
                                        <p:tgtEl>
                                          <p:spTgt spid="22"/>
                                        </p:tgtEl>
                                      </p:cBhvr>
                                    </p:animEffect>
                                  </p:childTnLst>
                                </p:cTn>
                              </p:par>
                            </p:childTnLst>
                          </p:cTn>
                        </p:par>
                        <p:par>
                          <p:cTn id="97" fill="hold">
                            <p:stCondLst>
                              <p:cond delay="9000"/>
                            </p:stCondLst>
                            <p:childTnLst>
                              <p:par>
                                <p:cTn id="98" presetID="53" presetClass="entr" presetSubtype="16" fill="hold" grpId="0" nodeType="after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p:cTn id="100" dur="500" fill="hold"/>
                                        <p:tgtEl>
                                          <p:spTgt spid="24"/>
                                        </p:tgtEl>
                                        <p:attrNameLst>
                                          <p:attrName>ppt_w</p:attrName>
                                        </p:attrNameLst>
                                      </p:cBhvr>
                                      <p:tavLst>
                                        <p:tav tm="0">
                                          <p:val>
                                            <p:fltVal val="0"/>
                                          </p:val>
                                        </p:tav>
                                        <p:tav tm="100000">
                                          <p:val>
                                            <p:strVal val="#ppt_w"/>
                                          </p:val>
                                        </p:tav>
                                      </p:tavLst>
                                    </p:anim>
                                    <p:anim calcmode="lin" valueType="num">
                                      <p:cBhvr>
                                        <p:cTn id="101" dur="500" fill="hold"/>
                                        <p:tgtEl>
                                          <p:spTgt spid="24"/>
                                        </p:tgtEl>
                                        <p:attrNameLst>
                                          <p:attrName>ppt_h</p:attrName>
                                        </p:attrNameLst>
                                      </p:cBhvr>
                                      <p:tavLst>
                                        <p:tav tm="0">
                                          <p:val>
                                            <p:fltVal val="0"/>
                                          </p:val>
                                        </p:tav>
                                        <p:tav tm="100000">
                                          <p:val>
                                            <p:strVal val="#ppt_h"/>
                                          </p:val>
                                        </p:tav>
                                      </p:tavLst>
                                    </p:anim>
                                    <p:animEffect transition="in" filter="fade">
                                      <p:cBhvr>
                                        <p:cTn id="102" dur="500"/>
                                        <p:tgtEl>
                                          <p:spTgt spid="24"/>
                                        </p:tgtEl>
                                      </p:cBhvr>
                                    </p:animEffect>
                                  </p:childTnLst>
                                </p:cTn>
                              </p:par>
                            </p:childTnLst>
                          </p:cTn>
                        </p:par>
                        <p:par>
                          <p:cTn id="103" fill="hold">
                            <p:stCondLst>
                              <p:cond delay="9500"/>
                            </p:stCondLst>
                            <p:childTnLst>
                              <p:par>
                                <p:cTn id="104" presetID="53" presetClass="entr" presetSubtype="16" fill="hold" grpId="0" nodeType="afterEffect">
                                  <p:stCondLst>
                                    <p:cond delay="0"/>
                                  </p:stCondLst>
                                  <p:childTnLst>
                                    <p:set>
                                      <p:cBhvr>
                                        <p:cTn id="105" dur="1" fill="hold">
                                          <p:stCondLst>
                                            <p:cond delay="0"/>
                                          </p:stCondLst>
                                        </p:cTn>
                                        <p:tgtEl>
                                          <p:spTgt spid="28"/>
                                        </p:tgtEl>
                                        <p:attrNameLst>
                                          <p:attrName>style.visibility</p:attrName>
                                        </p:attrNameLst>
                                      </p:cBhvr>
                                      <p:to>
                                        <p:strVal val="visible"/>
                                      </p:to>
                                    </p:set>
                                    <p:anim calcmode="lin" valueType="num">
                                      <p:cBhvr>
                                        <p:cTn id="106" dur="500" fill="hold"/>
                                        <p:tgtEl>
                                          <p:spTgt spid="28"/>
                                        </p:tgtEl>
                                        <p:attrNameLst>
                                          <p:attrName>ppt_w</p:attrName>
                                        </p:attrNameLst>
                                      </p:cBhvr>
                                      <p:tavLst>
                                        <p:tav tm="0">
                                          <p:val>
                                            <p:fltVal val="0"/>
                                          </p:val>
                                        </p:tav>
                                        <p:tav tm="100000">
                                          <p:val>
                                            <p:strVal val="#ppt_w"/>
                                          </p:val>
                                        </p:tav>
                                      </p:tavLst>
                                    </p:anim>
                                    <p:anim calcmode="lin" valueType="num">
                                      <p:cBhvr>
                                        <p:cTn id="107" dur="500" fill="hold"/>
                                        <p:tgtEl>
                                          <p:spTgt spid="28"/>
                                        </p:tgtEl>
                                        <p:attrNameLst>
                                          <p:attrName>ppt_h</p:attrName>
                                        </p:attrNameLst>
                                      </p:cBhvr>
                                      <p:tavLst>
                                        <p:tav tm="0">
                                          <p:val>
                                            <p:fltVal val="0"/>
                                          </p:val>
                                        </p:tav>
                                        <p:tav tm="100000">
                                          <p:val>
                                            <p:strVal val="#ppt_h"/>
                                          </p:val>
                                        </p:tav>
                                      </p:tavLst>
                                    </p:anim>
                                    <p:animEffect transition="in" filter="fade">
                                      <p:cBhvr>
                                        <p:cTn id="108" dur="500"/>
                                        <p:tgtEl>
                                          <p:spTgt spid="28"/>
                                        </p:tgtEl>
                                      </p:cBhvr>
                                    </p:animEffect>
                                  </p:childTnLst>
                                </p:cTn>
                              </p:par>
                            </p:childTnLst>
                          </p:cTn>
                        </p:par>
                        <p:par>
                          <p:cTn id="109" fill="hold">
                            <p:stCondLst>
                              <p:cond delay="10000"/>
                            </p:stCondLst>
                            <p:childTnLst>
                              <p:par>
                                <p:cTn id="110" presetID="2" presetClass="entr" presetSubtype="1" accel="50000" decel="50000" fill="hold" grpId="0" nodeType="afterEffect">
                                  <p:stCondLst>
                                    <p:cond delay="0"/>
                                  </p:stCondLst>
                                  <p:childTnLst>
                                    <p:set>
                                      <p:cBhvr>
                                        <p:cTn id="111" dur="1" fill="hold">
                                          <p:stCondLst>
                                            <p:cond delay="0"/>
                                          </p:stCondLst>
                                        </p:cTn>
                                        <p:tgtEl>
                                          <p:spTgt spid="23"/>
                                        </p:tgtEl>
                                        <p:attrNameLst>
                                          <p:attrName>style.visibility</p:attrName>
                                        </p:attrNameLst>
                                      </p:cBhvr>
                                      <p:to>
                                        <p:strVal val="visible"/>
                                      </p:to>
                                    </p:set>
                                    <p:anim calcmode="lin" valueType="num">
                                      <p:cBhvr additive="base">
                                        <p:cTn id="112" dur="500" fill="hold"/>
                                        <p:tgtEl>
                                          <p:spTgt spid="23"/>
                                        </p:tgtEl>
                                        <p:attrNameLst>
                                          <p:attrName>ppt_x</p:attrName>
                                        </p:attrNameLst>
                                      </p:cBhvr>
                                      <p:tavLst>
                                        <p:tav tm="0">
                                          <p:val>
                                            <p:strVal val="#ppt_x"/>
                                          </p:val>
                                        </p:tav>
                                        <p:tav tm="100000">
                                          <p:val>
                                            <p:strVal val="#ppt_x"/>
                                          </p:val>
                                        </p:tav>
                                      </p:tavLst>
                                    </p:anim>
                                    <p:anim calcmode="lin" valueType="num">
                                      <p:cBhvr additive="base">
                                        <p:cTn id="113" dur="500" fill="hold"/>
                                        <p:tgtEl>
                                          <p:spTgt spid="23"/>
                                        </p:tgtEl>
                                        <p:attrNameLst>
                                          <p:attrName>ppt_y</p:attrName>
                                        </p:attrNameLst>
                                      </p:cBhvr>
                                      <p:tavLst>
                                        <p:tav tm="0">
                                          <p:val>
                                            <p:strVal val="0-#ppt_h/2"/>
                                          </p:val>
                                        </p:tav>
                                        <p:tav tm="100000">
                                          <p:val>
                                            <p:strVal val="#ppt_y"/>
                                          </p:val>
                                        </p:tav>
                                      </p:tavLst>
                                    </p:anim>
                                  </p:childTnLst>
                                </p:cTn>
                              </p:par>
                            </p:childTnLst>
                          </p:cTn>
                        </p:par>
                        <p:par>
                          <p:cTn id="114" fill="hold">
                            <p:stCondLst>
                              <p:cond delay="10500"/>
                            </p:stCondLst>
                            <p:childTnLst>
                              <p:par>
                                <p:cTn id="115" presetID="53" presetClass="entr" presetSubtype="16" fill="hold" grpId="0" nodeType="afterEffect">
                                  <p:stCondLst>
                                    <p:cond delay="0"/>
                                  </p:stCondLst>
                                  <p:childTnLst>
                                    <p:set>
                                      <p:cBhvr>
                                        <p:cTn id="116" dur="1" fill="hold">
                                          <p:stCondLst>
                                            <p:cond delay="0"/>
                                          </p:stCondLst>
                                        </p:cTn>
                                        <p:tgtEl>
                                          <p:spTgt spid="32"/>
                                        </p:tgtEl>
                                        <p:attrNameLst>
                                          <p:attrName>style.visibility</p:attrName>
                                        </p:attrNameLst>
                                      </p:cBhvr>
                                      <p:to>
                                        <p:strVal val="visible"/>
                                      </p:to>
                                    </p:set>
                                    <p:anim calcmode="lin" valueType="num">
                                      <p:cBhvr>
                                        <p:cTn id="117" dur="500" fill="hold"/>
                                        <p:tgtEl>
                                          <p:spTgt spid="32"/>
                                        </p:tgtEl>
                                        <p:attrNameLst>
                                          <p:attrName>ppt_w</p:attrName>
                                        </p:attrNameLst>
                                      </p:cBhvr>
                                      <p:tavLst>
                                        <p:tav tm="0">
                                          <p:val>
                                            <p:fltVal val="0"/>
                                          </p:val>
                                        </p:tav>
                                        <p:tav tm="100000">
                                          <p:val>
                                            <p:strVal val="#ppt_w"/>
                                          </p:val>
                                        </p:tav>
                                      </p:tavLst>
                                    </p:anim>
                                    <p:anim calcmode="lin" valueType="num">
                                      <p:cBhvr>
                                        <p:cTn id="118" dur="500" fill="hold"/>
                                        <p:tgtEl>
                                          <p:spTgt spid="32"/>
                                        </p:tgtEl>
                                        <p:attrNameLst>
                                          <p:attrName>ppt_h</p:attrName>
                                        </p:attrNameLst>
                                      </p:cBhvr>
                                      <p:tavLst>
                                        <p:tav tm="0">
                                          <p:val>
                                            <p:fltVal val="0"/>
                                          </p:val>
                                        </p:tav>
                                        <p:tav tm="100000">
                                          <p:val>
                                            <p:strVal val="#ppt_h"/>
                                          </p:val>
                                        </p:tav>
                                      </p:tavLst>
                                    </p:anim>
                                    <p:animEffect transition="in" filter="fade">
                                      <p:cBhvr>
                                        <p:cTn id="119" dur="500"/>
                                        <p:tgtEl>
                                          <p:spTgt spid="32"/>
                                        </p:tgtEl>
                                      </p:cBhvr>
                                    </p:animEffect>
                                  </p:childTnLst>
                                </p:cTn>
                              </p:par>
                            </p:childTnLst>
                          </p:cTn>
                        </p:par>
                        <p:par>
                          <p:cTn id="120" fill="hold">
                            <p:stCondLst>
                              <p:cond delay="11000"/>
                            </p:stCondLst>
                            <p:childTnLst>
                              <p:par>
                                <p:cTn id="121" presetID="22" presetClass="entr" presetSubtype="8" fill="hold" grpId="0" nodeType="afterEffect">
                                  <p:stCondLst>
                                    <p:cond delay="0"/>
                                  </p:stCondLst>
                                  <p:childTnLst>
                                    <p:set>
                                      <p:cBhvr>
                                        <p:cTn id="122" dur="1" fill="hold">
                                          <p:stCondLst>
                                            <p:cond delay="0"/>
                                          </p:stCondLst>
                                        </p:cTn>
                                        <p:tgtEl>
                                          <p:spTgt spid="37"/>
                                        </p:tgtEl>
                                        <p:attrNameLst>
                                          <p:attrName>style.visibility</p:attrName>
                                        </p:attrNameLst>
                                      </p:cBhvr>
                                      <p:to>
                                        <p:strVal val="visible"/>
                                      </p:to>
                                    </p:set>
                                    <p:animEffect transition="in" filter="wipe(left)">
                                      <p:cBhvr>
                                        <p:cTn id="123"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p:bldP spid="30" grpId="0"/>
      <p:bldP spid="31" grpId="0"/>
      <p:bldP spid="32" grpId="0"/>
      <p:bldP spid="34" grpId="0"/>
      <p:bldP spid="35" grpId="0"/>
      <p:bldP spid="36" grpId="0"/>
      <p:bldP spid="3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30"/>
          <p:cNvSpPr/>
          <p:nvPr/>
        </p:nvSpPr>
        <p:spPr>
          <a:xfrm>
            <a:off x="4276370" y="3661795"/>
            <a:ext cx="1050805" cy="1050805"/>
          </a:xfrm>
          <a:custGeom>
            <a:avLst/>
            <a:gdLst>
              <a:gd name="connsiteX0" fmla="*/ 104463 w 788104"/>
              <a:gd name="connsiteY0" fmla="*/ 301371 h 788104"/>
              <a:gd name="connsiteX1" fmla="*/ 301371 w 788104"/>
              <a:gd name="connsiteY1" fmla="*/ 301371 h 788104"/>
              <a:gd name="connsiteX2" fmla="*/ 301371 w 788104"/>
              <a:gd name="connsiteY2" fmla="*/ 104463 h 788104"/>
              <a:gd name="connsiteX3" fmla="*/ 486733 w 788104"/>
              <a:gd name="connsiteY3" fmla="*/ 104463 h 788104"/>
              <a:gd name="connsiteX4" fmla="*/ 486733 w 788104"/>
              <a:gd name="connsiteY4" fmla="*/ 301371 h 788104"/>
              <a:gd name="connsiteX5" fmla="*/ 683641 w 788104"/>
              <a:gd name="connsiteY5" fmla="*/ 301371 h 788104"/>
              <a:gd name="connsiteX6" fmla="*/ 683641 w 788104"/>
              <a:gd name="connsiteY6" fmla="*/ 486733 h 788104"/>
              <a:gd name="connsiteX7" fmla="*/ 486733 w 788104"/>
              <a:gd name="connsiteY7" fmla="*/ 486733 h 788104"/>
              <a:gd name="connsiteX8" fmla="*/ 486733 w 788104"/>
              <a:gd name="connsiteY8" fmla="*/ 683641 h 788104"/>
              <a:gd name="connsiteX9" fmla="*/ 301371 w 788104"/>
              <a:gd name="connsiteY9" fmla="*/ 683641 h 788104"/>
              <a:gd name="connsiteX10" fmla="*/ 301371 w 788104"/>
              <a:gd name="connsiteY10" fmla="*/ 486733 h 788104"/>
              <a:gd name="connsiteX11" fmla="*/ 104463 w 788104"/>
              <a:gd name="connsiteY11" fmla="*/ 486733 h 788104"/>
              <a:gd name="connsiteX12" fmla="*/ 104463 w 788104"/>
              <a:gd name="connsiteY12" fmla="*/ 301371 h 78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88104" h="788104">
                <a:moveTo>
                  <a:pt x="104463" y="301371"/>
                </a:moveTo>
                <a:lnTo>
                  <a:pt x="301371" y="301371"/>
                </a:lnTo>
                <a:lnTo>
                  <a:pt x="301371" y="104463"/>
                </a:lnTo>
                <a:lnTo>
                  <a:pt x="486733" y="104463"/>
                </a:lnTo>
                <a:lnTo>
                  <a:pt x="486733" y="301371"/>
                </a:lnTo>
                <a:lnTo>
                  <a:pt x="683641" y="301371"/>
                </a:lnTo>
                <a:lnTo>
                  <a:pt x="683641" y="486733"/>
                </a:lnTo>
                <a:lnTo>
                  <a:pt x="486733" y="486733"/>
                </a:lnTo>
                <a:lnTo>
                  <a:pt x="486733" y="683641"/>
                </a:lnTo>
                <a:lnTo>
                  <a:pt x="301371" y="683641"/>
                </a:lnTo>
                <a:lnTo>
                  <a:pt x="301371" y="486733"/>
                </a:lnTo>
                <a:lnTo>
                  <a:pt x="104463" y="486733"/>
                </a:lnTo>
                <a:lnTo>
                  <a:pt x="104463" y="301371"/>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39284" tIns="401828" rIns="139284" bIns="401828" numCol="1" spcCol="1270" anchor="ctr" anchorCtr="0">
            <a:noAutofit/>
          </a:bodyPr>
          <a:lstStyle/>
          <a:p>
            <a:pPr algn="ctr" defTabSz="829310">
              <a:lnSpc>
                <a:spcPct val="90000"/>
              </a:lnSpc>
              <a:spcBef>
                <a:spcPct val="0"/>
              </a:spcBef>
              <a:spcAft>
                <a:spcPct val="35000"/>
              </a:spcAft>
            </a:pPr>
            <a:endParaRPr lang="en-US" sz="1865"/>
          </a:p>
        </p:txBody>
      </p:sp>
      <p:sp>
        <p:nvSpPr>
          <p:cNvPr id="16" name="Freeform 32"/>
          <p:cNvSpPr/>
          <p:nvPr/>
        </p:nvSpPr>
        <p:spPr>
          <a:xfrm>
            <a:off x="7854707" y="3661795"/>
            <a:ext cx="1050805" cy="1050805"/>
          </a:xfrm>
          <a:custGeom>
            <a:avLst/>
            <a:gdLst>
              <a:gd name="connsiteX0" fmla="*/ 104463 w 788104"/>
              <a:gd name="connsiteY0" fmla="*/ 162349 h 788104"/>
              <a:gd name="connsiteX1" fmla="*/ 683641 w 788104"/>
              <a:gd name="connsiteY1" fmla="*/ 162349 h 788104"/>
              <a:gd name="connsiteX2" fmla="*/ 683641 w 788104"/>
              <a:gd name="connsiteY2" fmla="*/ 347711 h 788104"/>
              <a:gd name="connsiteX3" fmla="*/ 104463 w 788104"/>
              <a:gd name="connsiteY3" fmla="*/ 347711 h 788104"/>
              <a:gd name="connsiteX4" fmla="*/ 104463 w 788104"/>
              <a:gd name="connsiteY4" fmla="*/ 162349 h 788104"/>
              <a:gd name="connsiteX5" fmla="*/ 104463 w 788104"/>
              <a:gd name="connsiteY5" fmla="*/ 440393 h 788104"/>
              <a:gd name="connsiteX6" fmla="*/ 683641 w 788104"/>
              <a:gd name="connsiteY6" fmla="*/ 440393 h 788104"/>
              <a:gd name="connsiteX7" fmla="*/ 683641 w 788104"/>
              <a:gd name="connsiteY7" fmla="*/ 625755 h 788104"/>
              <a:gd name="connsiteX8" fmla="*/ 104463 w 788104"/>
              <a:gd name="connsiteY8" fmla="*/ 625755 h 788104"/>
              <a:gd name="connsiteX9" fmla="*/ 104463 w 788104"/>
              <a:gd name="connsiteY9" fmla="*/ 440393 h 788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8104" h="788104">
                <a:moveTo>
                  <a:pt x="104463" y="162349"/>
                </a:moveTo>
                <a:lnTo>
                  <a:pt x="683641" y="162349"/>
                </a:lnTo>
                <a:lnTo>
                  <a:pt x="683641" y="347711"/>
                </a:lnTo>
                <a:lnTo>
                  <a:pt x="104463" y="347711"/>
                </a:lnTo>
                <a:lnTo>
                  <a:pt x="104463" y="162349"/>
                </a:lnTo>
                <a:close/>
                <a:moveTo>
                  <a:pt x="104463" y="440393"/>
                </a:moveTo>
                <a:lnTo>
                  <a:pt x="683641" y="440393"/>
                </a:lnTo>
                <a:lnTo>
                  <a:pt x="683641" y="625755"/>
                </a:lnTo>
                <a:lnTo>
                  <a:pt x="104463" y="625755"/>
                </a:lnTo>
                <a:lnTo>
                  <a:pt x="104463" y="440393"/>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39284" tIns="216465" rIns="139284" bIns="216465" numCol="1" spcCol="1270" anchor="ctr" anchorCtr="0">
            <a:noAutofit/>
          </a:bodyPr>
          <a:lstStyle/>
          <a:p>
            <a:pPr algn="ctr" defTabSz="2073910">
              <a:lnSpc>
                <a:spcPct val="90000"/>
              </a:lnSpc>
              <a:spcBef>
                <a:spcPct val="0"/>
              </a:spcBef>
              <a:spcAft>
                <a:spcPct val="35000"/>
              </a:spcAft>
            </a:pPr>
            <a:endParaRPr lang="en-US" sz="4665"/>
          </a:p>
        </p:txBody>
      </p:sp>
      <p:grpSp>
        <p:nvGrpSpPr>
          <p:cNvPr id="17" name="Group 65"/>
          <p:cNvGrpSpPr/>
          <p:nvPr/>
        </p:nvGrpSpPr>
        <p:grpSpPr>
          <a:xfrm>
            <a:off x="5404689" y="2819498"/>
            <a:ext cx="2396232" cy="1893819"/>
            <a:chOff x="3757031" y="1822859"/>
            <a:chExt cx="1797174" cy="1420364"/>
          </a:xfrm>
          <a:gradFill>
            <a:gsLst>
              <a:gs pos="0">
                <a:srgbClr val="2FC542"/>
              </a:gs>
              <a:gs pos="100000">
                <a:srgbClr val="0B9522"/>
              </a:gs>
            </a:gsLst>
            <a:lin ang="3600000" scaled="0"/>
          </a:gradFill>
        </p:grpSpPr>
        <p:grpSp>
          <p:nvGrpSpPr>
            <p:cNvPr id="18" name="Group 36"/>
            <p:cNvGrpSpPr/>
            <p:nvPr/>
          </p:nvGrpSpPr>
          <p:grpSpPr>
            <a:xfrm>
              <a:off x="4160757" y="1822859"/>
              <a:ext cx="977229" cy="1343691"/>
              <a:chOff x="8597901" y="2862263"/>
              <a:chExt cx="571500" cy="785813"/>
            </a:xfrm>
            <a:grpFill/>
          </p:grpSpPr>
          <p:sp>
            <p:nvSpPr>
              <p:cNvPr id="27"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8"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ln>
            </p:spPr>
            <p:txBody>
              <a:bodyPr vert="horz" wrap="square" lIns="121920" tIns="60960" rIns="121920" bIns="60960" numCol="1" anchor="t" anchorCtr="0" compatLnSpc="1"/>
              <a:lstStyle/>
              <a:p>
                <a:endParaRPr lang="en-US" sz="2400"/>
              </a:p>
            </p:txBody>
          </p:sp>
          <p:sp>
            <p:nvSpPr>
              <p:cNvPr id="29"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19" name="Group 40"/>
            <p:cNvGrpSpPr/>
            <p:nvPr/>
          </p:nvGrpSpPr>
          <p:grpSpPr>
            <a:xfrm>
              <a:off x="3757031" y="2347430"/>
              <a:ext cx="651485" cy="895793"/>
              <a:chOff x="8597901" y="2862263"/>
              <a:chExt cx="571500" cy="785813"/>
            </a:xfrm>
            <a:grpFill/>
          </p:grpSpPr>
          <p:sp>
            <p:nvSpPr>
              <p:cNvPr id="24" name="Freeform 105"/>
              <p:cNvSpPr>
                <a:spLocks noEditPoints="1"/>
              </p:cNvSpPr>
              <p:nvPr/>
            </p:nvSpPr>
            <p:spPr bwMode="auto">
              <a:xfrm>
                <a:off x="8832851" y="3132138"/>
                <a:ext cx="98425" cy="96838"/>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5" name="Freeform 106"/>
              <p:cNvSpPr>
                <a:spLocks noEditPoints="1"/>
              </p:cNvSpPr>
              <p:nvPr/>
            </p:nvSpPr>
            <p:spPr bwMode="auto">
              <a:xfrm>
                <a:off x="8836026" y="2862263"/>
                <a:ext cx="92075" cy="261938"/>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ln>
            </p:spPr>
            <p:txBody>
              <a:bodyPr vert="horz" wrap="square" lIns="121920" tIns="60960" rIns="121920" bIns="60960" numCol="1" anchor="t" anchorCtr="0" compatLnSpc="1"/>
              <a:lstStyle/>
              <a:p>
                <a:endParaRPr lang="en-US" sz="2400"/>
              </a:p>
            </p:txBody>
          </p:sp>
          <p:sp>
            <p:nvSpPr>
              <p:cNvPr id="26" name="Freeform 107"/>
              <p:cNvSpPr>
                <a:spLocks noEditPoints="1"/>
              </p:cNvSpPr>
              <p:nvPr/>
            </p:nvSpPr>
            <p:spPr bwMode="auto">
              <a:xfrm>
                <a:off x="8597901" y="3170238"/>
                <a:ext cx="571500" cy="477838"/>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20" name="Group 53"/>
            <p:cNvGrpSpPr/>
            <p:nvPr/>
          </p:nvGrpSpPr>
          <p:grpSpPr>
            <a:xfrm>
              <a:off x="4902720" y="2347430"/>
              <a:ext cx="651485" cy="895793"/>
              <a:chOff x="4336242" y="2337452"/>
              <a:chExt cx="581400" cy="799425"/>
            </a:xfrm>
            <a:grpFill/>
          </p:grpSpPr>
          <p:sp>
            <p:nvSpPr>
              <p:cNvPr id="21" name="Freeform 105"/>
              <p:cNvSpPr>
                <a:spLocks noEditPoints="1"/>
              </p:cNvSpPr>
              <p:nvPr/>
            </p:nvSpPr>
            <p:spPr bwMode="auto">
              <a:xfrm>
                <a:off x="4575262" y="2612002"/>
                <a:ext cx="100130" cy="98515"/>
              </a:xfrm>
              <a:custGeom>
                <a:avLst/>
                <a:gdLst/>
                <a:ahLst/>
                <a:cxnLst>
                  <a:cxn ang="0">
                    <a:pos x="34" y="16"/>
                  </a:cxn>
                  <a:cxn ang="0">
                    <a:pos x="17" y="33"/>
                  </a:cxn>
                  <a:cxn ang="0">
                    <a:pos x="0" y="16"/>
                  </a:cxn>
                  <a:cxn ang="0">
                    <a:pos x="17" y="0"/>
                  </a:cxn>
                  <a:cxn ang="0">
                    <a:pos x="34" y="16"/>
                  </a:cxn>
                  <a:cxn ang="0">
                    <a:pos x="34" y="16"/>
                  </a:cxn>
                  <a:cxn ang="0">
                    <a:pos x="34" y="16"/>
                  </a:cxn>
                </a:cxnLst>
                <a:rect l="0" t="0" r="r" b="b"/>
                <a:pathLst>
                  <a:path w="34" h="33">
                    <a:moveTo>
                      <a:pt x="34" y="16"/>
                    </a:moveTo>
                    <a:cubicBezTo>
                      <a:pt x="34" y="26"/>
                      <a:pt x="27" y="33"/>
                      <a:pt x="17" y="33"/>
                    </a:cubicBezTo>
                    <a:cubicBezTo>
                      <a:pt x="8" y="33"/>
                      <a:pt x="0" y="26"/>
                      <a:pt x="0" y="16"/>
                    </a:cubicBezTo>
                    <a:cubicBezTo>
                      <a:pt x="0" y="7"/>
                      <a:pt x="8" y="0"/>
                      <a:pt x="17" y="0"/>
                    </a:cubicBezTo>
                    <a:cubicBezTo>
                      <a:pt x="27" y="0"/>
                      <a:pt x="34" y="7"/>
                      <a:pt x="34" y="16"/>
                    </a:cubicBezTo>
                    <a:close/>
                    <a:moveTo>
                      <a:pt x="34" y="16"/>
                    </a:moveTo>
                    <a:cubicBezTo>
                      <a:pt x="34" y="16"/>
                      <a:pt x="34" y="16"/>
                      <a:pt x="34" y="16"/>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2" name="Freeform 106"/>
              <p:cNvSpPr>
                <a:spLocks noEditPoints="1"/>
              </p:cNvSpPr>
              <p:nvPr/>
            </p:nvSpPr>
            <p:spPr bwMode="auto">
              <a:xfrm>
                <a:off x="4578492" y="2337452"/>
                <a:ext cx="93670" cy="266475"/>
              </a:xfrm>
              <a:custGeom>
                <a:avLst/>
                <a:gdLst/>
                <a:ahLst/>
                <a:cxnLst>
                  <a:cxn ang="0">
                    <a:pos x="32" y="90"/>
                  </a:cxn>
                  <a:cxn ang="0">
                    <a:pos x="16" y="0"/>
                  </a:cxn>
                  <a:cxn ang="0">
                    <a:pos x="0" y="90"/>
                  </a:cxn>
                  <a:cxn ang="0">
                    <a:pos x="16" y="84"/>
                  </a:cxn>
                  <a:cxn ang="0">
                    <a:pos x="32" y="90"/>
                  </a:cxn>
                  <a:cxn ang="0">
                    <a:pos x="32" y="90"/>
                  </a:cxn>
                  <a:cxn ang="0">
                    <a:pos x="32" y="90"/>
                  </a:cxn>
                </a:cxnLst>
                <a:rect l="0" t="0" r="r" b="b"/>
                <a:pathLst>
                  <a:path w="32" h="90">
                    <a:moveTo>
                      <a:pt x="32" y="90"/>
                    </a:moveTo>
                    <a:cubicBezTo>
                      <a:pt x="30" y="63"/>
                      <a:pt x="23" y="0"/>
                      <a:pt x="16" y="0"/>
                    </a:cubicBezTo>
                    <a:cubicBezTo>
                      <a:pt x="10" y="0"/>
                      <a:pt x="3" y="63"/>
                      <a:pt x="0" y="90"/>
                    </a:cubicBezTo>
                    <a:cubicBezTo>
                      <a:pt x="5" y="86"/>
                      <a:pt x="10" y="84"/>
                      <a:pt x="16" y="84"/>
                    </a:cubicBezTo>
                    <a:cubicBezTo>
                      <a:pt x="22" y="84"/>
                      <a:pt x="28" y="86"/>
                      <a:pt x="32" y="90"/>
                    </a:cubicBezTo>
                    <a:close/>
                    <a:moveTo>
                      <a:pt x="32" y="90"/>
                    </a:moveTo>
                    <a:cubicBezTo>
                      <a:pt x="32" y="90"/>
                      <a:pt x="32" y="90"/>
                      <a:pt x="32" y="90"/>
                    </a:cubicBezTo>
                  </a:path>
                </a:pathLst>
              </a:custGeom>
              <a:grpFill/>
              <a:ln w="9525">
                <a:noFill/>
                <a:round/>
              </a:ln>
            </p:spPr>
            <p:txBody>
              <a:bodyPr vert="horz" wrap="square" lIns="121920" tIns="60960" rIns="121920" bIns="60960" numCol="1" anchor="t" anchorCtr="0" compatLnSpc="1"/>
              <a:lstStyle/>
              <a:p>
                <a:endParaRPr lang="en-US" sz="2400"/>
              </a:p>
            </p:txBody>
          </p:sp>
          <p:sp>
            <p:nvSpPr>
              <p:cNvPr id="23" name="Freeform 107"/>
              <p:cNvSpPr>
                <a:spLocks noEditPoints="1"/>
              </p:cNvSpPr>
              <p:nvPr/>
            </p:nvSpPr>
            <p:spPr bwMode="auto">
              <a:xfrm>
                <a:off x="4336242" y="2650762"/>
                <a:ext cx="581400" cy="486115"/>
              </a:xfrm>
              <a:custGeom>
                <a:avLst/>
                <a:gdLst/>
                <a:ahLst/>
                <a:cxnLst>
                  <a:cxn ang="0">
                    <a:pos x="123" y="0"/>
                  </a:cxn>
                  <a:cxn ang="0">
                    <a:pos x="124" y="3"/>
                  </a:cxn>
                  <a:cxn ang="0">
                    <a:pos x="98" y="29"/>
                  </a:cxn>
                  <a:cxn ang="0">
                    <a:pos x="73" y="3"/>
                  </a:cxn>
                  <a:cxn ang="0">
                    <a:pos x="73" y="0"/>
                  </a:cxn>
                  <a:cxn ang="0">
                    <a:pos x="3" y="58"/>
                  </a:cxn>
                  <a:cxn ang="0">
                    <a:pos x="89" y="27"/>
                  </a:cxn>
                  <a:cxn ang="0">
                    <a:pos x="81" y="155"/>
                  </a:cxn>
                  <a:cxn ang="0">
                    <a:pos x="98" y="164"/>
                  </a:cxn>
                  <a:cxn ang="0">
                    <a:pos x="115" y="155"/>
                  </a:cxn>
                  <a:cxn ang="0">
                    <a:pos x="108" y="27"/>
                  </a:cxn>
                  <a:cxn ang="0">
                    <a:pos x="193" y="58"/>
                  </a:cxn>
                  <a:cxn ang="0">
                    <a:pos x="123" y="0"/>
                  </a:cxn>
                  <a:cxn ang="0">
                    <a:pos x="123" y="0"/>
                  </a:cxn>
                  <a:cxn ang="0">
                    <a:pos x="123" y="0"/>
                  </a:cxn>
                </a:cxnLst>
                <a:rect l="0" t="0" r="r" b="b"/>
                <a:pathLst>
                  <a:path w="197" h="164">
                    <a:moveTo>
                      <a:pt x="123" y="0"/>
                    </a:moveTo>
                    <a:cubicBezTo>
                      <a:pt x="124" y="1"/>
                      <a:pt x="124" y="2"/>
                      <a:pt x="124" y="3"/>
                    </a:cubicBezTo>
                    <a:cubicBezTo>
                      <a:pt x="124" y="17"/>
                      <a:pt x="112" y="29"/>
                      <a:pt x="98" y="29"/>
                    </a:cubicBezTo>
                    <a:cubicBezTo>
                      <a:pt x="84" y="29"/>
                      <a:pt x="73" y="17"/>
                      <a:pt x="73" y="3"/>
                    </a:cubicBezTo>
                    <a:cubicBezTo>
                      <a:pt x="73" y="2"/>
                      <a:pt x="73" y="1"/>
                      <a:pt x="73" y="0"/>
                    </a:cubicBezTo>
                    <a:cubicBezTo>
                      <a:pt x="52" y="15"/>
                      <a:pt x="0" y="53"/>
                      <a:pt x="3" y="58"/>
                    </a:cubicBezTo>
                    <a:cubicBezTo>
                      <a:pt x="7" y="64"/>
                      <a:pt x="65" y="38"/>
                      <a:pt x="89" y="27"/>
                    </a:cubicBezTo>
                    <a:cubicBezTo>
                      <a:pt x="81" y="155"/>
                      <a:pt x="81" y="155"/>
                      <a:pt x="81" y="155"/>
                    </a:cubicBezTo>
                    <a:cubicBezTo>
                      <a:pt x="81" y="155"/>
                      <a:pt x="86" y="164"/>
                      <a:pt x="98" y="164"/>
                    </a:cubicBezTo>
                    <a:cubicBezTo>
                      <a:pt x="111" y="164"/>
                      <a:pt x="115" y="155"/>
                      <a:pt x="115" y="155"/>
                    </a:cubicBezTo>
                    <a:cubicBezTo>
                      <a:pt x="108" y="27"/>
                      <a:pt x="108" y="27"/>
                      <a:pt x="108" y="27"/>
                    </a:cubicBezTo>
                    <a:cubicBezTo>
                      <a:pt x="132" y="38"/>
                      <a:pt x="190" y="64"/>
                      <a:pt x="193" y="58"/>
                    </a:cubicBezTo>
                    <a:cubicBezTo>
                      <a:pt x="197" y="53"/>
                      <a:pt x="145" y="15"/>
                      <a:pt x="123" y="0"/>
                    </a:cubicBezTo>
                    <a:close/>
                    <a:moveTo>
                      <a:pt x="123" y="0"/>
                    </a:moveTo>
                    <a:cubicBezTo>
                      <a:pt x="123" y="0"/>
                      <a:pt x="123" y="0"/>
                      <a:pt x="123" y="0"/>
                    </a:cubicBezTo>
                  </a:path>
                </a:pathLst>
              </a:custGeom>
              <a:grpFill/>
              <a:ln w="9525">
                <a:noFill/>
                <a:round/>
              </a:ln>
            </p:spPr>
            <p:txBody>
              <a:bodyPr vert="horz" wrap="square" lIns="121920" tIns="60960" rIns="121920" bIns="60960" numCol="1" anchor="t" anchorCtr="0" compatLnSpc="1"/>
              <a:lstStyle/>
              <a:p>
                <a:endParaRPr lang="en-US" sz="2400"/>
              </a:p>
            </p:txBody>
          </p:sp>
        </p:grpSp>
      </p:grpSp>
      <p:grpSp>
        <p:nvGrpSpPr>
          <p:cNvPr id="30" name="Group 48"/>
          <p:cNvGrpSpPr/>
          <p:nvPr/>
        </p:nvGrpSpPr>
        <p:grpSpPr>
          <a:xfrm>
            <a:off x="9163051" y="3119520"/>
            <a:ext cx="1605587" cy="1525084"/>
            <a:chOff x="6008688" y="1755775"/>
            <a:chExt cx="569913" cy="541338"/>
          </a:xfrm>
          <a:gradFill>
            <a:gsLst>
              <a:gs pos="0">
                <a:srgbClr val="2FC542"/>
              </a:gs>
              <a:gs pos="100000">
                <a:srgbClr val="0B9522"/>
              </a:gs>
            </a:gsLst>
            <a:lin ang="3600000" scaled="0"/>
          </a:gradFill>
        </p:grpSpPr>
        <p:sp>
          <p:nvSpPr>
            <p:cNvPr id="31" name="Freeform 73"/>
            <p:cNvSpPr>
              <a:spLocks noEditPoints="1"/>
            </p:cNvSpPr>
            <p:nvPr/>
          </p:nvSpPr>
          <p:spPr bwMode="auto">
            <a:xfrm>
              <a:off x="6008688" y="1755775"/>
              <a:ext cx="569913" cy="541338"/>
            </a:xfrm>
            <a:custGeom>
              <a:avLst/>
              <a:gdLst/>
              <a:ahLst/>
              <a:cxnLst>
                <a:cxn ang="0">
                  <a:pos x="75" y="162"/>
                </a:cxn>
                <a:cxn ang="0">
                  <a:pos x="62" y="92"/>
                </a:cxn>
                <a:cxn ang="0">
                  <a:pos x="33" y="77"/>
                </a:cxn>
                <a:cxn ang="0">
                  <a:pos x="34" y="129"/>
                </a:cxn>
                <a:cxn ang="0">
                  <a:pos x="20" y="83"/>
                </a:cxn>
                <a:cxn ang="0">
                  <a:pos x="103" y="10"/>
                </a:cxn>
                <a:cxn ang="0">
                  <a:pos x="186" y="94"/>
                </a:cxn>
                <a:cxn ang="0">
                  <a:pos x="103" y="177"/>
                </a:cxn>
                <a:cxn ang="0">
                  <a:pos x="96" y="177"/>
                </a:cxn>
                <a:cxn ang="0">
                  <a:pos x="107" y="152"/>
                </a:cxn>
                <a:cxn ang="0">
                  <a:pos x="98" y="148"/>
                </a:cxn>
                <a:cxn ang="0">
                  <a:pos x="85" y="179"/>
                </a:cxn>
                <a:cxn ang="0">
                  <a:pos x="85" y="183"/>
                </a:cxn>
                <a:cxn ang="0">
                  <a:pos x="89" y="185"/>
                </a:cxn>
                <a:cxn ang="0">
                  <a:pos x="103" y="186"/>
                </a:cxn>
                <a:cxn ang="0">
                  <a:pos x="196" y="93"/>
                </a:cxn>
                <a:cxn ang="0">
                  <a:pos x="103" y="0"/>
                </a:cxn>
                <a:cxn ang="0">
                  <a:pos x="10" y="89"/>
                </a:cxn>
                <a:cxn ang="0">
                  <a:pos x="12" y="130"/>
                </a:cxn>
                <a:cxn ang="0">
                  <a:pos x="75" y="162"/>
                </a:cxn>
                <a:cxn ang="0">
                  <a:pos x="75" y="162"/>
                </a:cxn>
                <a:cxn ang="0">
                  <a:pos x="75" y="162"/>
                </a:cxn>
              </a:cxnLst>
              <a:rect l="0" t="0" r="r" b="b"/>
              <a:pathLst>
                <a:path w="196" h="186">
                  <a:moveTo>
                    <a:pt x="75" y="162"/>
                  </a:moveTo>
                  <a:cubicBezTo>
                    <a:pt x="49" y="133"/>
                    <a:pt x="75" y="115"/>
                    <a:pt x="62" y="92"/>
                  </a:cubicBezTo>
                  <a:cubicBezTo>
                    <a:pt x="54" y="78"/>
                    <a:pt x="42" y="76"/>
                    <a:pt x="33" y="77"/>
                  </a:cubicBezTo>
                  <a:cubicBezTo>
                    <a:pt x="32" y="90"/>
                    <a:pt x="28" y="116"/>
                    <a:pt x="34" y="129"/>
                  </a:cubicBezTo>
                  <a:cubicBezTo>
                    <a:pt x="34" y="129"/>
                    <a:pt x="20" y="113"/>
                    <a:pt x="20" y="83"/>
                  </a:cubicBezTo>
                  <a:cubicBezTo>
                    <a:pt x="25" y="43"/>
                    <a:pt x="60" y="10"/>
                    <a:pt x="103" y="10"/>
                  </a:cubicBezTo>
                  <a:cubicBezTo>
                    <a:pt x="149" y="10"/>
                    <a:pt x="186" y="48"/>
                    <a:pt x="186" y="94"/>
                  </a:cubicBezTo>
                  <a:cubicBezTo>
                    <a:pt x="186" y="139"/>
                    <a:pt x="149" y="177"/>
                    <a:pt x="103" y="177"/>
                  </a:cubicBezTo>
                  <a:cubicBezTo>
                    <a:pt x="101" y="177"/>
                    <a:pt x="98" y="177"/>
                    <a:pt x="96" y="177"/>
                  </a:cubicBezTo>
                  <a:cubicBezTo>
                    <a:pt x="107" y="152"/>
                    <a:pt x="107" y="152"/>
                    <a:pt x="107" y="152"/>
                  </a:cubicBezTo>
                  <a:cubicBezTo>
                    <a:pt x="98" y="148"/>
                    <a:pt x="98" y="148"/>
                    <a:pt x="98" y="148"/>
                  </a:cubicBezTo>
                  <a:cubicBezTo>
                    <a:pt x="85" y="179"/>
                    <a:pt x="85" y="179"/>
                    <a:pt x="85" y="179"/>
                  </a:cubicBezTo>
                  <a:cubicBezTo>
                    <a:pt x="84" y="180"/>
                    <a:pt x="84" y="182"/>
                    <a:pt x="85" y="183"/>
                  </a:cubicBezTo>
                  <a:cubicBezTo>
                    <a:pt x="86" y="184"/>
                    <a:pt x="87" y="185"/>
                    <a:pt x="89" y="185"/>
                  </a:cubicBezTo>
                  <a:cubicBezTo>
                    <a:pt x="93" y="186"/>
                    <a:pt x="98" y="186"/>
                    <a:pt x="103" y="186"/>
                  </a:cubicBezTo>
                  <a:cubicBezTo>
                    <a:pt x="154" y="186"/>
                    <a:pt x="196" y="145"/>
                    <a:pt x="196" y="93"/>
                  </a:cubicBezTo>
                  <a:cubicBezTo>
                    <a:pt x="196" y="42"/>
                    <a:pt x="154" y="0"/>
                    <a:pt x="103" y="0"/>
                  </a:cubicBezTo>
                  <a:cubicBezTo>
                    <a:pt x="53" y="0"/>
                    <a:pt x="12" y="39"/>
                    <a:pt x="10" y="89"/>
                  </a:cubicBezTo>
                  <a:cubicBezTo>
                    <a:pt x="4" y="97"/>
                    <a:pt x="0" y="110"/>
                    <a:pt x="12" y="130"/>
                  </a:cubicBezTo>
                  <a:cubicBezTo>
                    <a:pt x="31" y="163"/>
                    <a:pt x="75" y="162"/>
                    <a:pt x="75" y="162"/>
                  </a:cubicBezTo>
                  <a:close/>
                  <a:moveTo>
                    <a:pt x="75" y="162"/>
                  </a:moveTo>
                  <a:cubicBezTo>
                    <a:pt x="75" y="162"/>
                    <a:pt x="75" y="162"/>
                    <a:pt x="75" y="162"/>
                  </a:cubicBezTo>
                </a:path>
              </a:pathLst>
            </a:custGeom>
            <a:grpFill/>
            <a:ln w="9525">
              <a:noFill/>
              <a:round/>
            </a:ln>
          </p:spPr>
          <p:txBody>
            <a:bodyPr vert="horz" wrap="square" lIns="121920" tIns="60960" rIns="121920" bIns="60960" numCol="1" anchor="t" anchorCtr="0" compatLnSpc="1"/>
            <a:lstStyle/>
            <a:p>
              <a:endParaRPr lang="en-US" sz="2400"/>
            </a:p>
          </p:txBody>
        </p:sp>
        <p:sp>
          <p:nvSpPr>
            <p:cNvPr id="32" name="Freeform 74"/>
            <p:cNvSpPr>
              <a:spLocks noEditPoints="1"/>
            </p:cNvSpPr>
            <p:nvPr/>
          </p:nvSpPr>
          <p:spPr bwMode="auto">
            <a:xfrm>
              <a:off x="6246813" y="1962150"/>
              <a:ext cx="228600" cy="238125"/>
            </a:xfrm>
            <a:custGeom>
              <a:avLst/>
              <a:gdLst/>
              <a:ahLst/>
              <a:cxnLst>
                <a:cxn ang="0">
                  <a:pos x="18" y="5"/>
                </a:cxn>
                <a:cxn ang="0">
                  <a:pos x="2" y="55"/>
                </a:cxn>
                <a:cxn ang="0">
                  <a:pos x="5" y="65"/>
                </a:cxn>
                <a:cxn ang="0">
                  <a:pos x="40" y="81"/>
                </a:cxn>
                <a:cxn ang="0">
                  <a:pos x="49" y="77"/>
                </a:cxn>
                <a:cxn ang="0">
                  <a:pos x="77" y="33"/>
                </a:cxn>
                <a:cxn ang="0">
                  <a:pos x="74" y="24"/>
                </a:cxn>
                <a:cxn ang="0">
                  <a:pos x="27" y="2"/>
                </a:cxn>
                <a:cxn ang="0">
                  <a:pos x="18" y="5"/>
                </a:cxn>
                <a:cxn ang="0">
                  <a:pos x="44" y="68"/>
                </a:cxn>
                <a:cxn ang="0">
                  <a:pos x="43" y="69"/>
                </a:cxn>
                <a:cxn ang="0">
                  <a:pos x="40" y="70"/>
                </a:cxn>
                <a:cxn ang="0">
                  <a:pos x="13" y="58"/>
                </a:cxn>
                <a:cxn ang="0">
                  <a:pos x="12" y="54"/>
                </a:cxn>
                <a:cxn ang="0">
                  <a:pos x="13" y="53"/>
                </a:cxn>
                <a:cxn ang="0">
                  <a:pos x="16" y="52"/>
                </a:cxn>
                <a:cxn ang="0">
                  <a:pos x="43" y="64"/>
                </a:cxn>
                <a:cxn ang="0">
                  <a:pos x="44" y="68"/>
                </a:cxn>
                <a:cxn ang="0">
                  <a:pos x="52" y="52"/>
                </a:cxn>
                <a:cxn ang="0">
                  <a:pos x="51" y="53"/>
                </a:cxn>
                <a:cxn ang="0">
                  <a:pos x="48" y="55"/>
                </a:cxn>
                <a:cxn ang="0">
                  <a:pos x="21" y="42"/>
                </a:cxn>
                <a:cxn ang="0">
                  <a:pos x="20" y="39"/>
                </a:cxn>
                <a:cxn ang="0">
                  <a:pos x="21" y="37"/>
                </a:cxn>
                <a:cxn ang="0">
                  <a:pos x="24" y="36"/>
                </a:cxn>
                <a:cxn ang="0">
                  <a:pos x="51" y="48"/>
                </a:cxn>
                <a:cxn ang="0">
                  <a:pos x="52" y="52"/>
                </a:cxn>
                <a:cxn ang="0">
                  <a:pos x="40" y="25"/>
                </a:cxn>
                <a:cxn ang="0">
                  <a:pos x="48" y="22"/>
                </a:cxn>
                <a:cxn ang="0">
                  <a:pos x="51" y="30"/>
                </a:cxn>
                <a:cxn ang="0">
                  <a:pos x="43" y="33"/>
                </a:cxn>
                <a:cxn ang="0">
                  <a:pos x="40" y="25"/>
                </a:cxn>
                <a:cxn ang="0">
                  <a:pos x="40" y="25"/>
                </a:cxn>
                <a:cxn ang="0">
                  <a:pos x="40" y="25"/>
                </a:cxn>
              </a:cxnLst>
              <a:rect l="0" t="0" r="r" b="b"/>
              <a:pathLst>
                <a:path w="79" h="82">
                  <a:moveTo>
                    <a:pt x="18" y="5"/>
                  </a:moveTo>
                  <a:cubicBezTo>
                    <a:pt x="2" y="55"/>
                    <a:pt x="2" y="55"/>
                    <a:pt x="2" y="55"/>
                  </a:cubicBezTo>
                  <a:cubicBezTo>
                    <a:pt x="0" y="59"/>
                    <a:pt x="2" y="63"/>
                    <a:pt x="5" y="65"/>
                  </a:cubicBezTo>
                  <a:cubicBezTo>
                    <a:pt x="40" y="81"/>
                    <a:pt x="40" y="81"/>
                    <a:pt x="40" y="81"/>
                  </a:cubicBezTo>
                  <a:cubicBezTo>
                    <a:pt x="43" y="82"/>
                    <a:pt x="47" y="81"/>
                    <a:pt x="49" y="77"/>
                  </a:cubicBezTo>
                  <a:cubicBezTo>
                    <a:pt x="77" y="33"/>
                    <a:pt x="77" y="33"/>
                    <a:pt x="77" y="33"/>
                  </a:cubicBezTo>
                  <a:cubicBezTo>
                    <a:pt x="79" y="30"/>
                    <a:pt x="77" y="26"/>
                    <a:pt x="74" y="24"/>
                  </a:cubicBezTo>
                  <a:cubicBezTo>
                    <a:pt x="27" y="2"/>
                    <a:pt x="27" y="2"/>
                    <a:pt x="27" y="2"/>
                  </a:cubicBezTo>
                  <a:cubicBezTo>
                    <a:pt x="24" y="0"/>
                    <a:pt x="19" y="2"/>
                    <a:pt x="18" y="5"/>
                  </a:cubicBezTo>
                  <a:close/>
                  <a:moveTo>
                    <a:pt x="44" y="68"/>
                  </a:moveTo>
                  <a:cubicBezTo>
                    <a:pt x="43" y="69"/>
                    <a:pt x="43" y="69"/>
                    <a:pt x="43" y="69"/>
                  </a:cubicBezTo>
                  <a:cubicBezTo>
                    <a:pt x="43" y="70"/>
                    <a:pt x="41" y="71"/>
                    <a:pt x="40" y="70"/>
                  </a:cubicBezTo>
                  <a:cubicBezTo>
                    <a:pt x="13" y="58"/>
                    <a:pt x="13" y="58"/>
                    <a:pt x="13" y="58"/>
                  </a:cubicBezTo>
                  <a:cubicBezTo>
                    <a:pt x="12" y="57"/>
                    <a:pt x="12" y="56"/>
                    <a:pt x="12" y="54"/>
                  </a:cubicBezTo>
                  <a:cubicBezTo>
                    <a:pt x="13" y="53"/>
                    <a:pt x="13" y="53"/>
                    <a:pt x="13" y="53"/>
                  </a:cubicBezTo>
                  <a:cubicBezTo>
                    <a:pt x="14" y="51"/>
                    <a:pt x="15" y="51"/>
                    <a:pt x="16" y="52"/>
                  </a:cubicBezTo>
                  <a:cubicBezTo>
                    <a:pt x="43" y="64"/>
                    <a:pt x="43" y="64"/>
                    <a:pt x="43" y="64"/>
                  </a:cubicBezTo>
                  <a:cubicBezTo>
                    <a:pt x="44" y="65"/>
                    <a:pt x="45" y="66"/>
                    <a:pt x="44" y="68"/>
                  </a:cubicBezTo>
                  <a:close/>
                  <a:moveTo>
                    <a:pt x="52" y="52"/>
                  </a:moveTo>
                  <a:cubicBezTo>
                    <a:pt x="51" y="53"/>
                    <a:pt x="51" y="53"/>
                    <a:pt x="51" y="53"/>
                  </a:cubicBezTo>
                  <a:cubicBezTo>
                    <a:pt x="51" y="55"/>
                    <a:pt x="49" y="55"/>
                    <a:pt x="48" y="55"/>
                  </a:cubicBezTo>
                  <a:cubicBezTo>
                    <a:pt x="21" y="42"/>
                    <a:pt x="21" y="42"/>
                    <a:pt x="21" y="42"/>
                  </a:cubicBezTo>
                  <a:cubicBezTo>
                    <a:pt x="20" y="41"/>
                    <a:pt x="19" y="40"/>
                    <a:pt x="20" y="39"/>
                  </a:cubicBezTo>
                  <a:cubicBezTo>
                    <a:pt x="21" y="37"/>
                    <a:pt x="21" y="37"/>
                    <a:pt x="21" y="37"/>
                  </a:cubicBezTo>
                  <a:cubicBezTo>
                    <a:pt x="21" y="36"/>
                    <a:pt x="23" y="35"/>
                    <a:pt x="24" y="36"/>
                  </a:cubicBezTo>
                  <a:cubicBezTo>
                    <a:pt x="51" y="48"/>
                    <a:pt x="51" y="48"/>
                    <a:pt x="51" y="48"/>
                  </a:cubicBezTo>
                  <a:cubicBezTo>
                    <a:pt x="52" y="49"/>
                    <a:pt x="52" y="50"/>
                    <a:pt x="52" y="52"/>
                  </a:cubicBezTo>
                  <a:close/>
                  <a:moveTo>
                    <a:pt x="40" y="25"/>
                  </a:moveTo>
                  <a:cubicBezTo>
                    <a:pt x="41" y="22"/>
                    <a:pt x="45" y="21"/>
                    <a:pt x="48" y="22"/>
                  </a:cubicBezTo>
                  <a:cubicBezTo>
                    <a:pt x="51" y="23"/>
                    <a:pt x="53" y="27"/>
                    <a:pt x="51" y="30"/>
                  </a:cubicBezTo>
                  <a:cubicBezTo>
                    <a:pt x="50" y="34"/>
                    <a:pt x="46" y="35"/>
                    <a:pt x="43" y="33"/>
                  </a:cubicBezTo>
                  <a:cubicBezTo>
                    <a:pt x="39" y="32"/>
                    <a:pt x="38" y="28"/>
                    <a:pt x="40" y="25"/>
                  </a:cubicBezTo>
                  <a:close/>
                  <a:moveTo>
                    <a:pt x="40" y="25"/>
                  </a:moveTo>
                  <a:cubicBezTo>
                    <a:pt x="40" y="25"/>
                    <a:pt x="40" y="25"/>
                    <a:pt x="40" y="25"/>
                  </a:cubicBezTo>
                </a:path>
              </a:pathLst>
            </a:custGeom>
            <a:grpFill/>
            <a:ln w="9525">
              <a:noFill/>
              <a:round/>
            </a:ln>
          </p:spPr>
          <p:txBody>
            <a:bodyPr vert="horz" wrap="square" lIns="121920" tIns="60960" rIns="121920" bIns="60960" numCol="1" anchor="t" anchorCtr="0" compatLnSpc="1"/>
            <a:lstStyle/>
            <a:p>
              <a:endParaRPr lang="en-US" sz="2400"/>
            </a:p>
          </p:txBody>
        </p:sp>
        <p:sp>
          <p:nvSpPr>
            <p:cNvPr id="33" name="Freeform 75"/>
            <p:cNvSpPr>
              <a:spLocks noEditPoints="1"/>
            </p:cNvSpPr>
            <p:nvPr/>
          </p:nvSpPr>
          <p:spPr bwMode="auto">
            <a:xfrm>
              <a:off x="6348413" y="1878013"/>
              <a:ext cx="58738" cy="98425"/>
            </a:xfrm>
            <a:custGeom>
              <a:avLst/>
              <a:gdLst/>
              <a:ahLst/>
              <a:cxnLst>
                <a:cxn ang="0">
                  <a:pos x="18" y="1"/>
                </a:cxn>
                <a:cxn ang="0">
                  <a:pos x="13" y="3"/>
                </a:cxn>
                <a:cxn ang="0">
                  <a:pos x="0" y="31"/>
                </a:cxn>
                <a:cxn ang="0">
                  <a:pos x="6" y="34"/>
                </a:cxn>
                <a:cxn ang="0">
                  <a:pos x="19" y="6"/>
                </a:cxn>
                <a:cxn ang="0">
                  <a:pos x="18" y="1"/>
                </a:cxn>
                <a:cxn ang="0">
                  <a:pos x="18" y="1"/>
                </a:cxn>
                <a:cxn ang="0">
                  <a:pos x="18" y="1"/>
                </a:cxn>
              </a:cxnLst>
              <a:rect l="0" t="0" r="r" b="b"/>
              <a:pathLst>
                <a:path w="20" h="34">
                  <a:moveTo>
                    <a:pt x="18" y="1"/>
                  </a:moveTo>
                  <a:cubicBezTo>
                    <a:pt x="16" y="0"/>
                    <a:pt x="14" y="1"/>
                    <a:pt x="13" y="3"/>
                  </a:cubicBezTo>
                  <a:cubicBezTo>
                    <a:pt x="0" y="31"/>
                    <a:pt x="0" y="31"/>
                    <a:pt x="0" y="31"/>
                  </a:cubicBezTo>
                  <a:cubicBezTo>
                    <a:pt x="6" y="34"/>
                    <a:pt x="6" y="34"/>
                    <a:pt x="6" y="34"/>
                  </a:cubicBezTo>
                  <a:cubicBezTo>
                    <a:pt x="19" y="6"/>
                    <a:pt x="19" y="6"/>
                    <a:pt x="19" y="6"/>
                  </a:cubicBezTo>
                  <a:cubicBezTo>
                    <a:pt x="20" y="4"/>
                    <a:pt x="19" y="2"/>
                    <a:pt x="18" y="1"/>
                  </a:cubicBezTo>
                  <a:close/>
                  <a:moveTo>
                    <a:pt x="18" y="1"/>
                  </a:moveTo>
                  <a:cubicBezTo>
                    <a:pt x="18" y="1"/>
                    <a:pt x="18" y="1"/>
                    <a:pt x="18" y="1"/>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34" name="Freeform 76"/>
            <p:cNvSpPr>
              <a:spLocks noEditPoints="1"/>
            </p:cNvSpPr>
            <p:nvPr/>
          </p:nvSpPr>
          <p:spPr bwMode="auto">
            <a:xfrm>
              <a:off x="6429376" y="1919288"/>
              <a:ext cx="58738" cy="95250"/>
            </a:xfrm>
            <a:custGeom>
              <a:avLst/>
              <a:gdLst/>
              <a:ahLst/>
              <a:cxnLst>
                <a:cxn ang="0">
                  <a:pos x="18" y="0"/>
                </a:cxn>
                <a:cxn ang="0">
                  <a:pos x="13" y="2"/>
                </a:cxn>
                <a:cxn ang="0">
                  <a:pos x="0" y="30"/>
                </a:cxn>
                <a:cxn ang="0">
                  <a:pos x="6" y="33"/>
                </a:cxn>
                <a:cxn ang="0">
                  <a:pos x="20" y="5"/>
                </a:cxn>
                <a:cxn ang="0">
                  <a:pos x="18" y="0"/>
                </a:cxn>
                <a:cxn ang="0">
                  <a:pos x="18" y="0"/>
                </a:cxn>
                <a:cxn ang="0">
                  <a:pos x="18" y="0"/>
                </a:cxn>
              </a:cxnLst>
              <a:rect l="0" t="0" r="r" b="b"/>
              <a:pathLst>
                <a:path w="20" h="33">
                  <a:moveTo>
                    <a:pt x="18" y="0"/>
                  </a:moveTo>
                  <a:cubicBezTo>
                    <a:pt x="16" y="0"/>
                    <a:pt x="14" y="0"/>
                    <a:pt x="13" y="2"/>
                  </a:cubicBezTo>
                  <a:cubicBezTo>
                    <a:pt x="0" y="30"/>
                    <a:pt x="0" y="30"/>
                    <a:pt x="0" y="30"/>
                  </a:cubicBezTo>
                  <a:cubicBezTo>
                    <a:pt x="6" y="33"/>
                    <a:pt x="6" y="33"/>
                    <a:pt x="6" y="33"/>
                  </a:cubicBezTo>
                  <a:cubicBezTo>
                    <a:pt x="20" y="5"/>
                    <a:pt x="20" y="5"/>
                    <a:pt x="20" y="5"/>
                  </a:cubicBezTo>
                  <a:cubicBezTo>
                    <a:pt x="20" y="3"/>
                    <a:pt x="20" y="1"/>
                    <a:pt x="18" y="0"/>
                  </a:cubicBezTo>
                  <a:close/>
                  <a:moveTo>
                    <a:pt x="18" y="0"/>
                  </a:moveTo>
                  <a:cubicBezTo>
                    <a:pt x="18" y="0"/>
                    <a:pt x="18" y="0"/>
                    <a:pt x="18" y="0"/>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grpSp>
      <p:sp>
        <p:nvSpPr>
          <p:cNvPr id="35" name="Arc 66"/>
          <p:cNvSpPr/>
          <p:nvPr/>
        </p:nvSpPr>
        <p:spPr>
          <a:xfrm rot="19051047">
            <a:off x="2198445" y="2294919"/>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36" name="Arc 67"/>
          <p:cNvSpPr/>
          <p:nvPr/>
        </p:nvSpPr>
        <p:spPr>
          <a:xfrm rot="19051047">
            <a:off x="5588195" y="2294920"/>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grpSp>
        <p:nvGrpSpPr>
          <p:cNvPr id="37" name="Group 81"/>
          <p:cNvGrpSpPr/>
          <p:nvPr/>
        </p:nvGrpSpPr>
        <p:grpSpPr>
          <a:xfrm>
            <a:off x="8449124" y="2129365"/>
            <a:ext cx="1243285" cy="1244327"/>
            <a:chOff x="6001423" y="1305259"/>
            <a:chExt cx="932464" cy="933245"/>
          </a:xfrm>
        </p:grpSpPr>
        <p:grpSp>
          <p:nvGrpSpPr>
            <p:cNvPr id="38" name="Group 130"/>
            <p:cNvGrpSpPr/>
            <p:nvPr/>
          </p:nvGrpSpPr>
          <p:grpSpPr>
            <a:xfrm>
              <a:off x="6001423" y="1305259"/>
              <a:ext cx="932464" cy="933245"/>
              <a:chOff x="3287425" y="3613920"/>
              <a:chExt cx="648499" cy="649042"/>
            </a:xfrm>
          </p:grpSpPr>
          <p:sp>
            <p:nvSpPr>
              <p:cNvPr id="40" name="Oval 73"/>
              <p:cNvSpPr>
                <a:spLocks noChangeAspect="1"/>
              </p:cNvSpPr>
              <p:nvPr/>
            </p:nvSpPr>
            <p:spPr>
              <a:xfrm>
                <a:off x="3287425" y="3613920"/>
                <a:ext cx="648499" cy="649042"/>
              </a:xfrm>
              <a:prstGeom prst="ellipse">
                <a:avLst/>
              </a:prstGeom>
              <a:solidFill>
                <a:srgbClr val="2DC240">
                  <a:alpha val="4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41" name="Oval 74"/>
              <p:cNvSpPr>
                <a:spLocks noChangeAspect="1"/>
              </p:cNvSpPr>
              <p:nvPr/>
            </p:nvSpPr>
            <p:spPr>
              <a:xfrm>
                <a:off x="3362252" y="3688810"/>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grpSp>
        <p:sp>
          <p:nvSpPr>
            <p:cNvPr id="39" name="Rectangle 78"/>
            <p:cNvSpPr/>
            <p:nvPr/>
          </p:nvSpPr>
          <p:spPr>
            <a:xfrm>
              <a:off x="6167454" y="1602604"/>
              <a:ext cx="597760" cy="315423"/>
            </a:xfrm>
            <a:prstGeom prst="rect">
              <a:avLst/>
            </a:prstGeom>
          </p:spPr>
          <p:txBody>
            <a:bodyPr wrap="none">
              <a:spAutoFit/>
            </a:bodyPr>
            <a:lstStyle/>
            <a:p>
              <a:pPr algn="ctr"/>
              <a:r>
                <a:rPr lang="en-US" sz="2135" b="1" dirty="0">
                  <a:solidFill>
                    <a:schemeClr val="bg1"/>
                  </a:solidFill>
                </a:rPr>
                <a:t>100%</a:t>
              </a:r>
              <a:endParaRPr lang="en-US" sz="2135" b="1" dirty="0">
                <a:solidFill>
                  <a:schemeClr val="bg1"/>
                </a:solidFill>
              </a:endParaRPr>
            </a:p>
          </p:txBody>
        </p:sp>
      </p:grpSp>
      <p:grpSp>
        <p:nvGrpSpPr>
          <p:cNvPr id="42" name="Group 82"/>
          <p:cNvGrpSpPr/>
          <p:nvPr/>
        </p:nvGrpSpPr>
        <p:grpSpPr>
          <a:xfrm>
            <a:off x="4523350" y="2129365"/>
            <a:ext cx="1243285" cy="1244327"/>
            <a:chOff x="3200111" y="1305259"/>
            <a:chExt cx="932464" cy="933245"/>
          </a:xfrm>
        </p:grpSpPr>
        <p:grpSp>
          <p:nvGrpSpPr>
            <p:cNvPr id="43" name="Group 129"/>
            <p:cNvGrpSpPr/>
            <p:nvPr/>
          </p:nvGrpSpPr>
          <p:grpSpPr>
            <a:xfrm>
              <a:off x="3200111" y="1305259"/>
              <a:ext cx="932464" cy="933245"/>
              <a:chOff x="2779491" y="2517212"/>
              <a:chExt cx="648499" cy="649042"/>
            </a:xfrm>
          </p:grpSpPr>
          <p:sp>
            <p:nvSpPr>
              <p:cNvPr id="45" name="Oval 70"/>
              <p:cNvSpPr>
                <a:spLocks noChangeAspect="1"/>
              </p:cNvSpPr>
              <p:nvPr/>
            </p:nvSpPr>
            <p:spPr>
              <a:xfrm>
                <a:off x="2779491" y="2517212"/>
                <a:ext cx="648499" cy="649042"/>
              </a:xfrm>
              <a:prstGeom prst="ellipse">
                <a:avLst/>
              </a:prstGeom>
              <a:solidFill>
                <a:srgbClr val="2DC240">
                  <a:alpha val="4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46" name="Oval 71"/>
              <p:cNvSpPr>
                <a:spLocks noChangeAspect="1"/>
              </p:cNvSpPr>
              <p:nvPr/>
            </p:nvSpPr>
            <p:spPr>
              <a:xfrm>
                <a:off x="2854318" y="2592102"/>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solidFill>
                    <a:schemeClr val="bg1"/>
                  </a:solidFill>
                  <a:latin typeface="+mj-lt"/>
                </a:endParaRPr>
              </a:p>
            </p:txBody>
          </p:sp>
        </p:grpSp>
        <p:sp>
          <p:nvSpPr>
            <p:cNvPr id="44" name="Rectangle 79"/>
            <p:cNvSpPr/>
            <p:nvPr/>
          </p:nvSpPr>
          <p:spPr>
            <a:xfrm>
              <a:off x="3414943" y="1602604"/>
              <a:ext cx="494366" cy="315423"/>
            </a:xfrm>
            <a:prstGeom prst="rect">
              <a:avLst/>
            </a:prstGeom>
          </p:spPr>
          <p:txBody>
            <a:bodyPr wrap="none">
              <a:spAutoFit/>
            </a:bodyPr>
            <a:lstStyle/>
            <a:p>
              <a:pPr algn="ctr"/>
              <a:r>
                <a:rPr lang="en-US" sz="2135" b="1" dirty="0">
                  <a:solidFill>
                    <a:schemeClr val="bg1"/>
                  </a:solidFill>
                </a:rPr>
                <a:t>50%</a:t>
              </a:r>
              <a:endParaRPr lang="en-US" sz="2135" b="1" dirty="0">
                <a:solidFill>
                  <a:schemeClr val="bg1"/>
                </a:solidFill>
              </a:endParaRPr>
            </a:p>
          </p:txBody>
        </p:sp>
      </p:grpSp>
      <p:grpSp>
        <p:nvGrpSpPr>
          <p:cNvPr id="47" name="Group 83"/>
          <p:cNvGrpSpPr/>
          <p:nvPr/>
        </p:nvGrpSpPr>
        <p:grpSpPr>
          <a:xfrm>
            <a:off x="1206212" y="2129365"/>
            <a:ext cx="1243285" cy="1244327"/>
            <a:chOff x="573826" y="1305259"/>
            <a:chExt cx="932464" cy="933245"/>
          </a:xfrm>
        </p:grpSpPr>
        <p:grpSp>
          <p:nvGrpSpPr>
            <p:cNvPr id="48" name="Group 134"/>
            <p:cNvGrpSpPr/>
            <p:nvPr/>
          </p:nvGrpSpPr>
          <p:grpSpPr>
            <a:xfrm>
              <a:off x="573826" y="1305259"/>
              <a:ext cx="932464" cy="933245"/>
              <a:chOff x="3287425" y="1417883"/>
              <a:chExt cx="648499" cy="649042"/>
            </a:xfrm>
          </p:grpSpPr>
          <p:sp>
            <p:nvSpPr>
              <p:cNvPr id="50" name="Oval 76"/>
              <p:cNvSpPr>
                <a:spLocks noChangeAspect="1"/>
              </p:cNvSpPr>
              <p:nvPr/>
            </p:nvSpPr>
            <p:spPr>
              <a:xfrm>
                <a:off x="3287425" y="1417883"/>
                <a:ext cx="648499" cy="649042"/>
              </a:xfrm>
              <a:prstGeom prst="ellipse">
                <a:avLst/>
              </a:prstGeom>
              <a:solidFill>
                <a:srgbClr val="2DC240">
                  <a:alpha val="4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51" name="Oval 77"/>
              <p:cNvSpPr>
                <a:spLocks noChangeAspect="1"/>
              </p:cNvSpPr>
              <p:nvPr/>
            </p:nvSpPr>
            <p:spPr>
              <a:xfrm>
                <a:off x="3362252" y="1492773"/>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grpSp>
        <p:sp>
          <p:nvSpPr>
            <p:cNvPr id="49" name="Rectangle 80"/>
            <p:cNvSpPr/>
            <p:nvPr/>
          </p:nvSpPr>
          <p:spPr>
            <a:xfrm>
              <a:off x="777577" y="1602604"/>
              <a:ext cx="494366" cy="315423"/>
            </a:xfrm>
            <a:prstGeom prst="rect">
              <a:avLst/>
            </a:prstGeom>
          </p:spPr>
          <p:txBody>
            <a:bodyPr wrap="none">
              <a:spAutoFit/>
            </a:bodyPr>
            <a:lstStyle/>
            <a:p>
              <a:pPr algn="ctr"/>
              <a:r>
                <a:rPr lang="en-US" sz="2135" b="1" dirty="0">
                  <a:solidFill>
                    <a:schemeClr val="bg1"/>
                  </a:solidFill>
                </a:rPr>
                <a:t>50%</a:t>
              </a:r>
              <a:endParaRPr lang="en-US" sz="2135" b="1" dirty="0">
                <a:solidFill>
                  <a:schemeClr val="bg1"/>
                </a:solidFill>
              </a:endParaRPr>
            </a:p>
          </p:txBody>
        </p:sp>
      </p:grpSp>
      <p:grpSp>
        <p:nvGrpSpPr>
          <p:cNvPr id="52" name="Group 145"/>
          <p:cNvGrpSpPr/>
          <p:nvPr/>
        </p:nvGrpSpPr>
        <p:grpSpPr>
          <a:xfrm>
            <a:off x="1990327" y="2686931"/>
            <a:ext cx="2533023" cy="2071377"/>
            <a:chOff x="1347272" y="1882322"/>
            <a:chExt cx="1899767" cy="1553533"/>
          </a:xfrm>
          <a:gradFill>
            <a:gsLst>
              <a:gs pos="0">
                <a:srgbClr val="2FC542"/>
              </a:gs>
              <a:gs pos="100000">
                <a:srgbClr val="0B9522"/>
              </a:gs>
            </a:gsLst>
            <a:lin ang="3600000" scaled="0"/>
          </a:gradFill>
        </p:grpSpPr>
        <p:sp>
          <p:nvSpPr>
            <p:cNvPr id="53" name="Freeform 7"/>
            <p:cNvSpPr/>
            <p:nvPr/>
          </p:nvSpPr>
          <p:spPr bwMode="auto">
            <a:xfrm>
              <a:off x="1347272" y="3104382"/>
              <a:ext cx="1559627" cy="331473"/>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grpFill/>
            <a:ln w="9525">
              <a:noFill/>
              <a:round/>
            </a:ln>
          </p:spPr>
          <p:txBody>
            <a:bodyPr vert="horz" wrap="square" lIns="121920" tIns="60960" rIns="121920" bIns="60960" numCol="1" anchor="t" anchorCtr="0" compatLnSpc="1"/>
            <a:lstStyle/>
            <a:p>
              <a:endParaRPr lang="en-US" sz="2400"/>
            </a:p>
          </p:txBody>
        </p:sp>
        <p:sp>
          <p:nvSpPr>
            <p:cNvPr id="54" name="Freeform 8"/>
            <p:cNvSpPr/>
            <p:nvPr/>
          </p:nvSpPr>
          <p:spPr bwMode="auto">
            <a:xfrm>
              <a:off x="2141957" y="2475433"/>
              <a:ext cx="322975" cy="114742"/>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55" name="Freeform 9"/>
            <p:cNvSpPr/>
            <p:nvPr/>
          </p:nvSpPr>
          <p:spPr bwMode="auto">
            <a:xfrm>
              <a:off x="2137709" y="2615672"/>
              <a:ext cx="390969" cy="21673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grpFill/>
            <a:ln w="9525">
              <a:noFill/>
              <a:round/>
            </a:ln>
          </p:spPr>
          <p:txBody>
            <a:bodyPr vert="horz" wrap="square" lIns="121920" tIns="60960" rIns="121920" bIns="60960" numCol="1" anchor="t" anchorCtr="0" compatLnSpc="1"/>
            <a:lstStyle/>
            <a:p>
              <a:endParaRPr lang="en-US" sz="2400"/>
            </a:p>
          </p:txBody>
        </p:sp>
        <p:sp>
          <p:nvSpPr>
            <p:cNvPr id="56" name="Freeform 10"/>
            <p:cNvSpPr/>
            <p:nvPr/>
          </p:nvSpPr>
          <p:spPr bwMode="auto">
            <a:xfrm>
              <a:off x="2477681" y="2475433"/>
              <a:ext cx="250732" cy="114742"/>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57" name="Freeform 11"/>
            <p:cNvSpPr/>
            <p:nvPr/>
          </p:nvSpPr>
          <p:spPr bwMode="auto">
            <a:xfrm>
              <a:off x="2515927" y="2615672"/>
              <a:ext cx="284729" cy="21673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grpFill/>
            <a:ln w="9525">
              <a:noFill/>
              <a:round/>
            </a:ln>
          </p:spPr>
          <p:txBody>
            <a:bodyPr vert="horz" wrap="square" lIns="121920" tIns="60960" rIns="121920" bIns="60960" numCol="1" anchor="t" anchorCtr="0" compatLnSpc="1"/>
            <a:lstStyle/>
            <a:p>
              <a:endParaRPr lang="en-US" sz="2400"/>
            </a:p>
          </p:txBody>
        </p:sp>
        <p:sp>
          <p:nvSpPr>
            <p:cNvPr id="58" name="Freeform 12"/>
            <p:cNvSpPr/>
            <p:nvPr/>
          </p:nvSpPr>
          <p:spPr bwMode="auto">
            <a:xfrm>
              <a:off x="1432264" y="2615672"/>
              <a:ext cx="297476" cy="21673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59" name="Freeform 13"/>
            <p:cNvSpPr/>
            <p:nvPr/>
          </p:nvSpPr>
          <p:spPr bwMode="auto">
            <a:xfrm>
              <a:off x="1513007" y="2475433"/>
              <a:ext cx="254979" cy="114742"/>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0" name="Freeform 14"/>
            <p:cNvSpPr/>
            <p:nvPr/>
          </p:nvSpPr>
          <p:spPr bwMode="auto">
            <a:xfrm>
              <a:off x="1355770" y="2857902"/>
              <a:ext cx="305976" cy="199735"/>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1" name="Freeform 15"/>
            <p:cNvSpPr/>
            <p:nvPr/>
          </p:nvSpPr>
          <p:spPr bwMode="auto">
            <a:xfrm>
              <a:off x="1780737" y="2475433"/>
              <a:ext cx="318726" cy="114742"/>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62" name="Freeform 16"/>
            <p:cNvSpPr/>
            <p:nvPr/>
          </p:nvSpPr>
          <p:spPr bwMode="auto">
            <a:xfrm>
              <a:off x="2571174" y="2857902"/>
              <a:ext cx="301727" cy="199735"/>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grpFill/>
            <a:ln w="9525">
              <a:noFill/>
              <a:round/>
            </a:ln>
          </p:spPr>
          <p:txBody>
            <a:bodyPr vert="horz" wrap="square" lIns="121920" tIns="60960" rIns="121920" bIns="60960" numCol="1" anchor="t" anchorCtr="0" compatLnSpc="1"/>
            <a:lstStyle/>
            <a:p>
              <a:endParaRPr lang="en-US" sz="2400"/>
            </a:p>
          </p:txBody>
        </p:sp>
        <p:sp>
          <p:nvSpPr>
            <p:cNvPr id="63" name="Freeform 17"/>
            <p:cNvSpPr/>
            <p:nvPr/>
          </p:nvSpPr>
          <p:spPr bwMode="auto">
            <a:xfrm>
              <a:off x="2137709" y="2857902"/>
              <a:ext cx="446216" cy="199735"/>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4" name="Freeform 18"/>
            <p:cNvSpPr/>
            <p:nvPr/>
          </p:nvSpPr>
          <p:spPr bwMode="auto">
            <a:xfrm>
              <a:off x="1648996" y="2857902"/>
              <a:ext cx="446216" cy="199735"/>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5" name="Freeform 19"/>
            <p:cNvSpPr/>
            <p:nvPr/>
          </p:nvSpPr>
          <p:spPr bwMode="auto">
            <a:xfrm>
              <a:off x="1712742" y="2615672"/>
              <a:ext cx="386720" cy="21673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grpFill/>
            <a:ln w="9525">
              <a:noFill/>
              <a:round/>
            </a:ln>
          </p:spPr>
          <p:txBody>
            <a:bodyPr vert="horz" wrap="square" lIns="121920" tIns="60960" rIns="121920" bIns="60960" numCol="1" anchor="t" anchorCtr="0" compatLnSpc="1"/>
            <a:lstStyle/>
            <a:p>
              <a:endParaRPr lang="en-US" sz="2400"/>
            </a:p>
          </p:txBody>
        </p:sp>
        <p:grpSp>
          <p:nvGrpSpPr>
            <p:cNvPr id="66" name="Group 112"/>
            <p:cNvGrpSpPr/>
            <p:nvPr/>
          </p:nvGrpSpPr>
          <p:grpSpPr>
            <a:xfrm flipH="1">
              <a:off x="2251123" y="1882322"/>
              <a:ext cx="995916" cy="974874"/>
              <a:chOff x="703295" y="84831"/>
              <a:chExt cx="1044237" cy="1022174"/>
            </a:xfrm>
            <a:grpFill/>
          </p:grpSpPr>
          <p:sp>
            <p:nvSpPr>
              <p:cNvPr id="67" name="Freeform 21"/>
              <p:cNvSpPr/>
              <p:nvPr/>
            </p:nvSpPr>
            <p:spPr bwMode="auto">
              <a:xfrm>
                <a:off x="887139" y="279707"/>
                <a:ext cx="683901" cy="661839"/>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68" name="Freeform 22"/>
              <p:cNvSpPr/>
              <p:nvPr/>
            </p:nvSpPr>
            <p:spPr bwMode="auto">
              <a:xfrm>
                <a:off x="872432" y="834916"/>
                <a:ext cx="125014" cy="128692"/>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69" name="Freeform 23"/>
              <p:cNvSpPr/>
              <p:nvPr/>
            </p:nvSpPr>
            <p:spPr bwMode="auto">
              <a:xfrm>
                <a:off x="997446" y="915807"/>
                <a:ext cx="106631" cy="191198"/>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0" name="Freeform 24"/>
              <p:cNvSpPr/>
              <p:nvPr/>
            </p:nvSpPr>
            <p:spPr bwMode="auto">
              <a:xfrm>
                <a:off x="747418" y="724609"/>
                <a:ext cx="176491" cy="125014"/>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1" name="Freeform 25"/>
              <p:cNvSpPr/>
              <p:nvPr/>
            </p:nvSpPr>
            <p:spPr bwMode="auto">
              <a:xfrm>
                <a:off x="703295" y="470905"/>
                <a:ext cx="194876" cy="91923"/>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2" name="Freeform 26"/>
              <p:cNvSpPr/>
              <p:nvPr/>
            </p:nvSpPr>
            <p:spPr bwMode="auto">
              <a:xfrm>
                <a:off x="767642" y="592241"/>
                <a:ext cx="99277" cy="77216"/>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3" name="Freeform 27"/>
              <p:cNvSpPr/>
              <p:nvPr/>
            </p:nvSpPr>
            <p:spPr bwMode="auto">
              <a:xfrm>
                <a:off x="817280" y="371628"/>
                <a:ext cx="147076" cy="91923"/>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4" name="Freeform 28"/>
              <p:cNvSpPr/>
              <p:nvPr/>
            </p:nvSpPr>
            <p:spPr bwMode="auto">
              <a:xfrm>
                <a:off x="1074662" y="180430"/>
                <a:ext cx="69862" cy="113985"/>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5" name="Freeform 29"/>
              <p:cNvSpPr/>
              <p:nvPr/>
            </p:nvSpPr>
            <p:spPr bwMode="auto">
              <a:xfrm>
                <a:off x="883464" y="220877"/>
                <a:ext cx="147076" cy="150753"/>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6" name="Freeform 30"/>
              <p:cNvSpPr/>
              <p:nvPr/>
            </p:nvSpPr>
            <p:spPr bwMode="auto">
              <a:xfrm>
                <a:off x="1192322" y="84831"/>
                <a:ext cx="77216" cy="180169"/>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7" name="Freeform 31"/>
              <p:cNvSpPr/>
              <p:nvPr/>
            </p:nvSpPr>
            <p:spPr bwMode="auto">
              <a:xfrm>
                <a:off x="1405582" y="184108"/>
                <a:ext cx="128692" cy="180169"/>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8" name="Freeform 32"/>
              <p:cNvSpPr/>
              <p:nvPr/>
            </p:nvSpPr>
            <p:spPr bwMode="auto">
              <a:xfrm>
                <a:off x="1309983" y="180430"/>
                <a:ext cx="91923" cy="125014"/>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79" name="Freeform 33"/>
              <p:cNvSpPr/>
              <p:nvPr/>
            </p:nvSpPr>
            <p:spPr bwMode="auto">
              <a:xfrm>
                <a:off x="1295275" y="301768"/>
                <a:ext cx="14708" cy="367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ln>
            </p:spPr>
            <p:txBody>
              <a:bodyPr vert="horz" wrap="square" lIns="121920" tIns="60960" rIns="121920" bIns="60960" numCol="1" anchor="t" anchorCtr="0" compatLnSpc="1"/>
              <a:lstStyle/>
              <a:p>
                <a:endParaRPr lang="en-US" sz="2400"/>
              </a:p>
            </p:txBody>
          </p:sp>
          <p:sp>
            <p:nvSpPr>
              <p:cNvPr id="80" name="Freeform 34"/>
              <p:cNvSpPr/>
              <p:nvPr/>
            </p:nvSpPr>
            <p:spPr bwMode="auto">
              <a:xfrm>
                <a:off x="1493827" y="360599"/>
                <a:ext cx="136046" cy="102953"/>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81" name="Freeform 35"/>
              <p:cNvSpPr/>
              <p:nvPr/>
            </p:nvSpPr>
            <p:spPr bwMode="auto">
              <a:xfrm>
                <a:off x="1571041" y="515028"/>
                <a:ext cx="176491" cy="128692"/>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solidFill>
                <a:srgbClr val="FEEA00"/>
              </a:solidFill>
              <a:ln w="9525">
                <a:noFill/>
                <a:round/>
              </a:ln>
            </p:spPr>
            <p:txBody>
              <a:bodyPr vert="horz" wrap="square" lIns="121920" tIns="60960" rIns="121920" bIns="60960" numCol="1" anchor="t" anchorCtr="0" compatLnSpc="1"/>
              <a:lstStyle/>
              <a:p>
                <a:endParaRPr lang="en-US" sz="2400"/>
              </a:p>
            </p:txBody>
          </p:sp>
        </p:grpSp>
      </p:grpSp>
      <p:sp>
        <p:nvSpPr>
          <p:cNvPr id="82" name="文本框 81"/>
          <p:cNvSpPr txBox="1"/>
          <p:nvPr/>
        </p:nvSpPr>
        <p:spPr>
          <a:xfrm>
            <a:off x="1827854" y="5200057"/>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5406112" y="5228667"/>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文本框 83"/>
          <p:cNvSpPr txBox="1"/>
          <p:nvPr/>
        </p:nvSpPr>
        <p:spPr>
          <a:xfrm>
            <a:off x="8609072" y="5200057"/>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p:cTn id="7" dur="500" fill="hold"/>
                                        <p:tgtEl>
                                          <p:spTgt spid="52"/>
                                        </p:tgtEl>
                                        <p:attrNameLst>
                                          <p:attrName>ppt_w</p:attrName>
                                        </p:attrNameLst>
                                      </p:cBhvr>
                                      <p:tavLst>
                                        <p:tav tm="0">
                                          <p:val>
                                            <p:fltVal val="0"/>
                                          </p:val>
                                        </p:tav>
                                        <p:tav tm="100000">
                                          <p:val>
                                            <p:strVal val="#ppt_w"/>
                                          </p:val>
                                        </p:tav>
                                      </p:tavLst>
                                    </p:anim>
                                    <p:anim calcmode="lin" valueType="num">
                                      <p:cBhvr>
                                        <p:cTn id="8" dur="500" fill="hold"/>
                                        <p:tgtEl>
                                          <p:spTgt spid="52"/>
                                        </p:tgtEl>
                                        <p:attrNameLst>
                                          <p:attrName>ppt_h</p:attrName>
                                        </p:attrNameLst>
                                      </p:cBhvr>
                                      <p:tavLst>
                                        <p:tav tm="0">
                                          <p:val>
                                            <p:fltVal val="0"/>
                                          </p:val>
                                        </p:tav>
                                        <p:tav tm="100000">
                                          <p:val>
                                            <p:strVal val="#ppt_h"/>
                                          </p:val>
                                        </p:tav>
                                      </p:tavLst>
                                    </p:anim>
                                    <p:animEffect transition="in" filter="fade">
                                      <p:cBhvr>
                                        <p:cTn id="9" dur="500"/>
                                        <p:tgtEl>
                                          <p:spTgt spid="5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7"/>
                                        </p:tgtEl>
                                        <p:attrNameLst>
                                          <p:attrName>style.visibility</p:attrName>
                                        </p:attrNameLst>
                                      </p:cBhvr>
                                      <p:to>
                                        <p:strVal val="visible"/>
                                      </p:to>
                                    </p:set>
                                    <p:anim calcmode="lin" valueType="num">
                                      <p:cBhvr>
                                        <p:cTn id="13" dur="500" fill="hold"/>
                                        <p:tgtEl>
                                          <p:spTgt spid="47"/>
                                        </p:tgtEl>
                                        <p:attrNameLst>
                                          <p:attrName>ppt_w</p:attrName>
                                        </p:attrNameLst>
                                      </p:cBhvr>
                                      <p:tavLst>
                                        <p:tav tm="0">
                                          <p:val>
                                            <p:fltVal val="0"/>
                                          </p:val>
                                        </p:tav>
                                        <p:tav tm="100000">
                                          <p:val>
                                            <p:strVal val="#ppt_w"/>
                                          </p:val>
                                        </p:tav>
                                      </p:tavLst>
                                    </p:anim>
                                    <p:anim calcmode="lin" valueType="num">
                                      <p:cBhvr>
                                        <p:cTn id="14" dur="500" fill="hold"/>
                                        <p:tgtEl>
                                          <p:spTgt spid="47"/>
                                        </p:tgtEl>
                                        <p:attrNameLst>
                                          <p:attrName>ppt_h</p:attrName>
                                        </p:attrNameLst>
                                      </p:cBhvr>
                                      <p:tavLst>
                                        <p:tav tm="0">
                                          <p:val>
                                            <p:fltVal val="0"/>
                                          </p:val>
                                        </p:tav>
                                        <p:tav tm="100000">
                                          <p:val>
                                            <p:strVal val="#ppt_h"/>
                                          </p:val>
                                        </p:tav>
                                      </p:tavLst>
                                    </p:anim>
                                    <p:animEffect transition="in" filter="fade">
                                      <p:cBhvr>
                                        <p:cTn id="15" dur="500"/>
                                        <p:tgtEl>
                                          <p:spTgt spid="47"/>
                                        </p:tgtEl>
                                      </p:cBhvr>
                                    </p:animEffect>
                                  </p:childTnLst>
                                </p:cTn>
                              </p:par>
                            </p:childTnLst>
                          </p:cTn>
                        </p:par>
                        <p:par>
                          <p:cTn id="16" fill="hold">
                            <p:stCondLst>
                              <p:cond delay="1000"/>
                            </p:stCondLst>
                            <p:childTnLst>
                              <p:par>
                                <p:cTn id="17" presetID="18" presetClass="entr" presetSubtype="6"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strips(downRight)">
                                      <p:cBhvr>
                                        <p:cTn id="19" dur="500"/>
                                        <p:tgtEl>
                                          <p:spTgt spid="3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82"/>
                                        </p:tgtEl>
                                        <p:attrNameLst>
                                          <p:attrName>style.visibility</p:attrName>
                                        </p:attrNameLst>
                                      </p:cBhvr>
                                      <p:to>
                                        <p:strVal val="visible"/>
                                      </p:to>
                                    </p:set>
                                    <p:animEffect transition="in" filter="wipe(left)">
                                      <p:cBhvr>
                                        <p:cTn id="23" dur="500"/>
                                        <p:tgtEl>
                                          <p:spTgt spid="82"/>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p:cTn id="33" dur="500" fill="hold"/>
                                        <p:tgtEl>
                                          <p:spTgt spid="17"/>
                                        </p:tgtEl>
                                        <p:attrNameLst>
                                          <p:attrName>ppt_w</p:attrName>
                                        </p:attrNameLst>
                                      </p:cBhvr>
                                      <p:tavLst>
                                        <p:tav tm="0">
                                          <p:val>
                                            <p:fltVal val="0"/>
                                          </p:val>
                                        </p:tav>
                                        <p:tav tm="100000">
                                          <p:val>
                                            <p:strVal val="#ppt_w"/>
                                          </p:val>
                                        </p:tav>
                                      </p:tavLst>
                                    </p:anim>
                                    <p:anim calcmode="lin" valueType="num">
                                      <p:cBhvr>
                                        <p:cTn id="34" dur="500" fill="hold"/>
                                        <p:tgtEl>
                                          <p:spTgt spid="17"/>
                                        </p:tgtEl>
                                        <p:attrNameLst>
                                          <p:attrName>ppt_h</p:attrName>
                                        </p:attrNameLst>
                                      </p:cBhvr>
                                      <p:tavLst>
                                        <p:tav tm="0">
                                          <p:val>
                                            <p:fltVal val="0"/>
                                          </p:val>
                                        </p:tav>
                                        <p:tav tm="100000">
                                          <p:val>
                                            <p:strVal val="#ppt_h"/>
                                          </p:val>
                                        </p:tav>
                                      </p:tavLst>
                                    </p:anim>
                                    <p:animEffect transition="in" filter="fade">
                                      <p:cBhvr>
                                        <p:cTn id="35" dur="500"/>
                                        <p:tgtEl>
                                          <p:spTgt spid="17"/>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42"/>
                                        </p:tgtEl>
                                        <p:attrNameLst>
                                          <p:attrName>style.visibility</p:attrName>
                                        </p:attrNameLst>
                                      </p:cBhvr>
                                      <p:to>
                                        <p:strVal val="visible"/>
                                      </p:to>
                                    </p:set>
                                    <p:anim calcmode="lin" valueType="num">
                                      <p:cBhvr>
                                        <p:cTn id="39" dur="500" fill="hold"/>
                                        <p:tgtEl>
                                          <p:spTgt spid="42"/>
                                        </p:tgtEl>
                                        <p:attrNameLst>
                                          <p:attrName>ppt_w</p:attrName>
                                        </p:attrNameLst>
                                      </p:cBhvr>
                                      <p:tavLst>
                                        <p:tav tm="0">
                                          <p:val>
                                            <p:fltVal val="0"/>
                                          </p:val>
                                        </p:tav>
                                        <p:tav tm="100000">
                                          <p:val>
                                            <p:strVal val="#ppt_w"/>
                                          </p:val>
                                        </p:tav>
                                      </p:tavLst>
                                    </p:anim>
                                    <p:anim calcmode="lin" valueType="num">
                                      <p:cBhvr>
                                        <p:cTn id="40" dur="500" fill="hold"/>
                                        <p:tgtEl>
                                          <p:spTgt spid="42"/>
                                        </p:tgtEl>
                                        <p:attrNameLst>
                                          <p:attrName>ppt_h</p:attrName>
                                        </p:attrNameLst>
                                      </p:cBhvr>
                                      <p:tavLst>
                                        <p:tav tm="0">
                                          <p:val>
                                            <p:fltVal val="0"/>
                                          </p:val>
                                        </p:tav>
                                        <p:tav tm="100000">
                                          <p:val>
                                            <p:strVal val="#ppt_h"/>
                                          </p:val>
                                        </p:tav>
                                      </p:tavLst>
                                    </p:anim>
                                    <p:animEffect transition="in" filter="fade">
                                      <p:cBhvr>
                                        <p:cTn id="41" dur="500"/>
                                        <p:tgtEl>
                                          <p:spTgt spid="42"/>
                                        </p:tgtEl>
                                      </p:cBhvr>
                                    </p:animEffect>
                                  </p:childTnLst>
                                </p:cTn>
                              </p:par>
                            </p:childTnLst>
                          </p:cTn>
                        </p:par>
                        <p:par>
                          <p:cTn id="42" fill="hold">
                            <p:stCondLst>
                              <p:cond delay="3500"/>
                            </p:stCondLst>
                            <p:childTnLst>
                              <p:par>
                                <p:cTn id="43" presetID="18" presetClass="entr" presetSubtype="6"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strips(downRight)">
                                      <p:cBhvr>
                                        <p:cTn id="45" dur="500"/>
                                        <p:tgtEl>
                                          <p:spTgt spid="36"/>
                                        </p:tgtEl>
                                      </p:cBhvr>
                                    </p:animEffect>
                                  </p:childTnLst>
                                </p:cTn>
                              </p:par>
                            </p:childTnLst>
                          </p:cTn>
                        </p:par>
                        <p:par>
                          <p:cTn id="46" fill="hold">
                            <p:stCondLst>
                              <p:cond delay="4000"/>
                            </p:stCondLst>
                            <p:childTnLst>
                              <p:par>
                                <p:cTn id="47" presetID="22" presetClass="entr" presetSubtype="8"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animEffect transition="in" filter="wipe(left)">
                                      <p:cBhvr>
                                        <p:cTn id="49" dur="500"/>
                                        <p:tgtEl>
                                          <p:spTgt spid="83"/>
                                        </p:tgtEl>
                                      </p:cBhvr>
                                    </p:animEffect>
                                  </p:childTnLst>
                                </p:cTn>
                              </p:par>
                            </p:childTnLst>
                          </p:cTn>
                        </p:par>
                        <p:par>
                          <p:cTn id="50" fill="hold">
                            <p:stCondLst>
                              <p:cond delay="4500"/>
                            </p:stCondLst>
                            <p:childTnLst>
                              <p:par>
                                <p:cTn id="51" presetID="53" presetClass="entr" presetSubtype="16" fill="hold" grpId="0"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ppt_w</p:attrName>
                                        </p:attrNameLst>
                                      </p:cBhvr>
                                      <p:tavLst>
                                        <p:tav tm="0">
                                          <p:val>
                                            <p:fltVal val="0"/>
                                          </p:val>
                                        </p:tav>
                                        <p:tav tm="100000">
                                          <p:val>
                                            <p:strVal val="#ppt_w"/>
                                          </p:val>
                                        </p:tav>
                                      </p:tavLst>
                                    </p:anim>
                                    <p:anim calcmode="lin" valueType="num">
                                      <p:cBhvr>
                                        <p:cTn id="54" dur="500" fill="hold"/>
                                        <p:tgtEl>
                                          <p:spTgt spid="16"/>
                                        </p:tgtEl>
                                        <p:attrNameLst>
                                          <p:attrName>ppt_h</p:attrName>
                                        </p:attrNameLst>
                                      </p:cBhvr>
                                      <p:tavLst>
                                        <p:tav tm="0">
                                          <p:val>
                                            <p:fltVal val="0"/>
                                          </p:val>
                                        </p:tav>
                                        <p:tav tm="100000">
                                          <p:val>
                                            <p:strVal val="#ppt_h"/>
                                          </p:val>
                                        </p:tav>
                                      </p:tavLst>
                                    </p:anim>
                                    <p:animEffect transition="in" filter="fade">
                                      <p:cBhvr>
                                        <p:cTn id="55" dur="500"/>
                                        <p:tgtEl>
                                          <p:spTgt spid="16"/>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p:cTn id="59" dur="500" fill="hold"/>
                                        <p:tgtEl>
                                          <p:spTgt spid="30"/>
                                        </p:tgtEl>
                                        <p:attrNameLst>
                                          <p:attrName>ppt_w</p:attrName>
                                        </p:attrNameLst>
                                      </p:cBhvr>
                                      <p:tavLst>
                                        <p:tav tm="0">
                                          <p:val>
                                            <p:fltVal val="0"/>
                                          </p:val>
                                        </p:tav>
                                        <p:tav tm="100000">
                                          <p:val>
                                            <p:strVal val="#ppt_w"/>
                                          </p:val>
                                        </p:tav>
                                      </p:tavLst>
                                    </p:anim>
                                    <p:anim calcmode="lin" valueType="num">
                                      <p:cBhvr>
                                        <p:cTn id="60" dur="500" fill="hold"/>
                                        <p:tgtEl>
                                          <p:spTgt spid="30"/>
                                        </p:tgtEl>
                                        <p:attrNameLst>
                                          <p:attrName>ppt_h</p:attrName>
                                        </p:attrNameLst>
                                      </p:cBhvr>
                                      <p:tavLst>
                                        <p:tav tm="0">
                                          <p:val>
                                            <p:fltVal val="0"/>
                                          </p:val>
                                        </p:tav>
                                        <p:tav tm="100000">
                                          <p:val>
                                            <p:strVal val="#ppt_h"/>
                                          </p:val>
                                        </p:tav>
                                      </p:tavLst>
                                    </p:anim>
                                    <p:animEffect transition="in" filter="fade">
                                      <p:cBhvr>
                                        <p:cTn id="61" dur="500"/>
                                        <p:tgtEl>
                                          <p:spTgt spid="30"/>
                                        </p:tgtEl>
                                      </p:cBhvr>
                                    </p:animEffect>
                                  </p:childTnLst>
                                </p:cTn>
                              </p:par>
                            </p:childTnLst>
                          </p:cTn>
                        </p:par>
                        <p:par>
                          <p:cTn id="62" fill="hold">
                            <p:stCondLst>
                              <p:cond delay="5500"/>
                            </p:stCondLst>
                            <p:childTnLst>
                              <p:par>
                                <p:cTn id="63" presetID="53" presetClass="entr" presetSubtype="16"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 calcmode="lin" valueType="num">
                                      <p:cBhvr>
                                        <p:cTn id="65" dur="500" fill="hold"/>
                                        <p:tgtEl>
                                          <p:spTgt spid="37"/>
                                        </p:tgtEl>
                                        <p:attrNameLst>
                                          <p:attrName>ppt_w</p:attrName>
                                        </p:attrNameLst>
                                      </p:cBhvr>
                                      <p:tavLst>
                                        <p:tav tm="0">
                                          <p:val>
                                            <p:fltVal val="0"/>
                                          </p:val>
                                        </p:tav>
                                        <p:tav tm="100000">
                                          <p:val>
                                            <p:strVal val="#ppt_w"/>
                                          </p:val>
                                        </p:tav>
                                      </p:tavLst>
                                    </p:anim>
                                    <p:anim calcmode="lin" valueType="num">
                                      <p:cBhvr>
                                        <p:cTn id="66" dur="500" fill="hold"/>
                                        <p:tgtEl>
                                          <p:spTgt spid="37"/>
                                        </p:tgtEl>
                                        <p:attrNameLst>
                                          <p:attrName>ppt_h</p:attrName>
                                        </p:attrNameLst>
                                      </p:cBhvr>
                                      <p:tavLst>
                                        <p:tav tm="0">
                                          <p:val>
                                            <p:fltVal val="0"/>
                                          </p:val>
                                        </p:tav>
                                        <p:tav tm="100000">
                                          <p:val>
                                            <p:strVal val="#ppt_h"/>
                                          </p:val>
                                        </p:tav>
                                      </p:tavLst>
                                    </p:anim>
                                    <p:animEffect transition="in" filter="fade">
                                      <p:cBhvr>
                                        <p:cTn id="67" dur="500"/>
                                        <p:tgtEl>
                                          <p:spTgt spid="37"/>
                                        </p:tgtEl>
                                      </p:cBhvr>
                                    </p:animEffect>
                                  </p:childTnLst>
                                </p:cTn>
                              </p:par>
                            </p:childTnLst>
                          </p:cTn>
                        </p:par>
                        <p:par>
                          <p:cTn id="68" fill="hold">
                            <p:stCondLst>
                              <p:cond delay="6000"/>
                            </p:stCondLst>
                            <p:childTnLst>
                              <p:par>
                                <p:cTn id="69" presetID="22" presetClass="entr" presetSubtype="8"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wipe(left)">
                                      <p:cBhvr>
                                        <p:cTn id="71" dur="500"/>
                                        <p:tgtEl>
                                          <p:spTgt spid="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35" grpId="0" animBg="1"/>
      <p:bldP spid="36" grpId="0" animBg="1"/>
      <p:bldP spid="82" grpId="0"/>
      <p:bldP spid="83" grpId="0"/>
      <p:bldP spid="8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43471" y="2306794"/>
            <a:ext cx="2608201" cy="1739608"/>
          </a:xfrm>
          <a:prstGeom prst="round2DiagRect">
            <a:avLst/>
          </a:prstGeom>
        </p:spPr>
      </p:pic>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0125" y="2375544"/>
            <a:ext cx="2608200" cy="1602107"/>
          </a:xfrm>
          <a:prstGeom prst="round2DiagRect">
            <a:avLst/>
          </a:prstGeom>
        </p:spPr>
      </p:pic>
      <p:pic>
        <p:nvPicPr>
          <p:cNvPr id="17" name="图片 16"/>
          <p:cNvPicPr/>
          <p:nvPr/>
        </p:nvPicPr>
        <p:blipFill>
          <a:blip r:embed="rId7" cstate="print">
            <a:extLst>
              <a:ext uri="{28A0092B-C50C-407E-A947-70E740481C1C}">
                <a14:useLocalDpi xmlns:a14="http://schemas.microsoft.com/office/drawing/2010/main" val="0"/>
              </a:ext>
            </a:extLst>
          </a:blip>
          <a:stretch>
            <a:fillRect/>
          </a:stretch>
        </p:blipFill>
        <p:spPr>
          <a:xfrm>
            <a:off x="8355135" y="2305675"/>
            <a:ext cx="2322457" cy="1741843"/>
          </a:xfrm>
          <a:prstGeom prst="round2DiagRect">
            <a:avLst/>
          </a:prstGeom>
        </p:spPr>
      </p:pic>
      <p:sp>
        <p:nvSpPr>
          <p:cNvPr id="18" name="右箭头 17"/>
          <p:cNvSpPr/>
          <p:nvPr/>
        </p:nvSpPr>
        <p:spPr>
          <a:xfrm>
            <a:off x="4210961" y="4693349"/>
            <a:ext cx="372642" cy="372628"/>
          </a:xfrm>
          <a:prstGeom prst="rightArrow">
            <a:avLst/>
          </a:prstGeom>
          <a:solidFill>
            <a:srgbClr val="FEEA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ctr"/>
            <a:endParaRPr lang="zh-CN" altLang="en-US" sz="2160"/>
          </a:p>
        </p:txBody>
      </p:sp>
      <p:sp>
        <p:nvSpPr>
          <p:cNvPr id="19" name="右箭头 18"/>
          <p:cNvSpPr/>
          <p:nvPr/>
        </p:nvSpPr>
        <p:spPr>
          <a:xfrm>
            <a:off x="7657894" y="4693349"/>
            <a:ext cx="372642" cy="372628"/>
          </a:xfrm>
          <a:prstGeom prst="rightArrow">
            <a:avLst/>
          </a:prstGeom>
          <a:solidFill>
            <a:srgbClr val="FEEA00"/>
          </a:solidFill>
          <a:ln w="38100">
            <a:noFill/>
          </a:ln>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ctr"/>
            <a:endParaRPr lang="zh-CN" altLang="en-US" sz="2160"/>
          </a:p>
        </p:txBody>
      </p:sp>
      <p:sp>
        <p:nvSpPr>
          <p:cNvPr id="20" name="矩形 19"/>
          <p:cNvSpPr/>
          <p:nvPr/>
        </p:nvSpPr>
        <p:spPr>
          <a:xfrm rot="10800000" flipV="1">
            <a:off x="1343472" y="4221295"/>
            <a:ext cx="2608200" cy="1316736"/>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just">
              <a:lnSpc>
                <a:spcPct val="130000"/>
              </a:lnSpc>
              <a:spcAft>
                <a:spcPts val="775"/>
              </a:spcAft>
            </a:pPr>
            <a:r>
              <a:rPr lang="zh-CN" altLang="en-US" sz="1560" dirty="0">
                <a:solidFill>
                  <a:schemeClr val="bg1"/>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560" dirty="0">
                <a:solidFill>
                  <a:schemeClr val="bg1"/>
                </a:solidFill>
                <a:latin typeface="微软雅黑" panose="020B0503020204020204" pitchFamily="34" charset="-122"/>
                <a:ea typeface="微软雅黑" panose="020B0503020204020204" pitchFamily="34" charset="-122"/>
              </a:rPr>
              <a:t>.</a:t>
            </a:r>
            <a:endParaRPr lang="zh-CN" altLang="en-US" sz="1560" dirty="0">
              <a:solidFill>
                <a:schemeClr val="bg1"/>
              </a:solidFill>
              <a:latin typeface="微软雅黑" panose="020B0503020204020204" pitchFamily="34" charset="-122"/>
              <a:ea typeface="微软雅黑" panose="020B0503020204020204" pitchFamily="34" charset="-122"/>
            </a:endParaRPr>
          </a:p>
        </p:txBody>
      </p:sp>
      <p:sp>
        <p:nvSpPr>
          <p:cNvPr id="21" name="矩形 20"/>
          <p:cNvSpPr/>
          <p:nvPr/>
        </p:nvSpPr>
        <p:spPr>
          <a:xfrm rot="10800000" flipV="1">
            <a:off x="4790126" y="4221295"/>
            <a:ext cx="2608200" cy="1316736"/>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just">
              <a:lnSpc>
                <a:spcPct val="130000"/>
              </a:lnSpc>
              <a:spcAft>
                <a:spcPts val="775"/>
              </a:spcAft>
            </a:pPr>
            <a:r>
              <a:rPr lang="zh-CN" altLang="en-US" sz="1560" dirty="0">
                <a:solidFill>
                  <a:schemeClr val="bg1"/>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560" dirty="0">
                <a:solidFill>
                  <a:schemeClr val="bg1"/>
                </a:solidFill>
                <a:latin typeface="微软雅黑" panose="020B0503020204020204" pitchFamily="34" charset="-122"/>
                <a:ea typeface="微软雅黑" panose="020B0503020204020204" pitchFamily="34" charset="-122"/>
              </a:rPr>
              <a:t>.</a:t>
            </a:r>
            <a:endParaRPr lang="zh-CN" altLang="en-US" sz="1560" dirty="0">
              <a:solidFill>
                <a:schemeClr val="bg1"/>
              </a:solidFill>
              <a:latin typeface="微软雅黑" panose="020B0503020204020204" pitchFamily="34" charset="-122"/>
              <a:ea typeface="微软雅黑" panose="020B0503020204020204" pitchFamily="34" charset="-122"/>
            </a:endParaRPr>
          </a:p>
        </p:txBody>
      </p:sp>
      <p:sp>
        <p:nvSpPr>
          <p:cNvPr id="22" name="矩形 21"/>
          <p:cNvSpPr/>
          <p:nvPr/>
        </p:nvSpPr>
        <p:spPr>
          <a:xfrm rot="10800000" flipV="1">
            <a:off x="8212265" y="4221295"/>
            <a:ext cx="2608200" cy="1316736"/>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18297" tIns="59149" rIns="118297" bIns="59149" rtlCol="0" anchor="ctr"/>
          <a:lstStyle/>
          <a:p>
            <a:pPr algn="just">
              <a:lnSpc>
                <a:spcPct val="130000"/>
              </a:lnSpc>
              <a:spcAft>
                <a:spcPts val="775"/>
              </a:spcAft>
            </a:pPr>
            <a:r>
              <a:rPr lang="zh-CN" altLang="en-US" sz="1560" dirty="0">
                <a:solidFill>
                  <a:schemeClr val="bg1"/>
                </a:solidFill>
                <a:latin typeface="微软雅黑" panose="020B0503020204020204" pitchFamily="34" charset="-122"/>
                <a:ea typeface="微软雅黑" panose="020B0503020204020204" pitchFamily="34" charset="-122"/>
              </a:rPr>
              <a:t>单击此处添加对图片的说明文字单击此处添加对图片的说明文字</a:t>
            </a:r>
            <a:r>
              <a:rPr lang="en-US" altLang="zh-CN" sz="1560" dirty="0">
                <a:solidFill>
                  <a:schemeClr val="bg1"/>
                </a:solidFill>
                <a:latin typeface="微软雅黑" panose="020B0503020204020204" pitchFamily="34" charset="-122"/>
                <a:ea typeface="微软雅黑" panose="020B0503020204020204" pitchFamily="34" charset="-122"/>
              </a:rPr>
              <a:t>.</a:t>
            </a:r>
            <a:endParaRPr lang="zh-CN" altLang="en-US" sz="156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400"/>
                                  </p:stCondLst>
                                  <p:childTnLst>
                                    <p:set>
                                      <p:cBhvr>
                                        <p:cTn id="12" dur="1" fill="hold">
                                          <p:stCondLst>
                                            <p:cond delay="0"/>
                                          </p:stCondLst>
                                        </p:cTn>
                                        <p:tgtEl>
                                          <p:spTgt spid="16"/>
                                        </p:tgtEl>
                                        <p:attrNameLst>
                                          <p:attrName>style.visibility</p:attrName>
                                        </p:attrNameLst>
                                      </p:cBhvr>
                                      <p:to>
                                        <p:strVal val="visible"/>
                                      </p:to>
                                    </p:set>
                                    <p:animEffect transition="in" filter="fade">
                                      <p:cBhvr>
                                        <p:cTn id="13" dur="1000"/>
                                        <p:tgtEl>
                                          <p:spTgt spid="16"/>
                                        </p:tgtEl>
                                      </p:cBhvr>
                                    </p:animEffect>
                                    <p:anim calcmode="lin" valueType="num">
                                      <p:cBhvr>
                                        <p:cTn id="14" dur="1000" fill="hold"/>
                                        <p:tgtEl>
                                          <p:spTgt spid="16"/>
                                        </p:tgtEl>
                                        <p:attrNameLst>
                                          <p:attrName>ppt_x</p:attrName>
                                        </p:attrNameLst>
                                      </p:cBhvr>
                                      <p:tavLst>
                                        <p:tav tm="0">
                                          <p:val>
                                            <p:strVal val="#ppt_x"/>
                                          </p:val>
                                        </p:tav>
                                        <p:tav tm="100000">
                                          <p:val>
                                            <p:strVal val="#ppt_x"/>
                                          </p:val>
                                        </p:tav>
                                      </p:tavLst>
                                    </p:anim>
                                    <p:anim calcmode="lin" valueType="num">
                                      <p:cBhvr>
                                        <p:cTn id="15" dur="900" decel="100000" fill="hold"/>
                                        <p:tgtEl>
                                          <p:spTgt spid="16"/>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6"/>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80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anim calcmode="lin" valueType="num">
                                      <p:cBhvr>
                                        <p:cTn id="20" dur="1000" fill="hold"/>
                                        <p:tgtEl>
                                          <p:spTgt spid="17"/>
                                        </p:tgtEl>
                                        <p:attrNameLst>
                                          <p:attrName>ppt_x</p:attrName>
                                        </p:attrNameLst>
                                      </p:cBhvr>
                                      <p:tavLst>
                                        <p:tav tm="0">
                                          <p:val>
                                            <p:strVal val="#ppt_x"/>
                                          </p:val>
                                        </p:tav>
                                        <p:tav tm="100000">
                                          <p:val>
                                            <p:strVal val="#ppt_x"/>
                                          </p:val>
                                        </p:tav>
                                      </p:tavLst>
                                    </p:anim>
                                    <p:anim calcmode="lin" valueType="num">
                                      <p:cBhvr>
                                        <p:cTn id="21" dur="900" decel="100000" fill="hold"/>
                                        <p:tgtEl>
                                          <p:spTgt spid="17"/>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wipe(left)">
                                      <p:cBhvr>
                                        <p:cTn id="26" dur="500"/>
                                        <p:tgtEl>
                                          <p:spTgt spid="20"/>
                                        </p:tgtEl>
                                      </p:cBhvr>
                                    </p:animEffect>
                                  </p:childTnLst>
                                </p:cTn>
                              </p:par>
                            </p:childTnLst>
                          </p:cTn>
                        </p:par>
                        <p:par>
                          <p:cTn id="27" fill="hold">
                            <p:stCondLst>
                              <p:cond delay="1500"/>
                            </p:stCondLst>
                            <p:childTnLst>
                              <p:par>
                                <p:cTn id="28" presetID="2" presetClass="entr" presetSubtype="8" fill="hold" grpId="0" nodeType="after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2500"/>
                            </p:stCondLst>
                            <p:childTnLst>
                              <p:par>
                                <p:cTn id="37" presetID="2" presetClass="entr" presetSubtype="8" fill="hold" grpId="0"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0-#ppt_w/2"/>
                                          </p:val>
                                        </p:tav>
                                        <p:tav tm="100000">
                                          <p:val>
                                            <p:strVal val="#ppt_x"/>
                                          </p:val>
                                        </p:tav>
                                      </p:tavLst>
                                    </p:anim>
                                    <p:anim calcmode="lin" valueType="num">
                                      <p:cBhvr additive="base">
                                        <p:cTn id="40" dur="500" fill="hold"/>
                                        <p:tgtEl>
                                          <p:spTgt spid="19"/>
                                        </p:tgtEl>
                                        <p:attrNameLst>
                                          <p:attrName>ppt_y</p:attrName>
                                        </p:attrNameLst>
                                      </p:cBhvr>
                                      <p:tavLst>
                                        <p:tav tm="0">
                                          <p:val>
                                            <p:strVal val="#ppt_y"/>
                                          </p:val>
                                        </p:tav>
                                        <p:tav tm="100000">
                                          <p:val>
                                            <p:strVal val="#ppt_y"/>
                                          </p:val>
                                        </p:tav>
                                      </p:tavLst>
                                    </p:anim>
                                  </p:childTnLst>
                                </p:cTn>
                              </p:par>
                            </p:childTnLst>
                          </p:cTn>
                        </p:par>
                        <p:par>
                          <p:cTn id="41" fill="hold">
                            <p:stCondLst>
                              <p:cond delay="3000"/>
                            </p:stCondLst>
                            <p:childTnLst>
                              <p:par>
                                <p:cTn id="42" presetID="22" presetClass="entr" presetSubtype="8" fill="hold" grpId="0" nodeType="afterEffect">
                                  <p:stCondLst>
                                    <p:cond delay="0"/>
                                  </p:stCondLst>
                                  <p:childTnLst>
                                    <p:set>
                                      <p:cBhvr>
                                        <p:cTn id="43" dur="1" fill="hold">
                                          <p:stCondLst>
                                            <p:cond delay="0"/>
                                          </p:stCondLst>
                                        </p:cTn>
                                        <p:tgtEl>
                                          <p:spTgt spid="22"/>
                                        </p:tgtEl>
                                        <p:attrNameLst>
                                          <p:attrName>style.visibility</p:attrName>
                                        </p:attrNameLst>
                                      </p:cBhvr>
                                      <p:to>
                                        <p:strVal val="visible"/>
                                      </p:to>
                                    </p:set>
                                    <p:animEffect transition="in" filter="wipe(left)">
                                      <p:cBhvr>
                                        <p:cTn id="4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019363" y="-1850542"/>
            <a:ext cx="6175853" cy="6272207"/>
          </a:xfrm>
          <a:prstGeom prst="rect">
            <a:avLst/>
          </a:prstGeom>
        </p:spPr>
      </p:pic>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776629" y="5222655"/>
            <a:ext cx="948181" cy="748396"/>
            <a:chOff x="3879272" y="3701270"/>
            <a:chExt cx="4142511" cy="3269667"/>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grpSp>
        <p:nvGrpSpPr>
          <p:cNvPr id="2" name="组合 1"/>
          <p:cNvGrpSpPr/>
          <p:nvPr/>
        </p:nvGrpSpPr>
        <p:grpSpPr>
          <a:xfrm>
            <a:off x="3992865" y="5260309"/>
            <a:ext cx="4228847" cy="723210"/>
            <a:chOff x="3992865" y="5260309"/>
            <a:chExt cx="4228847" cy="723210"/>
          </a:xfrm>
        </p:grpSpPr>
        <p:sp>
          <p:nvSpPr>
            <p:cNvPr id="3" name="圆角矩形 2"/>
            <p:cNvSpPr/>
            <p:nvPr/>
          </p:nvSpPr>
          <p:spPr>
            <a:xfrm>
              <a:off x="3992865" y="5260309"/>
              <a:ext cx="4228847" cy="723210"/>
            </a:xfrm>
            <a:prstGeom prst="roundRect">
              <a:avLst>
                <a:gd name="adj" fmla="val 50000"/>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168296" y="5330858"/>
              <a:ext cx="3877985" cy="584775"/>
            </a:xfrm>
            <a:prstGeom prst="rect">
              <a:avLst/>
            </a:prstGeom>
            <a:noFill/>
            <a:effectLst/>
          </p:spPr>
          <p:txBody>
            <a:bodyPr wrap="non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2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43" name="组合 42"/>
          <p:cNvGrpSpPr/>
          <p:nvPr/>
        </p:nvGrpSpPr>
        <p:grpSpPr>
          <a:xfrm>
            <a:off x="8489767" y="5193627"/>
            <a:ext cx="948181" cy="748396"/>
            <a:chOff x="3879272" y="3701270"/>
            <a:chExt cx="4142511" cy="3269667"/>
          </a:xfrm>
        </p:grpSpPr>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sp>
        <p:nvSpPr>
          <p:cNvPr id="46" name="文本框 45"/>
          <p:cNvSpPr txBox="1"/>
          <p:nvPr/>
        </p:nvSpPr>
        <p:spPr>
          <a:xfrm>
            <a:off x="3250720" y="3264893"/>
            <a:ext cx="5245347" cy="1415772"/>
          </a:xfrm>
          <a:prstGeom prst="rect">
            <a:avLst/>
          </a:prstGeom>
          <a:noFill/>
          <a:effectLst/>
        </p:spPr>
        <p:txBody>
          <a:bodyPr wrap="none" rtlCol="0">
            <a:spAutoFit/>
          </a:bodyPr>
          <a:lstStyle/>
          <a:p>
            <a:r>
              <a:rPr lang="en-US" altLang="zh-CN" sz="2000" b="1" dirty="0" smtClean="0">
                <a:solidFill>
                  <a:srgbClr val="0DEFFA"/>
                </a:solidFill>
                <a:latin typeface="方正姚体" panose="02010601030101010101" pitchFamily="2" charset="-122"/>
                <a:ea typeface="方正姚体" panose="02010601030101010101" pitchFamily="2" charset="-122"/>
              </a:rPr>
              <a:t>         </a:t>
            </a:r>
            <a:endParaRPr lang="en-US" altLang="zh-CN" sz="4400" b="1" dirty="0" smtClean="0">
              <a:solidFill>
                <a:schemeClr val="bg1"/>
              </a:solidFill>
              <a:latin typeface="方正兰亭超细黑简体" panose="02000000000000000000" pitchFamily="2" charset="-122"/>
              <a:ea typeface="方正兰亭超细黑简体" panose="02000000000000000000" pitchFamily="2" charset="-122"/>
            </a:endParaRPr>
          </a:p>
          <a:p>
            <a:r>
              <a:rPr lang="en-US" altLang="zh-CN" sz="4800" b="1" dirty="0" smtClean="0">
                <a:gradFill>
                  <a:gsLst>
                    <a:gs pos="0">
                      <a:srgbClr val="2FC542"/>
                    </a:gs>
                    <a:gs pos="100000">
                      <a:srgbClr val="0B9522"/>
                    </a:gs>
                  </a:gsLst>
                  <a:lin ang="5400000" scaled="1"/>
                </a:gradFill>
                <a:latin typeface="Impact" panose="020B0806030902050204" pitchFamily="34" charset="0"/>
                <a:ea typeface="方正兰亭超细黑简体" panose="02000000000000000000" pitchFamily="2" charset="-122"/>
              </a:rPr>
              <a:t>    </a:t>
            </a:r>
            <a:r>
              <a:rPr lang="en-US" altLang="zh-CN"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rPr>
              <a:t>PART     02</a:t>
            </a:r>
            <a:endParaRPr lang="zh-CN" altLang="en-US"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8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2" presetClass="entr" presetSubtype="0" fill="hold" grpId="0" nodeType="afterEffect">
                                  <p:stCondLst>
                                    <p:cond delay="0"/>
                                  </p:stCondLst>
                                  <p:iterate type="lt">
                                    <p:tmPct val="0"/>
                                  </p:iterate>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childTnLst>
                          </p:cTn>
                        </p:par>
                        <p:par>
                          <p:cTn id="15" fill="hold">
                            <p:stCondLst>
                              <p:cond delay="1000"/>
                            </p:stCondLst>
                            <p:childTnLst>
                              <p:par>
                                <p:cTn id="16" presetID="34" presetClass="emph" presetSubtype="0" fill="hold" grpId="1" nodeType="afterEffect">
                                  <p:stCondLst>
                                    <p:cond delay="0"/>
                                  </p:stCondLst>
                                  <p:iterate type="lt">
                                    <p:tmPct val="10000"/>
                                  </p:iterate>
                                  <p:childTnLst>
                                    <p:animMotion origin="layout" path="M 0.0 0.0 L 0.0 -0.07213" pathEditMode="relative" ptsTypes="">
                                      <p:cBhvr>
                                        <p:cTn id="17" dur="250" accel="50000" decel="50000" autoRev="1" fill="hold">
                                          <p:stCondLst>
                                            <p:cond delay="0"/>
                                          </p:stCondLst>
                                        </p:cTn>
                                        <p:tgtEl>
                                          <p:spTgt spid="46"/>
                                        </p:tgtEl>
                                        <p:attrNameLst>
                                          <p:attrName>ppt_x</p:attrName>
                                          <p:attrName>ppt_y</p:attrName>
                                        </p:attrNameLst>
                                      </p:cBhvr>
                                    </p:animMotion>
                                    <p:animRot by="1500000">
                                      <p:cBhvr>
                                        <p:cTn id="18" dur="125" fill="hold">
                                          <p:stCondLst>
                                            <p:cond delay="0"/>
                                          </p:stCondLst>
                                        </p:cTn>
                                        <p:tgtEl>
                                          <p:spTgt spid="46"/>
                                        </p:tgtEl>
                                        <p:attrNameLst>
                                          <p:attrName>r</p:attrName>
                                        </p:attrNameLst>
                                      </p:cBhvr>
                                    </p:animRot>
                                    <p:animRot by="-1500000">
                                      <p:cBhvr>
                                        <p:cTn id="19" dur="125" fill="hold">
                                          <p:stCondLst>
                                            <p:cond delay="125"/>
                                          </p:stCondLst>
                                        </p:cTn>
                                        <p:tgtEl>
                                          <p:spTgt spid="46"/>
                                        </p:tgtEl>
                                        <p:attrNameLst>
                                          <p:attrName>r</p:attrName>
                                        </p:attrNameLst>
                                      </p:cBhvr>
                                    </p:animRot>
                                    <p:animRot by="-1500000">
                                      <p:cBhvr>
                                        <p:cTn id="20" dur="125" fill="hold">
                                          <p:stCondLst>
                                            <p:cond delay="250"/>
                                          </p:stCondLst>
                                        </p:cTn>
                                        <p:tgtEl>
                                          <p:spTgt spid="46"/>
                                        </p:tgtEl>
                                        <p:attrNameLst>
                                          <p:attrName>r</p:attrName>
                                        </p:attrNameLst>
                                      </p:cBhvr>
                                    </p:animRot>
                                    <p:animRot by="1500000">
                                      <p:cBhvr>
                                        <p:cTn id="21" dur="125" fill="hold">
                                          <p:stCondLst>
                                            <p:cond delay="375"/>
                                          </p:stCondLst>
                                        </p:cTn>
                                        <p:tgtEl>
                                          <p:spTgt spid="46"/>
                                        </p:tgtEl>
                                        <p:attrNameLst>
                                          <p:attrName>r</p:attrName>
                                        </p:attrNameLst>
                                      </p:cBhvr>
                                    </p:animRot>
                                  </p:childTnLst>
                                </p:cTn>
                              </p:par>
                            </p:childTnLst>
                          </p:cTn>
                        </p:par>
                        <p:par>
                          <p:cTn id="22" fill="hold">
                            <p:stCondLst>
                              <p:cond delay="2650"/>
                            </p:stCondLst>
                            <p:childTnLst>
                              <p:par>
                                <p:cTn id="23" presetID="9"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25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childTnLst>
                          </p:cTn>
                        </p:par>
                        <p:par>
                          <p:cTn id="29" fill="hold">
                            <p:stCondLst>
                              <p:cond delay="3150"/>
                            </p:stCondLst>
                            <p:childTnLst>
                              <p:par>
                                <p:cTn id="30" presetID="16" presetClass="entr" presetSubtype="37"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outVertical)">
                                      <p:cBhvr>
                                        <p:cTn id="3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6"/>
          <p:cNvSpPr/>
          <p:nvPr/>
        </p:nvSpPr>
        <p:spPr bwMode="auto">
          <a:xfrm>
            <a:off x="762454"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6" name="Freeform 6"/>
          <p:cNvSpPr/>
          <p:nvPr/>
        </p:nvSpPr>
        <p:spPr bwMode="auto">
          <a:xfrm>
            <a:off x="762454"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2FC542"/>
              </a:gs>
              <a:gs pos="100000">
                <a:srgbClr val="0B9522"/>
              </a:gs>
            </a:gsLst>
            <a:lin ang="3600000" scaled="0"/>
          </a:gradFill>
          <a:ln w="15875">
            <a:solidFill>
              <a:srgbClr val="F4F0D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7" name="Freeform 6"/>
          <p:cNvSpPr/>
          <p:nvPr/>
        </p:nvSpPr>
        <p:spPr bwMode="auto">
          <a:xfrm>
            <a:off x="3528090"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6"/>
          <p:cNvSpPr/>
          <p:nvPr/>
        </p:nvSpPr>
        <p:spPr bwMode="auto">
          <a:xfrm>
            <a:off x="3528090"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2FC542"/>
              </a:gs>
              <a:gs pos="100000">
                <a:srgbClr val="0B9522"/>
              </a:gs>
            </a:gsLst>
            <a:lin ang="3600000" scaled="0"/>
          </a:gradFill>
          <a:ln w="15875">
            <a:solidFill>
              <a:srgbClr val="F4F0D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9" name="Freeform 6"/>
          <p:cNvSpPr/>
          <p:nvPr/>
        </p:nvSpPr>
        <p:spPr bwMode="auto">
          <a:xfrm>
            <a:off x="6353392"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6"/>
          <p:cNvSpPr/>
          <p:nvPr/>
        </p:nvSpPr>
        <p:spPr bwMode="auto">
          <a:xfrm>
            <a:off x="6353392"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2FC542"/>
              </a:gs>
              <a:gs pos="100000">
                <a:srgbClr val="0B9522"/>
              </a:gs>
            </a:gsLst>
            <a:lin ang="3600000" scaled="0"/>
          </a:gradFill>
          <a:ln w="15875">
            <a:solidFill>
              <a:srgbClr val="F4F0D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21" name="Freeform 6"/>
          <p:cNvSpPr/>
          <p:nvPr/>
        </p:nvSpPr>
        <p:spPr bwMode="auto">
          <a:xfrm>
            <a:off x="9178694" y="1963833"/>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6"/>
          <p:cNvSpPr/>
          <p:nvPr/>
        </p:nvSpPr>
        <p:spPr bwMode="auto">
          <a:xfrm>
            <a:off x="9178694" y="2360782"/>
            <a:ext cx="2255914" cy="2255321"/>
          </a:xfrm>
          <a:custGeom>
            <a:avLst/>
            <a:gdLst>
              <a:gd name="T0" fmla="*/ 1902 w 3805"/>
              <a:gd name="T1" fmla="*/ 3804 h 3804"/>
              <a:gd name="T2" fmla="*/ 0 w 3805"/>
              <a:gd name="T3" fmla="*/ 1902 h 3804"/>
              <a:gd name="T4" fmla="*/ 1902 w 3805"/>
              <a:gd name="T5" fmla="*/ 0 h 3804"/>
              <a:gd name="T6" fmla="*/ 3805 w 3805"/>
              <a:gd name="T7" fmla="*/ 1902 h 3804"/>
              <a:gd name="T8" fmla="*/ 1902 w 3805"/>
              <a:gd name="T9" fmla="*/ 3804 h 3804"/>
            </a:gdLst>
            <a:ahLst/>
            <a:cxnLst>
              <a:cxn ang="0">
                <a:pos x="T0" y="T1"/>
              </a:cxn>
              <a:cxn ang="0">
                <a:pos x="T2" y="T3"/>
              </a:cxn>
              <a:cxn ang="0">
                <a:pos x="T4" y="T5"/>
              </a:cxn>
              <a:cxn ang="0">
                <a:pos x="T6" y="T7"/>
              </a:cxn>
              <a:cxn ang="0">
                <a:pos x="T8" y="T9"/>
              </a:cxn>
            </a:cxnLst>
            <a:rect l="0" t="0" r="r" b="b"/>
            <a:pathLst>
              <a:path w="3805" h="3804">
                <a:moveTo>
                  <a:pt x="1902" y="3804"/>
                </a:moveTo>
                <a:lnTo>
                  <a:pt x="0" y="1902"/>
                </a:lnTo>
                <a:lnTo>
                  <a:pt x="1902" y="0"/>
                </a:lnTo>
                <a:lnTo>
                  <a:pt x="3805" y="1902"/>
                </a:lnTo>
                <a:lnTo>
                  <a:pt x="1902" y="3804"/>
                </a:lnTo>
                <a:close/>
              </a:path>
            </a:pathLst>
          </a:custGeom>
          <a:gradFill>
            <a:gsLst>
              <a:gs pos="0">
                <a:srgbClr val="2FC542"/>
              </a:gs>
              <a:gs pos="100000">
                <a:srgbClr val="0B9522"/>
              </a:gs>
            </a:gsLst>
            <a:lin ang="3600000" scaled="0"/>
          </a:gradFill>
          <a:ln w="15875">
            <a:solidFill>
              <a:srgbClr val="F4F0D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3" name="组合 22"/>
          <p:cNvGrpSpPr/>
          <p:nvPr/>
        </p:nvGrpSpPr>
        <p:grpSpPr>
          <a:xfrm>
            <a:off x="7138507" y="3186724"/>
            <a:ext cx="685684" cy="520985"/>
            <a:chOff x="4268086" y="4221191"/>
            <a:chExt cx="509646" cy="387231"/>
          </a:xfrm>
          <a:solidFill>
            <a:srgbClr val="FFFFFF"/>
          </a:solidFill>
          <a:effectLst/>
        </p:grpSpPr>
        <p:sp>
          <p:nvSpPr>
            <p:cNvPr id="24"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5"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26" name="组合 25"/>
          <p:cNvGrpSpPr/>
          <p:nvPr/>
        </p:nvGrpSpPr>
        <p:grpSpPr>
          <a:xfrm>
            <a:off x="10112355" y="3195671"/>
            <a:ext cx="388591" cy="496960"/>
            <a:chOff x="1605186" y="572440"/>
            <a:chExt cx="563562" cy="720725"/>
          </a:xfrm>
          <a:solidFill>
            <a:srgbClr val="FEEEEF"/>
          </a:solidFill>
          <a:effectLst/>
        </p:grpSpPr>
        <p:sp>
          <p:nvSpPr>
            <p:cNvPr id="27"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8"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29"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0" name="组合 29"/>
          <p:cNvGrpSpPr/>
          <p:nvPr/>
        </p:nvGrpSpPr>
        <p:grpSpPr>
          <a:xfrm>
            <a:off x="4433294" y="3251721"/>
            <a:ext cx="445505" cy="440910"/>
            <a:chOff x="6967126" y="4092464"/>
            <a:chExt cx="453105" cy="448433"/>
          </a:xfrm>
          <a:solidFill>
            <a:srgbClr val="FFFFFF"/>
          </a:solidFill>
          <a:effectLst/>
        </p:grpSpPr>
        <p:sp>
          <p:nvSpPr>
            <p:cNvPr id="31"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2"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nvGrpSpPr>
          <p:cNvPr id="33" name="组合 32"/>
          <p:cNvGrpSpPr/>
          <p:nvPr/>
        </p:nvGrpSpPr>
        <p:grpSpPr>
          <a:xfrm>
            <a:off x="1661041" y="3377248"/>
            <a:ext cx="458739" cy="438729"/>
            <a:chOff x="1004888" y="993775"/>
            <a:chExt cx="2438400" cy="2332038"/>
          </a:xfrm>
          <a:solidFill>
            <a:srgbClr val="FFFFFF"/>
          </a:solidFill>
          <a:effectLst/>
        </p:grpSpPr>
        <p:sp>
          <p:nvSpPr>
            <p:cNvPr id="34"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5" name="任意多边形 34"/>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a:solidFill>
                  <a:prstClr val="black"/>
                </a:solidFill>
              </a:endParaRPr>
            </a:p>
          </p:txBody>
        </p:sp>
      </p:grpSp>
      <p:sp>
        <p:nvSpPr>
          <p:cNvPr id="36" name="任意多边形 35"/>
          <p:cNvSpPr/>
          <p:nvPr/>
        </p:nvSpPr>
        <p:spPr>
          <a:xfrm>
            <a:off x="1892596"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36"/>
          <p:cNvSpPr/>
          <p:nvPr/>
        </p:nvSpPr>
        <p:spPr>
          <a:xfrm>
            <a:off x="4671238"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7478203"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10312829" y="4430587"/>
            <a:ext cx="0" cy="861237"/>
          </a:xfrm>
          <a:custGeom>
            <a:avLst/>
            <a:gdLst>
              <a:gd name="connsiteX0" fmla="*/ 0 w 0"/>
              <a:gd name="connsiteY0" fmla="*/ 0 h 861237"/>
              <a:gd name="connsiteX1" fmla="*/ 0 w 0"/>
              <a:gd name="connsiteY1" fmla="*/ 861237 h 861237"/>
            </a:gdLst>
            <a:ahLst/>
            <a:cxnLst>
              <a:cxn ang="0">
                <a:pos x="connsiteX0" y="connsiteY0"/>
              </a:cxn>
              <a:cxn ang="0">
                <a:pos x="connsiteX1" y="connsiteY1"/>
              </a:cxn>
            </a:cxnLst>
            <a:rect l="l" t="t" r="r" b="b"/>
            <a:pathLst>
              <a:path h="861237">
                <a:moveTo>
                  <a:pt x="0" y="0"/>
                </a:moveTo>
                <a:lnTo>
                  <a:pt x="0" y="861237"/>
                </a:lnTo>
              </a:path>
            </a:pathLst>
          </a:custGeom>
          <a:noFill/>
          <a:ln w="12700">
            <a:solidFill>
              <a:schemeClr val="tx1">
                <a:lumMod val="50000"/>
                <a:lumOff val="50000"/>
              </a:schemeClr>
            </a:solidFill>
            <a:prstDash val="dash"/>
            <a:headEnd type="oval" w="med" len="med"/>
            <a:tailEnd type="oval" w="med" len="me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文本框 39"/>
          <p:cNvSpPr txBox="1"/>
          <p:nvPr/>
        </p:nvSpPr>
        <p:spPr>
          <a:xfrm>
            <a:off x="621661" y="5552521"/>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3486495" y="5552521"/>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6351329" y="5552521"/>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9178694" y="5552521"/>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44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4" decel="44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ppt_x"/>
                                          </p:val>
                                        </p:tav>
                                        <p:tav tm="100000">
                                          <p:val>
                                            <p:strVal val="#ppt_x"/>
                                          </p:val>
                                        </p:tav>
                                      </p:tavLst>
                                    </p:anim>
                                    <p:anim calcmode="lin" valueType="num">
                                      <p:cBhvr additive="base">
                                        <p:cTn id="12" dur="750" fill="hold"/>
                                        <p:tgtEl>
                                          <p:spTgt spid="16"/>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up)">
                                      <p:cBhvr>
                                        <p:cTn id="19" dur="500"/>
                                        <p:tgtEl>
                                          <p:spTgt spid="3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fade">
                                      <p:cBhvr>
                                        <p:cTn id="23" dur="500"/>
                                        <p:tgtEl>
                                          <p:spTgt spid="40"/>
                                        </p:tgtEl>
                                      </p:cBhvr>
                                    </p:animEffect>
                                  </p:childTnLst>
                                </p:cTn>
                              </p:par>
                            </p:childTnLst>
                          </p:cTn>
                        </p:par>
                        <p:par>
                          <p:cTn id="24" fill="hold">
                            <p:stCondLst>
                              <p:cond delay="2000"/>
                            </p:stCondLst>
                            <p:childTnLst>
                              <p:par>
                                <p:cTn id="25" presetID="2" presetClass="entr" presetSubtype="1" decel="4400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750" fill="hold"/>
                                        <p:tgtEl>
                                          <p:spTgt spid="17"/>
                                        </p:tgtEl>
                                        <p:attrNameLst>
                                          <p:attrName>ppt_x</p:attrName>
                                        </p:attrNameLst>
                                      </p:cBhvr>
                                      <p:tavLst>
                                        <p:tav tm="0">
                                          <p:val>
                                            <p:strVal val="#ppt_x"/>
                                          </p:val>
                                        </p:tav>
                                        <p:tav tm="100000">
                                          <p:val>
                                            <p:strVal val="#ppt_x"/>
                                          </p:val>
                                        </p:tav>
                                      </p:tavLst>
                                    </p:anim>
                                    <p:anim calcmode="lin" valueType="num">
                                      <p:cBhvr additive="base">
                                        <p:cTn id="28" dur="750" fill="hold"/>
                                        <p:tgtEl>
                                          <p:spTgt spid="17"/>
                                        </p:tgtEl>
                                        <p:attrNameLst>
                                          <p:attrName>ppt_y</p:attrName>
                                        </p:attrNameLst>
                                      </p:cBhvr>
                                      <p:tavLst>
                                        <p:tav tm="0">
                                          <p:val>
                                            <p:strVal val="0-#ppt_h/2"/>
                                          </p:val>
                                        </p:tav>
                                        <p:tav tm="100000">
                                          <p:val>
                                            <p:strVal val="#ppt_y"/>
                                          </p:val>
                                        </p:tav>
                                      </p:tavLst>
                                    </p:anim>
                                  </p:childTnLst>
                                </p:cTn>
                              </p:par>
                              <p:par>
                                <p:cTn id="29" presetID="2" presetClass="entr" presetSubtype="4" decel="4400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ppt_x"/>
                                          </p:val>
                                        </p:tav>
                                        <p:tav tm="100000">
                                          <p:val>
                                            <p:strVal val="#ppt_x"/>
                                          </p:val>
                                        </p:tav>
                                      </p:tavLst>
                                    </p:anim>
                                    <p:anim calcmode="lin" valueType="num">
                                      <p:cBhvr additive="base">
                                        <p:cTn id="32" dur="75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fade">
                                      <p:cBhvr>
                                        <p:cTn id="36" dur="500"/>
                                        <p:tgtEl>
                                          <p:spTgt spid="3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500"/>
                                        <p:tgtEl>
                                          <p:spTgt spid="37"/>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par>
                          <p:cTn id="44" fill="hold">
                            <p:stCondLst>
                              <p:cond delay="4000"/>
                            </p:stCondLst>
                            <p:childTnLst>
                              <p:par>
                                <p:cTn id="45" presetID="2" presetClass="entr" presetSubtype="1" decel="44000" fill="hold" grpId="0" nodeType="after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additive="base">
                                        <p:cTn id="47" dur="750" fill="hold"/>
                                        <p:tgtEl>
                                          <p:spTgt spid="19"/>
                                        </p:tgtEl>
                                        <p:attrNameLst>
                                          <p:attrName>ppt_x</p:attrName>
                                        </p:attrNameLst>
                                      </p:cBhvr>
                                      <p:tavLst>
                                        <p:tav tm="0">
                                          <p:val>
                                            <p:strVal val="#ppt_x"/>
                                          </p:val>
                                        </p:tav>
                                        <p:tav tm="100000">
                                          <p:val>
                                            <p:strVal val="#ppt_x"/>
                                          </p:val>
                                        </p:tav>
                                      </p:tavLst>
                                    </p:anim>
                                    <p:anim calcmode="lin" valueType="num">
                                      <p:cBhvr additive="base">
                                        <p:cTn id="48" dur="750" fill="hold"/>
                                        <p:tgtEl>
                                          <p:spTgt spid="19"/>
                                        </p:tgtEl>
                                        <p:attrNameLst>
                                          <p:attrName>ppt_y</p:attrName>
                                        </p:attrNameLst>
                                      </p:cBhvr>
                                      <p:tavLst>
                                        <p:tav tm="0">
                                          <p:val>
                                            <p:strVal val="0-#ppt_h/2"/>
                                          </p:val>
                                        </p:tav>
                                        <p:tav tm="100000">
                                          <p:val>
                                            <p:strVal val="#ppt_y"/>
                                          </p:val>
                                        </p:tav>
                                      </p:tavLst>
                                    </p:anim>
                                  </p:childTnLst>
                                </p:cTn>
                              </p:par>
                              <p:par>
                                <p:cTn id="49" presetID="2" presetClass="entr" presetSubtype="4" decel="44000"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750" fill="hold"/>
                                        <p:tgtEl>
                                          <p:spTgt spid="20"/>
                                        </p:tgtEl>
                                        <p:attrNameLst>
                                          <p:attrName>ppt_x</p:attrName>
                                        </p:attrNameLst>
                                      </p:cBhvr>
                                      <p:tavLst>
                                        <p:tav tm="0">
                                          <p:val>
                                            <p:strVal val="#ppt_x"/>
                                          </p:val>
                                        </p:tav>
                                        <p:tav tm="100000">
                                          <p:val>
                                            <p:strVal val="#ppt_x"/>
                                          </p:val>
                                        </p:tav>
                                      </p:tavLst>
                                    </p:anim>
                                    <p:anim calcmode="lin" valueType="num">
                                      <p:cBhvr additive="base">
                                        <p:cTn id="52" dur="750" fill="hold"/>
                                        <p:tgtEl>
                                          <p:spTgt spid="20"/>
                                        </p:tgtEl>
                                        <p:attrNameLst>
                                          <p:attrName>ppt_y</p:attrName>
                                        </p:attrNameLst>
                                      </p:cBhvr>
                                      <p:tavLst>
                                        <p:tav tm="0">
                                          <p:val>
                                            <p:strVal val="1+#ppt_h/2"/>
                                          </p:val>
                                        </p:tav>
                                        <p:tav tm="100000">
                                          <p:val>
                                            <p:strVal val="#ppt_y"/>
                                          </p:val>
                                        </p:tav>
                                      </p:tavLst>
                                    </p:anim>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23"/>
                                        </p:tgtEl>
                                        <p:attrNameLst>
                                          <p:attrName>style.visibility</p:attrName>
                                        </p:attrNameLst>
                                      </p:cBhvr>
                                      <p:to>
                                        <p:strVal val="visible"/>
                                      </p:to>
                                    </p:set>
                                    <p:animEffect transition="in" filter="fade">
                                      <p:cBhvr>
                                        <p:cTn id="56" dur="500"/>
                                        <p:tgtEl>
                                          <p:spTgt spid="23"/>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8"/>
                                        </p:tgtEl>
                                        <p:attrNameLst>
                                          <p:attrName>style.visibility</p:attrName>
                                        </p:attrNameLst>
                                      </p:cBhvr>
                                      <p:to>
                                        <p:strVal val="visible"/>
                                      </p:to>
                                    </p:set>
                                    <p:animEffect transition="in" filter="wipe(up)">
                                      <p:cBhvr>
                                        <p:cTn id="59" dur="500"/>
                                        <p:tgtEl>
                                          <p:spTgt spid="38"/>
                                        </p:tgtEl>
                                      </p:cBhvr>
                                    </p:animEffect>
                                  </p:childTnLst>
                                </p:cTn>
                              </p:par>
                            </p:childTnLst>
                          </p:cTn>
                        </p:par>
                        <p:par>
                          <p:cTn id="60" fill="hold">
                            <p:stCondLst>
                              <p:cond delay="5500"/>
                            </p:stCondLst>
                            <p:childTnLst>
                              <p:par>
                                <p:cTn id="61" presetID="10" presetClass="entr" presetSubtype="0" fill="hold" grpId="0" nodeType="afterEffect">
                                  <p:stCondLst>
                                    <p:cond delay="0"/>
                                  </p:stCondLst>
                                  <p:childTnLst>
                                    <p:set>
                                      <p:cBhvr>
                                        <p:cTn id="62" dur="1" fill="hold">
                                          <p:stCondLst>
                                            <p:cond delay="0"/>
                                          </p:stCondLst>
                                        </p:cTn>
                                        <p:tgtEl>
                                          <p:spTgt spid="42"/>
                                        </p:tgtEl>
                                        <p:attrNameLst>
                                          <p:attrName>style.visibility</p:attrName>
                                        </p:attrNameLst>
                                      </p:cBhvr>
                                      <p:to>
                                        <p:strVal val="visible"/>
                                      </p:to>
                                    </p:set>
                                    <p:animEffect transition="in" filter="fade">
                                      <p:cBhvr>
                                        <p:cTn id="63" dur="500"/>
                                        <p:tgtEl>
                                          <p:spTgt spid="42"/>
                                        </p:tgtEl>
                                      </p:cBhvr>
                                    </p:animEffect>
                                  </p:childTnLst>
                                </p:cTn>
                              </p:par>
                            </p:childTnLst>
                          </p:cTn>
                        </p:par>
                        <p:par>
                          <p:cTn id="64" fill="hold">
                            <p:stCondLst>
                              <p:cond delay="6000"/>
                            </p:stCondLst>
                            <p:childTnLst>
                              <p:par>
                                <p:cTn id="65" presetID="2" presetClass="entr" presetSubtype="1" decel="4400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750" fill="hold"/>
                                        <p:tgtEl>
                                          <p:spTgt spid="21"/>
                                        </p:tgtEl>
                                        <p:attrNameLst>
                                          <p:attrName>ppt_x</p:attrName>
                                        </p:attrNameLst>
                                      </p:cBhvr>
                                      <p:tavLst>
                                        <p:tav tm="0">
                                          <p:val>
                                            <p:strVal val="#ppt_x"/>
                                          </p:val>
                                        </p:tav>
                                        <p:tav tm="100000">
                                          <p:val>
                                            <p:strVal val="#ppt_x"/>
                                          </p:val>
                                        </p:tav>
                                      </p:tavLst>
                                    </p:anim>
                                    <p:anim calcmode="lin" valueType="num">
                                      <p:cBhvr additive="base">
                                        <p:cTn id="68" dur="750" fill="hold"/>
                                        <p:tgtEl>
                                          <p:spTgt spid="21"/>
                                        </p:tgtEl>
                                        <p:attrNameLst>
                                          <p:attrName>ppt_y</p:attrName>
                                        </p:attrNameLst>
                                      </p:cBhvr>
                                      <p:tavLst>
                                        <p:tav tm="0">
                                          <p:val>
                                            <p:strVal val="0-#ppt_h/2"/>
                                          </p:val>
                                        </p:tav>
                                        <p:tav tm="100000">
                                          <p:val>
                                            <p:strVal val="#ppt_y"/>
                                          </p:val>
                                        </p:tav>
                                      </p:tavLst>
                                    </p:anim>
                                  </p:childTnLst>
                                </p:cTn>
                              </p:par>
                              <p:par>
                                <p:cTn id="69" presetID="2" presetClass="entr" presetSubtype="4" decel="44000"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additive="base">
                                        <p:cTn id="71" dur="750" fill="hold"/>
                                        <p:tgtEl>
                                          <p:spTgt spid="22"/>
                                        </p:tgtEl>
                                        <p:attrNameLst>
                                          <p:attrName>ppt_x</p:attrName>
                                        </p:attrNameLst>
                                      </p:cBhvr>
                                      <p:tavLst>
                                        <p:tav tm="0">
                                          <p:val>
                                            <p:strVal val="#ppt_x"/>
                                          </p:val>
                                        </p:tav>
                                        <p:tav tm="100000">
                                          <p:val>
                                            <p:strVal val="#ppt_x"/>
                                          </p:val>
                                        </p:tav>
                                      </p:tavLst>
                                    </p:anim>
                                    <p:anim calcmode="lin" valueType="num">
                                      <p:cBhvr additive="base">
                                        <p:cTn id="72" dur="750" fill="hold"/>
                                        <p:tgtEl>
                                          <p:spTgt spid="22"/>
                                        </p:tgtEl>
                                        <p:attrNameLst>
                                          <p:attrName>ppt_y</p:attrName>
                                        </p:attrNameLst>
                                      </p:cBhvr>
                                      <p:tavLst>
                                        <p:tav tm="0">
                                          <p:val>
                                            <p:strVal val="1+#ppt_h/2"/>
                                          </p:val>
                                        </p:tav>
                                        <p:tav tm="100000">
                                          <p:val>
                                            <p:strVal val="#ppt_y"/>
                                          </p:val>
                                        </p:tav>
                                      </p:tavLst>
                                    </p:anim>
                                  </p:childTnLst>
                                </p:cTn>
                              </p:par>
                            </p:childTnLst>
                          </p:cTn>
                        </p:par>
                        <p:par>
                          <p:cTn id="73" fill="hold">
                            <p:stCondLst>
                              <p:cond delay="7000"/>
                            </p:stCondLst>
                            <p:childTnLst>
                              <p:par>
                                <p:cTn id="74" presetID="10" presetClass="entr" presetSubtype="0" fill="hold"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fade">
                                      <p:cBhvr>
                                        <p:cTn id="76" dur="500"/>
                                        <p:tgtEl>
                                          <p:spTgt spid="26"/>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up)">
                                      <p:cBhvr>
                                        <p:cTn id="79" dur="500"/>
                                        <p:tgtEl>
                                          <p:spTgt spid="39"/>
                                        </p:tgtEl>
                                      </p:cBhvr>
                                    </p:animEffect>
                                  </p:childTnLst>
                                </p:cTn>
                              </p:par>
                            </p:childTnLst>
                          </p:cTn>
                        </p:par>
                        <p:par>
                          <p:cTn id="80" fill="hold">
                            <p:stCondLst>
                              <p:cond delay="7500"/>
                            </p:stCondLst>
                            <p:childTnLst>
                              <p:par>
                                <p:cTn id="81" presetID="10" presetClass="entr" presetSubtype="0"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1" grpId="0" animBg="1"/>
      <p:bldP spid="22" grpId="0" animBg="1"/>
      <p:bldP spid="36" grpId="0" animBg="1"/>
      <p:bldP spid="37" grpId="0" animBg="1"/>
      <p:bldP spid="38" grpId="0" animBg="1"/>
      <p:bldP spid="39" grpId="0" animBg="1"/>
      <p:bldP spid="40" grpId="0"/>
      <p:bldP spid="41" grpId="0"/>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Oval 13"/>
          <p:cNvSpPr/>
          <p:nvPr/>
        </p:nvSpPr>
        <p:spPr>
          <a:xfrm>
            <a:off x="6580385" y="2276860"/>
            <a:ext cx="1374152" cy="1374149"/>
          </a:xfrm>
          <a:prstGeom prst="ellipse">
            <a:avLst/>
          </a:prstGeom>
          <a:gradFill>
            <a:gsLst>
              <a:gs pos="0">
                <a:srgbClr val="2FC542"/>
              </a:gs>
              <a:gs pos="100000">
                <a:srgbClr val="0B9522"/>
              </a:gs>
            </a:gsLst>
            <a:lin ang="3600000" scaled="0"/>
          </a:gra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lumMod val="75000"/>
                </a:schemeClr>
              </a:solidFill>
              <a:latin typeface="FontAwesome" pitchFamily="2" charset="0"/>
            </a:endParaRPr>
          </a:p>
        </p:txBody>
      </p:sp>
      <p:sp>
        <p:nvSpPr>
          <p:cNvPr id="16" name="Oval 14"/>
          <p:cNvSpPr/>
          <p:nvPr/>
        </p:nvSpPr>
        <p:spPr>
          <a:xfrm>
            <a:off x="4237463" y="2276860"/>
            <a:ext cx="1374152" cy="1374149"/>
          </a:xfrm>
          <a:prstGeom prst="ellipse">
            <a:avLst/>
          </a:prstGeom>
          <a:gradFill>
            <a:gsLst>
              <a:gs pos="0">
                <a:srgbClr val="2FC542"/>
              </a:gs>
              <a:gs pos="100000">
                <a:srgbClr val="0B9522"/>
              </a:gs>
            </a:gsLst>
            <a:lin ang="3600000" scaled="0"/>
          </a:gradFill>
          <a:ln w="3810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accent3">
                  <a:lumMod val="75000"/>
                </a:schemeClr>
              </a:solidFill>
              <a:latin typeface="FontAwesome" pitchFamily="2" charset="0"/>
            </a:endParaRPr>
          </a:p>
        </p:txBody>
      </p:sp>
      <p:sp>
        <p:nvSpPr>
          <p:cNvPr id="17" name="Freeform 5"/>
          <p:cNvSpPr/>
          <p:nvPr/>
        </p:nvSpPr>
        <p:spPr bwMode="auto">
          <a:xfrm>
            <a:off x="5173138" y="2880825"/>
            <a:ext cx="1845725" cy="3371817"/>
          </a:xfrm>
          <a:custGeom>
            <a:avLst/>
            <a:gdLst/>
            <a:ahLst/>
            <a:cxnLst>
              <a:cxn ang="0">
                <a:pos x="173" y="908"/>
              </a:cxn>
              <a:cxn ang="0">
                <a:pos x="187" y="613"/>
              </a:cxn>
              <a:cxn ang="0">
                <a:pos x="0" y="357"/>
              </a:cxn>
              <a:cxn ang="0">
                <a:pos x="0" y="357"/>
              </a:cxn>
              <a:cxn ang="0">
                <a:pos x="203" y="547"/>
              </a:cxn>
              <a:cxn ang="0">
                <a:pos x="230" y="0"/>
              </a:cxn>
              <a:cxn ang="0">
                <a:pos x="255" y="237"/>
              </a:cxn>
              <a:cxn ang="0">
                <a:pos x="271" y="439"/>
              </a:cxn>
              <a:cxn ang="0">
                <a:pos x="496" y="295"/>
              </a:cxn>
              <a:cxn ang="0">
                <a:pos x="496" y="295"/>
              </a:cxn>
              <a:cxn ang="0">
                <a:pos x="291" y="500"/>
              </a:cxn>
              <a:cxn ang="0">
                <a:pos x="282" y="660"/>
              </a:cxn>
              <a:cxn ang="0">
                <a:pos x="307" y="905"/>
              </a:cxn>
              <a:cxn ang="0">
                <a:pos x="173" y="908"/>
              </a:cxn>
            </a:cxnLst>
            <a:rect l="0" t="0" r="r" b="b"/>
            <a:pathLst>
              <a:path w="496" h="908">
                <a:moveTo>
                  <a:pt x="173" y="908"/>
                </a:moveTo>
                <a:cubicBezTo>
                  <a:pt x="173" y="908"/>
                  <a:pt x="208" y="680"/>
                  <a:pt x="187" y="613"/>
                </a:cubicBezTo>
                <a:cubicBezTo>
                  <a:pt x="0" y="357"/>
                  <a:pt x="0" y="357"/>
                  <a:pt x="0" y="357"/>
                </a:cubicBezTo>
                <a:cubicBezTo>
                  <a:pt x="0" y="357"/>
                  <a:pt x="0" y="357"/>
                  <a:pt x="0" y="357"/>
                </a:cubicBezTo>
                <a:cubicBezTo>
                  <a:pt x="203" y="547"/>
                  <a:pt x="203" y="547"/>
                  <a:pt x="203" y="547"/>
                </a:cubicBezTo>
                <a:cubicBezTo>
                  <a:pt x="230" y="0"/>
                  <a:pt x="230" y="0"/>
                  <a:pt x="230" y="0"/>
                </a:cubicBezTo>
                <a:cubicBezTo>
                  <a:pt x="255" y="237"/>
                  <a:pt x="255" y="237"/>
                  <a:pt x="255" y="237"/>
                </a:cubicBezTo>
                <a:cubicBezTo>
                  <a:pt x="271" y="439"/>
                  <a:pt x="271" y="439"/>
                  <a:pt x="271" y="439"/>
                </a:cubicBezTo>
                <a:cubicBezTo>
                  <a:pt x="496" y="295"/>
                  <a:pt x="496" y="295"/>
                  <a:pt x="496" y="295"/>
                </a:cubicBezTo>
                <a:cubicBezTo>
                  <a:pt x="496" y="295"/>
                  <a:pt x="496" y="295"/>
                  <a:pt x="496" y="295"/>
                </a:cubicBezTo>
                <a:cubicBezTo>
                  <a:pt x="291" y="500"/>
                  <a:pt x="291" y="500"/>
                  <a:pt x="291" y="500"/>
                </a:cubicBezTo>
                <a:cubicBezTo>
                  <a:pt x="291" y="500"/>
                  <a:pt x="268" y="500"/>
                  <a:pt x="282" y="660"/>
                </a:cubicBezTo>
                <a:cubicBezTo>
                  <a:pt x="295" y="819"/>
                  <a:pt x="307" y="905"/>
                  <a:pt x="307" y="905"/>
                </a:cubicBezTo>
                <a:lnTo>
                  <a:pt x="173" y="908"/>
                </a:lnTo>
                <a:close/>
              </a:path>
            </a:pathLst>
          </a:custGeom>
          <a:solidFill>
            <a:schemeClr val="bg1">
              <a:lumMod val="85000"/>
            </a:schemeClr>
          </a:solidFill>
          <a:ln w="9525">
            <a:noFill/>
            <a:round/>
          </a:ln>
        </p:spPr>
        <p:txBody>
          <a:bodyPr vert="horz" wrap="square" lIns="121920" tIns="60960" rIns="121920" bIns="60960" numCol="1" anchor="t" anchorCtr="0" compatLnSpc="1"/>
          <a:lstStyle/>
          <a:p>
            <a:endParaRPr lang="en-US" sz="2400"/>
          </a:p>
        </p:txBody>
      </p:sp>
      <p:sp>
        <p:nvSpPr>
          <p:cNvPr id="18" name="Freeform 5"/>
          <p:cNvSpPr/>
          <p:nvPr/>
        </p:nvSpPr>
        <p:spPr bwMode="auto">
          <a:xfrm>
            <a:off x="0" y="5963708"/>
            <a:ext cx="12192000" cy="886627"/>
          </a:xfrm>
          <a:custGeom>
            <a:avLst/>
            <a:gdLst/>
            <a:ahLst/>
            <a:cxnLst>
              <a:cxn ang="0">
                <a:pos x="0" y="1489"/>
              </a:cxn>
              <a:cxn ang="0">
                <a:pos x="0" y="700"/>
              </a:cxn>
              <a:cxn ang="0">
                <a:pos x="940" y="320"/>
              </a:cxn>
              <a:cxn ang="0">
                <a:pos x="3842" y="0"/>
              </a:cxn>
              <a:cxn ang="0">
                <a:pos x="6745" y="320"/>
              </a:cxn>
              <a:cxn ang="0">
                <a:pos x="7680" y="696"/>
              </a:cxn>
              <a:cxn ang="0">
                <a:pos x="7680" y="1492"/>
              </a:cxn>
              <a:cxn ang="0">
                <a:pos x="7659" y="1506"/>
              </a:cxn>
              <a:cxn ang="0">
                <a:pos x="25" y="1506"/>
              </a:cxn>
              <a:cxn ang="0">
                <a:pos x="0" y="1489"/>
              </a:cxn>
            </a:cxnLst>
            <a:rect l="0" t="0" r="r" b="b"/>
            <a:pathLst>
              <a:path w="7680" h="1506">
                <a:moveTo>
                  <a:pt x="0" y="1489"/>
                </a:moveTo>
                <a:cubicBezTo>
                  <a:pt x="0" y="700"/>
                  <a:pt x="0" y="700"/>
                  <a:pt x="0" y="700"/>
                </a:cubicBezTo>
                <a:cubicBezTo>
                  <a:pt x="199" y="561"/>
                  <a:pt x="512" y="434"/>
                  <a:pt x="940" y="320"/>
                </a:cubicBezTo>
                <a:cubicBezTo>
                  <a:pt x="1741" y="107"/>
                  <a:pt x="2709" y="0"/>
                  <a:pt x="3842" y="0"/>
                </a:cubicBezTo>
                <a:cubicBezTo>
                  <a:pt x="4976" y="0"/>
                  <a:pt x="5943" y="107"/>
                  <a:pt x="6745" y="320"/>
                </a:cubicBezTo>
                <a:cubicBezTo>
                  <a:pt x="7168" y="433"/>
                  <a:pt x="7480" y="559"/>
                  <a:pt x="7680" y="696"/>
                </a:cubicBezTo>
                <a:cubicBezTo>
                  <a:pt x="7680" y="1492"/>
                  <a:pt x="7680" y="1492"/>
                  <a:pt x="7680" y="1492"/>
                </a:cubicBezTo>
                <a:cubicBezTo>
                  <a:pt x="7673" y="1497"/>
                  <a:pt x="7666" y="1501"/>
                  <a:pt x="7659" y="1506"/>
                </a:cubicBezTo>
                <a:cubicBezTo>
                  <a:pt x="25" y="1506"/>
                  <a:pt x="25" y="1506"/>
                  <a:pt x="25" y="1506"/>
                </a:cubicBezTo>
                <a:cubicBezTo>
                  <a:pt x="16" y="1500"/>
                  <a:pt x="8" y="1494"/>
                  <a:pt x="0" y="1489"/>
                </a:cubicBezTo>
                <a:close/>
              </a:path>
            </a:pathLst>
          </a:custGeom>
          <a:solidFill>
            <a:schemeClr val="bg1">
              <a:lumMod val="85000"/>
            </a:schemeClr>
          </a:solidFill>
          <a:ln w="9525">
            <a:noFill/>
            <a:round/>
          </a:ln>
        </p:spPr>
        <p:txBody>
          <a:bodyPr vert="horz" wrap="square" lIns="121920" tIns="60960" rIns="121920" bIns="60960" numCol="1" anchor="t" anchorCtr="0" compatLnSpc="1"/>
          <a:lstStyle/>
          <a:p>
            <a:endParaRPr lang="en-US" sz="2400"/>
          </a:p>
        </p:txBody>
      </p:sp>
      <p:sp>
        <p:nvSpPr>
          <p:cNvPr id="19" name="Oval 11"/>
          <p:cNvSpPr/>
          <p:nvPr/>
        </p:nvSpPr>
        <p:spPr>
          <a:xfrm>
            <a:off x="5173138" y="1972968"/>
            <a:ext cx="1788893" cy="1788891"/>
          </a:xfrm>
          <a:prstGeom prst="ellipse">
            <a:avLst/>
          </a:prstGeom>
          <a:solidFill>
            <a:srgbClr val="FEEA00"/>
          </a:solidFill>
          <a:ln w="38100" cmpd="sng">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lumMod val="75000"/>
                </a:schemeClr>
              </a:solidFill>
              <a:latin typeface="FontAwesome" pitchFamily="2" charset="0"/>
            </a:endParaRPr>
          </a:p>
        </p:txBody>
      </p:sp>
      <p:sp>
        <p:nvSpPr>
          <p:cNvPr id="20" name="Oval 12"/>
          <p:cNvSpPr/>
          <p:nvPr/>
        </p:nvSpPr>
        <p:spPr>
          <a:xfrm>
            <a:off x="6339023" y="3275115"/>
            <a:ext cx="1459644" cy="1459644"/>
          </a:xfrm>
          <a:prstGeom prst="ellipse">
            <a:avLst/>
          </a:prstGeom>
          <a:gradFill>
            <a:gsLst>
              <a:gs pos="0">
                <a:srgbClr val="2FC542"/>
              </a:gs>
              <a:gs pos="100000">
                <a:srgbClr val="0B9522"/>
              </a:gs>
            </a:gsLst>
            <a:lin ang="3600000" scaled="0"/>
          </a:gradFill>
          <a:ln w="38100">
            <a:solidFill>
              <a:srgbClr val="F0F5F5"/>
            </a:solid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121920" rtlCol="0" anchor="ctr"/>
          <a:lstStyle/>
          <a:p>
            <a:pPr algn="ctr"/>
            <a:endParaRPr lang="en-US" sz="4265" dirty="0">
              <a:solidFill>
                <a:schemeClr val="accent3">
                  <a:lumMod val="75000"/>
                </a:schemeClr>
              </a:solidFill>
              <a:latin typeface="FontAwesome" pitchFamily="2" charset="0"/>
            </a:endParaRPr>
          </a:p>
        </p:txBody>
      </p:sp>
      <p:sp>
        <p:nvSpPr>
          <p:cNvPr id="21" name="Oval 15"/>
          <p:cNvSpPr/>
          <p:nvPr/>
        </p:nvSpPr>
        <p:spPr>
          <a:xfrm>
            <a:off x="4379102" y="3275115"/>
            <a:ext cx="1459644" cy="1459644"/>
          </a:xfrm>
          <a:prstGeom prst="ellipse">
            <a:avLst/>
          </a:prstGeom>
          <a:gradFill>
            <a:gsLst>
              <a:gs pos="0">
                <a:srgbClr val="2FC542"/>
              </a:gs>
              <a:gs pos="100000">
                <a:srgbClr val="0B9522"/>
              </a:gs>
            </a:gsLst>
            <a:lin ang="3600000" scaled="0"/>
          </a:gradFill>
          <a:ln w="38100">
            <a:solidFill>
              <a:srgbClr val="F0F5F5"/>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lumMod val="75000"/>
                </a:schemeClr>
              </a:solidFill>
              <a:latin typeface="FontAwesome" pitchFamily="2" charset="0"/>
            </a:endParaRPr>
          </a:p>
        </p:txBody>
      </p:sp>
      <p:sp>
        <p:nvSpPr>
          <p:cNvPr id="22" name="Freeform 126"/>
          <p:cNvSpPr/>
          <p:nvPr/>
        </p:nvSpPr>
        <p:spPr bwMode="auto">
          <a:xfrm>
            <a:off x="4850532" y="3672375"/>
            <a:ext cx="516785" cy="665123"/>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3" name="Freeform 127"/>
          <p:cNvSpPr/>
          <p:nvPr/>
        </p:nvSpPr>
        <p:spPr bwMode="auto">
          <a:xfrm>
            <a:off x="6826571" y="3737987"/>
            <a:ext cx="484547" cy="533900"/>
          </a:xfrm>
          <a:custGeom>
            <a:avLst/>
            <a:gdLst/>
            <a:ahLst/>
            <a:cxnLst>
              <a:cxn ang="0">
                <a:pos x="40" y="55"/>
              </a:cxn>
              <a:cxn ang="0">
                <a:pos x="32" y="51"/>
              </a:cxn>
              <a:cxn ang="0">
                <a:pos x="4" y="24"/>
              </a:cxn>
              <a:cxn ang="0">
                <a:pos x="0" y="14"/>
              </a:cxn>
              <a:cxn ang="0">
                <a:pos x="13" y="0"/>
              </a:cxn>
              <a:cxn ang="0">
                <a:pos x="23" y="5"/>
              </a:cxn>
              <a:cxn ang="0">
                <a:pos x="45" y="26"/>
              </a:cxn>
              <a:cxn ang="0">
                <a:pos x="45" y="27"/>
              </a:cxn>
              <a:cxn ang="0">
                <a:pos x="42" y="30"/>
              </a:cxn>
              <a:cxn ang="0">
                <a:pos x="42" y="29"/>
              </a:cxn>
              <a:cxn ang="0">
                <a:pos x="20" y="8"/>
              </a:cxn>
              <a:cxn ang="0">
                <a:pos x="13" y="5"/>
              </a:cxn>
              <a:cxn ang="0">
                <a:pos x="4" y="14"/>
              </a:cxn>
              <a:cxn ang="0">
                <a:pos x="7" y="21"/>
              </a:cxn>
              <a:cxn ang="0">
                <a:pos x="35" y="48"/>
              </a:cxn>
              <a:cxn ang="0">
                <a:pos x="40" y="50"/>
              </a:cxn>
              <a:cxn ang="0">
                <a:pos x="45" y="45"/>
              </a:cxn>
              <a:cxn ang="0">
                <a:pos x="43" y="40"/>
              </a:cxn>
              <a:cxn ang="0">
                <a:pos x="22" y="19"/>
              </a:cxn>
              <a:cxn ang="0">
                <a:pos x="20" y="18"/>
              </a:cxn>
              <a:cxn ang="0">
                <a:pos x="18" y="21"/>
              </a:cxn>
              <a:cxn ang="0">
                <a:pos x="19" y="23"/>
              </a:cxn>
              <a:cxn ang="0">
                <a:pos x="33" y="38"/>
              </a:cxn>
              <a:cxn ang="0">
                <a:pos x="34" y="38"/>
              </a:cxn>
              <a:cxn ang="0">
                <a:pos x="31" y="41"/>
              </a:cxn>
              <a:cxn ang="0">
                <a:pos x="30" y="41"/>
              </a:cxn>
              <a:cxn ang="0">
                <a:pos x="16" y="26"/>
              </a:cxn>
              <a:cxn ang="0">
                <a:pos x="13" y="21"/>
              </a:cxn>
              <a:cxn ang="0">
                <a:pos x="20" y="14"/>
              </a:cxn>
              <a:cxn ang="0">
                <a:pos x="26" y="16"/>
              </a:cxn>
              <a:cxn ang="0">
                <a:pos x="46" y="37"/>
              </a:cxn>
              <a:cxn ang="0">
                <a:pos x="50" y="45"/>
              </a:cxn>
              <a:cxn ang="0">
                <a:pos x="40" y="55"/>
              </a:cxn>
            </a:cxnLst>
            <a:rect l="0" t="0" r="r" b="b"/>
            <a:pathLst>
              <a:path w="50" h="55">
                <a:moveTo>
                  <a:pt x="40" y="55"/>
                </a:moveTo>
                <a:cubicBezTo>
                  <a:pt x="37" y="55"/>
                  <a:pt x="34" y="54"/>
                  <a:pt x="32" y="51"/>
                </a:cubicBezTo>
                <a:cubicBezTo>
                  <a:pt x="4" y="24"/>
                  <a:pt x="4" y="24"/>
                  <a:pt x="4" y="24"/>
                </a:cubicBezTo>
                <a:cubicBezTo>
                  <a:pt x="1" y="21"/>
                  <a:pt x="0" y="18"/>
                  <a:pt x="0" y="14"/>
                </a:cubicBezTo>
                <a:cubicBezTo>
                  <a:pt x="0" y="7"/>
                  <a:pt x="6" y="0"/>
                  <a:pt x="13" y="0"/>
                </a:cubicBezTo>
                <a:cubicBezTo>
                  <a:pt x="17" y="0"/>
                  <a:pt x="21" y="2"/>
                  <a:pt x="23" y="5"/>
                </a:cubicBezTo>
                <a:cubicBezTo>
                  <a:pt x="45" y="26"/>
                  <a:pt x="45" y="26"/>
                  <a:pt x="45" y="26"/>
                </a:cubicBezTo>
                <a:cubicBezTo>
                  <a:pt x="45" y="26"/>
                  <a:pt x="45" y="27"/>
                  <a:pt x="45" y="27"/>
                </a:cubicBezTo>
                <a:cubicBezTo>
                  <a:pt x="45" y="28"/>
                  <a:pt x="43" y="30"/>
                  <a:pt x="42" y="30"/>
                </a:cubicBezTo>
                <a:cubicBezTo>
                  <a:pt x="42" y="30"/>
                  <a:pt x="42" y="30"/>
                  <a:pt x="42" y="29"/>
                </a:cubicBezTo>
                <a:cubicBezTo>
                  <a:pt x="20" y="8"/>
                  <a:pt x="20" y="8"/>
                  <a:pt x="20" y="8"/>
                </a:cubicBezTo>
                <a:cubicBezTo>
                  <a:pt x="18" y="6"/>
                  <a:pt x="16" y="5"/>
                  <a:pt x="13" y="5"/>
                </a:cubicBezTo>
                <a:cubicBezTo>
                  <a:pt x="8" y="5"/>
                  <a:pt x="4" y="9"/>
                  <a:pt x="4" y="14"/>
                </a:cubicBezTo>
                <a:cubicBezTo>
                  <a:pt x="4" y="16"/>
                  <a:pt x="5" y="19"/>
                  <a:pt x="7" y="21"/>
                </a:cubicBezTo>
                <a:cubicBezTo>
                  <a:pt x="35" y="48"/>
                  <a:pt x="35" y="48"/>
                  <a:pt x="35" y="48"/>
                </a:cubicBezTo>
                <a:cubicBezTo>
                  <a:pt x="36" y="50"/>
                  <a:pt x="38" y="50"/>
                  <a:pt x="40" y="50"/>
                </a:cubicBezTo>
                <a:cubicBezTo>
                  <a:pt x="43" y="50"/>
                  <a:pt x="45" y="48"/>
                  <a:pt x="45" y="45"/>
                </a:cubicBezTo>
                <a:cubicBezTo>
                  <a:pt x="45" y="43"/>
                  <a:pt x="44" y="41"/>
                  <a:pt x="43" y="40"/>
                </a:cubicBezTo>
                <a:cubicBezTo>
                  <a:pt x="22" y="19"/>
                  <a:pt x="22" y="19"/>
                  <a:pt x="22" y="19"/>
                </a:cubicBezTo>
                <a:cubicBezTo>
                  <a:pt x="22" y="19"/>
                  <a:pt x="21" y="18"/>
                  <a:pt x="20" y="18"/>
                </a:cubicBezTo>
                <a:cubicBezTo>
                  <a:pt x="19" y="18"/>
                  <a:pt x="18" y="19"/>
                  <a:pt x="18" y="21"/>
                </a:cubicBezTo>
                <a:cubicBezTo>
                  <a:pt x="18" y="22"/>
                  <a:pt x="18" y="22"/>
                  <a:pt x="19" y="23"/>
                </a:cubicBezTo>
                <a:cubicBezTo>
                  <a:pt x="33" y="38"/>
                  <a:pt x="33" y="38"/>
                  <a:pt x="33" y="38"/>
                </a:cubicBezTo>
                <a:cubicBezTo>
                  <a:pt x="34" y="38"/>
                  <a:pt x="34" y="38"/>
                  <a:pt x="34" y="38"/>
                </a:cubicBezTo>
                <a:cubicBezTo>
                  <a:pt x="34" y="39"/>
                  <a:pt x="32" y="41"/>
                  <a:pt x="31" y="41"/>
                </a:cubicBezTo>
                <a:cubicBezTo>
                  <a:pt x="31" y="41"/>
                  <a:pt x="30" y="41"/>
                  <a:pt x="30" y="41"/>
                </a:cubicBezTo>
                <a:cubicBezTo>
                  <a:pt x="16" y="26"/>
                  <a:pt x="16" y="26"/>
                  <a:pt x="16" y="26"/>
                </a:cubicBezTo>
                <a:cubicBezTo>
                  <a:pt x="14" y="25"/>
                  <a:pt x="13" y="23"/>
                  <a:pt x="13" y="21"/>
                </a:cubicBezTo>
                <a:cubicBezTo>
                  <a:pt x="13" y="17"/>
                  <a:pt x="16" y="14"/>
                  <a:pt x="20" y="14"/>
                </a:cubicBezTo>
                <a:cubicBezTo>
                  <a:pt x="22" y="14"/>
                  <a:pt x="24" y="15"/>
                  <a:pt x="26" y="16"/>
                </a:cubicBezTo>
                <a:cubicBezTo>
                  <a:pt x="46" y="37"/>
                  <a:pt x="46" y="37"/>
                  <a:pt x="46" y="37"/>
                </a:cubicBezTo>
                <a:cubicBezTo>
                  <a:pt x="49" y="39"/>
                  <a:pt x="50" y="42"/>
                  <a:pt x="50" y="45"/>
                </a:cubicBezTo>
                <a:cubicBezTo>
                  <a:pt x="50" y="51"/>
                  <a:pt x="46" y="55"/>
                  <a:pt x="40" y="5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4" name="Freeform 56"/>
          <p:cNvSpPr>
            <a:spLocks noEditPoints="1"/>
          </p:cNvSpPr>
          <p:nvPr/>
        </p:nvSpPr>
        <p:spPr bwMode="auto">
          <a:xfrm>
            <a:off x="7026621" y="2723094"/>
            <a:ext cx="481684" cy="48168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5" name="Freeform 24"/>
          <p:cNvSpPr>
            <a:spLocks noEditPoints="1"/>
          </p:cNvSpPr>
          <p:nvPr/>
        </p:nvSpPr>
        <p:spPr bwMode="auto">
          <a:xfrm>
            <a:off x="4711309" y="2723093"/>
            <a:ext cx="406139" cy="441043"/>
          </a:xfrm>
          <a:custGeom>
            <a:avLst/>
            <a:gdLst/>
            <a:ahLst/>
            <a:cxnLst>
              <a:cxn ang="0">
                <a:pos x="55" y="55"/>
              </a:cxn>
              <a:cxn ang="0">
                <a:pos x="39" y="55"/>
              </a:cxn>
              <a:cxn ang="0">
                <a:pos x="30" y="64"/>
              </a:cxn>
              <a:cxn ang="0">
                <a:pos x="21" y="55"/>
              </a:cxn>
              <a:cxn ang="0">
                <a:pos x="5" y="55"/>
              </a:cxn>
              <a:cxn ang="0">
                <a:pos x="0" y="50"/>
              </a:cxn>
              <a:cxn ang="0">
                <a:pos x="11" y="20"/>
              </a:cxn>
              <a:cxn ang="0">
                <a:pos x="27" y="5"/>
              </a:cxn>
              <a:cxn ang="0">
                <a:pos x="26" y="3"/>
              </a:cxn>
              <a:cxn ang="0">
                <a:pos x="30" y="0"/>
              </a:cxn>
              <a:cxn ang="0">
                <a:pos x="33" y="3"/>
              </a:cxn>
              <a:cxn ang="0">
                <a:pos x="33" y="5"/>
              </a:cxn>
              <a:cxn ang="0">
                <a:pos x="48" y="20"/>
              </a:cxn>
              <a:cxn ang="0">
                <a:pos x="59" y="50"/>
              </a:cxn>
              <a:cxn ang="0">
                <a:pos x="55" y="55"/>
              </a:cxn>
              <a:cxn ang="0">
                <a:pos x="30" y="60"/>
              </a:cxn>
              <a:cxn ang="0">
                <a:pos x="25" y="55"/>
              </a:cxn>
              <a:cxn ang="0">
                <a:pos x="24" y="54"/>
              </a:cxn>
              <a:cxn ang="0">
                <a:pos x="23" y="55"/>
              </a:cxn>
              <a:cxn ang="0">
                <a:pos x="30" y="61"/>
              </a:cxn>
              <a:cxn ang="0">
                <a:pos x="30" y="60"/>
              </a:cxn>
              <a:cxn ang="0">
                <a:pos x="30" y="60"/>
              </a:cxn>
            </a:cxnLst>
            <a:rect l="0" t="0" r="r" b="b"/>
            <a:pathLst>
              <a:path w="59" h="64">
                <a:moveTo>
                  <a:pt x="55" y="55"/>
                </a:moveTo>
                <a:cubicBezTo>
                  <a:pt x="39" y="55"/>
                  <a:pt x="39" y="55"/>
                  <a:pt x="39" y="55"/>
                </a:cubicBezTo>
                <a:cubicBezTo>
                  <a:pt x="39" y="60"/>
                  <a:pt x="35" y="64"/>
                  <a:pt x="30" y="64"/>
                </a:cubicBezTo>
                <a:cubicBezTo>
                  <a:pt x="25" y="64"/>
                  <a:pt x="21" y="60"/>
                  <a:pt x="21" y="55"/>
                </a:cubicBezTo>
                <a:cubicBezTo>
                  <a:pt x="5" y="55"/>
                  <a:pt x="5" y="55"/>
                  <a:pt x="5" y="55"/>
                </a:cubicBezTo>
                <a:cubicBezTo>
                  <a:pt x="2" y="55"/>
                  <a:pt x="0" y="53"/>
                  <a:pt x="0" y="50"/>
                </a:cubicBezTo>
                <a:cubicBezTo>
                  <a:pt x="5" y="46"/>
                  <a:pt x="11" y="38"/>
                  <a:pt x="11" y="20"/>
                </a:cubicBezTo>
                <a:cubicBezTo>
                  <a:pt x="11" y="13"/>
                  <a:pt x="17" y="6"/>
                  <a:pt x="27" y="5"/>
                </a:cubicBezTo>
                <a:cubicBezTo>
                  <a:pt x="26" y="4"/>
                  <a:pt x="26" y="4"/>
                  <a:pt x="26" y="3"/>
                </a:cubicBezTo>
                <a:cubicBezTo>
                  <a:pt x="26" y="1"/>
                  <a:pt x="28" y="0"/>
                  <a:pt x="30" y="0"/>
                </a:cubicBezTo>
                <a:cubicBezTo>
                  <a:pt x="32" y="0"/>
                  <a:pt x="33" y="1"/>
                  <a:pt x="33" y="3"/>
                </a:cubicBezTo>
                <a:cubicBezTo>
                  <a:pt x="33" y="4"/>
                  <a:pt x="33" y="4"/>
                  <a:pt x="33" y="5"/>
                </a:cubicBezTo>
                <a:cubicBezTo>
                  <a:pt x="42" y="6"/>
                  <a:pt x="48" y="13"/>
                  <a:pt x="48" y="20"/>
                </a:cubicBezTo>
                <a:cubicBezTo>
                  <a:pt x="48" y="38"/>
                  <a:pt x="54" y="46"/>
                  <a:pt x="59" y="50"/>
                </a:cubicBezTo>
                <a:cubicBezTo>
                  <a:pt x="59" y="53"/>
                  <a:pt x="57" y="55"/>
                  <a:pt x="55" y="55"/>
                </a:cubicBezTo>
                <a:close/>
                <a:moveTo>
                  <a:pt x="30" y="60"/>
                </a:moveTo>
                <a:cubicBezTo>
                  <a:pt x="27" y="60"/>
                  <a:pt x="25" y="57"/>
                  <a:pt x="25" y="55"/>
                </a:cubicBezTo>
                <a:cubicBezTo>
                  <a:pt x="25" y="54"/>
                  <a:pt x="24" y="54"/>
                  <a:pt x="24" y="54"/>
                </a:cubicBezTo>
                <a:cubicBezTo>
                  <a:pt x="24" y="54"/>
                  <a:pt x="23" y="54"/>
                  <a:pt x="23" y="55"/>
                </a:cubicBezTo>
                <a:cubicBezTo>
                  <a:pt x="23" y="58"/>
                  <a:pt x="26" y="61"/>
                  <a:pt x="30" y="61"/>
                </a:cubicBezTo>
                <a:cubicBezTo>
                  <a:pt x="30" y="61"/>
                  <a:pt x="30" y="61"/>
                  <a:pt x="30" y="60"/>
                </a:cubicBezTo>
                <a:cubicBezTo>
                  <a:pt x="30" y="60"/>
                  <a:pt x="30" y="60"/>
                  <a:pt x="30" y="6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6" name="Freeform 5"/>
          <p:cNvSpPr>
            <a:spLocks noEditPoints="1"/>
          </p:cNvSpPr>
          <p:nvPr/>
        </p:nvSpPr>
        <p:spPr bwMode="auto">
          <a:xfrm>
            <a:off x="5652497" y="2452326"/>
            <a:ext cx="830177" cy="830177"/>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7" name="文本框 26"/>
          <p:cNvSpPr txBox="1"/>
          <p:nvPr/>
        </p:nvSpPr>
        <p:spPr>
          <a:xfrm>
            <a:off x="1321438" y="2452326"/>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文本框 27"/>
          <p:cNvSpPr txBox="1"/>
          <p:nvPr/>
        </p:nvSpPr>
        <p:spPr>
          <a:xfrm>
            <a:off x="1731626" y="4103817"/>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435880" y="2449586"/>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8173350" y="4103817"/>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slide(fromBottom)">
                                      <p:cBhvr>
                                        <p:cTn id="7" dur="500"/>
                                        <p:tgtEl>
                                          <p:spTgt spid="1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down)">
                                      <p:cBhvr>
                                        <p:cTn id="11" dur="1000"/>
                                        <p:tgtEl>
                                          <p:spTgt spid="17"/>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p:cTn id="15" dur="500" fill="hold"/>
                                        <p:tgtEl>
                                          <p:spTgt spid="19"/>
                                        </p:tgtEl>
                                        <p:attrNameLst>
                                          <p:attrName>ppt_w</p:attrName>
                                        </p:attrNameLst>
                                      </p:cBhvr>
                                      <p:tavLst>
                                        <p:tav tm="0">
                                          <p:val>
                                            <p:fltVal val="0"/>
                                          </p:val>
                                        </p:tav>
                                        <p:tav tm="100000">
                                          <p:val>
                                            <p:strVal val="#ppt_w"/>
                                          </p:val>
                                        </p:tav>
                                      </p:tavLst>
                                    </p:anim>
                                    <p:anim calcmode="lin" valueType="num">
                                      <p:cBhvr>
                                        <p:cTn id="16" dur="500" fill="hold"/>
                                        <p:tgtEl>
                                          <p:spTgt spid="19"/>
                                        </p:tgtEl>
                                        <p:attrNameLst>
                                          <p:attrName>ppt_h</p:attrName>
                                        </p:attrNameLst>
                                      </p:cBhvr>
                                      <p:tavLst>
                                        <p:tav tm="0">
                                          <p:val>
                                            <p:fltVal val="0"/>
                                          </p:val>
                                        </p:tav>
                                        <p:tav tm="100000">
                                          <p:val>
                                            <p:strVal val="#ppt_h"/>
                                          </p:val>
                                        </p:tav>
                                      </p:tavLst>
                                    </p:anim>
                                    <p:animEffect transition="in" filter="fade">
                                      <p:cBhvr>
                                        <p:cTn id="17" dur="500"/>
                                        <p:tgtEl>
                                          <p:spTgt spid="19"/>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 calcmode="lin" valueType="num">
                                      <p:cBhvr>
                                        <p:cTn id="21" dur="500" fill="hold"/>
                                        <p:tgtEl>
                                          <p:spTgt spid="26"/>
                                        </p:tgtEl>
                                        <p:attrNameLst>
                                          <p:attrName>ppt_w</p:attrName>
                                        </p:attrNameLst>
                                      </p:cBhvr>
                                      <p:tavLst>
                                        <p:tav tm="0">
                                          <p:val>
                                            <p:fltVal val="0"/>
                                          </p:val>
                                        </p:tav>
                                        <p:tav tm="100000">
                                          <p:val>
                                            <p:strVal val="#ppt_w"/>
                                          </p:val>
                                        </p:tav>
                                      </p:tavLst>
                                    </p:anim>
                                    <p:anim calcmode="lin" valueType="num">
                                      <p:cBhvr>
                                        <p:cTn id="22" dur="500" fill="hold"/>
                                        <p:tgtEl>
                                          <p:spTgt spid="26"/>
                                        </p:tgtEl>
                                        <p:attrNameLst>
                                          <p:attrName>ppt_h</p:attrName>
                                        </p:attrNameLst>
                                      </p:cBhvr>
                                      <p:tavLst>
                                        <p:tav tm="0">
                                          <p:val>
                                            <p:fltVal val="0"/>
                                          </p:val>
                                        </p:tav>
                                        <p:tav tm="100000">
                                          <p:val>
                                            <p:strVal val="#ppt_h"/>
                                          </p:val>
                                        </p:tav>
                                      </p:tavLst>
                                    </p:anim>
                                    <p:animEffect transition="in" filter="fade">
                                      <p:cBhvr>
                                        <p:cTn id="23" dur="500"/>
                                        <p:tgtEl>
                                          <p:spTgt spid="26"/>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 calcmode="lin" valueType="num">
                                      <p:cBhvr>
                                        <p:cTn id="27" dur="500" fill="hold"/>
                                        <p:tgtEl>
                                          <p:spTgt spid="16"/>
                                        </p:tgtEl>
                                        <p:attrNameLst>
                                          <p:attrName>ppt_w</p:attrName>
                                        </p:attrNameLst>
                                      </p:cBhvr>
                                      <p:tavLst>
                                        <p:tav tm="0">
                                          <p:val>
                                            <p:fltVal val="0"/>
                                          </p:val>
                                        </p:tav>
                                        <p:tav tm="100000">
                                          <p:val>
                                            <p:strVal val="#ppt_w"/>
                                          </p:val>
                                        </p:tav>
                                      </p:tavLst>
                                    </p:anim>
                                    <p:anim calcmode="lin" valueType="num">
                                      <p:cBhvr>
                                        <p:cTn id="28" dur="500" fill="hold"/>
                                        <p:tgtEl>
                                          <p:spTgt spid="16"/>
                                        </p:tgtEl>
                                        <p:attrNameLst>
                                          <p:attrName>ppt_h</p:attrName>
                                        </p:attrNameLst>
                                      </p:cBhvr>
                                      <p:tavLst>
                                        <p:tav tm="0">
                                          <p:val>
                                            <p:fltVal val="0"/>
                                          </p:val>
                                        </p:tav>
                                        <p:tav tm="100000">
                                          <p:val>
                                            <p:strVal val="#ppt_h"/>
                                          </p:val>
                                        </p:tav>
                                      </p:tavLst>
                                    </p:anim>
                                    <p:animEffect transition="in" filter="fade">
                                      <p:cBhvr>
                                        <p:cTn id="29" dur="500"/>
                                        <p:tgtEl>
                                          <p:spTgt spid="16"/>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 calcmode="lin" valueType="num">
                                      <p:cBhvr>
                                        <p:cTn id="33" dur="500" fill="hold"/>
                                        <p:tgtEl>
                                          <p:spTgt spid="25"/>
                                        </p:tgtEl>
                                        <p:attrNameLst>
                                          <p:attrName>ppt_w</p:attrName>
                                        </p:attrNameLst>
                                      </p:cBhvr>
                                      <p:tavLst>
                                        <p:tav tm="0">
                                          <p:val>
                                            <p:fltVal val="0"/>
                                          </p:val>
                                        </p:tav>
                                        <p:tav tm="100000">
                                          <p:val>
                                            <p:strVal val="#ppt_w"/>
                                          </p:val>
                                        </p:tav>
                                      </p:tavLst>
                                    </p:anim>
                                    <p:anim calcmode="lin" valueType="num">
                                      <p:cBhvr>
                                        <p:cTn id="34" dur="500" fill="hold"/>
                                        <p:tgtEl>
                                          <p:spTgt spid="25"/>
                                        </p:tgtEl>
                                        <p:attrNameLst>
                                          <p:attrName>ppt_h</p:attrName>
                                        </p:attrNameLst>
                                      </p:cBhvr>
                                      <p:tavLst>
                                        <p:tav tm="0">
                                          <p:val>
                                            <p:fltVal val="0"/>
                                          </p:val>
                                        </p:tav>
                                        <p:tav tm="100000">
                                          <p:val>
                                            <p:strVal val="#ppt_h"/>
                                          </p:val>
                                        </p:tav>
                                      </p:tavLst>
                                    </p:anim>
                                    <p:animEffect transition="in" filter="fade">
                                      <p:cBhvr>
                                        <p:cTn id="35" dur="500"/>
                                        <p:tgtEl>
                                          <p:spTgt spid="25"/>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childTnLst>
                          </p:cTn>
                        </p:par>
                        <p:par>
                          <p:cTn id="46" fill="hold">
                            <p:stCondLst>
                              <p:cond delay="4500"/>
                            </p:stCondLst>
                            <p:childTnLst>
                              <p:par>
                                <p:cTn id="47" presetID="53" presetClass="entr" presetSubtype="16" fill="hold" grpId="0" nodeType="afterEffect">
                                  <p:stCondLst>
                                    <p:cond delay="0"/>
                                  </p:stCondLst>
                                  <p:childTnLst>
                                    <p:set>
                                      <p:cBhvr>
                                        <p:cTn id="48" dur="1" fill="hold">
                                          <p:stCondLst>
                                            <p:cond delay="0"/>
                                          </p:stCondLst>
                                        </p:cTn>
                                        <p:tgtEl>
                                          <p:spTgt spid="24"/>
                                        </p:tgtEl>
                                        <p:attrNameLst>
                                          <p:attrName>style.visibility</p:attrName>
                                        </p:attrNameLst>
                                      </p:cBhvr>
                                      <p:to>
                                        <p:strVal val="visible"/>
                                      </p:to>
                                    </p:set>
                                    <p:anim calcmode="lin" valueType="num">
                                      <p:cBhvr>
                                        <p:cTn id="49" dur="500" fill="hold"/>
                                        <p:tgtEl>
                                          <p:spTgt spid="24"/>
                                        </p:tgtEl>
                                        <p:attrNameLst>
                                          <p:attrName>ppt_w</p:attrName>
                                        </p:attrNameLst>
                                      </p:cBhvr>
                                      <p:tavLst>
                                        <p:tav tm="0">
                                          <p:val>
                                            <p:fltVal val="0"/>
                                          </p:val>
                                        </p:tav>
                                        <p:tav tm="100000">
                                          <p:val>
                                            <p:strVal val="#ppt_w"/>
                                          </p:val>
                                        </p:tav>
                                      </p:tavLst>
                                    </p:anim>
                                    <p:anim calcmode="lin" valueType="num">
                                      <p:cBhvr>
                                        <p:cTn id="50" dur="500" fill="hold"/>
                                        <p:tgtEl>
                                          <p:spTgt spid="24"/>
                                        </p:tgtEl>
                                        <p:attrNameLst>
                                          <p:attrName>ppt_h</p:attrName>
                                        </p:attrNameLst>
                                      </p:cBhvr>
                                      <p:tavLst>
                                        <p:tav tm="0">
                                          <p:val>
                                            <p:fltVal val="0"/>
                                          </p:val>
                                        </p:tav>
                                        <p:tav tm="100000">
                                          <p:val>
                                            <p:strVal val="#ppt_h"/>
                                          </p:val>
                                        </p:tav>
                                      </p:tavLst>
                                    </p:anim>
                                    <p:animEffect transition="in" filter="fade">
                                      <p:cBhvr>
                                        <p:cTn id="51" dur="500"/>
                                        <p:tgtEl>
                                          <p:spTgt spid="24"/>
                                        </p:tgtEl>
                                      </p:cBhvr>
                                    </p:animEffect>
                                  </p:childTnLst>
                                </p:cTn>
                              </p:par>
                            </p:childTnLst>
                          </p:cTn>
                        </p:par>
                        <p:par>
                          <p:cTn id="52" fill="hold">
                            <p:stCondLst>
                              <p:cond delay="5000"/>
                            </p:stCondLst>
                            <p:childTnLst>
                              <p:par>
                                <p:cTn id="53" presetID="22" presetClass="entr" presetSubtype="8" fill="hold" grpId="0" nodeType="afterEffect">
                                  <p:stCondLst>
                                    <p:cond delay="0"/>
                                  </p:stCondLst>
                                  <p:childTnLst>
                                    <p:set>
                                      <p:cBhvr>
                                        <p:cTn id="54" dur="1" fill="hold">
                                          <p:stCondLst>
                                            <p:cond delay="0"/>
                                          </p:stCondLst>
                                        </p:cTn>
                                        <p:tgtEl>
                                          <p:spTgt spid="29"/>
                                        </p:tgtEl>
                                        <p:attrNameLst>
                                          <p:attrName>style.visibility</p:attrName>
                                        </p:attrNameLst>
                                      </p:cBhvr>
                                      <p:to>
                                        <p:strVal val="visible"/>
                                      </p:to>
                                    </p:set>
                                    <p:animEffect transition="in" filter="wipe(left)">
                                      <p:cBhvr>
                                        <p:cTn id="55" dur="500"/>
                                        <p:tgtEl>
                                          <p:spTgt spid="29"/>
                                        </p:tgtEl>
                                      </p:cBhvr>
                                    </p:animEffect>
                                  </p:childTnLst>
                                </p:cTn>
                              </p:par>
                            </p:childTnLst>
                          </p:cTn>
                        </p:par>
                        <p:par>
                          <p:cTn id="56" fill="hold">
                            <p:stCondLst>
                              <p:cond delay="5500"/>
                            </p:stCondLst>
                            <p:childTnLst>
                              <p:par>
                                <p:cTn id="57" presetID="53" presetClass="entr" presetSubtype="16" fill="hold" grpId="0" nodeType="after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p:cTn id="59" dur="500" fill="hold"/>
                                        <p:tgtEl>
                                          <p:spTgt spid="20"/>
                                        </p:tgtEl>
                                        <p:attrNameLst>
                                          <p:attrName>ppt_w</p:attrName>
                                        </p:attrNameLst>
                                      </p:cBhvr>
                                      <p:tavLst>
                                        <p:tav tm="0">
                                          <p:val>
                                            <p:fltVal val="0"/>
                                          </p:val>
                                        </p:tav>
                                        <p:tav tm="100000">
                                          <p:val>
                                            <p:strVal val="#ppt_w"/>
                                          </p:val>
                                        </p:tav>
                                      </p:tavLst>
                                    </p:anim>
                                    <p:anim calcmode="lin" valueType="num">
                                      <p:cBhvr>
                                        <p:cTn id="60" dur="500" fill="hold"/>
                                        <p:tgtEl>
                                          <p:spTgt spid="20"/>
                                        </p:tgtEl>
                                        <p:attrNameLst>
                                          <p:attrName>ppt_h</p:attrName>
                                        </p:attrNameLst>
                                      </p:cBhvr>
                                      <p:tavLst>
                                        <p:tav tm="0">
                                          <p:val>
                                            <p:fltVal val="0"/>
                                          </p:val>
                                        </p:tav>
                                        <p:tav tm="100000">
                                          <p:val>
                                            <p:strVal val="#ppt_h"/>
                                          </p:val>
                                        </p:tav>
                                      </p:tavLst>
                                    </p:anim>
                                    <p:animEffect transition="in" filter="fade">
                                      <p:cBhvr>
                                        <p:cTn id="61" dur="500"/>
                                        <p:tgtEl>
                                          <p:spTgt spid="20"/>
                                        </p:tgtEl>
                                      </p:cBhvr>
                                    </p:animEffect>
                                  </p:childTnLst>
                                </p:cTn>
                              </p:par>
                            </p:childTnLst>
                          </p:cTn>
                        </p:par>
                        <p:par>
                          <p:cTn id="62" fill="hold">
                            <p:stCondLst>
                              <p:cond delay="6000"/>
                            </p:stCondLst>
                            <p:childTnLst>
                              <p:par>
                                <p:cTn id="63" presetID="53" presetClass="entr" presetSubtype="16" fill="hold" grpId="0" nodeType="after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6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7000"/>
                            </p:stCondLst>
                            <p:childTnLst>
                              <p:par>
                                <p:cTn id="73" presetID="53" presetClass="entr" presetSubtype="16" fill="hold" grpId="0" nodeType="afterEffect">
                                  <p:stCondLst>
                                    <p:cond delay="0"/>
                                  </p:stCondLst>
                                  <p:childTnLst>
                                    <p:set>
                                      <p:cBhvr>
                                        <p:cTn id="74" dur="1" fill="hold">
                                          <p:stCondLst>
                                            <p:cond delay="0"/>
                                          </p:stCondLst>
                                        </p:cTn>
                                        <p:tgtEl>
                                          <p:spTgt spid="21"/>
                                        </p:tgtEl>
                                        <p:attrNameLst>
                                          <p:attrName>style.visibility</p:attrName>
                                        </p:attrNameLst>
                                      </p:cBhvr>
                                      <p:to>
                                        <p:strVal val="visible"/>
                                      </p:to>
                                    </p:set>
                                    <p:anim calcmode="lin" valueType="num">
                                      <p:cBhvr>
                                        <p:cTn id="75" dur="500" fill="hold"/>
                                        <p:tgtEl>
                                          <p:spTgt spid="21"/>
                                        </p:tgtEl>
                                        <p:attrNameLst>
                                          <p:attrName>ppt_w</p:attrName>
                                        </p:attrNameLst>
                                      </p:cBhvr>
                                      <p:tavLst>
                                        <p:tav tm="0">
                                          <p:val>
                                            <p:fltVal val="0"/>
                                          </p:val>
                                        </p:tav>
                                        <p:tav tm="100000">
                                          <p:val>
                                            <p:strVal val="#ppt_w"/>
                                          </p:val>
                                        </p:tav>
                                      </p:tavLst>
                                    </p:anim>
                                    <p:anim calcmode="lin" valueType="num">
                                      <p:cBhvr>
                                        <p:cTn id="76" dur="500" fill="hold"/>
                                        <p:tgtEl>
                                          <p:spTgt spid="21"/>
                                        </p:tgtEl>
                                        <p:attrNameLst>
                                          <p:attrName>ppt_h</p:attrName>
                                        </p:attrNameLst>
                                      </p:cBhvr>
                                      <p:tavLst>
                                        <p:tav tm="0">
                                          <p:val>
                                            <p:fltVal val="0"/>
                                          </p:val>
                                        </p:tav>
                                        <p:tav tm="100000">
                                          <p:val>
                                            <p:strVal val="#ppt_h"/>
                                          </p:val>
                                        </p:tav>
                                      </p:tavLst>
                                    </p:anim>
                                    <p:animEffect transition="in" filter="fade">
                                      <p:cBhvr>
                                        <p:cTn id="77" dur="500"/>
                                        <p:tgtEl>
                                          <p:spTgt spid="21"/>
                                        </p:tgtEl>
                                      </p:cBhvr>
                                    </p:animEffect>
                                  </p:childTnLst>
                                </p:cTn>
                              </p:par>
                            </p:childTnLst>
                          </p:cTn>
                        </p:par>
                        <p:par>
                          <p:cTn id="78" fill="hold">
                            <p:stCondLst>
                              <p:cond delay="7500"/>
                            </p:stCondLst>
                            <p:childTnLst>
                              <p:par>
                                <p:cTn id="79" presetID="53" presetClass="entr" presetSubtype="16" fill="hold" grpId="0" nodeType="afterEffect">
                                  <p:stCondLst>
                                    <p:cond delay="0"/>
                                  </p:stCondLst>
                                  <p:childTnLst>
                                    <p:set>
                                      <p:cBhvr>
                                        <p:cTn id="80" dur="1" fill="hold">
                                          <p:stCondLst>
                                            <p:cond delay="0"/>
                                          </p:stCondLst>
                                        </p:cTn>
                                        <p:tgtEl>
                                          <p:spTgt spid="22"/>
                                        </p:tgtEl>
                                        <p:attrNameLst>
                                          <p:attrName>style.visibility</p:attrName>
                                        </p:attrNameLst>
                                      </p:cBhvr>
                                      <p:to>
                                        <p:strVal val="visible"/>
                                      </p:to>
                                    </p:set>
                                    <p:anim calcmode="lin" valueType="num">
                                      <p:cBhvr>
                                        <p:cTn id="81" dur="500" fill="hold"/>
                                        <p:tgtEl>
                                          <p:spTgt spid="22"/>
                                        </p:tgtEl>
                                        <p:attrNameLst>
                                          <p:attrName>ppt_w</p:attrName>
                                        </p:attrNameLst>
                                      </p:cBhvr>
                                      <p:tavLst>
                                        <p:tav tm="0">
                                          <p:val>
                                            <p:fltVal val="0"/>
                                          </p:val>
                                        </p:tav>
                                        <p:tav tm="100000">
                                          <p:val>
                                            <p:strVal val="#ppt_w"/>
                                          </p:val>
                                        </p:tav>
                                      </p:tavLst>
                                    </p:anim>
                                    <p:anim calcmode="lin" valueType="num">
                                      <p:cBhvr>
                                        <p:cTn id="82" dur="500" fill="hold"/>
                                        <p:tgtEl>
                                          <p:spTgt spid="22"/>
                                        </p:tgtEl>
                                        <p:attrNameLst>
                                          <p:attrName>ppt_h</p:attrName>
                                        </p:attrNameLst>
                                      </p:cBhvr>
                                      <p:tavLst>
                                        <p:tav tm="0">
                                          <p:val>
                                            <p:fltVal val="0"/>
                                          </p:val>
                                        </p:tav>
                                        <p:tav tm="100000">
                                          <p:val>
                                            <p:strVal val="#ppt_h"/>
                                          </p:val>
                                        </p:tav>
                                      </p:tavLst>
                                    </p:anim>
                                    <p:animEffect transition="in" filter="fade">
                                      <p:cBhvr>
                                        <p:cTn id="83" dur="500"/>
                                        <p:tgtEl>
                                          <p:spTgt spid="22"/>
                                        </p:tgtEl>
                                      </p:cBhvr>
                                    </p:animEffect>
                                  </p:childTnLst>
                                </p:cTn>
                              </p:par>
                            </p:childTnLst>
                          </p:cTn>
                        </p:par>
                        <p:par>
                          <p:cTn id="84" fill="hold">
                            <p:stCondLst>
                              <p:cond delay="8000"/>
                            </p:stCondLst>
                            <p:childTnLst>
                              <p:par>
                                <p:cTn id="85" presetID="22" presetClass="entr" presetSubtype="8"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wipe(left)">
                                      <p:cBhvr>
                                        <p:cTn id="8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p:bldP spid="28" grpId="0"/>
      <p:bldP spid="29" grpId="0"/>
      <p:bldP spid="30"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Straight Connector 60"/>
          <p:cNvCxnSpPr>
            <a:stCxn id="23" idx="5"/>
            <a:endCxn id="25" idx="1"/>
          </p:cNvCxnSpPr>
          <p:nvPr/>
        </p:nvCxnSpPr>
        <p:spPr>
          <a:xfrm>
            <a:off x="3570267" y="4196615"/>
            <a:ext cx="645792" cy="888324"/>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16" name="Straight Connector 54"/>
          <p:cNvCxnSpPr>
            <a:stCxn id="44" idx="3"/>
            <a:endCxn id="23" idx="7"/>
          </p:cNvCxnSpPr>
          <p:nvPr/>
        </p:nvCxnSpPr>
        <p:spPr>
          <a:xfrm flipH="1">
            <a:off x="3570267" y="2750761"/>
            <a:ext cx="653248" cy="933752"/>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17" name="Straight Connector 56"/>
          <p:cNvCxnSpPr>
            <a:stCxn id="23" idx="6"/>
            <a:endCxn id="28" idx="2"/>
          </p:cNvCxnSpPr>
          <p:nvPr/>
        </p:nvCxnSpPr>
        <p:spPr>
          <a:xfrm flipV="1">
            <a:off x="3676328" y="3594369"/>
            <a:ext cx="1540857" cy="346195"/>
          </a:xfrm>
          <a:prstGeom prst="line">
            <a:avLst/>
          </a:prstGeom>
          <a:ln w="19050">
            <a:solidFill>
              <a:srgbClr val="FEEA00"/>
            </a:solidFill>
          </a:ln>
        </p:spPr>
        <p:style>
          <a:lnRef idx="1">
            <a:schemeClr val="accent1"/>
          </a:lnRef>
          <a:fillRef idx="0">
            <a:schemeClr val="accent1"/>
          </a:fillRef>
          <a:effectRef idx="0">
            <a:schemeClr val="accent1"/>
          </a:effectRef>
          <a:fontRef idx="minor">
            <a:schemeClr val="tx1"/>
          </a:fontRef>
        </p:style>
      </p:cxnSp>
      <p:cxnSp>
        <p:nvCxnSpPr>
          <p:cNvPr id="18" name="Straight Connector 58"/>
          <p:cNvCxnSpPr>
            <a:stCxn id="44" idx="5"/>
            <a:endCxn id="28" idx="1"/>
          </p:cNvCxnSpPr>
          <p:nvPr/>
        </p:nvCxnSpPr>
        <p:spPr>
          <a:xfrm>
            <a:off x="5092514" y="2750762"/>
            <a:ext cx="290249" cy="443868"/>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19" name="Straight Connector 74"/>
          <p:cNvCxnSpPr>
            <a:stCxn id="44" idx="6"/>
            <a:endCxn id="31" idx="2"/>
          </p:cNvCxnSpPr>
          <p:nvPr/>
        </p:nvCxnSpPr>
        <p:spPr>
          <a:xfrm>
            <a:off x="5272489" y="2316263"/>
            <a:ext cx="1788180" cy="248556"/>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20" name="Straight Connector 109"/>
          <p:cNvCxnSpPr>
            <a:endCxn id="28" idx="7"/>
          </p:cNvCxnSpPr>
          <p:nvPr/>
        </p:nvCxnSpPr>
        <p:spPr>
          <a:xfrm flipH="1">
            <a:off x="6182242" y="2930738"/>
            <a:ext cx="938200" cy="263892"/>
          </a:xfrm>
          <a:prstGeom prst="line">
            <a:avLst/>
          </a:prstGeom>
          <a:ln w="19050">
            <a:solidFill>
              <a:srgbClr val="FEEA00"/>
            </a:solidFill>
          </a:ln>
        </p:spPr>
        <p:style>
          <a:lnRef idx="1">
            <a:schemeClr val="accent1"/>
          </a:lnRef>
          <a:fillRef idx="0">
            <a:schemeClr val="accent1"/>
          </a:fillRef>
          <a:effectRef idx="0">
            <a:schemeClr val="accent1"/>
          </a:effectRef>
          <a:fontRef idx="minor">
            <a:schemeClr val="tx1"/>
          </a:fontRef>
        </p:style>
      </p:cxnSp>
      <p:sp>
        <p:nvSpPr>
          <p:cNvPr id="21" name="Oval 46"/>
          <p:cNvSpPr/>
          <p:nvPr/>
        </p:nvSpPr>
        <p:spPr>
          <a:xfrm>
            <a:off x="6574168" y="3881495"/>
            <a:ext cx="711405" cy="711403"/>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Freeform 131"/>
          <p:cNvSpPr/>
          <p:nvPr/>
        </p:nvSpPr>
        <p:spPr bwMode="auto">
          <a:xfrm>
            <a:off x="6771109" y="4092541"/>
            <a:ext cx="279400" cy="283633"/>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3" name="Oval 36"/>
          <p:cNvSpPr/>
          <p:nvPr/>
        </p:nvSpPr>
        <p:spPr>
          <a:xfrm>
            <a:off x="2952106" y="3578454"/>
            <a:ext cx="724221" cy="724221"/>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4" name="Group 126"/>
          <p:cNvGrpSpPr/>
          <p:nvPr/>
        </p:nvGrpSpPr>
        <p:grpSpPr>
          <a:xfrm>
            <a:off x="3982091" y="4850971"/>
            <a:ext cx="1597635" cy="1597635"/>
            <a:chOff x="2740097" y="3551069"/>
            <a:chExt cx="1198226" cy="1198226"/>
          </a:xfrm>
        </p:grpSpPr>
        <p:sp>
          <p:nvSpPr>
            <p:cNvPr id="25" name="Oval 37"/>
            <p:cNvSpPr/>
            <p:nvPr/>
          </p:nvSpPr>
          <p:spPr>
            <a:xfrm>
              <a:off x="2740097" y="3551069"/>
              <a:ext cx="1198226" cy="1198226"/>
            </a:xfrm>
            <a:prstGeom prst="ellipse">
              <a:avLst/>
            </a:prstGeom>
            <a:noFill/>
            <a:ln>
              <a:solidFill>
                <a:srgbClr val="2DC2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6" name="Oval 38"/>
            <p:cNvSpPr/>
            <p:nvPr/>
          </p:nvSpPr>
          <p:spPr>
            <a:xfrm>
              <a:off x="2859919" y="3670891"/>
              <a:ext cx="958582" cy="958582"/>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7" name="Group 124"/>
          <p:cNvGrpSpPr/>
          <p:nvPr/>
        </p:nvGrpSpPr>
        <p:grpSpPr>
          <a:xfrm>
            <a:off x="5217185" y="3029052"/>
            <a:ext cx="1130635" cy="1130635"/>
            <a:chOff x="3666417" y="2184630"/>
            <a:chExt cx="847976" cy="847976"/>
          </a:xfrm>
        </p:grpSpPr>
        <p:sp>
          <p:nvSpPr>
            <p:cNvPr id="28" name="Oval 39"/>
            <p:cNvSpPr/>
            <p:nvPr/>
          </p:nvSpPr>
          <p:spPr>
            <a:xfrm>
              <a:off x="3666417" y="2184630"/>
              <a:ext cx="847976" cy="847976"/>
            </a:xfrm>
            <a:prstGeom prst="ellipse">
              <a:avLst/>
            </a:prstGeom>
            <a:noFill/>
            <a:ln>
              <a:solidFill>
                <a:srgbClr val="FEEA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9" name="Oval 43"/>
            <p:cNvSpPr/>
            <p:nvPr/>
          </p:nvSpPr>
          <p:spPr>
            <a:xfrm>
              <a:off x="3751215" y="2269428"/>
              <a:ext cx="678381" cy="678381"/>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30" name="Group 122"/>
          <p:cNvGrpSpPr/>
          <p:nvPr/>
        </p:nvGrpSpPr>
        <p:grpSpPr>
          <a:xfrm>
            <a:off x="7060669" y="1701789"/>
            <a:ext cx="1726060" cy="1726060"/>
            <a:chOff x="5049030" y="1189182"/>
            <a:chExt cx="1294545" cy="1294545"/>
          </a:xfrm>
        </p:grpSpPr>
        <p:sp>
          <p:nvSpPr>
            <p:cNvPr id="31" name="Oval 44"/>
            <p:cNvSpPr/>
            <p:nvPr/>
          </p:nvSpPr>
          <p:spPr>
            <a:xfrm>
              <a:off x="5049030" y="1189182"/>
              <a:ext cx="1294545" cy="1294545"/>
            </a:xfrm>
            <a:prstGeom prst="ellipse">
              <a:avLst/>
            </a:prstGeom>
            <a:noFill/>
            <a:ln>
              <a:solidFill>
                <a:srgbClr val="23B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2" name="Oval 45"/>
            <p:cNvSpPr/>
            <p:nvPr/>
          </p:nvSpPr>
          <p:spPr>
            <a:xfrm>
              <a:off x="5178484" y="1318636"/>
              <a:ext cx="1035636" cy="1035636"/>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33" name="Group 125"/>
          <p:cNvGrpSpPr/>
          <p:nvPr/>
        </p:nvGrpSpPr>
        <p:grpSpPr>
          <a:xfrm>
            <a:off x="7508068" y="4953036"/>
            <a:ext cx="1228949" cy="1228949"/>
            <a:chOff x="5384579" y="3627618"/>
            <a:chExt cx="921712" cy="921712"/>
          </a:xfrm>
        </p:grpSpPr>
        <p:sp>
          <p:nvSpPr>
            <p:cNvPr id="34" name="Oval 47"/>
            <p:cNvSpPr/>
            <p:nvPr/>
          </p:nvSpPr>
          <p:spPr>
            <a:xfrm>
              <a:off x="5384579" y="3627618"/>
              <a:ext cx="921712" cy="921712"/>
            </a:xfrm>
            <a:prstGeom prst="ellipse">
              <a:avLst/>
            </a:prstGeom>
            <a:noFill/>
            <a:ln>
              <a:solidFill>
                <a:srgbClr val="26B8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5" name="Oval 48"/>
            <p:cNvSpPr/>
            <p:nvPr/>
          </p:nvSpPr>
          <p:spPr>
            <a:xfrm>
              <a:off x="5476750" y="3719789"/>
              <a:ext cx="737370" cy="737370"/>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cxnSp>
        <p:nvCxnSpPr>
          <p:cNvPr id="36" name="Straight Connector 76"/>
          <p:cNvCxnSpPr>
            <a:stCxn id="31" idx="4"/>
            <a:endCxn id="34" idx="0"/>
          </p:cNvCxnSpPr>
          <p:nvPr/>
        </p:nvCxnSpPr>
        <p:spPr>
          <a:xfrm>
            <a:off x="7923699" y="3427849"/>
            <a:ext cx="198843" cy="1525188"/>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37" name="Straight Connector 78"/>
          <p:cNvCxnSpPr>
            <a:stCxn id="34" idx="2"/>
            <a:endCxn id="25" idx="6"/>
          </p:cNvCxnSpPr>
          <p:nvPr/>
        </p:nvCxnSpPr>
        <p:spPr>
          <a:xfrm flipH="1">
            <a:off x="5579726" y="5567511"/>
            <a:ext cx="1928341" cy="82277"/>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38" name="Straight Connector 80"/>
          <p:cNvCxnSpPr>
            <a:endCxn id="21" idx="1"/>
          </p:cNvCxnSpPr>
          <p:nvPr/>
        </p:nvCxnSpPr>
        <p:spPr>
          <a:xfrm>
            <a:off x="6271011" y="3852450"/>
            <a:ext cx="407340" cy="133228"/>
          </a:xfrm>
          <a:prstGeom prst="line">
            <a:avLst/>
          </a:prstGeom>
          <a:ln w="19050">
            <a:solidFill>
              <a:srgbClr val="FEEA00"/>
            </a:solidFill>
          </a:ln>
        </p:spPr>
        <p:style>
          <a:lnRef idx="1">
            <a:schemeClr val="accent1"/>
          </a:lnRef>
          <a:fillRef idx="0">
            <a:schemeClr val="accent1"/>
          </a:fillRef>
          <a:effectRef idx="0">
            <a:schemeClr val="accent1"/>
          </a:effectRef>
          <a:fontRef idx="minor">
            <a:schemeClr val="tx1"/>
          </a:fontRef>
        </p:style>
      </p:cxnSp>
      <p:cxnSp>
        <p:nvCxnSpPr>
          <p:cNvPr id="39" name="Straight Connector 82"/>
          <p:cNvCxnSpPr>
            <a:stCxn id="28" idx="4"/>
            <a:endCxn id="25" idx="7"/>
          </p:cNvCxnSpPr>
          <p:nvPr/>
        </p:nvCxnSpPr>
        <p:spPr>
          <a:xfrm flipH="1">
            <a:off x="5345758" y="4159687"/>
            <a:ext cx="436744" cy="925252"/>
          </a:xfrm>
          <a:prstGeom prst="line">
            <a:avLst/>
          </a:prstGeom>
          <a:ln w="19050">
            <a:solidFill>
              <a:srgbClr val="FEEA00"/>
            </a:solidFill>
          </a:ln>
        </p:spPr>
        <p:style>
          <a:lnRef idx="1">
            <a:schemeClr val="accent1"/>
          </a:lnRef>
          <a:fillRef idx="0">
            <a:schemeClr val="accent1"/>
          </a:fillRef>
          <a:effectRef idx="0">
            <a:schemeClr val="accent1"/>
          </a:effectRef>
          <a:fontRef idx="minor">
            <a:schemeClr val="tx1"/>
          </a:fontRef>
        </p:style>
      </p:cxnSp>
      <p:cxnSp>
        <p:nvCxnSpPr>
          <p:cNvPr id="40" name="Straight Connector 84"/>
          <p:cNvCxnSpPr>
            <a:stCxn id="21" idx="7"/>
          </p:cNvCxnSpPr>
          <p:nvPr/>
        </p:nvCxnSpPr>
        <p:spPr>
          <a:xfrm flipV="1">
            <a:off x="7181390" y="3314787"/>
            <a:ext cx="326677" cy="670891"/>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41" name="Straight Connector 86"/>
          <p:cNvCxnSpPr>
            <a:stCxn id="21" idx="5"/>
            <a:endCxn id="34" idx="1"/>
          </p:cNvCxnSpPr>
          <p:nvPr/>
        </p:nvCxnSpPr>
        <p:spPr>
          <a:xfrm>
            <a:off x="7181390" y="4488716"/>
            <a:ext cx="506653" cy="644297"/>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cxnSp>
        <p:nvCxnSpPr>
          <p:cNvPr id="42" name="Straight Connector 94"/>
          <p:cNvCxnSpPr>
            <a:stCxn id="21" idx="3"/>
          </p:cNvCxnSpPr>
          <p:nvPr/>
        </p:nvCxnSpPr>
        <p:spPr>
          <a:xfrm flipH="1">
            <a:off x="5500790" y="4488715"/>
            <a:ext cx="1177560" cy="820984"/>
          </a:xfrm>
          <a:prstGeom prst="line">
            <a:avLst/>
          </a:prstGeom>
          <a:ln w="19050">
            <a:solidFill>
              <a:srgbClr val="1EAE33"/>
            </a:solidFill>
          </a:ln>
        </p:spPr>
        <p:style>
          <a:lnRef idx="1">
            <a:schemeClr val="accent1"/>
          </a:lnRef>
          <a:fillRef idx="0">
            <a:schemeClr val="accent1"/>
          </a:fillRef>
          <a:effectRef idx="0">
            <a:schemeClr val="accent1"/>
          </a:effectRef>
          <a:fontRef idx="minor">
            <a:schemeClr val="tx1"/>
          </a:fontRef>
        </p:style>
      </p:cxnSp>
      <p:grpSp>
        <p:nvGrpSpPr>
          <p:cNvPr id="43" name="Group 123"/>
          <p:cNvGrpSpPr/>
          <p:nvPr/>
        </p:nvGrpSpPr>
        <p:grpSpPr>
          <a:xfrm>
            <a:off x="4043540" y="1701788"/>
            <a:ext cx="1228949" cy="1228949"/>
            <a:chOff x="2786183" y="1189182"/>
            <a:chExt cx="921712" cy="921712"/>
          </a:xfrm>
        </p:grpSpPr>
        <p:sp>
          <p:nvSpPr>
            <p:cNvPr id="44" name="Oval 30"/>
            <p:cNvSpPr/>
            <p:nvPr/>
          </p:nvSpPr>
          <p:spPr>
            <a:xfrm>
              <a:off x="2786183" y="1189182"/>
              <a:ext cx="921712" cy="921712"/>
            </a:xfrm>
            <a:prstGeom prst="ellipse">
              <a:avLst/>
            </a:prstGeom>
            <a:noFill/>
            <a:ln>
              <a:solidFill>
                <a:srgbClr val="29BD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5" name="Oval 34"/>
            <p:cNvSpPr/>
            <p:nvPr/>
          </p:nvSpPr>
          <p:spPr>
            <a:xfrm>
              <a:off x="2878354" y="1281353"/>
              <a:ext cx="737370" cy="737370"/>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46" name="Freeform 5"/>
          <p:cNvSpPr>
            <a:spLocks noEditPoints="1"/>
          </p:cNvSpPr>
          <p:nvPr/>
        </p:nvSpPr>
        <p:spPr bwMode="auto">
          <a:xfrm>
            <a:off x="4388049" y="1923140"/>
            <a:ext cx="560269" cy="662136"/>
          </a:xfrm>
          <a:custGeom>
            <a:avLst/>
            <a:gdLst/>
            <a:ahLst/>
            <a:cxnLst>
              <a:cxn ang="0">
                <a:pos x="250" y="250"/>
              </a:cxn>
              <a:cxn ang="0">
                <a:pos x="125" y="296"/>
              </a:cxn>
              <a:cxn ang="0">
                <a:pos x="0" y="250"/>
              </a:cxn>
              <a:cxn ang="0">
                <a:pos x="66" y="210"/>
              </a:cxn>
              <a:cxn ang="0">
                <a:pos x="79" y="219"/>
              </a:cxn>
              <a:cxn ang="0">
                <a:pos x="70" y="232"/>
              </a:cxn>
              <a:cxn ang="0">
                <a:pos x="23" y="251"/>
              </a:cxn>
              <a:cxn ang="0">
                <a:pos x="125" y="273"/>
              </a:cxn>
              <a:cxn ang="0">
                <a:pos x="228" y="250"/>
              </a:cxn>
              <a:cxn ang="0">
                <a:pos x="180" y="232"/>
              </a:cxn>
              <a:cxn ang="0">
                <a:pos x="171" y="219"/>
              </a:cxn>
              <a:cxn ang="0">
                <a:pos x="184" y="210"/>
              </a:cxn>
              <a:cxn ang="0">
                <a:pos x="250" y="250"/>
              </a:cxn>
              <a:cxn ang="0">
                <a:pos x="80" y="182"/>
              </a:cxn>
              <a:cxn ang="0">
                <a:pos x="91" y="182"/>
              </a:cxn>
              <a:cxn ang="0">
                <a:pos x="91" y="250"/>
              </a:cxn>
              <a:cxn ang="0">
                <a:pos x="102" y="262"/>
              </a:cxn>
              <a:cxn ang="0">
                <a:pos x="148" y="262"/>
              </a:cxn>
              <a:cxn ang="0">
                <a:pos x="159" y="250"/>
              </a:cxn>
              <a:cxn ang="0">
                <a:pos x="159" y="182"/>
              </a:cxn>
              <a:cxn ang="0">
                <a:pos x="171" y="182"/>
              </a:cxn>
              <a:cxn ang="0">
                <a:pos x="182" y="171"/>
              </a:cxn>
              <a:cxn ang="0">
                <a:pos x="182" y="102"/>
              </a:cxn>
              <a:cxn ang="0">
                <a:pos x="157" y="82"/>
              </a:cxn>
              <a:cxn ang="0">
                <a:pos x="125" y="80"/>
              </a:cxn>
              <a:cxn ang="0">
                <a:pos x="93" y="82"/>
              </a:cxn>
              <a:cxn ang="0">
                <a:pos x="68" y="102"/>
              </a:cxn>
              <a:cxn ang="0">
                <a:pos x="68" y="171"/>
              </a:cxn>
              <a:cxn ang="0">
                <a:pos x="80" y="182"/>
              </a:cxn>
              <a:cxn ang="0">
                <a:pos x="125" y="68"/>
              </a:cxn>
              <a:cxn ang="0">
                <a:pos x="159" y="34"/>
              </a:cxn>
              <a:cxn ang="0">
                <a:pos x="125" y="0"/>
              </a:cxn>
              <a:cxn ang="0">
                <a:pos x="91" y="34"/>
              </a:cxn>
              <a:cxn ang="0">
                <a:pos x="125" y="68"/>
              </a:cxn>
              <a:cxn ang="0">
                <a:pos x="125" y="68"/>
              </a:cxn>
              <a:cxn ang="0">
                <a:pos x="125" y="68"/>
              </a:cxn>
            </a:cxnLst>
            <a:rect l="0" t="0" r="r" b="b"/>
            <a:pathLst>
              <a:path w="250" h="296">
                <a:moveTo>
                  <a:pt x="250" y="250"/>
                </a:moveTo>
                <a:cubicBezTo>
                  <a:pt x="250" y="282"/>
                  <a:pt x="185" y="296"/>
                  <a:pt x="125" y="296"/>
                </a:cubicBezTo>
                <a:cubicBezTo>
                  <a:pt x="65" y="296"/>
                  <a:pt x="0" y="282"/>
                  <a:pt x="0" y="250"/>
                </a:cubicBezTo>
                <a:cubicBezTo>
                  <a:pt x="0" y="226"/>
                  <a:pt x="36" y="215"/>
                  <a:pt x="66" y="210"/>
                </a:cubicBezTo>
                <a:cubicBezTo>
                  <a:pt x="72" y="209"/>
                  <a:pt x="78" y="213"/>
                  <a:pt x="79" y="219"/>
                </a:cubicBezTo>
                <a:cubicBezTo>
                  <a:pt x="80" y="225"/>
                  <a:pt x="76" y="231"/>
                  <a:pt x="70" y="232"/>
                </a:cubicBezTo>
                <a:cubicBezTo>
                  <a:pt x="33" y="239"/>
                  <a:pt x="23" y="249"/>
                  <a:pt x="23" y="251"/>
                </a:cubicBezTo>
                <a:cubicBezTo>
                  <a:pt x="24" y="257"/>
                  <a:pt x="58" y="273"/>
                  <a:pt x="125" y="273"/>
                </a:cubicBezTo>
                <a:cubicBezTo>
                  <a:pt x="192" y="273"/>
                  <a:pt x="226" y="257"/>
                  <a:pt x="228" y="250"/>
                </a:cubicBezTo>
                <a:cubicBezTo>
                  <a:pt x="227" y="249"/>
                  <a:pt x="217" y="238"/>
                  <a:pt x="180" y="232"/>
                </a:cubicBezTo>
                <a:cubicBezTo>
                  <a:pt x="174" y="231"/>
                  <a:pt x="170" y="225"/>
                  <a:pt x="171" y="219"/>
                </a:cubicBezTo>
                <a:cubicBezTo>
                  <a:pt x="172" y="213"/>
                  <a:pt x="178" y="209"/>
                  <a:pt x="184" y="210"/>
                </a:cubicBezTo>
                <a:cubicBezTo>
                  <a:pt x="214" y="215"/>
                  <a:pt x="250" y="226"/>
                  <a:pt x="250" y="250"/>
                </a:cubicBezTo>
                <a:close/>
                <a:moveTo>
                  <a:pt x="80" y="182"/>
                </a:moveTo>
                <a:cubicBezTo>
                  <a:pt x="91" y="182"/>
                  <a:pt x="91" y="182"/>
                  <a:pt x="91" y="182"/>
                </a:cubicBezTo>
                <a:cubicBezTo>
                  <a:pt x="91" y="250"/>
                  <a:pt x="91" y="250"/>
                  <a:pt x="91" y="250"/>
                </a:cubicBezTo>
                <a:cubicBezTo>
                  <a:pt x="91" y="257"/>
                  <a:pt x="96" y="262"/>
                  <a:pt x="102" y="262"/>
                </a:cubicBezTo>
                <a:cubicBezTo>
                  <a:pt x="148" y="262"/>
                  <a:pt x="148" y="262"/>
                  <a:pt x="148" y="262"/>
                </a:cubicBezTo>
                <a:cubicBezTo>
                  <a:pt x="154" y="262"/>
                  <a:pt x="159" y="257"/>
                  <a:pt x="159" y="250"/>
                </a:cubicBezTo>
                <a:cubicBezTo>
                  <a:pt x="159" y="182"/>
                  <a:pt x="159" y="182"/>
                  <a:pt x="159" y="182"/>
                </a:cubicBezTo>
                <a:cubicBezTo>
                  <a:pt x="171" y="182"/>
                  <a:pt x="171" y="182"/>
                  <a:pt x="171" y="182"/>
                </a:cubicBezTo>
                <a:cubicBezTo>
                  <a:pt x="177" y="182"/>
                  <a:pt x="182" y="177"/>
                  <a:pt x="182" y="171"/>
                </a:cubicBezTo>
                <a:cubicBezTo>
                  <a:pt x="182" y="102"/>
                  <a:pt x="182" y="102"/>
                  <a:pt x="182" y="102"/>
                </a:cubicBezTo>
                <a:cubicBezTo>
                  <a:pt x="182" y="97"/>
                  <a:pt x="173" y="84"/>
                  <a:pt x="157" y="82"/>
                </a:cubicBezTo>
                <a:cubicBezTo>
                  <a:pt x="150" y="81"/>
                  <a:pt x="138" y="80"/>
                  <a:pt x="125" y="80"/>
                </a:cubicBezTo>
                <a:cubicBezTo>
                  <a:pt x="112" y="80"/>
                  <a:pt x="100" y="81"/>
                  <a:pt x="93" y="82"/>
                </a:cubicBezTo>
                <a:cubicBezTo>
                  <a:pt x="77" y="84"/>
                  <a:pt x="68" y="97"/>
                  <a:pt x="68" y="102"/>
                </a:cubicBezTo>
                <a:cubicBezTo>
                  <a:pt x="68" y="171"/>
                  <a:pt x="68" y="171"/>
                  <a:pt x="68" y="171"/>
                </a:cubicBezTo>
                <a:cubicBezTo>
                  <a:pt x="68" y="177"/>
                  <a:pt x="73" y="182"/>
                  <a:pt x="80" y="182"/>
                </a:cubicBezTo>
                <a:close/>
                <a:moveTo>
                  <a:pt x="125" y="68"/>
                </a:moveTo>
                <a:cubicBezTo>
                  <a:pt x="144" y="68"/>
                  <a:pt x="159" y="53"/>
                  <a:pt x="159" y="34"/>
                </a:cubicBezTo>
                <a:cubicBezTo>
                  <a:pt x="159" y="15"/>
                  <a:pt x="144" y="0"/>
                  <a:pt x="125" y="0"/>
                </a:cubicBezTo>
                <a:cubicBezTo>
                  <a:pt x="106" y="0"/>
                  <a:pt x="91" y="15"/>
                  <a:pt x="91" y="34"/>
                </a:cubicBezTo>
                <a:cubicBezTo>
                  <a:pt x="91" y="53"/>
                  <a:pt x="106" y="68"/>
                  <a:pt x="125" y="68"/>
                </a:cubicBezTo>
                <a:close/>
                <a:moveTo>
                  <a:pt x="125" y="68"/>
                </a:moveTo>
                <a:cubicBezTo>
                  <a:pt x="125" y="68"/>
                  <a:pt x="125" y="68"/>
                  <a:pt x="125" y="68"/>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47" name="Freeform 66"/>
          <p:cNvSpPr>
            <a:spLocks noEditPoints="1"/>
          </p:cNvSpPr>
          <p:nvPr/>
        </p:nvSpPr>
        <p:spPr bwMode="auto">
          <a:xfrm>
            <a:off x="7615098" y="2179578"/>
            <a:ext cx="602155" cy="703357"/>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48" name="Freeform 42"/>
          <p:cNvSpPr>
            <a:spLocks noEditPoints="1"/>
          </p:cNvSpPr>
          <p:nvPr/>
        </p:nvSpPr>
        <p:spPr bwMode="auto">
          <a:xfrm>
            <a:off x="4405034" y="5337227"/>
            <a:ext cx="765245" cy="658692"/>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49" name="Freeform 22"/>
          <p:cNvSpPr>
            <a:spLocks noEditPoints="1"/>
          </p:cNvSpPr>
          <p:nvPr/>
        </p:nvSpPr>
        <p:spPr bwMode="auto">
          <a:xfrm>
            <a:off x="5491884" y="3307244"/>
            <a:ext cx="581237" cy="574251"/>
          </a:xfrm>
          <a:custGeom>
            <a:avLst/>
            <a:gdLst/>
            <a:ahLst/>
            <a:cxnLst>
              <a:cxn ang="0">
                <a:pos x="131" y="82"/>
              </a:cxn>
              <a:cxn ang="0">
                <a:pos x="122" y="98"/>
              </a:cxn>
              <a:cxn ang="0">
                <a:pos x="125" y="107"/>
              </a:cxn>
              <a:cxn ang="0">
                <a:pos x="65" y="141"/>
              </a:cxn>
              <a:cxn ang="0">
                <a:pos x="51" y="134"/>
              </a:cxn>
              <a:cxn ang="0">
                <a:pos x="44" y="97"/>
              </a:cxn>
              <a:cxn ang="0">
                <a:pos x="68" y="28"/>
              </a:cxn>
              <a:cxn ang="0">
                <a:pos x="74" y="29"/>
              </a:cxn>
              <a:cxn ang="0">
                <a:pos x="86" y="24"/>
              </a:cxn>
              <a:cxn ang="0">
                <a:pos x="131" y="82"/>
              </a:cxn>
              <a:cxn ang="0">
                <a:pos x="92" y="11"/>
              </a:cxn>
              <a:cxn ang="0">
                <a:pos x="91" y="15"/>
              </a:cxn>
              <a:cxn ang="0">
                <a:pos x="141" y="80"/>
              </a:cxn>
              <a:cxn ang="0">
                <a:pos x="142" y="80"/>
              </a:cxn>
              <a:cxn ang="0">
                <a:pos x="153" y="32"/>
              </a:cxn>
              <a:cxn ang="0">
                <a:pos x="153" y="29"/>
              </a:cxn>
              <a:cxn ang="0">
                <a:pos x="102" y="0"/>
              </a:cxn>
              <a:cxn ang="0">
                <a:pos x="91" y="6"/>
              </a:cxn>
              <a:cxn ang="0">
                <a:pos x="92" y="11"/>
              </a:cxn>
              <a:cxn ang="0">
                <a:pos x="40" y="137"/>
              </a:cxn>
              <a:cxn ang="0">
                <a:pos x="33" y="97"/>
              </a:cxn>
              <a:cxn ang="0">
                <a:pos x="59" y="22"/>
              </a:cxn>
              <a:cxn ang="0">
                <a:pos x="55" y="11"/>
              </a:cxn>
              <a:cxn ang="0">
                <a:pos x="46" y="9"/>
              </a:cxn>
              <a:cxn ang="0">
                <a:pos x="0" y="85"/>
              </a:cxn>
              <a:cxn ang="0">
                <a:pos x="20" y="140"/>
              </a:cxn>
              <a:cxn ang="0">
                <a:pos x="35" y="143"/>
              </a:cxn>
              <a:cxn ang="0">
                <a:pos x="40" y="137"/>
              </a:cxn>
              <a:cxn ang="0">
                <a:pos x="163" y="45"/>
              </a:cxn>
              <a:cxn ang="0">
                <a:pos x="153" y="84"/>
              </a:cxn>
              <a:cxn ang="0">
                <a:pos x="159" y="98"/>
              </a:cxn>
              <a:cxn ang="0">
                <a:pos x="147" y="115"/>
              </a:cxn>
              <a:cxn ang="0">
                <a:pos x="147" y="116"/>
              </a:cxn>
              <a:cxn ang="0">
                <a:pos x="142" y="151"/>
              </a:cxn>
              <a:cxn ang="0">
                <a:pos x="173" y="85"/>
              </a:cxn>
              <a:cxn ang="0">
                <a:pos x="163" y="45"/>
              </a:cxn>
              <a:cxn ang="0">
                <a:pos x="132" y="114"/>
              </a:cxn>
              <a:cxn ang="0">
                <a:pos x="69" y="151"/>
              </a:cxn>
              <a:cxn ang="0">
                <a:pos x="69" y="152"/>
              </a:cxn>
              <a:cxn ang="0">
                <a:pos x="66" y="162"/>
              </a:cxn>
              <a:cxn ang="0">
                <a:pos x="74" y="170"/>
              </a:cxn>
              <a:cxn ang="0">
                <a:pos x="86" y="171"/>
              </a:cxn>
              <a:cxn ang="0">
                <a:pos x="126" y="162"/>
              </a:cxn>
              <a:cxn ang="0">
                <a:pos x="136" y="116"/>
              </a:cxn>
              <a:cxn ang="0">
                <a:pos x="136" y="116"/>
              </a:cxn>
              <a:cxn ang="0">
                <a:pos x="132" y="114"/>
              </a:cxn>
              <a:cxn ang="0">
                <a:pos x="132" y="114"/>
              </a:cxn>
              <a:cxn ang="0">
                <a:pos x="132" y="114"/>
              </a:cxn>
            </a:cxnLst>
            <a:rect l="0" t="0" r="r" b="b"/>
            <a:pathLst>
              <a:path w="173" h="171">
                <a:moveTo>
                  <a:pt x="131" y="82"/>
                </a:moveTo>
                <a:cubicBezTo>
                  <a:pt x="126" y="86"/>
                  <a:pt x="122" y="91"/>
                  <a:pt x="122" y="98"/>
                </a:cubicBezTo>
                <a:cubicBezTo>
                  <a:pt x="122" y="101"/>
                  <a:pt x="123" y="104"/>
                  <a:pt x="125" y="107"/>
                </a:cubicBezTo>
                <a:cubicBezTo>
                  <a:pt x="109" y="124"/>
                  <a:pt x="88" y="136"/>
                  <a:pt x="65" y="141"/>
                </a:cubicBezTo>
                <a:cubicBezTo>
                  <a:pt x="62" y="137"/>
                  <a:pt x="57" y="134"/>
                  <a:pt x="51" y="134"/>
                </a:cubicBezTo>
                <a:cubicBezTo>
                  <a:pt x="47" y="122"/>
                  <a:pt x="44" y="110"/>
                  <a:pt x="44" y="97"/>
                </a:cubicBezTo>
                <a:cubicBezTo>
                  <a:pt x="44" y="71"/>
                  <a:pt x="53" y="47"/>
                  <a:pt x="68" y="28"/>
                </a:cubicBezTo>
                <a:cubicBezTo>
                  <a:pt x="70" y="29"/>
                  <a:pt x="72" y="29"/>
                  <a:pt x="74" y="29"/>
                </a:cubicBezTo>
                <a:cubicBezTo>
                  <a:pt x="78" y="29"/>
                  <a:pt x="82" y="27"/>
                  <a:pt x="86" y="24"/>
                </a:cubicBezTo>
                <a:cubicBezTo>
                  <a:pt x="107" y="38"/>
                  <a:pt x="123" y="58"/>
                  <a:pt x="131" y="82"/>
                </a:cubicBezTo>
                <a:close/>
                <a:moveTo>
                  <a:pt x="92" y="11"/>
                </a:moveTo>
                <a:cubicBezTo>
                  <a:pt x="92" y="12"/>
                  <a:pt x="92" y="13"/>
                  <a:pt x="91" y="15"/>
                </a:cubicBezTo>
                <a:cubicBezTo>
                  <a:pt x="115" y="30"/>
                  <a:pt x="133" y="53"/>
                  <a:pt x="141" y="80"/>
                </a:cubicBezTo>
                <a:cubicBezTo>
                  <a:pt x="142" y="80"/>
                  <a:pt x="142" y="80"/>
                  <a:pt x="142" y="80"/>
                </a:cubicBezTo>
                <a:cubicBezTo>
                  <a:pt x="149" y="65"/>
                  <a:pt x="153" y="49"/>
                  <a:pt x="153" y="32"/>
                </a:cubicBezTo>
                <a:cubicBezTo>
                  <a:pt x="153" y="31"/>
                  <a:pt x="153" y="30"/>
                  <a:pt x="153" y="29"/>
                </a:cubicBezTo>
                <a:cubicBezTo>
                  <a:pt x="140" y="14"/>
                  <a:pt x="122" y="4"/>
                  <a:pt x="102" y="0"/>
                </a:cubicBezTo>
                <a:cubicBezTo>
                  <a:pt x="98" y="2"/>
                  <a:pt x="95" y="4"/>
                  <a:pt x="91" y="6"/>
                </a:cubicBezTo>
                <a:cubicBezTo>
                  <a:pt x="92" y="8"/>
                  <a:pt x="92" y="9"/>
                  <a:pt x="92" y="11"/>
                </a:cubicBezTo>
                <a:close/>
                <a:moveTo>
                  <a:pt x="40" y="137"/>
                </a:moveTo>
                <a:cubicBezTo>
                  <a:pt x="36" y="124"/>
                  <a:pt x="33" y="111"/>
                  <a:pt x="33" y="97"/>
                </a:cubicBezTo>
                <a:cubicBezTo>
                  <a:pt x="33" y="69"/>
                  <a:pt x="43" y="42"/>
                  <a:pt x="59" y="22"/>
                </a:cubicBezTo>
                <a:cubicBezTo>
                  <a:pt x="57" y="19"/>
                  <a:pt x="55" y="15"/>
                  <a:pt x="55" y="11"/>
                </a:cubicBezTo>
                <a:cubicBezTo>
                  <a:pt x="52" y="10"/>
                  <a:pt x="49" y="9"/>
                  <a:pt x="46" y="9"/>
                </a:cubicBezTo>
                <a:cubicBezTo>
                  <a:pt x="19" y="23"/>
                  <a:pt x="0" y="52"/>
                  <a:pt x="0" y="85"/>
                </a:cubicBezTo>
                <a:cubicBezTo>
                  <a:pt x="0" y="106"/>
                  <a:pt x="8" y="125"/>
                  <a:pt x="20" y="140"/>
                </a:cubicBezTo>
                <a:cubicBezTo>
                  <a:pt x="25" y="141"/>
                  <a:pt x="30" y="142"/>
                  <a:pt x="35" y="143"/>
                </a:cubicBezTo>
                <a:cubicBezTo>
                  <a:pt x="36" y="140"/>
                  <a:pt x="38" y="138"/>
                  <a:pt x="40" y="137"/>
                </a:cubicBezTo>
                <a:close/>
                <a:moveTo>
                  <a:pt x="163" y="45"/>
                </a:moveTo>
                <a:cubicBezTo>
                  <a:pt x="162" y="59"/>
                  <a:pt x="158" y="72"/>
                  <a:pt x="153" y="84"/>
                </a:cubicBezTo>
                <a:cubicBezTo>
                  <a:pt x="157" y="87"/>
                  <a:pt x="159" y="92"/>
                  <a:pt x="159" y="98"/>
                </a:cubicBezTo>
                <a:cubicBezTo>
                  <a:pt x="159" y="106"/>
                  <a:pt x="154" y="112"/>
                  <a:pt x="147" y="115"/>
                </a:cubicBezTo>
                <a:cubicBezTo>
                  <a:pt x="147" y="115"/>
                  <a:pt x="147" y="116"/>
                  <a:pt x="147" y="116"/>
                </a:cubicBezTo>
                <a:cubicBezTo>
                  <a:pt x="147" y="128"/>
                  <a:pt x="145" y="140"/>
                  <a:pt x="142" y="151"/>
                </a:cubicBezTo>
                <a:cubicBezTo>
                  <a:pt x="161" y="135"/>
                  <a:pt x="173" y="112"/>
                  <a:pt x="173" y="85"/>
                </a:cubicBezTo>
                <a:cubicBezTo>
                  <a:pt x="173" y="71"/>
                  <a:pt x="169" y="57"/>
                  <a:pt x="163" y="45"/>
                </a:cubicBezTo>
                <a:close/>
                <a:moveTo>
                  <a:pt x="132" y="114"/>
                </a:moveTo>
                <a:cubicBezTo>
                  <a:pt x="116" y="133"/>
                  <a:pt x="94" y="146"/>
                  <a:pt x="69" y="151"/>
                </a:cubicBezTo>
                <a:cubicBezTo>
                  <a:pt x="69" y="151"/>
                  <a:pt x="69" y="152"/>
                  <a:pt x="69" y="152"/>
                </a:cubicBezTo>
                <a:cubicBezTo>
                  <a:pt x="69" y="156"/>
                  <a:pt x="68" y="159"/>
                  <a:pt x="66" y="162"/>
                </a:cubicBezTo>
                <a:cubicBezTo>
                  <a:pt x="69" y="165"/>
                  <a:pt x="71" y="168"/>
                  <a:pt x="74" y="170"/>
                </a:cubicBezTo>
                <a:cubicBezTo>
                  <a:pt x="78" y="171"/>
                  <a:pt x="82" y="171"/>
                  <a:pt x="86" y="171"/>
                </a:cubicBezTo>
                <a:cubicBezTo>
                  <a:pt x="101" y="171"/>
                  <a:pt x="114" y="168"/>
                  <a:pt x="126" y="162"/>
                </a:cubicBezTo>
                <a:cubicBezTo>
                  <a:pt x="132" y="148"/>
                  <a:pt x="136" y="133"/>
                  <a:pt x="136" y="116"/>
                </a:cubicBezTo>
                <a:cubicBezTo>
                  <a:pt x="136" y="116"/>
                  <a:pt x="136" y="116"/>
                  <a:pt x="136" y="116"/>
                </a:cubicBezTo>
                <a:cubicBezTo>
                  <a:pt x="135" y="115"/>
                  <a:pt x="134" y="115"/>
                  <a:pt x="132" y="114"/>
                </a:cubicBezTo>
                <a:close/>
                <a:moveTo>
                  <a:pt x="132" y="114"/>
                </a:moveTo>
                <a:cubicBezTo>
                  <a:pt x="132" y="114"/>
                  <a:pt x="132" y="114"/>
                  <a:pt x="132" y="114"/>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50" name="Freeform 86"/>
          <p:cNvSpPr>
            <a:spLocks noEditPoints="1"/>
          </p:cNvSpPr>
          <p:nvPr/>
        </p:nvSpPr>
        <p:spPr bwMode="auto">
          <a:xfrm>
            <a:off x="7964319" y="5303348"/>
            <a:ext cx="333521" cy="561161"/>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51" name="Freeform 131"/>
          <p:cNvSpPr/>
          <p:nvPr/>
        </p:nvSpPr>
        <p:spPr bwMode="auto">
          <a:xfrm>
            <a:off x="3147227" y="3798748"/>
            <a:ext cx="279400" cy="283633"/>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52" name="文本框 51"/>
          <p:cNvSpPr txBox="1"/>
          <p:nvPr/>
        </p:nvSpPr>
        <p:spPr>
          <a:xfrm>
            <a:off x="1647338" y="1925323"/>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541020" y="3575619"/>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1567429" y="5337227"/>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5" name="文本框 54"/>
          <p:cNvSpPr txBox="1"/>
          <p:nvPr/>
        </p:nvSpPr>
        <p:spPr>
          <a:xfrm>
            <a:off x="9042064" y="2163368"/>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文本框 55"/>
          <p:cNvSpPr txBox="1"/>
          <p:nvPr/>
        </p:nvSpPr>
        <p:spPr>
          <a:xfrm>
            <a:off x="8947479" y="5295122"/>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49"/>
                                        </p:tgtEl>
                                        <p:attrNameLst>
                                          <p:attrName>style.visibility</p:attrName>
                                        </p:attrNameLst>
                                      </p:cBhvr>
                                      <p:to>
                                        <p:strVal val="visible"/>
                                      </p:to>
                                    </p:set>
                                    <p:anim calcmode="lin" valueType="num">
                                      <p:cBhvr>
                                        <p:cTn id="13" dur="500" fill="hold"/>
                                        <p:tgtEl>
                                          <p:spTgt spid="49"/>
                                        </p:tgtEl>
                                        <p:attrNameLst>
                                          <p:attrName>ppt_w</p:attrName>
                                        </p:attrNameLst>
                                      </p:cBhvr>
                                      <p:tavLst>
                                        <p:tav tm="0">
                                          <p:val>
                                            <p:fltVal val="0"/>
                                          </p:val>
                                        </p:tav>
                                        <p:tav tm="100000">
                                          <p:val>
                                            <p:strVal val="#ppt_w"/>
                                          </p:val>
                                        </p:tav>
                                      </p:tavLst>
                                    </p:anim>
                                    <p:anim calcmode="lin" valueType="num">
                                      <p:cBhvr>
                                        <p:cTn id="14" dur="500" fill="hold"/>
                                        <p:tgtEl>
                                          <p:spTgt spid="49"/>
                                        </p:tgtEl>
                                        <p:attrNameLst>
                                          <p:attrName>ppt_h</p:attrName>
                                        </p:attrNameLst>
                                      </p:cBhvr>
                                      <p:tavLst>
                                        <p:tav tm="0">
                                          <p:val>
                                            <p:fltVal val="0"/>
                                          </p:val>
                                        </p:tav>
                                        <p:tav tm="100000">
                                          <p:val>
                                            <p:strVal val="#ppt_h"/>
                                          </p:val>
                                        </p:tav>
                                      </p:tavLst>
                                    </p:anim>
                                    <p:animEffect transition="in" filter="fade">
                                      <p:cBhvr>
                                        <p:cTn id="15" dur="500"/>
                                        <p:tgtEl>
                                          <p:spTgt spid="49"/>
                                        </p:tgtEl>
                                      </p:cBhvr>
                                    </p:animEffect>
                                  </p:childTnLst>
                                </p:cTn>
                              </p:par>
                            </p:childTnLst>
                          </p:cTn>
                        </p:par>
                        <p:par>
                          <p:cTn id="16" fill="hold">
                            <p:stCondLst>
                              <p:cond delay="1000"/>
                            </p:stCondLst>
                            <p:childTnLst>
                              <p:par>
                                <p:cTn id="17" presetID="18" presetClass="entr" presetSubtype="9"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strips(upLeft)">
                                      <p:cBhvr>
                                        <p:cTn id="19" dur="500"/>
                                        <p:tgtEl>
                                          <p:spTgt spid="18"/>
                                        </p:tgtEl>
                                      </p:cBhvr>
                                    </p:animEffect>
                                  </p:childTnLst>
                                </p:cTn>
                              </p:par>
                              <p:par>
                                <p:cTn id="20" presetID="53" presetClass="entr" presetSubtype="16" fill="hold"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p:cTn id="22" dur="500" fill="hold"/>
                                        <p:tgtEl>
                                          <p:spTgt spid="43"/>
                                        </p:tgtEl>
                                        <p:attrNameLst>
                                          <p:attrName>ppt_w</p:attrName>
                                        </p:attrNameLst>
                                      </p:cBhvr>
                                      <p:tavLst>
                                        <p:tav tm="0">
                                          <p:val>
                                            <p:fltVal val="0"/>
                                          </p:val>
                                        </p:tav>
                                        <p:tav tm="100000">
                                          <p:val>
                                            <p:strVal val="#ppt_w"/>
                                          </p:val>
                                        </p:tav>
                                      </p:tavLst>
                                    </p:anim>
                                    <p:anim calcmode="lin" valueType="num">
                                      <p:cBhvr>
                                        <p:cTn id="23" dur="500" fill="hold"/>
                                        <p:tgtEl>
                                          <p:spTgt spid="43"/>
                                        </p:tgtEl>
                                        <p:attrNameLst>
                                          <p:attrName>ppt_h</p:attrName>
                                        </p:attrNameLst>
                                      </p:cBhvr>
                                      <p:tavLst>
                                        <p:tav tm="0">
                                          <p:val>
                                            <p:fltVal val="0"/>
                                          </p:val>
                                        </p:tav>
                                        <p:tav tm="100000">
                                          <p:val>
                                            <p:strVal val="#ppt_h"/>
                                          </p:val>
                                        </p:tav>
                                      </p:tavLst>
                                    </p:anim>
                                    <p:animEffect transition="in" filter="fade">
                                      <p:cBhvr>
                                        <p:cTn id="24" dur="500"/>
                                        <p:tgtEl>
                                          <p:spTgt spid="43"/>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46"/>
                                        </p:tgtEl>
                                        <p:attrNameLst>
                                          <p:attrName>style.visibility</p:attrName>
                                        </p:attrNameLst>
                                      </p:cBhvr>
                                      <p:to>
                                        <p:strVal val="visible"/>
                                      </p:to>
                                    </p:set>
                                    <p:anim calcmode="lin" valueType="num">
                                      <p:cBhvr>
                                        <p:cTn id="28" dur="500" fill="hold"/>
                                        <p:tgtEl>
                                          <p:spTgt spid="46"/>
                                        </p:tgtEl>
                                        <p:attrNameLst>
                                          <p:attrName>ppt_w</p:attrName>
                                        </p:attrNameLst>
                                      </p:cBhvr>
                                      <p:tavLst>
                                        <p:tav tm="0">
                                          <p:val>
                                            <p:fltVal val="0"/>
                                          </p:val>
                                        </p:tav>
                                        <p:tav tm="100000">
                                          <p:val>
                                            <p:strVal val="#ppt_w"/>
                                          </p:val>
                                        </p:tav>
                                      </p:tavLst>
                                    </p:anim>
                                    <p:anim calcmode="lin" valueType="num">
                                      <p:cBhvr>
                                        <p:cTn id="29" dur="500" fill="hold"/>
                                        <p:tgtEl>
                                          <p:spTgt spid="46"/>
                                        </p:tgtEl>
                                        <p:attrNameLst>
                                          <p:attrName>ppt_h</p:attrName>
                                        </p:attrNameLst>
                                      </p:cBhvr>
                                      <p:tavLst>
                                        <p:tav tm="0">
                                          <p:val>
                                            <p:fltVal val="0"/>
                                          </p:val>
                                        </p:tav>
                                        <p:tav tm="100000">
                                          <p:val>
                                            <p:strVal val="#ppt_h"/>
                                          </p:val>
                                        </p:tav>
                                      </p:tavLst>
                                    </p:anim>
                                    <p:animEffect transition="in" filter="fade">
                                      <p:cBhvr>
                                        <p:cTn id="30" dur="500"/>
                                        <p:tgtEl>
                                          <p:spTgt spid="46"/>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52"/>
                                        </p:tgtEl>
                                        <p:attrNameLst>
                                          <p:attrName>style.visibility</p:attrName>
                                        </p:attrNameLst>
                                      </p:cBhvr>
                                      <p:to>
                                        <p:strVal val="visible"/>
                                      </p:to>
                                    </p:set>
                                    <p:animEffect transition="in" filter="wipe(left)">
                                      <p:cBhvr>
                                        <p:cTn id="34" dur="500"/>
                                        <p:tgtEl>
                                          <p:spTgt spid="52"/>
                                        </p:tgtEl>
                                      </p:cBhvr>
                                    </p:animEffect>
                                  </p:childTnLst>
                                </p:cTn>
                              </p:par>
                            </p:childTnLst>
                          </p:cTn>
                        </p:par>
                        <p:par>
                          <p:cTn id="35" fill="hold">
                            <p:stCondLst>
                              <p:cond delay="2500"/>
                            </p:stCondLst>
                            <p:childTnLst>
                              <p:par>
                                <p:cTn id="36" presetID="18" presetClass="entr" presetSubtype="12"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strips(downLeft)">
                                      <p:cBhvr>
                                        <p:cTn id="38" dur="500"/>
                                        <p:tgtEl>
                                          <p:spTgt spid="17"/>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3"/>
                                        </p:tgtEl>
                                        <p:attrNameLst>
                                          <p:attrName>style.visibility</p:attrName>
                                        </p:attrNameLst>
                                      </p:cBhvr>
                                      <p:to>
                                        <p:strVal val="visible"/>
                                      </p:to>
                                    </p:set>
                                    <p:anim calcmode="lin" valueType="num">
                                      <p:cBhvr>
                                        <p:cTn id="41" dur="500" fill="hold"/>
                                        <p:tgtEl>
                                          <p:spTgt spid="23"/>
                                        </p:tgtEl>
                                        <p:attrNameLst>
                                          <p:attrName>ppt_w</p:attrName>
                                        </p:attrNameLst>
                                      </p:cBhvr>
                                      <p:tavLst>
                                        <p:tav tm="0">
                                          <p:val>
                                            <p:fltVal val="0"/>
                                          </p:val>
                                        </p:tav>
                                        <p:tav tm="100000">
                                          <p:val>
                                            <p:strVal val="#ppt_w"/>
                                          </p:val>
                                        </p:tav>
                                      </p:tavLst>
                                    </p:anim>
                                    <p:anim calcmode="lin" valueType="num">
                                      <p:cBhvr>
                                        <p:cTn id="42" dur="500" fill="hold"/>
                                        <p:tgtEl>
                                          <p:spTgt spid="23"/>
                                        </p:tgtEl>
                                        <p:attrNameLst>
                                          <p:attrName>ppt_h</p:attrName>
                                        </p:attrNameLst>
                                      </p:cBhvr>
                                      <p:tavLst>
                                        <p:tav tm="0">
                                          <p:val>
                                            <p:fltVal val="0"/>
                                          </p:val>
                                        </p:tav>
                                        <p:tav tm="100000">
                                          <p:val>
                                            <p:strVal val="#ppt_h"/>
                                          </p:val>
                                        </p:tav>
                                      </p:tavLst>
                                    </p:anim>
                                    <p:animEffect transition="in" filter="fade">
                                      <p:cBhvr>
                                        <p:cTn id="43" dur="500"/>
                                        <p:tgtEl>
                                          <p:spTgt spid="23"/>
                                        </p:tgtEl>
                                      </p:cBhvr>
                                    </p:animEffect>
                                  </p:childTnLst>
                                </p:cTn>
                              </p:par>
                            </p:childTnLst>
                          </p:cTn>
                        </p:par>
                        <p:par>
                          <p:cTn id="44" fill="hold">
                            <p:stCondLst>
                              <p:cond delay="3000"/>
                            </p:stCondLst>
                            <p:childTnLst>
                              <p:par>
                                <p:cTn id="45" presetID="53" presetClass="entr" presetSubtype="16" fill="hold" grpId="0" nodeType="afterEffect">
                                  <p:stCondLst>
                                    <p:cond delay="0"/>
                                  </p:stCondLst>
                                  <p:childTnLst>
                                    <p:set>
                                      <p:cBhvr>
                                        <p:cTn id="46" dur="1" fill="hold">
                                          <p:stCondLst>
                                            <p:cond delay="0"/>
                                          </p:stCondLst>
                                        </p:cTn>
                                        <p:tgtEl>
                                          <p:spTgt spid="51"/>
                                        </p:tgtEl>
                                        <p:attrNameLst>
                                          <p:attrName>style.visibility</p:attrName>
                                        </p:attrNameLst>
                                      </p:cBhvr>
                                      <p:to>
                                        <p:strVal val="visible"/>
                                      </p:to>
                                    </p:set>
                                    <p:anim calcmode="lin" valueType="num">
                                      <p:cBhvr>
                                        <p:cTn id="47" dur="500" fill="hold"/>
                                        <p:tgtEl>
                                          <p:spTgt spid="51"/>
                                        </p:tgtEl>
                                        <p:attrNameLst>
                                          <p:attrName>ppt_w</p:attrName>
                                        </p:attrNameLst>
                                      </p:cBhvr>
                                      <p:tavLst>
                                        <p:tav tm="0">
                                          <p:val>
                                            <p:fltVal val="0"/>
                                          </p:val>
                                        </p:tav>
                                        <p:tav tm="100000">
                                          <p:val>
                                            <p:strVal val="#ppt_w"/>
                                          </p:val>
                                        </p:tav>
                                      </p:tavLst>
                                    </p:anim>
                                    <p:anim calcmode="lin" valueType="num">
                                      <p:cBhvr>
                                        <p:cTn id="48" dur="500" fill="hold"/>
                                        <p:tgtEl>
                                          <p:spTgt spid="51"/>
                                        </p:tgtEl>
                                        <p:attrNameLst>
                                          <p:attrName>ppt_h</p:attrName>
                                        </p:attrNameLst>
                                      </p:cBhvr>
                                      <p:tavLst>
                                        <p:tav tm="0">
                                          <p:val>
                                            <p:fltVal val="0"/>
                                          </p:val>
                                        </p:tav>
                                        <p:tav tm="100000">
                                          <p:val>
                                            <p:strVal val="#ppt_h"/>
                                          </p:val>
                                        </p:tav>
                                      </p:tavLst>
                                    </p:anim>
                                    <p:animEffect transition="in" filter="fade">
                                      <p:cBhvr>
                                        <p:cTn id="49" dur="500"/>
                                        <p:tgtEl>
                                          <p:spTgt spid="51"/>
                                        </p:tgtEl>
                                      </p:cBhvr>
                                    </p:animEffect>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53"/>
                                        </p:tgtEl>
                                        <p:attrNameLst>
                                          <p:attrName>style.visibility</p:attrName>
                                        </p:attrNameLst>
                                      </p:cBhvr>
                                      <p:to>
                                        <p:strVal val="visible"/>
                                      </p:to>
                                    </p:set>
                                    <p:animEffect transition="in" filter="wipe(left)">
                                      <p:cBhvr>
                                        <p:cTn id="53" dur="500"/>
                                        <p:tgtEl>
                                          <p:spTgt spid="53"/>
                                        </p:tgtEl>
                                      </p:cBhvr>
                                    </p:animEffect>
                                  </p:childTnLst>
                                </p:cTn>
                              </p:par>
                            </p:childTnLst>
                          </p:cTn>
                        </p:par>
                        <p:par>
                          <p:cTn id="54" fill="hold">
                            <p:stCondLst>
                              <p:cond delay="4000"/>
                            </p:stCondLst>
                            <p:childTnLst>
                              <p:par>
                                <p:cTn id="55" presetID="18" presetClass="entr" presetSubtype="12" fill="hold" nodeType="after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strips(downLeft)">
                                      <p:cBhvr>
                                        <p:cTn id="57" dur="500"/>
                                        <p:tgtEl>
                                          <p:spTgt spid="16"/>
                                        </p:tgtEl>
                                      </p:cBhvr>
                                    </p:animEffect>
                                  </p:childTnLst>
                                </p:cTn>
                              </p:par>
                            </p:childTnLst>
                          </p:cTn>
                        </p:par>
                        <p:par>
                          <p:cTn id="58" fill="hold">
                            <p:stCondLst>
                              <p:cond delay="4500"/>
                            </p:stCondLst>
                            <p:childTnLst>
                              <p:par>
                                <p:cTn id="59" presetID="18" presetClass="entr" presetSubtype="3" fill="hold" nodeType="afterEffect">
                                  <p:stCondLst>
                                    <p:cond delay="0"/>
                                  </p:stCondLst>
                                  <p:childTnLst>
                                    <p:set>
                                      <p:cBhvr>
                                        <p:cTn id="60" dur="1" fill="hold">
                                          <p:stCondLst>
                                            <p:cond delay="0"/>
                                          </p:stCondLst>
                                        </p:cTn>
                                        <p:tgtEl>
                                          <p:spTgt spid="20"/>
                                        </p:tgtEl>
                                        <p:attrNameLst>
                                          <p:attrName>style.visibility</p:attrName>
                                        </p:attrNameLst>
                                      </p:cBhvr>
                                      <p:to>
                                        <p:strVal val="visible"/>
                                      </p:to>
                                    </p:set>
                                    <p:animEffect transition="in" filter="strips(upRight)">
                                      <p:cBhvr>
                                        <p:cTn id="61" dur="500"/>
                                        <p:tgtEl>
                                          <p:spTgt spid="20"/>
                                        </p:tgtEl>
                                      </p:cBhvr>
                                    </p:animEffect>
                                  </p:childTnLst>
                                </p:cTn>
                              </p:par>
                              <p:par>
                                <p:cTn id="62" presetID="53" presetClass="entr" presetSubtype="16" fill="hold" nodeType="withEffect">
                                  <p:stCondLst>
                                    <p:cond delay="0"/>
                                  </p:stCondLst>
                                  <p:childTnLst>
                                    <p:set>
                                      <p:cBhvr>
                                        <p:cTn id="63" dur="1" fill="hold">
                                          <p:stCondLst>
                                            <p:cond delay="0"/>
                                          </p:stCondLst>
                                        </p:cTn>
                                        <p:tgtEl>
                                          <p:spTgt spid="30"/>
                                        </p:tgtEl>
                                        <p:attrNameLst>
                                          <p:attrName>style.visibility</p:attrName>
                                        </p:attrNameLst>
                                      </p:cBhvr>
                                      <p:to>
                                        <p:strVal val="visible"/>
                                      </p:to>
                                    </p:set>
                                    <p:anim calcmode="lin" valueType="num">
                                      <p:cBhvr>
                                        <p:cTn id="64" dur="500" fill="hold"/>
                                        <p:tgtEl>
                                          <p:spTgt spid="30"/>
                                        </p:tgtEl>
                                        <p:attrNameLst>
                                          <p:attrName>ppt_w</p:attrName>
                                        </p:attrNameLst>
                                      </p:cBhvr>
                                      <p:tavLst>
                                        <p:tav tm="0">
                                          <p:val>
                                            <p:fltVal val="0"/>
                                          </p:val>
                                        </p:tav>
                                        <p:tav tm="100000">
                                          <p:val>
                                            <p:strVal val="#ppt_w"/>
                                          </p:val>
                                        </p:tav>
                                      </p:tavLst>
                                    </p:anim>
                                    <p:anim calcmode="lin" valueType="num">
                                      <p:cBhvr>
                                        <p:cTn id="65" dur="500" fill="hold"/>
                                        <p:tgtEl>
                                          <p:spTgt spid="30"/>
                                        </p:tgtEl>
                                        <p:attrNameLst>
                                          <p:attrName>ppt_h</p:attrName>
                                        </p:attrNameLst>
                                      </p:cBhvr>
                                      <p:tavLst>
                                        <p:tav tm="0">
                                          <p:val>
                                            <p:fltVal val="0"/>
                                          </p:val>
                                        </p:tav>
                                        <p:tav tm="100000">
                                          <p:val>
                                            <p:strVal val="#ppt_h"/>
                                          </p:val>
                                        </p:tav>
                                      </p:tavLst>
                                    </p:anim>
                                    <p:animEffect transition="in" filter="fade">
                                      <p:cBhvr>
                                        <p:cTn id="66" dur="500"/>
                                        <p:tgtEl>
                                          <p:spTgt spid="30"/>
                                        </p:tgtEl>
                                      </p:cBhvr>
                                    </p:animEffect>
                                  </p:childTnLst>
                                </p:cTn>
                              </p:par>
                            </p:childTnLst>
                          </p:cTn>
                        </p:par>
                        <p:par>
                          <p:cTn id="67" fill="hold">
                            <p:stCondLst>
                              <p:cond delay="5000"/>
                            </p:stCondLst>
                            <p:childTnLst>
                              <p:par>
                                <p:cTn id="68" presetID="53" presetClass="entr" presetSubtype="16" fill="hold" grpId="0" nodeType="afterEffect">
                                  <p:stCondLst>
                                    <p:cond delay="0"/>
                                  </p:stCondLst>
                                  <p:childTnLst>
                                    <p:set>
                                      <p:cBhvr>
                                        <p:cTn id="69" dur="1" fill="hold">
                                          <p:stCondLst>
                                            <p:cond delay="0"/>
                                          </p:stCondLst>
                                        </p:cTn>
                                        <p:tgtEl>
                                          <p:spTgt spid="47"/>
                                        </p:tgtEl>
                                        <p:attrNameLst>
                                          <p:attrName>style.visibility</p:attrName>
                                        </p:attrNameLst>
                                      </p:cBhvr>
                                      <p:to>
                                        <p:strVal val="visible"/>
                                      </p:to>
                                    </p:set>
                                    <p:anim calcmode="lin" valueType="num">
                                      <p:cBhvr>
                                        <p:cTn id="70" dur="500" fill="hold"/>
                                        <p:tgtEl>
                                          <p:spTgt spid="47"/>
                                        </p:tgtEl>
                                        <p:attrNameLst>
                                          <p:attrName>ppt_w</p:attrName>
                                        </p:attrNameLst>
                                      </p:cBhvr>
                                      <p:tavLst>
                                        <p:tav tm="0">
                                          <p:val>
                                            <p:fltVal val="0"/>
                                          </p:val>
                                        </p:tav>
                                        <p:tav tm="100000">
                                          <p:val>
                                            <p:strVal val="#ppt_w"/>
                                          </p:val>
                                        </p:tav>
                                      </p:tavLst>
                                    </p:anim>
                                    <p:anim calcmode="lin" valueType="num">
                                      <p:cBhvr>
                                        <p:cTn id="71" dur="500" fill="hold"/>
                                        <p:tgtEl>
                                          <p:spTgt spid="47"/>
                                        </p:tgtEl>
                                        <p:attrNameLst>
                                          <p:attrName>ppt_h</p:attrName>
                                        </p:attrNameLst>
                                      </p:cBhvr>
                                      <p:tavLst>
                                        <p:tav tm="0">
                                          <p:val>
                                            <p:fltVal val="0"/>
                                          </p:val>
                                        </p:tav>
                                        <p:tav tm="100000">
                                          <p:val>
                                            <p:strVal val="#ppt_h"/>
                                          </p:val>
                                        </p:tav>
                                      </p:tavLst>
                                    </p:anim>
                                    <p:animEffect transition="in" filter="fade">
                                      <p:cBhvr>
                                        <p:cTn id="72" dur="500"/>
                                        <p:tgtEl>
                                          <p:spTgt spid="47"/>
                                        </p:tgtEl>
                                      </p:cBhvr>
                                    </p:animEffect>
                                  </p:childTnLst>
                                </p:cTn>
                              </p:par>
                            </p:childTnLst>
                          </p:cTn>
                        </p:par>
                        <p:par>
                          <p:cTn id="73" fill="hold">
                            <p:stCondLst>
                              <p:cond delay="5500"/>
                            </p:stCondLst>
                            <p:childTnLst>
                              <p:par>
                                <p:cTn id="74" presetID="22" presetClass="entr" presetSubtype="8" fill="hold" grpId="0" nodeType="after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wipe(left)">
                                      <p:cBhvr>
                                        <p:cTn id="76" dur="500"/>
                                        <p:tgtEl>
                                          <p:spTgt spid="55"/>
                                        </p:tgtEl>
                                      </p:cBhvr>
                                    </p:animEffect>
                                  </p:childTnLst>
                                </p:cTn>
                              </p:par>
                            </p:childTnLst>
                          </p:cTn>
                        </p:par>
                        <p:par>
                          <p:cTn id="77" fill="hold">
                            <p:stCondLst>
                              <p:cond delay="6000"/>
                            </p:stCondLst>
                            <p:childTnLst>
                              <p:par>
                                <p:cTn id="78" presetID="18" presetClass="entr" presetSubtype="6" fill="hold" nodeType="afterEffect">
                                  <p:stCondLst>
                                    <p:cond delay="0"/>
                                  </p:stCondLst>
                                  <p:childTnLst>
                                    <p:set>
                                      <p:cBhvr>
                                        <p:cTn id="79" dur="1" fill="hold">
                                          <p:stCondLst>
                                            <p:cond delay="0"/>
                                          </p:stCondLst>
                                        </p:cTn>
                                        <p:tgtEl>
                                          <p:spTgt spid="19"/>
                                        </p:tgtEl>
                                        <p:attrNameLst>
                                          <p:attrName>style.visibility</p:attrName>
                                        </p:attrNameLst>
                                      </p:cBhvr>
                                      <p:to>
                                        <p:strVal val="visible"/>
                                      </p:to>
                                    </p:set>
                                    <p:animEffect transition="in" filter="strips(downRight)">
                                      <p:cBhvr>
                                        <p:cTn id="80" dur="500"/>
                                        <p:tgtEl>
                                          <p:spTgt spid="19"/>
                                        </p:tgtEl>
                                      </p:cBhvr>
                                    </p:animEffect>
                                  </p:childTnLst>
                                </p:cTn>
                              </p:par>
                            </p:childTnLst>
                          </p:cTn>
                        </p:par>
                        <p:par>
                          <p:cTn id="81" fill="hold">
                            <p:stCondLst>
                              <p:cond delay="6500"/>
                            </p:stCondLst>
                            <p:childTnLst>
                              <p:par>
                                <p:cTn id="82" presetID="18" presetClass="entr" presetSubtype="6" fill="hold"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strips(downRight)">
                                      <p:cBhvr>
                                        <p:cTn id="84" dur="500"/>
                                        <p:tgtEl>
                                          <p:spTgt spid="13"/>
                                        </p:tgtEl>
                                      </p:cBhvr>
                                    </p:animEffect>
                                  </p:childTnLst>
                                </p:cTn>
                              </p:par>
                              <p:par>
                                <p:cTn id="85" presetID="53" presetClass="entr" presetSubtype="16" fill="hold" nodeType="withEffect">
                                  <p:stCondLst>
                                    <p:cond delay="0"/>
                                  </p:stCondLst>
                                  <p:childTnLst>
                                    <p:set>
                                      <p:cBhvr>
                                        <p:cTn id="86" dur="1" fill="hold">
                                          <p:stCondLst>
                                            <p:cond delay="0"/>
                                          </p:stCondLst>
                                        </p:cTn>
                                        <p:tgtEl>
                                          <p:spTgt spid="24"/>
                                        </p:tgtEl>
                                        <p:attrNameLst>
                                          <p:attrName>style.visibility</p:attrName>
                                        </p:attrNameLst>
                                      </p:cBhvr>
                                      <p:to>
                                        <p:strVal val="visible"/>
                                      </p:to>
                                    </p:set>
                                    <p:anim calcmode="lin" valueType="num">
                                      <p:cBhvr>
                                        <p:cTn id="87" dur="500" fill="hold"/>
                                        <p:tgtEl>
                                          <p:spTgt spid="24"/>
                                        </p:tgtEl>
                                        <p:attrNameLst>
                                          <p:attrName>ppt_w</p:attrName>
                                        </p:attrNameLst>
                                      </p:cBhvr>
                                      <p:tavLst>
                                        <p:tav tm="0">
                                          <p:val>
                                            <p:fltVal val="0"/>
                                          </p:val>
                                        </p:tav>
                                        <p:tav tm="100000">
                                          <p:val>
                                            <p:strVal val="#ppt_w"/>
                                          </p:val>
                                        </p:tav>
                                      </p:tavLst>
                                    </p:anim>
                                    <p:anim calcmode="lin" valueType="num">
                                      <p:cBhvr>
                                        <p:cTn id="88" dur="500" fill="hold"/>
                                        <p:tgtEl>
                                          <p:spTgt spid="24"/>
                                        </p:tgtEl>
                                        <p:attrNameLst>
                                          <p:attrName>ppt_h</p:attrName>
                                        </p:attrNameLst>
                                      </p:cBhvr>
                                      <p:tavLst>
                                        <p:tav tm="0">
                                          <p:val>
                                            <p:fltVal val="0"/>
                                          </p:val>
                                        </p:tav>
                                        <p:tav tm="100000">
                                          <p:val>
                                            <p:strVal val="#ppt_h"/>
                                          </p:val>
                                        </p:tav>
                                      </p:tavLst>
                                    </p:anim>
                                    <p:animEffect transition="in" filter="fade">
                                      <p:cBhvr>
                                        <p:cTn id="89" dur="500"/>
                                        <p:tgtEl>
                                          <p:spTgt spid="24"/>
                                        </p:tgtEl>
                                      </p:cBhvr>
                                    </p:animEffect>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p:cTn id="93" dur="500" fill="hold"/>
                                        <p:tgtEl>
                                          <p:spTgt spid="48"/>
                                        </p:tgtEl>
                                        <p:attrNameLst>
                                          <p:attrName>ppt_w</p:attrName>
                                        </p:attrNameLst>
                                      </p:cBhvr>
                                      <p:tavLst>
                                        <p:tav tm="0">
                                          <p:val>
                                            <p:fltVal val="0"/>
                                          </p:val>
                                        </p:tav>
                                        <p:tav tm="100000">
                                          <p:val>
                                            <p:strVal val="#ppt_w"/>
                                          </p:val>
                                        </p:tav>
                                      </p:tavLst>
                                    </p:anim>
                                    <p:anim calcmode="lin" valueType="num">
                                      <p:cBhvr>
                                        <p:cTn id="94" dur="500" fill="hold"/>
                                        <p:tgtEl>
                                          <p:spTgt spid="48"/>
                                        </p:tgtEl>
                                        <p:attrNameLst>
                                          <p:attrName>ppt_h</p:attrName>
                                        </p:attrNameLst>
                                      </p:cBhvr>
                                      <p:tavLst>
                                        <p:tav tm="0">
                                          <p:val>
                                            <p:fltVal val="0"/>
                                          </p:val>
                                        </p:tav>
                                        <p:tav tm="100000">
                                          <p:val>
                                            <p:strVal val="#ppt_h"/>
                                          </p:val>
                                        </p:tav>
                                      </p:tavLst>
                                    </p:anim>
                                    <p:animEffect transition="in" filter="fade">
                                      <p:cBhvr>
                                        <p:cTn id="95" dur="500"/>
                                        <p:tgtEl>
                                          <p:spTgt spid="48"/>
                                        </p:tgtEl>
                                      </p:cBhvr>
                                    </p:animEffect>
                                  </p:childTnLst>
                                </p:cTn>
                              </p:par>
                            </p:childTnLst>
                          </p:cTn>
                        </p:par>
                        <p:par>
                          <p:cTn id="96" fill="hold">
                            <p:stCondLst>
                              <p:cond delay="7500"/>
                            </p:stCondLst>
                            <p:childTnLst>
                              <p:par>
                                <p:cTn id="97" presetID="22" presetClass="entr" presetSubtype="8" fill="hold" grpId="0" nodeType="afterEffect">
                                  <p:stCondLst>
                                    <p:cond delay="0"/>
                                  </p:stCondLst>
                                  <p:childTnLst>
                                    <p:set>
                                      <p:cBhvr>
                                        <p:cTn id="98" dur="1" fill="hold">
                                          <p:stCondLst>
                                            <p:cond delay="0"/>
                                          </p:stCondLst>
                                        </p:cTn>
                                        <p:tgtEl>
                                          <p:spTgt spid="54"/>
                                        </p:tgtEl>
                                        <p:attrNameLst>
                                          <p:attrName>style.visibility</p:attrName>
                                        </p:attrNameLst>
                                      </p:cBhvr>
                                      <p:to>
                                        <p:strVal val="visible"/>
                                      </p:to>
                                    </p:set>
                                    <p:animEffect transition="in" filter="wipe(left)">
                                      <p:cBhvr>
                                        <p:cTn id="99" dur="500"/>
                                        <p:tgtEl>
                                          <p:spTgt spid="54"/>
                                        </p:tgtEl>
                                      </p:cBhvr>
                                    </p:animEffect>
                                  </p:childTnLst>
                                </p:cTn>
                              </p:par>
                            </p:childTnLst>
                          </p:cTn>
                        </p:par>
                        <p:par>
                          <p:cTn id="100" fill="hold">
                            <p:stCondLst>
                              <p:cond delay="8000"/>
                            </p:stCondLst>
                            <p:childTnLst>
                              <p:par>
                                <p:cTn id="101" presetID="18" presetClass="entr" presetSubtype="12" fill="hold" nodeType="afterEffect">
                                  <p:stCondLst>
                                    <p:cond delay="0"/>
                                  </p:stCondLst>
                                  <p:childTnLst>
                                    <p:set>
                                      <p:cBhvr>
                                        <p:cTn id="102" dur="1" fill="hold">
                                          <p:stCondLst>
                                            <p:cond delay="0"/>
                                          </p:stCondLst>
                                        </p:cTn>
                                        <p:tgtEl>
                                          <p:spTgt spid="39"/>
                                        </p:tgtEl>
                                        <p:attrNameLst>
                                          <p:attrName>style.visibility</p:attrName>
                                        </p:attrNameLst>
                                      </p:cBhvr>
                                      <p:to>
                                        <p:strVal val="visible"/>
                                      </p:to>
                                    </p:set>
                                    <p:animEffect transition="in" filter="strips(downLeft)">
                                      <p:cBhvr>
                                        <p:cTn id="103" dur="500"/>
                                        <p:tgtEl>
                                          <p:spTgt spid="39"/>
                                        </p:tgtEl>
                                      </p:cBhvr>
                                    </p:animEffect>
                                  </p:childTnLst>
                                </p:cTn>
                              </p:par>
                            </p:childTnLst>
                          </p:cTn>
                        </p:par>
                        <p:par>
                          <p:cTn id="104" fill="hold">
                            <p:stCondLst>
                              <p:cond delay="8500"/>
                            </p:stCondLst>
                            <p:childTnLst>
                              <p:par>
                                <p:cTn id="105" presetID="18" presetClass="entr" presetSubtype="6" fill="hold" nodeType="afterEffect">
                                  <p:stCondLst>
                                    <p:cond delay="0"/>
                                  </p:stCondLst>
                                  <p:childTnLst>
                                    <p:set>
                                      <p:cBhvr>
                                        <p:cTn id="106" dur="1" fill="hold">
                                          <p:stCondLst>
                                            <p:cond delay="0"/>
                                          </p:stCondLst>
                                        </p:cTn>
                                        <p:tgtEl>
                                          <p:spTgt spid="38"/>
                                        </p:tgtEl>
                                        <p:attrNameLst>
                                          <p:attrName>style.visibility</p:attrName>
                                        </p:attrNameLst>
                                      </p:cBhvr>
                                      <p:to>
                                        <p:strVal val="visible"/>
                                      </p:to>
                                    </p:set>
                                    <p:animEffect transition="in" filter="strips(downRight)">
                                      <p:cBhvr>
                                        <p:cTn id="107" dur="500"/>
                                        <p:tgtEl>
                                          <p:spTgt spid="38"/>
                                        </p:tgtEl>
                                      </p:cBhvr>
                                    </p:animEffect>
                                  </p:childTnLst>
                                </p:cTn>
                              </p:par>
                              <p:par>
                                <p:cTn id="108" presetID="53" presetClass="entr" presetSubtype="16" fill="hold" grpId="0" nodeType="withEffect">
                                  <p:stCondLst>
                                    <p:cond delay="0"/>
                                  </p:stCondLst>
                                  <p:childTnLst>
                                    <p:set>
                                      <p:cBhvr>
                                        <p:cTn id="109" dur="1" fill="hold">
                                          <p:stCondLst>
                                            <p:cond delay="0"/>
                                          </p:stCondLst>
                                        </p:cTn>
                                        <p:tgtEl>
                                          <p:spTgt spid="21"/>
                                        </p:tgtEl>
                                        <p:attrNameLst>
                                          <p:attrName>style.visibility</p:attrName>
                                        </p:attrNameLst>
                                      </p:cBhvr>
                                      <p:to>
                                        <p:strVal val="visible"/>
                                      </p:to>
                                    </p:set>
                                    <p:anim calcmode="lin" valueType="num">
                                      <p:cBhvr>
                                        <p:cTn id="110" dur="500" fill="hold"/>
                                        <p:tgtEl>
                                          <p:spTgt spid="21"/>
                                        </p:tgtEl>
                                        <p:attrNameLst>
                                          <p:attrName>ppt_w</p:attrName>
                                        </p:attrNameLst>
                                      </p:cBhvr>
                                      <p:tavLst>
                                        <p:tav tm="0">
                                          <p:val>
                                            <p:fltVal val="0"/>
                                          </p:val>
                                        </p:tav>
                                        <p:tav tm="100000">
                                          <p:val>
                                            <p:strVal val="#ppt_w"/>
                                          </p:val>
                                        </p:tav>
                                      </p:tavLst>
                                    </p:anim>
                                    <p:anim calcmode="lin" valueType="num">
                                      <p:cBhvr>
                                        <p:cTn id="111" dur="500" fill="hold"/>
                                        <p:tgtEl>
                                          <p:spTgt spid="21"/>
                                        </p:tgtEl>
                                        <p:attrNameLst>
                                          <p:attrName>ppt_h</p:attrName>
                                        </p:attrNameLst>
                                      </p:cBhvr>
                                      <p:tavLst>
                                        <p:tav tm="0">
                                          <p:val>
                                            <p:fltVal val="0"/>
                                          </p:val>
                                        </p:tav>
                                        <p:tav tm="100000">
                                          <p:val>
                                            <p:strVal val="#ppt_h"/>
                                          </p:val>
                                        </p:tav>
                                      </p:tavLst>
                                    </p:anim>
                                    <p:animEffect transition="in" filter="fade">
                                      <p:cBhvr>
                                        <p:cTn id="112" dur="500"/>
                                        <p:tgtEl>
                                          <p:spTgt spid="21"/>
                                        </p:tgtEl>
                                      </p:cBhvr>
                                    </p:animEffect>
                                  </p:childTnLst>
                                </p:cTn>
                              </p:par>
                            </p:childTnLst>
                          </p:cTn>
                        </p:par>
                        <p:par>
                          <p:cTn id="113" fill="hold">
                            <p:stCondLst>
                              <p:cond delay="9000"/>
                            </p:stCondLst>
                            <p:childTnLst>
                              <p:par>
                                <p:cTn id="114" presetID="53" presetClass="entr" presetSubtype="16"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 calcmode="lin" valueType="num">
                                      <p:cBhvr>
                                        <p:cTn id="116" dur="500" fill="hold"/>
                                        <p:tgtEl>
                                          <p:spTgt spid="22"/>
                                        </p:tgtEl>
                                        <p:attrNameLst>
                                          <p:attrName>ppt_w</p:attrName>
                                        </p:attrNameLst>
                                      </p:cBhvr>
                                      <p:tavLst>
                                        <p:tav tm="0">
                                          <p:val>
                                            <p:fltVal val="0"/>
                                          </p:val>
                                        </p:tav>
                                        <p:tav tm="100000">
                                          <p:val>
                                            <p:strVal val="#ppt_w"/>
                                          </p:val>
                                        </p:tav>
                                      </p:tavLst>
                                    </p:anim>
                                    <p:anim calcmode="lin" valueType="num">
                                      <p:cBhvr>
                                        <p:cTn id="117" dur="500" fill="hold"/>
                                        <p:tgtEl>
                                          <p:spTgt spid="22"/>
                                        </p:tgtEl>
                                        <p:attrNameLst>
                                          <p:attrName>ppt_h</p:attrName>
                                        </p:attrNameLst>
                                      </p:cBhvr>
                                      <p:tavLst>
                                        <p:tav tm="0">
                                          <p:val>
                                            <p:fltVal val="0"/>
                                          </p:val>
                                        </p:tav>
                                        <p:tav tm="100000">
                                          <p:val>
                                            <p:strVal val="#ppt_h"/>
                                          </p:val>
                                        </p:tav>
                                      </p:tavLst>
                                    </p:anim>
                                    <p:animEffect transition="in" filter="fade">
                                      <p:cBhvr>
                                        <p:cTn id="118" dur="500"/>
                                        <p:tgtEl>
                                          <p:spTgt spid="22"/>
                                        </p:tgtEl>
                                      </p:cBhvr>
                                    </p:animEffect>
                                  </p:childTnLst>
                                </p:cTn>
                              </p:par>
                            </p:childTnLst>
                          </p:cTn>
                        </p:par>
                        <p:par>
                          <p:cTn id="119" fill="hold">
                            <p:stCondLst>
                              <p:cond delay="9500"/>
                            </p:stCondLst>
                            <p:childTnLst>
                              <p:par>
                                <p:cTn id="120" presetID="18" presetClass="entr" presetSubtype="3" fill="hold" nodeType="afterEffect">
                                  <p:stCondLst>
                                    <p:cond delay="0"/>
                                  </p:stCondLst>
                                  <p:childTnLst>
                                    <p:set>
                                      <p:cBhvr>
                                        <p:cTn id="121" dur="1" fill="hold">
                                          <p:stCondLst>
                                            <p:cond delay="0"/>
                                          </p:stCondLst>
                                        </p:cTn>
                                        <p:tgtEl>
                                          <p:spTgt spid="40"/>
                                        </p:tgtEl>
                                        <p:attrNameLst>
                                          <p:attrName>style.visibility</p:attrName>
                                        </p:attrNameLst>
                                      </p:cBhvr>
                                      <p:to>
                                        <p:strVal val="visible"/>
                                      </p:to>
                                    </p:set>
                                    <p:animEffect transition="in" filter="strips(upRight)">
                                      <p:cBhvr>
                                        <p:cTn id="122" dur="500"/>
                                        <p:tgtEl>
                                          <p:spTgt spid="40"/>
                                        </p:tgtEl>
                                      </p:cBhvr>
                                    </p:animEffect>
                                  </p:childTnLst>
                                </p:cTn>
                              </p:par>
                            </p:childTnLst>
                          </p:cTn>
                        </p:par>
                        <p:par>
                          <p:cTn id="123" fill="hold">
                            <p:stCondLst>
                              <p:cond delay="10000"/>
                            </p:stCondLst>
                            <p:childTnLst>
                              <p:par>
                                <p:cTn id="124" presetID="18" presetClass="entr" presetSubtype="3" fill="hold" nodeType="afterEffect">
                                  <p:stCondLst>
                                    <p:cond delay="0"/>
                                  </p:stCondLst>
                                  <p:childTnLst>
                                    <p:set>
                                      <p:cBhvr>
                                        <p:cTn id="125" dur="1" fill="hold">
                                          <p:stCondLst>
                                            <p:cond delay="0"/>
                                          </p:stCondLst>
                                        </p:cTn>
                                        <p:tgtEl>
                                          <p:spTgt spid="42"/>
                                        </p:tgtEl>
                                        <p:attrNameLst>
                                          <p:attrName>style.visibility</p:attrName>
                                        </p:attrNameLst>
                                      </p:cBhvr>
                                      <p:to>
                                        <p:strVal val="visible"/>
                                      </p:to>
                                    </p:set>
                                    <p:animEffect transition="in" filter="strips(upRight)">
                                      <p:cBhvr>
                                        <p:cTn id="126" dur="500"/>
                                        <p:tgtEl>
                                          <p:spTgt spid="42"/>
                                        </p:tgtEl>
                                      </p:cBhvr>
                                    </p:animEffect>
                                  </p:childTnLst>
                                </p:cTn>
                              </p:par>
                            </p:childTnLst>
                          </p:cTn>
                        </p:par>
                        <p:par>
                          <p:cTn id="127" fill="hold">
                            <p:stCondLst>
                              <p:cond delay="10500"/>
                            </p:stCondLst>
                            <p:childTnLst>
                              <p:par>
                                <p:cTn id="128" presetID="18" presetClass="entr" presetSubtype="3" fill="hold" nodeType="afterEffect">
                                  <p:stCondLst>
                                    <p:cond delay="0"/>
                                  </p:stCondLst>
                                  <p:childTnLst>
                                    <p:set>
                                      <p:cBhvr>
                                        <p:cTn id="129" dur="1" fill="hold">
                                          <p:stCondLst>
                                            <p:cond delay="0"/>
                                          </p:stCondLst>
                                        </p:cTn>
                                        <p:tgtEl>
                                          <p:spTgt spid="37"/>
                                        </p:tgtEl>
                                        <p:attrNameLst>
                                          <p:attrName>style.visibility</p:attrName>
                                        </p:attrNameLst>
                                      </p:cBhvr>
                                      <p:to>
                                        <p:strVal val="visible"/>
                                      </p:to>
                                    </p:set>
                                    <p:animEffect transition="in" filter="strips(upRight)">
                                      <p:cBhvr>
                                        <p:cTn id="130" dur="500"/>
                                        <p:tgtEl>
                                          <p:spTgt spid="37"/>
                                        </p:tgtEl>
                                      </p:cBhvr>
                                    </p:animEffect>
                                  </p:childTnLst>
                                </p:cTn>
                              </p:par>
                              <p:par>
                                <p:cTn id="131" presetID="53" presetClass="entr" presetSubtype="16" fill="hold" nodeType="withEffect">
                                  <p:stCondLst>
                                    <p:cond delay="0"/>
                                  </p:stCondLst>
                                  <p:childTnLst>
                                    <p:set>
                                      <p:cBhvr>
                                        <p:cTn id="132" dur="1" fill="hold">
                                          <p:stCondLst>
                                            <p:cond delay="0"/>
                                          </p:stCondLst>
                                        </p:cTn>
                                        <p:tgtEl>
                                          <p:spTgt spid="33"/>
                                        </p:tgtEl>
                                        <p:attrNameLst>
                                          <p:attrName>style.visibility</p:attrName>
                                        </p:attrNameLst>
                                      </p:cBhvr>
                                      <p:to>
                                        <p:strVal val="visible"/>
                                      </p:to>
                                    </p:set>
                                    <p:anim calcmode="lin" valueType="num">
                                      <p:cBhvr>
                                        <p:cTn id="133" dur="500" fill="hold"/>
                                        <p:tgtEl>
                                          <p:spTgt spid="33"/>
                                        </p:tgtEl>
                                        <p:attrNameLst>
                                          <p:attrName>ppt_w</p:attrName>
                                        </p:attrNameLst>
                                      </p:cBhvr>
                                      <p:tavLst>
                                        <p:tav tm="0">
                                          <p:val>
                                            <p:fltVal val="0"/>
                                          </p:val>
                                        </p:tav>
                                        <p:tav tm="100000">
                                          <p:val>
                                            <p:strVal val="#ppt_w"/>
                                          </p:val>
                                        </p:tav>
                                      </p:tavLst>
                                    </p:anim>
                                    <p:anim calcmode="lin" valueType="num">
                                      <p:cBhvr>
                                        <p:cTn id="134" dur="500" fill="hold"/>
                                        <p:tgtEl>
                                          <p:spTgt spid="33"/>
                                        </p:tgtEl>
                                        <p:attrNameLst>
                                          <p:attrName>ppt_h</p:attrName>
                                        </p:attrNameLst>
                                      </p:cBhvr>
                                      <p:tavLst>
                                        <p:tav tm="0">
                                          <p:val>
                                            <p:fltVal val="0"/>
                                          </p:val>
                                        </p:tav>
                                        <p:tav tm="100000">
                                          <p:val>
                                            <p:strVal val="#ppt_h"/>
                                          </p:val>
                                        </p:tav>
                                      </p:tavLst>
                                    </p:anim>
                                    <p:animEffect transition="in" filter="fade">
                                      <p:cBhvr>
                                        <p:cTn id="135" dur="500"/>
                                        <p:tgtEl>
                                          <p:spTgt spid="33"/>
                                        </p:tgtEl>
                                      </p:cBhvr>
                                    </p:animEffect>
                                  </p:childTnLst>
                                </p:cTn>
                              </p:par>
                            </p:childTnLst>
                          </p:cTn>
                        </p:par>
                        <p:par>
                          <p:cTn id="136" fill="hold">
                            <p:stCondLst>
                              <p:cond delay="11000"/>
                            </p:stCondLst>
                            <p:childTnLst>
                              <p:par>
                                <p:cTn id="137" presetID="53" presetClass="entr" presetSubtype="16" fill="hold" grpId="0" nodeType="afterEffect">
                                  <p:stCondLst>
                                    <p:cond delay="0"/>
                                  </p:stCondLst>
                                  <p:childTnLst>
                                    <p:set>
                                      <p:cBhvr>
                                        <p:cTn id="138" dur="1" fill="hold">
                                          <p:stCondLst>
                                            <p:cond delay="0"/>
                                          </p:stCondLst>
                                        </p:cTn>
                                        <p:tgtEl>
                                          <p:spTgt spid="50"/>
                                        </p:tgtEl>
                                        <p:attrNameLst>
                                          <p:attrName>style.visibility</p:attrName>
                                        </p:attrNameLst>
                                      </p:cBhvr>
                                      <p:to>
                                        <p:strVal val="visible"/>
                                      </p:to>
                                    </p:set>
                                    <p:anim calcmode="lin" valueType="num">
                                      <p:cBhvr>
                                        <p:cTn id="139" dur="500" fill="hold"/>
                                        <p:tgtEl>
                                          <p:spTgt spid="50"/>
                                        </p:tgtEl>
                                        <p:attrNameLst>
                                          <p:attrName>ppt_w</p:attrName>
                                        </p:attrNameLst>
                                      </p:cBhvr>
                                      <p:tavLst>
                                        <p:tav tm="0">
                                          <p:val>
                                            <p:fltVal val="0"/>
                                          </p:val>
                                        </p:tav>
                                        <p:tav tm="100000">
                                          <p:val>
                                            <p:strVal val="#ppt_w"/>
                                          </p:val>
                                        </p:tav>
                                      </p:tavLst>
                                    </p:anim>
                                    <p:anim calcmode="lin" valueType="num">
                                      <p:cBhvr>
                                        <p:cTn id="140" dur="500" fill="hold"/>
                                        <p:tgtEl>
                                          <p:spTgt spid="50"/>
                                        </p:tgtEl>
                                        <p:attrNameLst>
                                          <p:attrName>ppt_h</p:attrName>
                                        </p:attrNameLst>
                                      </p:cBhvr>
                                      <p:tavLst>
                                        <p:tav tm="0">
                                          <p:val>
                                            <p:fltVal val="0"/>
                                          </p:val>
                                        </p:tav>
                                        <p:tav tm="100000">
                                          <p:val>
                                            <p:strVal val="#ppt_h"/>
                                          </p:val>
                                        </p:tav>
                                      </p:tavLst>
                                    </p:anim>
                                    <p:animEffect transition="in" filter="fade">
                                      <p:cBhvr>
                                        <p:cTn id="141" dur="500"/>
                                        <p:tgtEl>
                                          <p:spTgt spid="50"/>
                                        </p:tgtEl>
                                      </p:cBhvr>
                                    </p:animEffect>
                                  </p:childTnLst>
                                </p:cTn>
                              </p:par>
                            </p:childTnLst>
                          </p:cTn>
                        </p:par>
                        <p:par>
                          <p:cTn id="142" fill="hold">
                            <p:stCondLst>
                              <p:cond delay="11500"/>
                            </p:stCondLst>
                            <p:childTnLst>
                              <p:par>
                                <p:cTn id="143" presetID="22" presetClass="entr" presetSubtype="8" fill="hold" grpId="0" nodeType="afterEffect">
                                  <p:stCondLst>
                                    <p:cond delay="0"/>
                                  </p:stCondLst>
                                  <p:childTnLst>
                                    <p:set>
                                      <p:cBhvr>
                                        <p:cTn id="144" dur="1" fill="hold">
                                          <p:stCondLst>
                                            <p:cond delay="0"/>
                                          </p:stCondLst>
                                        </p:cTn>
                                        <p:tgtEl>
                                          <p:spTgt spid="56"/>
                                        </p:tgtEl>
                                        <p:attrNameLst>
                                          <p:attrName>style.visibility</p:attrName>
                                        </p:attrNameLst>
                                      </p:cBhvr>
                                      <p:to>
                                        <p:strVal val="visible"/>
                                      </p:to>
                                    </p:set>
                                    <p:animEffect transition="in" filter="wipe(left)">
                                      <p:cBhvr>
                                        <p:cTn id="145" dur="500"/>
                                        <p:tgtEl>
                                          <p:spTgt spid="56"/>
                                        </p:tgtEl>
                                      </p:cBhvr>
                                    </p:animEffect>
                                  </p:childTnLst>
                                </p:cTn>
                              </p:par>
                            </p:childTnLst>
                          </p:cTn>
                        </p:par>
                        <p:par>
                          <p:cTn id="146" fill="hold">
                            <p:stCondLst>
                              <p:cond delay="12000"/>
                            </p:stCondLst>
                            <p:childTnLst>
                              <p:par>
                                <p:cTn id="147" presetID="18" presetClass="entr" presetSubtype="6" fill="hold" nodeType="afterEffect">
                                  <p:stCondLst>
                                    <p:cond delay="0"/>
                                  </p:stCondLst>
                                  <p:childTnLst>
                                    <p:set>
                                      <p:cBhvr>
                                        <p:cTn id="148" dur="1" fill="hold">
                                          <p:stCondLst>
                                            <p:cond delay="0"/>
                                          </p:stCondLst>
                                        </p:cTn>
                                        <p:tgtEl>
                                          <p:spTgt spid="36"/>
                                        </p:tgtEl>
                                        <p:attrNameLst>
                                          <p:attrName>style.visibility</p:attrName>
                                        </p:attrNameLst>
                                      </p:cBhvr>
                                      <p:to>
                                        <p:strVal val="visible"/>
                                      </p:to>
                                    </p:set>
                                    <p:animEffect transition="in" filter="strips(downRight)">
                                      <p:cBhvr>
                                        <p:cTn id="149" dur="500"/>
                                        <p:tgtEl>
                                          <p:spTgt spid="36"/>
                                        </p:tgtEl>
                                      </p:cBhvr>
                                    </p:animEffect>
                                  </p:childTnLst>
                                </p:cTn>
                              </p:par>
                            </p:childTnLst>
                          </p:cTn>
                        </p:par>
                        <p:par>
                          <p:cTn id="150" fill="hold">
                            <p:stCondLst>
                              <p:cond delay="12500"/>
                            </p:stCondLst>
                            <p:childTnLst>
                              <p:par>
                                <p:cTn id="151" presetID="18" presetClass="entr" presetSubtype="6" fill="hold" nodeType="afterEffect">
                                  <p:stCondLst>
                                    <p:cond delay="0"/>
                                  </p:stCondLst>
                                  <p:childTnLst>
                                    <p:set>
                                      <p:cBhvr>
                                        <p:cTn id="152" dur="1" fill="hold">
                                          <p:stCondLst>
                                            <p:cond delay="0"/>
                                          </p:stCondLst>
                                        </p:cTn>
                                        <p:tgtEl>
                                          <p:spTgt spid="41"/>
                                        </p:tgtEl>
                                        <p:attrNameLst>
                                          <p:attrName>style.visibility</p:attrName>
                                        </p:attrNameLst>
                                      </p:cBhvr>
                                      <p:to>
                                        <p:strVal val="visible"/>
                                      </p:to>
                                    </p:set>
                                    <p:animEffect transition="in" filter="strips(downRight)">
                                      <p:cBhvr>
                                        <p:cTn id="15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46" grpId="0" animBg="1"/>
      <p:bldP spid="47" grpId="0" animBg="1"/>
      <p:bldP spid="48" grpId="0" animBg="1"/>
      <p:bldP spid="49" grpId="0" animBg="1"/>
      <p:bldP spid="50" grpId="0" animBg="1"/>
      <p:bldP spid="51" grpId="0" animBg="1"/>
      <p:bldP spid="52" grpId="0"/>
      <p:bldP spid="53" grpId="0"/>
      <p:bldP spid="54" grpId="0"/>
      <p:bldP spid="55" grpId="0"/>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419488" y="1664968"/>
            <a:ext cx="3059278" cy="1712912"/>
          </a:xfrm>
          <a:prstGeom prst="rect">
            <a:avLst/>
          </a:prstGeom>
          <a:blipFill>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4566361" y="1664968"/>
            <a:ext cx="3059278" cy="1712912"/>
          </a:xfrm>
          <a:prstGeom prst="rect">
            <a:avLst/>
          </a:prstGeom>
          <a:blipFill>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7713234" y="1664968"/>
            <a:ext cx="3059278" cy="1712912"/>
          </a:xfrm>
          <a:prstGeom prst="rect">
            <a:avLst/>
          </a:prstGeom>
          <a:blipFill>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419488" y="3480120"/>
            <a:ext cx="3059278" cy="1712912"/>
          </a:xfrm>
          <a:prstGeom prst="rect">
            <a:avLst/>
          </a:prstGeom>
          <a:blipFill>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4566361" y="3480120"/>
            <a:ext cx="3059278" cy="1712912"/>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7713234" y="3480120"/>
            <a:ext cx="3059278" cy="1712912"/>
          </a:xfrm>
          <a:prstGeom prst="rect">
            <a:avLst/>
          </a:prstGeom>
          <a:blipFill>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5810250" y="3792786"/>
            <a:ext cx="571500" cy="571500"/>
            <a:chOff x="3926364" y="2939880"/>
            <a:chExt cx="571500" cy="571500"/>
          </a:xfrm>
        </p:grpSpPr>
        <p:sp>
          <p:nvSpPr>
            <p:cNvPr id="22" name="Rectangle 29"/>
            <p:cNvSpPr/>
            <p:nvPr/>
          </p:nvSpPr>
          <p:spPr>
            <a:xfrm>
              <a:off x="3926364" y="2939880"/>
              <a:ext cx="571500" cy="571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lumMod val="95000"/>
                  </a:schemeClr>
                </a:solidFill>
              </a:endParaRPr>
            </a:p>
          </p:txBody>
        </p:sp>
        <p:sp>
          <p:nvSpPr>
            <p:cNvPr id="23" name="Freeform 9"/>
            <p:cNvSpPr/>
            <p:nvPr/>
          </p:nvSpPr>
          <p:spPr bwMode="auto">
            <a:xfrm flipH="1">
              <a:off x="4017264" y="3067948"/>
              <a:ext cx="399429" cy="250217"/>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gradFill>
              <a:gsLst>
                <a:gs pos="0">
                  <a:srgbClr val="2FC542"/>
                </a:gs>
                <a:gs pos="100000">
                  <a:srgbClr val="0B9522"/>
                </a:gs>
              </a:gsLst>
              <a:lin ang="3600000" scaled="0"/>
            </a:gra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Text" lastClr="000000"/>
                </a:solidFill>
                <a:effectLst/>
                <a:uLnTx/>
                <a:uFillTx/>
                <a:latin typeface="Calibri" panose="020F0502020204030204"/>
                <a:ea typeface="宋体" panose="02010600030101010101" pitchFamily="2" charset="-122"/>
              </a:endParaRPr>
            </a:p>
          </p:txBody>
        </p:sp>
      </p:grpSp>
      <p:sp>
        <p:nvSpPr>
          <p:cNvPr id="24" name="矩形 3"/>
          <p:cNvSpPr>
            <a:spLocks noChangeArrowheads="1"/>
          </p:cNvSpPr>
          <p:nvPr/>
        </p:nvSpPr>
        <p:spPr bwMode="auto">
          <a:xfrm>
            <a:off x="5039308" y="4621532"/>
            <a:ext cx="2113385"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rPr>
              <a:t>点击添加关键词</a:t>
            </a:r>
            <a:endParaRPr lang="en-US" altLang="zh-CN" sz="2200" b="1" dirty="0" smtClean="0">
              <a:solidFill>
                <a:schemeClr val="bg1">
                  <a:lumMod val="9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5" name="矩形 47"/>
          <p:cNvSpPr>
            <a:spLocks noChangeArrowheads="1"/>
          </p:cNvSpPr>
          <p:nvPr/>
        </p:nvSpPr>
        <p:spPr bwMode="auto">
          <a:xfrm>
            <a:off x="1553068" y="5450278"/>
            <a:ext cx="9219444" cy="106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r>
              <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childTnLst>
                          </p:cTn>
                        </p:par>
                        <p:par>
                          <p:cTn id="34" fill="hold">
                            <p:stCondLst>
                              <p:cond delay="2500"/>
                            </p:stCondLst>
                            <p:childTnLst>
                              <p:par>
                                <p:cTn id="35" presetID="16" presetClass="entr" presetSubtype="37"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barn(outVertical)">
                                      <p:cBhvr>
                                        <p:cTn id="37" dur="750"/>
                                        <p:tgtEl>
                                          <p:spTgt spid="19"/>
                                        </p:tgtEl>
                                      </p:cBhvr>
                                    </p:animEffect>
                                  </p:childTnLst>
                                </p:cTn>
                              </p:par>
                            </p:childTnLst>
                          </p:cTn>
                        </p:par>
                        <p:par>
                          <p:cTn id="38" fill="hold">
                            <p:stCondLst>
                              <p:cond delay="3500"/>
                            </p:stCondLst>
                            <p:childTnLst>
                              <p:par>
                                <p:cTn id="39" presetID="10" presetClass="entr" presetSubtype="0" fill="hold"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fade">
                                      <p:cBhvr>
                                        <p:cTn id="41" dur="500"/>
                                        <p:tgtEl>
                                          <p:spTgt spid="21"/>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childTnLst>
                          </p:cTn>
                        </p:par>
                        <p:par>
                          <p:cTn id="45" fill="hold">
                            <p:stCondLst>
                              <p:cond delay="4000"/>
                            </p:stCondLst>
                            <p:childTnLst>
                              <p:par>
                                <p:cTn id="46" presetID="42" presetClass="entr" presetSubtype="0"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1000"/>
                                        <p:tgtEl>
                                          <p:spTgt spid="25"/>
                                        </p:tgtEl>
                                      </p:cBhvr>
                                    </p:animEffect>
                                    <p:anim calcmode="lin" valueType="num">
                                      <p:cBhvr>
                                        <p:cTn id="49" dur="1000" fill="hold"/>
                                        <p:tgtEl>
                                          <p:spTgt spid="25"/>
                                        </p:tgtEl>
                                        <p:attrNameLst>
                                          <p:attrName>ppt_x</p:attrName>
                                        </p:attrNameLst>
                                      </p:cBhvr>
                                      <p:tavLst>
                                        <p:tav tm="0">
                                          <p:val>
                                            <p:strVal val="#ppt_x"/>
                                          </p:val>
                                        </p:tav>
                                        <p:tav tm="100000">
                                          <p:val>
                                            <p:strVal val="#ppt_x"/>
                                          </p:val>
                                        </p:tav>
                                      </p:tavLst>
                                    </p:anim>
                                    <p:anim calcmode="lin" valueType="num">
                                      <p:cBhvr>
                                        <p:cTn id="50"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4" grpId="0"/>
      <p:bldP spid="2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laque 5"/>
          <p:cNvSpPr/>
          <p:nvPr/>
        </p:nvSpPr>
        <p:spPr>
          <a:xfrm>
            <a:off x="4697723" y="2718526"/>
            <a:ext cx="2824265" cy="2824264"/>
          </a:xfrm>
          <a:prstGeom prst="plaque">
            <a:avLst>
              <a:gd name="adj" fmla="val 50000"/>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6" name="Group 34"/>
          <p:cNvGrpSpPr/>
          <p:nvPr/>
        </p:nvGrpSpPr>
        <p:grpSpPr>
          <a:xfrm>
            <a:off x="4074176" y="2177213"/>
            <a:ext cx="1753380" cy="1778468"/>
            <a:chOff x="3045240" y="1362746"/>
            <a:chExt cx="1315035" cy="1333851"/>
          </a:xfrm>
        </p:grpSpPr>
        <p:sp>
          <p:nvSpPr>
            <p:cNvPr id="17" name="Teardrop 30"/>
            <p:cNvSpPr/>
            <p:nvPr/>
          </p:nvSpPr>
          <p:spPr>
            <a:xfrm rot="16200000">
              <a:off x="3074219" y="1410542"/>
              <a:ext cx="1286055" cy="1286056"/>
            </a:xfrm>
            <a:prstGeom prst="teardrop">
              <a:avLst/>
            </a:prstGeom>
            <a:solidFill>
              <a:srgbClr val="0E9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Teardrop 6"/>
            <p:cNvSpPr/>
            <p:nvPr/>
          </p:nvSpPr>
          <p:spPr>
            <a:xfrm rot="16200000">
              <a:off x="3045240" y="1362746"/>
              <a:ext cx="1286055" cy="1286056"/>
            </a:xfrm>
            <a:prstGeom prst="teardrop">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9" name="Group 37"/>
          <p:cNvGrpSpPr/>
          <p:nvPr/>
        </p:nvGrpSpPr>
        <p:grpSpPr>
          <a:xfrm>
            <a:off x="6430794" y="2177213"/>
            <a:ext cx="1714741" cy="1778240"/>
            <a:chOff x="4812704" y="1362746"/>
            <a:chExt cx="1286056" cy="1333680"/>
          </a:xfrm>
        </p:grpSpPr>
        <p:sp>
          <p:nvSpPr>
            <p:cNvPr id="20" name="Teardrop 31"/>
            <p:cNvSpPr/>
            <p:nvPr/>
          </p:nvSpPr>
          <p:spPr>
            <a:xfrm>
              <a:off x="4812704" y="1410371"/>
              <a:ext cx="1286056" cy="1286055"/>
            </a:xfrm>
            <a:prstGeom prst="teardrop">
              <a:avLst/>
            </a:prstGeom>
            <a:solidFill>
              <a:srgbClr val="0E9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1" name="Teardrop 7"/>
            <p:cNvSpPr/>
            <p:nvPr/>
          </p:nvSpPr>
          <p:spPr>
            <a:xfrm>
              <a:off x="4812704" y="1362746"/>
              <a:ext cx="1286056" cy="1286055"/>
            </a:xfrm>
            <a:prstGeom prst="teardrop">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2" name="Group 35"/>
          <p:cNvGrpSpPr/>
          <p:nvPr/>
        </p:nvGrpSpPr>
        <p:grpSpPr>
          <a:xfrm>
            <a:off x="4074175" y="4340658"/>
            <a:ext cx="1765541" cy="1752840"/>
            <a:chOff x="3045240" y="2985330"/>
            <a:chExt cx="1324156" cy="1314630"/>
          </a:xfrm>
        </p:grpSpPr>
        <p:sp>
          <p:nvSpPr>
            <p:cNvPr id="23" name="Teardrop 32"/>
            <p:cNvSpPr/>
            <p:nvPr/>
          </p:nvSpPr>
          <p:spPr>
            <a:xfrm rot="10800000">
              <a:off x="3083340" y="2985330"/>
              <a:ext cx="1286056" cy="1286055"/>
            </a:xfrm>
            <a:prstGeom prst="teardrop">
              <a:avLst/>
            </a:prstGeom>
            <a:solidFill>
              <a:srgbClr val="0E9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4" name="Teardrop 8"/>
            <p:cNvSpPr/>
            <p:nvPr/>
          </p:nvSpPr>
          <p:spPr>
            <a:xfrm rot="10800000">
              <a:off x="3045240" y="3013905"/>
              <a:ext cx="1286056" cy="1286055"/>
            </a:xfrm>
            <a:prstGeom prst="teardrop">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5" name="Group 36"/>
          <p:cNvGrpSpPr/>
          <p:nvPr/>
        </p:nvGrpSpPr>
        <p:grpSpPr>
          <a:xfrm>
            <a:off x="6392696" y="4340658"/>
            <a:ext cx="1752841" cy="1752840"/>
            <a:chOff x="4784130" y="2985330"/>
            <a:chExt cx="1314631" cy="1314630"/>
          </a:xfrm>
        </p:grpSpPr>
        <p:sp>
          <p:nvSpPr>
            <p:cNvPr id="26" name="Teardrop 33"/>
            <p:cNvSpPr/>
            <p:nvPr/>
          </p:nvSpPr>
          <p:spPr>
            <a:xfrm rot="5400000">
              <a:off x="4784130" y="2985330"/>
              <a:ext cx="1286055" cy="1286056"/>
            </a:xfrm>
            <a:prstGeom prst="teardrop">
              <a:avLst/>
            </a:prstGeom>
            <a:solidFill>
              <a:srgbClr val="0E992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 name="Teardrop 9"/>
            <p:cNvSpPr/>
            <p:nvPr/>
          </p:nvSpPr>
          <p:spPr>
            <a:xfrm rot="5400000">
              <a:off x="4812705" y="3013905"/>
              <a:ext cx="1286055" cy="1286056"/>
            </a:xfrm>
            <a:prstGeom prst="teardrop">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28" name="Freeform 131"/>
          <p:cNvSpPr>
            <a:spLocks noEditPoints="1"/>
          </p:cNvSpPr>
          <p:nvPr/>
        </p:nvSpPr>
        <p:spPr bwMode="auto">
          <a:xfrm>
            <a:off x="5788917" y="3747360"/>
            <a:ext cx="660085" cy="660085"/>
          </a:xfrm>
          <a:custGeom>
            <a:avLst/>
            <a:gdLst/>
            <a:ahLst/>
            <a:cxnLst>
              <a:cxn ang="0">
                <a:pos x="55" y="28"/>
              </a:cxn>
              <a:cxn ang="0">
                <a:pos x="27" y="55"/>
              </a:cxn>
              <a:cxn ang="0">
                <a:pos x="0" y="28"/>
              </a:cxn>
              <a:cxn ang="0">
                <a:pos x="27" y="0"/>
              </a:cxn>
              <a:cxn ang="0">
                <a:pos x="55" y="28"/>
              </a:cxn>
              <a:cxn ang="0">
                <a:pos x="42" y="28"/>
              </a:cxn>
              <a:cxn ang="0">
                <a:pos x="41" y="26"/>
              </a:cxn>
              <a:cxn ang="0">
                <a:pos x="21" y="14"/>
              </a:cxn>
              <a:cxn ang="0">
                <a:pos x="19" y="14"/>
              </a:cxn>
              <a:cxn ang="0">
                <a:pos x="18" y="16"/>
              </a:cxn>
              <a:cxn ang="0">
                <a:pos x="18" y="39"/>
              </a:cxn>
              <a:cxn ang="0">
                <a:pos x="19" y="41"/>
              </a:cxn>
              <a:cxn ang="0">
                <a:pos x="20" y="41"/>
              </a:cxn>
              <a:cxn ang="0">
                <a:pos x="21" y="41"/>
              </a:cxn>
              <a:cxn ang="0">
                <a:pos x="41" y="30"/>
              </a:cxn>
              <a:cxn ang="0">
                <a:pos x="42" y="28"/>
              </a:cxn>
            </a:cxnLst>
            <a:rect l="0" t="0" r="r" b="b"/>
            <a:pathLst>
              <a:path w="55" h="55">
                <a:moveTo>
                  <a:pt x="55" y="28"/>
                </a:moveTo>
                <a:cubicBezTo>
                  <a:pt x="55" y="43"/>
                  <a:pt x="42" y="55"/>
                  <a:pt x="27" y="55"/>
                </a:cubicBezTo>
                <a:cubicBezTo>
                  <a:pt x="12" y="55"/>
                  <a:pt x="0" y="43"/>
                  <a:pt x="0" y="28"/>
                </a:cubicBezTo>
                <a:cubicBezTo>
                  <a:pt x="0" y="13"/>
                  <a:pt x="12" y="0"/>
                  <a:pt x="27" y="0"/>
                </a:cubicBezTo>
                <a:cubicBezTo>
                  <a:pt x="42" y="0"/>
                  <a:pt x="55" y="13"/>
                  <a:pt x="55" y="28"/>
                </a:cubicBezTo>
                <a:close/>
                <a:moveTo>
                  <a:pt x="42" y="28"/>
                </a:moveTo>
                <a:cubicBezTo>
                  <a:pt x="42" y="27"/>
                  <a:pt x="42" y="26"/>
                  <a:pt x="41" y="26"/>
                </a:cubicBezTo>
                <a:cubicBezTo>
                  <a:pt x="21" y="14"/>
                  <a:pt x="21" y="14"/>
                  <a:pt x="21" y="14"/>
                </a:cubicBezTo>
                <a:cubicBezTo>
                  <a:pt x="21" y="14"/>
                  <a:pt x="20" y="14"/>
                  <a:pt x="19" y="14"/>
                </a:cubicBezTo>
                <a:cubicBezTo>
                  <a:pt x="18" y="15"/>
                  <a:pt x="18" y="16"/>
                  <a:pt x="18" y="16"/>
                </a:cubicBezTo>
                <a:cubicBezTo>
                  <a:pt x="18" y="39"/>
                  <a:pt x="18" y="39"/>
                  <a:pt x="18" y="39"/>
                </a:cubicBezTo>
                <a:cubicBezTo>
                  <a:pt x="18" y="40"/>
                  <a:pt x="18" y="41"/>
                  <a:pt x="19" y="41"/>
                </a:cubicBezTo>
                <a:cubicBezTo>
                  <a:pt x="20" y="41"/>
                  <a:pt x="20" y="41"/>
                  <a:pt x="20" y="41"/>
                </a:cubicBezTo>
                <a:cubicBezTo>
                  <a:pt x="21" y="41"/>
                  <a:pt x="21" y="41"/>
                  <a:pt x="21" y="41"/>
                </a:cubicBezTo>
                <a:cubicBezTo>
                  <a:pt x="41" y="30"/>
                  <a:pt x="41" y="30"/>
                  <a:pt x="41" y="30"/>
                </a:cubicBezTo>
                <a:cubicBezTo>
                  <a:pt x="42" y="29"/>
                  <a:pt x="42" y="29"/>
                  <a:pt x="42" y="28"/>
                </a:cubicBezTo>
                <a:close/>
              </a:path>
            </a:pathLst>
          </a:custGeom>
          <a:solidFill>
            <a:srgbClr val="FFFFFF"/>
          </a:solidFill>
          <a:ln w="9525">
            <a:noFill/>
            <a:round/>
          </a:ln>
        </p:spPr>
        <p:txBody>
          <a:bodyPr vert="horz" wrap="square" lIns="121920" tIns="60960" rIns="121920" bIns="60960" numCol="1" anchor="t" anchorCtr="0" compatLnSpc="1"/>
          <a:lstStyle/>
          <a:p>
            <a:endParaRPr lang="en-US" sz="2400"/>
          </a:p>
        </p:txBody>
      </p:sp>
      <p:sp>
        <p:nvSpPr>
          <p:cNvPr id="29" name="Freeform 69"/>
          <p:cNvSpPr/>
          <p:nvPr/>
        </p:nvSpPr>
        <p:spPr bwMode="auto">
          <a:xfrm>
            <a:off x="4687455" y="2625052"/>
            <a:ext cx="397869" cy="747351"/>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0" name="Freeform 23"/>
          <p:cNvSpPr>
            <a:spLocks noEditPoints="1"/>
          </p:cNvSpPr>
          <p:nvPr/>
        </p:nvSpPr>
        <p:spPr bwMode="auto">
          <a:xfrm>
            <a:off x="4574956" y="4887189"/>
            <a:ext cx="682140" cy="645016"/>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1" name="Freeform 50"/>
          <p:cNvSpPr>
            <a:spLocks noEditPoints="1"/>
          </p:cNvSpPr>
          <p:nvPr/>
        </p:nvSpPr>
        <p:spPr bwMode="auto">
          <a:xfrm>
            <a:off x="7027371" y="2587655"/>
            <a:ext cx="576808" cy="743652"/>
          </a:xfrm>
          <a:custGeom>
            <a:avLst/>
            <a:gdLst/>
            <a:ahLst/>
            <a:cxnLst>
              <a:cxn ang="0">
                <a:pos x="54" y="72"/>
              </a:cxn>
              <a:cxn ang="0">
                <a:pos x="0" y="3"/>
              </a:cxn>
              <a:cxn ang="0">
                <a:pos x="56" y="3"/>
              </a:cxn>
              <a:cxn ang="0">
                <a:pos x="11" y="11"/>
              </a:cxn>
              <a:cxn ang="0">
                <a:pos x="11" y="16"/>
              </a:cxn>
              <a:cxn ang="0">
                <a:pos x="15" y="12"/>
              </a:cxn>
              <a:cxn ang="0">
                <a:pos x="11" y="21"/>
              </a:cxn>
              <a:cxn ang="0">
                <a:pos x="11" y="26"/>
              </a:cxn>
              <a:cxn ang="0">
                <a:pos x="15" y="22"/>
              </a:cxn>
              <a:cxn ang="0">
                <a:pos x="11" y="31"/>
              </a:cxn>
              <a:cxn ang="0">
                <a:pos x="11" y="36"/>
              </a:cxn>
              <a:cxn ang="0">
                <a:pos x="15" y="32"/>
              </a:cxn>
              <a:cxn ang="0">
                <a:pos x="11" y="41"/>
              </a:cxn>
              <a:cxn ang="0">
                <a:pos x="11" y="47"/>
              </a:cxn>
              <a:cxn ang="0">
                <a:pos x="15" y="43"/>
              </a:cxn>
              <a:cxn ang="0">
                <a:pos x="11" y="52"/>
              </a:cxn>
              <a:cxn ang="0">
                <a:pos x="11" y="57"/>
              </a:cxn>
              <a:cxn ang="0">
                <a:pos x="15" y="53"/>
              </a:cxn>
              <a:cxn ang="0">
                <a:pos x="24" y="16"/>
              </a:cxn>
              <a:cxn ang="0">
                <a:pos x="24" y="11"/>
              </a:cxn>
              <a:cxn ang="0">
                <a:pos x="20" y="14"/>
              </a:cxn>
              <a:cxn ang="0">
                <a:pos x="24" y="26"/>
              </a:cxn>
              <a:cxn ang="0">
                <a:pos x="24" y="21"/>
              </a:cxn>
              <a:cxn ang="0">
                <a:pos x="20" y="25"/>
              </a:cxn>
              <a:cxn ang="0">
                <a:pos x="24" y="36"/>
              </a:cxn>
              <a:cxn ang="0">
                <a:pos x="24" y="31"/>
              </a:cxn>
              <a:cxn ang="0">
                <a:pos x="20" y="35"/>
              </a:cxn>
              <a:cxn ang="0">
                <a:pos x="24" y="47"/>
              </a:cxn>
              <a:cxn ang="0">
                <a:pos x="24" y="41"/>
              </a:cxn>
              <a:cxn ang="0">
                <a:pos x="20" y="45"/>
              </a:cxn>
              <a:cxn ang="0">
                <a:pos x="22" y="57"/>
              </a:cxn>
              <a:cxn ang="0">
                <a:pos x="22" y="67"/>
              </a:cxn>
              <a:cxn ang="0">
                <a:pos x="36" y="58"/>
              </a:cxn>
              <a:cxn ang="0">
                <a:pos x="32" y="11"/>
              </a:cxn>
              <a:cxn ang="0">
                <a:pos x="32" y="16"/>
              </a:cxn>
              <a:cxn ang="0">
                <a:pos x="36" y="12"/>
              </a:cxn>
              <a:cxn ang="0">
                <a:pos x="32" y="21"/>
              </a:cxn>
              <a:cxn ang="0">
                <a:pos x="32" y="26"/>
              </a:cxn>
              <a:cxn ang="0">
                <a:pos x="36" y="22"/>
              </a:cxn>
              <a:cxn ang="0">
                <a:pos x="32" y="31"/>
              </a:cxn>
              <a:cxn ang="0">
                <a:pos x="32" y="36"/>
              </a:cxn>
              <a:cxn ang="0">
                <a:pos x="36" y="32"/>
              </a:cxn>
              <a:cxn ang="0">
                <a:pos x="32" y="41"/>
              </a:cxn>
              <a:cxn ang="0">
                <a:pos x="32" y="47"/>
              </a:cxn>
              <a:cxn ang="0">
                <a:pos x="36" y="43"/>
              </a:cxn>
              <a:cxn ang="0">
                <a:pos x="42" y="11"/>
              </a:cxn>
              <a:cxn ang="0">
                <a:pos x="42" y="16"/>
              </a:cxn>
              <a:cxn ang="0">
                <a:pos x="46" y="12"/>
              </a:cxn>
              <a:cxn ang="0">
                <a:pos x="42" y="21"/>
              </a:cxn>
              <a:cxn ang="0">
                <a:pos x="42" y="26"/>
              </a:cxn>
              <a:cxn ang="0">
                <a:pos x="46" y="22"/>
              </a:cxn>
              <a:cxn ang="0">
                <a:pos x="42" y="31"/>
              </a:cxn>
              <a:cxn ang="0">
                <a:pos x="42" y="36"/>
              </a:cxn>
              <a:cxn ang="0">
                <a:pos x="46" y="32"/>
              </a:cxn>
              <a:cxn ang="0">
                <a:pos x="42" y="41"/>
              </a:cxn>
              <a:cxn ang="0">
                <a:pos x="42" y="47"/>
              </a:cxn>
              <a:cxn ang="0">
                <a:pos x="46" y="43"/>
              </a:cxn>
              <a:cxn ang="0">
                <a:pos x="42" y="52"/>
              </a:cxn>
              <a:cxn ang="0">
                <a:pos x="42" y="57"/>
              </a:cxn>
              <a:cxn ang="0">
                <a:pos x="46" y="53"/>
              </a:cxn>
            </a:cxnLst>
            <a:rect l="0" t="0" r="r" b="b"/>
            <a:pathLst>
              <a:path w="56" h="72">
                <a:moveTo>
                  <a:pt x="56" y="3"/>
                </a:moveTo>
                <a:cubicBezTo>
                  <a:pt x="56" y="70"/>
                  <a:pt x="56" y="70"/>
                  <a:pt x="56" y="70"/>
                </a:cubicBezTo>
                <a:cubicBezTo>
                  <a:pt x="56" y="71"/>
                  <a:pt x="55" y="72"/>
                  <a:pt x="54" y="72"/>
                </a:cubicBezTo>
                <a:cubicBezTo>
                  <a:pt x="2" y="72"/>
                  <a:pt x="2" y="72"/>
                  <a:pt x="2" y="72"/>
                </a:cubicBezTo>
                <a:cubicBezTo>
                  <a:pt x="1" y="72"/>
                  <a:pt x="0" y="71"/>
                  <a:pt x="0" y="70"/>
                </a:cubicBezTo>
                <a:cubicBezTo>
                  <a:pt x="0" y="3"/>
                  <a:pt x="0" y="3"/>
                  <a:pt x="0" y="3"/>
                </a:cubicBezTo>
                <a:cubicBezTo>
                  <a:pt x="0" y="1"/>
                  <a:pt x="1" y="0"/>
                  <a:pt x="2" y="0"/>
                </a:cubicBezTo>
                <a:cubicBezTo>
                  <a:pt x="54" y="0"/>
                  <a:pt x="54" y="0"/>
                  <a:pt x="54" y="0"/>
                </a:cubicBezTo>
                <a:cubicBezTo>
                  <a:pt x="55" y="0"/>
                  <a:pt x="56" y="1"/>
                  <a:pt x="56" y="3"/>
                </a:cubicBezTo>
                <a:close/>
                <a:moveTo>
                  <a:pt x="15" y="12"/>
                </a:moveTo>
                <a:cubicBezTo>
                  <a:pt x="15" y="11"/>
                  <a:pt x="15" y="11"/>
                  <a:pt x="14" y="11"/>
                </a:cubicBezTo>
                <a:cubicBezTo>
                  <a:pt x="11" y="11"/>
                  <a:pt x="11" y="11"/>
                  <a:pt x="11" y="11"/>
                </a:cubicBezTo>
                <a:cubicBezTo>
                  <a:pt x="11" y="11"/>
                  <a:pt x="10" y="11"/>
                  <a:pt x="10" y="12"/>
                </a:cubicBezTo>
                <a:cubicBezTo>
                  <a:pt x="10" y="14"/>
                  <a:pt x="10" y="14"/>
                  <a:pt x="10" y="14"/>
                </a:cubicBezTo>
                <a:cubicBezTo>
                  <a:pt x="10" y="15"/>
                  <a:pt x="11" y="16"/>
                  <a:pt x="11" y="16"/>
                </a:cubicBezTo>
                <a:cubicBezTo>
                  <a:pt x="14" y="16"/>
                  <a:pt x="14" y="16"/>
                  <a:pt x="14" y="16"/>
                </a:cubicBezTo>
                <a:cubicBezTo>
                  <a:pt x="15" y="16"/>
                  <a:pt x="15" y="15"/>
                  <a:pt x="15" y="14"/>
                </a:cubicBezTo>
                <a:lnTo>
                  <a:pt x="15" y="12"/>
                </a:lnTo>
                <a:close/>
                <a:moveTo>
                  <a:pt x="15" y="22"/>
                </a:moveTo>
                <a:cubicBezTo>
                  <a:pt x="15" y="21"/>
                  <a:pt x="15" y="21"/>
                  <a:pt x="14" y="21"/>
                </a:cubicBezTo>
                <a:cubicBezTo>
                  <a:pt x="11" y="21"/>
                  <a:pt x="11" y="21"/>
                  <a:pt x="11" y="21"/>
                </a:cubicBezTo>
                <a:cubicBezTo>
                  <a:pt x="11" y="21"/>
                  <a:pt x="10" y="21"/>
                  <a:pt x="10" y="22"/>
                </a:cubicBezTo>
                <a:cubicBezTo>
                  <a:pt x="10" y="25"/>
                  <a:pt x="10" y="25"/>
                  <a:pt x="10" y="25"/>
                </a:cubicBezTo>
                <a:cubicBezTo>
                  <a:pt x="10" y="25"/>
                  <a:pt x="11" y="26"/>
                  <a:pt x="11" y="26"/>
                </a:cubicBezTo>
                <a:cubicBezTo>
                  <a:pt x="14" y="26"/>
                  <a:pt x="14" y="26"/>
                  <a:pt x="14" y="26"/>
                </a:cubicBezTo>
                <a:cubicBezTo>
                  <a:pt x="15" y="26"/>
                  <a:pt x="15" y="25"/>
                  <a:pt x="15" y="25"/>
                </a:cubicBezTo>
                <a:lnTo>
                  <a:pt x="15" y="22"/>
                </a:lnTo>
                <a:close/>
                <a:moveTo>
                  <a:pt x="15" y="32"/>
                </a:moveTo>
                <a:cubicBezTo>
                  <a:pt x="15" y="32"/>
                  <a:pt x="15" y="31"/>
                  <a:pt x="14" y="31"/>
                </a:cubicBezTo>
                <a:cubicBezTo>
                  <a:pt x="11" y="31"/>
                  <a:pt x="11" y="31"/>
                  <a:pt x="11" y="31"/>
                </a:cubicBezTo>
                <a:cubicBezTo>
                  <a:pt x="11" y="31"/>
                  <a:pt x="10" y="32"/>
                  <a:pt x="10" y="32"/>
                </a:cubicBezTo>
                <a:cubicBezTo>
                  <a:pt x="10" y="35"/>
                  <a:pt x="10" y="35"/>
                  <a:pt x="10" y="35"/>
                </a:cubicBezTo>
                <a:cubicBezTo>
                  <a:pt x="10" y="36"/>
                  <a:pt x="11" y="36"/>
                  <a:pt x="11" y="36"/>
                </a:cubicBezTo>
                <a:cubicBezTo>
                  <a:pt x="14" y="36"/>
                  <a:pt x="14" y="36"/>
                  <a:pt x="14" y="36"/>
                </a:cubicBezTo>
                <a:cubicBezTo>
                  <a:pt x="15" y="36"/>
                  <a:pt x="15" y="36"/>
                  <a:pt x="15" y="35"/>
                </a:cubicBezTo>
                <a:lnTo>
                  <a:pt x="15" y="32"/>
                </a:lnTo>
                <a:close/>
                <a:moveTo>
                  <a:pt x="15" y="43"/>
                </a:moveTo>
                <a:cubicBezTo>
                  <a:pt x="15" y="42"/>
                  <a:pt x="15" y="41"/>
                  <a:pt x="14" y="41"/>
                </a:cubicBezTo>
                <a:cubicBezTo>
                  <a:pt x="11" y="41"/>
                  <a:pt x="11" y="41"/>
                  <a:pt x="11" y="41"/>
                </a:cubicBezTo>
                <a:cubicBezTo>
                  <a:pt x="11" y="41"/>
                  <a:pt x="10" y="42"/>
                  <a:pt x="10" y="43"/>
                </a:cubicBezTo>
                <a:cubicBezTo>
                  <a:pt x="10" y="45"/>
                  <a:pt x="10" y="45"/>
                  <a:pt x="10" y="45"/>
                </a:cubicBezTo>
                <a:cubicBezTo>
                  <a:pt x="10" y="46"/>
                  <a:pt x="11" y="47"/>
                  <a:pt x="11" y="47"/>
                </a:cubicBezTo>
                <a:cubicBezTo>
                  <a:pt x="14" y="47"/>
                  <a:pt x="14" y="47"/>
                  <a:pt x="14" y="47"/>
                </a:cubicBezTo>
                <a:cubicBezTo>
                  <a:pt x="15" y="47"/>
                  <a:pt x="15" y="46"/>
                  <a:pt x="15" y="45"/>
                </a:cubicBezTo>
                <a:lnTo>
                  <a:pt x="15" y="43"/>
                </a:lnTo>
                <a:close/>
                <a:moveTo>
                  <a:pt x="15" y="53"/>
                </a:moveTo>
                <a:cubicBezTo>
                  <a:pt x="15" y="52"/>
                  <a:pt x="15" y="52"/>
                  <a:pt x="14" y="52"/>
                </a:cubicBezTo>
                <a:cubicBezTo>
                  <a:pt x="11" y="52"/>
                  <a:pt x="11" y="52"/>
                  <a:pt x="11" y="52"/>
                </a:cubicBezTo>
                <a:cubicBezTo>
                  <a:pt x="11" y="52"/>
                  <a:pt x="10" y="52"/>
                  <a:pt x="10" y="53"/>
                </a:cubicBezTo>
                <a:cubicBezTo>
                  <a:pt x="10" y="56"/>
                  <a:pt x="10" y="56"/>
                  <a:pt x="10" y="56"/>
                </a:cubicBezTo>
                <a:cubicBezTo>
                  <a:pt x="10" y="56"/>
                  <a:pt x="11" y="57"/>
                  <a:pt x="11" y="57"/>
                </a:cubicBezTo>
                <a:cubicBezTo>
                  <a:pt x="14" y="57"/>
                  <a:pt x="14" y="57"/>
                  <a:pt x="14" y="57"/>
                </a:cubicBezTo>
                <a:cubicBezTo>
                  <a:pt x="15" y="57"/>
                  <a:pt x="15" y="56"/>
                  <a:pt x="15" y="56"/>
                </a:cubicBezTo>
                <a:lnTo>
                  <a:pt x="15" y="53"/>
                </a:lnTo>
                <a:close/>
                <a:moveTo>
                  <a:pt x="20" y="14"/>
                </a:moveTo>
                <a:cubicBezTo>
                  <a:pt x="20" y="15"/>
                  <a:pt x="21" y="16"/>
                  <a:pt x="22" y="16"/>
                </a:cubicBezTo>
                <a:cubicBezTo>
                  <a:pt x="24" y="16"/>
                  <a:pt x="24" y="16"/>
                  <a:pt x="24" y="16"/>
                </a:cubicBezTo>
                <a:cubicBezTo>
                  <a:pt x="25" y="16"/>
                  <a:pt x="25" y="15"/>
                  <a:pt x="25" y="14"/>
                </a:cubicBezTo>
                <a:cubicBezTo>
                  <a:pt x="25" y="12"/>
                  <a:pt x="25" y="12"/>
                  <a:pt x="25" y="12"/>
                </a:cubicBezTo>
                <a:cubicBezTo>
                  <a:pt x="25" y="11"/>
                  <a:pt x="25" y="11"/>
                  <a:pt x="24" y="11"/>
                </a:cubicBezTo>
                <a:cubicBezTo>
                  <a:pt x="22" y="11"/>
                  <a:pt x="22" y="11"/>
                  <a:pt x="22" y="11"/>
                </a:cubicBezTo>
                <a:cubicBezTo>
                  <a:pt x="21" y="11"/>
                  <a:pt x="20" y="11"/>
                  <a:pt x="20" y="12"/>
                </a:cubicBezTo>
                <a:lnTo>
                  <a:pt x="20" y="14"/>
                </a:lnTo>
                <a:close/>
                <a:moveTo>
                  <a:pt x="20" y="25"/>
                </a:moveTo>
                <a:cubicBezTo>
                  <a:pt x="20" y="25"/>
                  <a:pt x="21" y="26"/>
                  <a:pt x="22" y="26"/>
                </a:cubicBezTo>
                <a:cubicBezTo>
                  <a:pt x="24" y="26"/>
                  <a:pt x="24" y="26"/>
                  <a:pt x="24" y="26"/>
                </a:cubicBezTo>
                <a:cubicBezTo>
                  <a:pt x="25" y="26"/>
                  <a:pt x="25" y="25"/>
                  <a:pt x="25" y="25"/>
                </a:cubicBezTo>
                <a:cubicBezTo>
                  <a:pt x="25" y="22"/>
                  <a:pt x="25" y="22"/>
                  <a:pt x="25" y="22"/>
                </a:cubicBezTo>
                <a:cubicBezTo>
                  <a:pt x="25" y="21"/>
                  <a:pt x="25" y="21"/>
                  <a:pt x="24" y="21"/>
                </a:cubicBezTo>
                <a:cubicBezTo>
                  <a:pt x="22" y="21"/>
                  <a:pt x="22" y="21"/>
                  <a:pt x="22" y="21"/>
                </a:cubicBezTo>
                <a:cubicBezTo>
                  <a:pt x="21" y="21"/>
                  <a:pt x="20" y="21"/>
                  <a:pt x="20" y="22"/>
                </a:cubicBezTo>
                <a:lnTo>
                  <a:pt x="20" y="25"/>
                </a:lnTo>
                <a:close/>
                <a:moveTo>
                  <a:pt x="20" y="35"/>
                </a:moveTo>
                <a:cubicBezTo>
                  <a:pt x="20" y="36"/>
                  <a:pt x="21" y="36"/>
                  <a:pt x="22" y="36"/>
                </a:cubicBezTo>
                <a:cubicBezTo>
                  <a:pt x="24" y="36"/>
                  <a:pt x="24" y="36"/>
                  <a:pt x="24" y="36"/>
                </a:cubicBezTo>
                <a:cubicBezTo>
                  <a:pt x="25" y="36"/>
                  <a:pt x="25" y="36"/>
                  <a:pt x="25" y="35"/>
                </a:cubicBezTo>
                <a:cubicBezTo>
                  <a:pt x="25" y="32"/>
                  <a:pt x="25" y="32"/>
                  <a:pt x="25" y="32"/>
                </a:cubicBezTo>
                <a:cubicBezTo>
                  <a:pt x="25" y="32"/>
                  <a:pt x="25" y="31"/>
                  <a:pt x="24" y="31"/>
                </a:cubicBezTo>
                <a:cubicBezTo>
                  <a:pt x="22" y="31"/>
                  <a:pt x="22" y="31"/>
                  <a:pt x="22" y="31"/>
                </a:cubicBezTo>
                <a:cubicBezTo>
                  <a:pt x="21" y="31"/>
                  <a:pt x="20" y="32"/>
                  <a:pt x="20" y="32"/>
                </a:cubicBezTo>
                <a:lnTo>
                  <a:pt x="20" y="35"/>
                </a:lnTo>
                <a:close/>
                <a:moveTo>
                  <a:pt x="20" y="45"/>
                </a:moveTo>
                <a:cubicBezTo>
                  <a:pt x="20" y="46"/>
                  <a:pt x="21" y="47"/>
                  <a:pt x="22" y="47"/>
                </a:cubicBezTo>
                <a:cubicBezTo>
                  <a:pt x="24" y="47"/>
                  <a:pt x="24" y="47"/>
                  <a:pt x="24" y="47"/>
                </a:cubicBezTo>
                <a:cubicBezTo>
                  <a:pt x="25" y="47"/>
                  <a:pt x="25" y="46"/>
                  <a:pt x="25" y="45"/>
                </a:cubicBezTo>
                <a:cubicBezTo>
                  <a:pt x="25" y="43"/>
                  <a:pt x="25" y="43"/>
                  <a:pt x="25" y="43"/>
                </a:cubicBezTo>
                <a:cubicBezTo>
                  <a:pt x="25" y="42"/>
                  <a:pt x="25" y="41"/>
                  <a:pt x="24" y="41"/>
                </a:cubicBezTo>
                <a:cubicBezTo>
                  <a:pt x="22" y="41"/>
                  <a:pt x="22" y="41"/>
                  <a:pt x="22" y="41"/>
                </a:cubicBezTo>
                <a:cubicBezTo>
                  <a:pt x="21" y="41"/>
                  <a:pt x="20" y="42"/>
                  <a:pt x="20" y="43"/>
                </a:cubicBezTo>
                <a:lnTo>
                  <a:pt x="20" y="45"/>
                </a:lnTo>
                <a:close/>
                <a:moveTo>
                  <a:pt x="36" y="58"/>
                </a:moveTo>
                <a:cubicBezTo>
                  <a:pt x="36" y="57"/>
                  <a:pt x="35" y="57"/>
                  <a:pt x="34" y="57"/>
                </a:cubicBezTo>
                <a:cubicBezTo>
                  <a:pt x="22" y="57"/>
                  <a:pt x="22" y="57"/>
                  <a:pt x="22" y="57"/>
                </a:cubicBezTo>
                <a:cubicBezTo>
                  <a:pt x="21" y="57"/>
                  <a:pt x="20" y="57"/>
                  <a:pt x="20" y="58"/>
                </a:cubicBezTo>
                <a:cubicBezTo>
                  <a:pt x="20" y="66"/>
                  <a:pt x="20" y="66"/>
                  <a:pt x="20" y="66"/>
                </a:cubicBezTo>
                <a:cubicBezTo>
                  <a:pt x="20" y="67"/>
                  <a:pt x="21" y="67"/>
                  <a:pt x="22" y="67"/>
                </a:cubicBezTo>
                <a:cubicBezTo>
                  <a:pt x="34" y="67"/>
                  <a:pt x="34" y="67"/>
                  <a:pt x="34" y="67"/>
                </a:cubicBezTo>
                <a:cubicBezTo>
                  <a:pt x="35" y="67"/>
                  <a:pt x="36" y="67"/>
                  <a:pt x="36" y="66"/>
                </a:cubicBezTo>
                <a:lnTo>
                  <a:pt x="36" y="58"/>
                </a:lnTo>
                <a:close/>
                <a:moveTo>
                  <a:pt x="36" y="12"/>
                </a:moveTo>
                <a:cubicBezTo>
                  <a:pt x="36" y="11"/>
                  <a:pt x="35" y="11"/>
                  <a:pt x="34" y="11"/>
                </a:cubicBezTo>
                <a:cubicBezTo>
                  <a:pt x="32" y="11"/>
                  <a:pt x="32" y="11"/>
                  <a:pt x="32" y="11"/>
                </a:cubicBezTo>
                <a:cubicBezTo>
                  <a:pt x="31" y="11"/>
                  <a:pt x="31" y="11"/>
                  <a:pt x="31" y="12"/>
                </a:cubicBezTo>
                <a:cubicBezTo>
                  <a:pt x="31" y="14"/>
                  <a:pt x="31" y="14"/>
                  <a:pt x="31" y="14"/>
                </a:cubicBezTo>
                <a:cubicBezTo>
                  <a:pt x="31" y="15"/>
                  <a:pt x="31" y="16"/>
                  <a:pt x="32" y="16"/>
                </a:cubicBezTo>
                <a:cubicBezTo>
                  <a:pt x="34" y="16"/>
                  <a:pt x="34" y="16"/>
                  <a:pt x="34" y="16"/>
                </a:cubicBezTo>
                <a:cubicBezTo>
                  <a:pt x="35" y="16"/>
                  <a:pt x="36" y="15"/>
                  <a:pt x="36" y="14"/>
                </a:cubicBezTo>
                <a:lnTo>
                  <a:pt x="36" y="12"/>
                </a:lnTo>
                <a:close/>
                <a:moveTo>
                  <a:pt x="36" y="22"/>
                </a:moveTo>
                <a:cubicBezTo>
                  <a:pt x="36" y="21"/>
                  <a:pt x="35" y="21"/>
                  <a:pt x="34" y="21"/>
                </a:cubicBezTo>
                <a:cubicBezTo>
                  <a:pt x="32" y="21"/>
                  <a:pt x="32" y="21"/>
                  <a:pt x="32" y="21"/>
                </a:cubicBezTo>
                <a:cubicBezTo>
                  <a:pt x="31" y="21"/>
                  <a:pt x="31" y="21"/>
                  <a:pt x="31" y="22"/>
                </a:cubicBezTo>
                <a:cubicBezTo>
                  <a:pt x="31" y="25"/>
                  <a:pt x="31" y="25"/>
                  <a:pt x="31" y="25"/>
                </a:cubicBezTo>
                <a:cubicBezTo>
                  <a:pt x="31" y="25"/>
                  <a:pt x="31" y="26"/>
                  <a:pt x="32" y="26"/>
                </a:cubicBezTo>
                <a:cubicBezTo>
                  <a:pt x="34" y="26"/>
                  <a:pt x="34" y="26"/>
                  <a:pt x="34" y="26"/>
                </a:cubicBezTo>
                <a:cubicBezTo>
                  <a:pt x="35" y="26"/>
                  <a:pt x="36" y="25"/>
                  <a:pt x="36" y="25"/>
                </a:cubicBezTo>
                <a:lnTo>
                  <a:pt x="36" y="22"/>
                </a:lnTo>
                <a:close/>
                <a:moveTo>
                  <a:pt x="36" y="32"/>
                </a:moveTo>
                <a:cubicBezTo>
                  <a:pt x="36" y="32"/>
                  <a:pt x="35" y="31"/>
                  <a:pt x="34" y="31"/>
                </a:cubicBezTo>
                <a:cubicBezTo>
                  <a:pt x="32" y="31"/>
                  <a:pt x="32" y="31"/>
                  <a:pt x="32" y="31"/>
                </a:cubicBezTo>
                <a:cubicBezTo>
                  <a:pt x="31" y="31"/>
                  <a:pt x="31" y="32"/>
                  <a:pt x="31" y="32"/>
                </a:cubicBezTo>
                <a:cubicBezTo>
                  <a:pt x="31" y="35"/>
                  <a:pt x="31" y="35"/>
                  <a:pt x="31" y="35"/>
                </a:cubicBezTo>
                <a:cubicBezTo>
                  <a:pt x="31" y="36"/>
                  <a:pt x="31" y="36"/>
                  <a:pt x="32" y="36"/>
                </a:cubicBezTo>
                <a:cubicBezTo>
                  <a:pt x="34" y="36"/>
                  <a:pt x="34" y="36"/>
                  <a:pt x="34" y="36"/>
                </a:cubicBezTo>
                <a:cubicBezTo>
                  <a:pt x="35" y="36"/>
                  <a:pt x="36" y="36"/>
                  <a:pt x="36" y="35"/>
                </a:cubicBezTo>
                <a:lnTo>
                  <a:pt x="36" y="32"/>
                </a:lnTo>
                <a:close/>
                <a:moveTo>
                  <a:pt x="36" y="43"/>
                </a:moveTo>
                <a:cubicBezTo>
                  <a:pt x="36" y="42"/>
                  <a:pt x="35" y="41"/>
                  <a:pt x="34" y="41"/>
                </a:cubicBezTo>
                <a:cubicBezTo>
                  <a:pt x="32" y="41"/>
                  <a:pt x="32" y="41"/>
                  <a:pt x="32" y="41"/>
                </a:cubicBezTo>
                <a:cubicBezTo>
                  <a:pt x="31" y="41"/>
                  <a:pt x="31" y="42"/>
                  <a:pt x="31" y="43"/>
                </a:cubicBezTo>
                <a:cubicBezTo>
                  <a:pt x="31" y="45"/>
                  <a:pt x="31" y="45"/>
                  <a:pt x="31" y="45"/>
                </a:cubicBezTo>
                <a:cubicBezTo>
                  <a:pt x="31" y="46"/>
                  <a:pt x="31" y="47"/>
                  <a:pt x="32" y="47"/>
                </a:cubicBezTo>
                <a:cubicBezTo>
                  <a:pt x="34" y="47"/>
                  <a:pt x="34" y="47"/>
                  <a:pt x="34" y="47"/>
                </a:cubicBezTo>
                <a:cubicBezTo>
                  <a:pt x="35" y="47"/>
                  <a:pt x="36" y="46"/>
                  <a:pt x="36" y="45"/>
                </a:cubicBezTo>
                <a:lnTo>
                  <a:pt x="36" y="43"/>
                </a:lnTo>
                <a:close/>
                <a:moveTo>
                  <a:pt x="46" y="12"/>
                </a:moveTo>
                <a:cubicBezTo>
                  <a:pt x="46" y="11"/>
                  <a:pt x="45" y="11"/>
                  <a:pt x="45" y="11"/>
                </a:cubicBezTo>
                <a:cubicBezTo>
                  <a:pt x="42" y="11"/>
                  <a:pt x="42" y="11"/>
                  <a:pt x="42" y="11"/>
                </a:cubicBezTo>
                <a:cubicBezTo>
                  <a:pt x="41" y="11"/>
                  <a:pt x="41" y="11"/>
                  <a:pt x="41" y="12"/>
                </a:cubicBezTo>
                <a:cubicBezTo>
                  <a:pt x="41" y="14"/>
                  <a:pt x="41" y="14"/>
                  <a:pt x="41" y="14"/>
                </a:cubicBezTo>
                <a:cubicBezTo>
                  <a:pt x="41" y="15"/>
                  <a:pt x="41" y="16"/>
                  <a:pt x="42" y="16"/>
                </a:cubicBezTo>
                <a:cubicBezTo>
                  <a:pt x="45" y="16"/>
                  <a:pt x="45" y="16"/>
                  <a:pt x="45" y="16"/>
                </a:cubicBezTo>
                <a:cubicBezTo>
                  <a:pt x="45" y="16"/>
                  <a:pt x="46" y="15"/>
                  <a:pt x="46" y="14"/>
                </a:cubicBezTo>
                <a:lnTo>
                  <a:pt x="46" y="12"/>
                </a:lnTo>
                <a:close/>
                <a:moveTo>
                  <a:pt x="46" y="22"/>
                </a:moveTo>
                <a:cubicBezTo>
                  <a:pt x="46" y="21"/>
                  <a:pt x="45" y="21"/>
                  <a:pt x="45" y="21"/>
                </a:cubicBezTo>
                <a:cubicBezTo>
                  <a:pt x="42" y="21"/>
                  <a:pt x="42" y="21"/>
                  <a:pt x="42" y="21"/>
                </a:cubicBezTo>
                <a:cubicBezTo>
                  <a:pt x="41" y="21"/>
                  <a:pt x="41" y="21"/>
                  <a:pt x="41" y="22"/>
                </a:cubicBezTo>
                <a:cubicBezTo>
                  <a:pt x="41" y="25"/>
                  <a:pt x="41" y="25"/>
                  <a:pt x="41" y="25"/>
                </a:cubicBezTo>
                <a:cubicBezTo>
                  <a:pt x="41" y="25"/>
                  <a:pt x="41" y="26"/>
                  <a:pt x="42" y="26"/>
                </a:cubicBezTo>
                <a:cubicBezTo>
                  <a:pt x="45" y="26"/>
                  <a:pt x="45" y="26"/>
                  <a:pt x="45" y="26"/>
                </a:cubicBezTo>
                <a:cubicBezTo>
                  <a:pt x="45" y="26"/>
                  <a:pt x="46" y="25"/>
                  <a:pt x="46" y="25"/>
                </a:cubicBezTo>
                <a:lnTo>
                  <a:pt x="46" y="22"/>
                </a:lnTo>
                <a:close/>
                <a:moveTo>
                  <a:pt x="46" y="32"/>
                </a:moveTo>
                <a:cubicBezTo>
                  <a:pt x="46" y="32"/>
                  <a:pt x="45" y="31"/>
                  <a:pt x="45" y="31"/>
                </a:cubicBezTo>
                <a:cubicBezTo>
                  <a:pt x="42" y="31"/>
                  <a:pt x="42" y="31"/>
                  <a:pt x="42" y="31"/>
                </a:cubicBezTo>
                <a:cubicBezTo>
                  <a:pt x="41" y="31"/>
                  <a:pt x="41" y="32"/>
                  <a:pt x="41" y="32"/>
                </a:cubicBezTo>
                <a:cubicBezTo>
                  <a:pt x="41" y="35"/>
                  <a:pt x="41" y="35"/>
                  <a:pt x="41" y="35"/>
                </a:cubicBezTo>
                <a:cubicBezTo>
                  <a:pt x="41" y="36"/>
                  <a:pt x="41" y="36"/>
                  <a:pt x="42" y="36"/>
                </a:cubicBezTo>
                <a:cubicBezTo>
                  <a:pt x="45" y="36"/>
                  <a:pt x="45" y="36"/>
                  <a:pt x="45" y="36"/>
                </a:cubicBezTo>
                <a:cubicBezTo>
                  <a:pt x="45" y="36"/>
                  <a:pt x="46" y="36"/>
                  <a:pt x="46" y="35"/>
                </a:cubicBezTo>
                <a:lnTo>
                  <a:pt x="46" y="32"/>
                </a:lnTo>
                <a:close/>
                <a:moveTo>
                  <a:pt x="46" y="43"/>
                </a:moveTo>
                <a:cubicBezTo>
                  <a:pt x="46" y="42"/>
                  <a:pt x="45" y="41"/>
                  <a:pt x="45" y="41"/>
                </a:cubicBezTo>
                <a:cubicBezTo>
                  <a:pt x="42" y="41"/>
                  <a:pt x="42" y="41"/>
                  <a:pt x="42" y="41"/>
                </a:cubicBezTo>
                <a:cubicBezTo>
                  <a:pt x="41" y="41"/>
                  <a:pt x="41" y="42"/>
                  <a:pt x="41" y="43"/>
                </a:cubicBezTo>
                <a:cubicBezTo>
                  <a:pt x="41" y="45"/>
                  <a:pt x="41" y="45"/>
                  <a:pt x="41" y="45"/>
                </a:cubicBezTo>
                <a:cubicBezTo>
                  <a:pt x="41" y="46"/>
                  <a:pt x="41" y="47"/>
                  <a:pt x="42" y="47"/>
                </a:cubicBezTo>
                <a:cubicBezTo>
                  <a:pt x="45" y="47"/>
                  <a:pt x="45" y="47"/>
                  <a:pt x="45" y="47"/>
                </a:cubicBezTo>
                <a:cubicBezTo>
                  <a:pt x="45" y="47"/>
                  <a:pt x="46" y="46"/>
                  <a:pt x="46" y="45"/>
                </a:cubicBezTo>
                <a:lnTo>
                  <a:pt x="46" y="43"/>
                </a:lnTo>
                <a:close/>
                <a:moveTo>
                  <a:pt x="46" y="53"/>
                </a:moveTo>
                <a:cubicBezTo>
                  <a:pt x="46" y="52"/>
                  <a:pt x="45" y="52"/>
                  <a:pt x="45" y="52"/>
                </a:cubicBezTo>
                <a:cubicBezTo>
                  <a:pt x="42" y="52"/>
                  <a:pt x="42" y="52"/>
                  <a:pt x="42" y="52"/>
                </a:cubicBezTo>
                <a:cubicBezTo>
                  <a:pt x="41" y="52"/>
                  <a:pt x="41" y="52"/>
                  <a:pt x="41" y="53"/>
                </a:cubicBezTo>
                <a:cubicBezTo>
                  <a:pt x="41" y="56"/>
                  <a:pt x="41" y="56"/>
                  <a:pt x="41" y="56"/>
                </a:cubicBezTo>
                <a:cubicBezTo>
                  <a:pt x="41" y="56"/>
                  <a:pt x="41" y="57"/>
                  <a:pt x="42" y="57"/>
                </a:cubicBezTo>
                <a:cubicBezTo>
                  <a:pt x="45" y="57"/>
                  <a:pt x="45" y="57"/>
                  <a:pt x="45" y="57"/>
                </a:cubicBezTo>
                <a:cubicBezTo>
                  <a:pt x="45" y="57"/>
                  <a:pt x="46" y="56"/>
                  <a:pt x="46" y="56"/>
                </a:cubicBezTo>
                <a:lnTo>
                  <a:pt x="46" y="53"/>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2" name="Freeform 57"/>
          <p:cNvSpPr>
            <a:spLocks noEditPoints="1"/>
          </p:cNvSpPr>
          <p:nvPr/>
        </p:nvSpPr>
        <p:spPr bwMode="auto">
          <a:xfrm>
            <a:off x="7027371" y="5004263"/>
            <a:ext cx="681659" cy="604308"/>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3" name="文本框 32"/>
          <p:cNvSpPr txBox="1"/>
          <p:nvPr/>
        </p:nvSpPr>
        <p:spPr>
          <a:xfrm>
            <a:off x="1232356" y="2570335"/>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1232356" y="5004263"/>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5" name="文本框 34"/>
          <p:cNvSpPr txBox="1"/>
          <p:nvPr/>
        </p:nvSpPr>
        <p:spPr>
          <a:xfrm>
            <a:off x="8710675" y="2587655"/>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8710675" y="5021583"/>
            <a:ext cx="2339102" cy="1261884"/>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20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 calcmode="lin" valueType="num">
                                      <p:cBhvr>
                                        <p:cTn id="14" dur="500" fill="hold"/>
                                        <p:tgtEl>
                                          <p:spTgt spid="28"/>
                                        </p:tgtEl>
                                        <p:attrNameLst>
                                          <p:attrName>style.rotation</p:attrName>
                                        </p:attrNameLst>
                                      </p:cBhvr>
                                      <p:tavLst>
                                        <p:tav tm="0">
                                          <p:val>
                                            <p:fltVal val="360"/>
                                          </p:val>
                                        </p:tav>
                                        <p:tav tm="100000">
                                          <p:val>
                                            <p:fltVal val="0"/>
                                          </p:val>
                                        </p:tav>
                                      </p:tavLst>
                                    </p:anim>
                                    <p:animEffect transition="in" filter="fade">
                                      <p:cBhvr>
                                        <p:cTn id="15" dur="500"/>
                                        <p:tgtEl>
                                          <p:spTgt spid="28"/>
                                        </p:tgtEl>
                                      </p:cBhvr>
                                    </p:animEffect>
                                  </p:childTnLst>
                                </p:cTn>
                              </p:par>
                            </p:childTnLst>
                          </p:cTn>
                        </p:par>
                        <p:par>
                          <p:cTn id="16" fill="hold">
                            <p:stCondLst>
                              <p:cond delay="1000"/>
                            </p:stCondLst>
                            <p:childTnLst>
                              <p:par>
                                <p:cTn id="17" presetID="2" presetClass="entr" presetSubtype="8" accel="50000" decel="5000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0-#ppt_w/2"/>
                                          </p:val>
                                        </p:tav>
                                        <p:tav tm="100000">
                                          <p:val>
                                            <p:strVal val="#ppt_x"/>
                                          </p:val>
                                        </p:tav>
                                      </p:tavLst>
                                    </p:anim>
                                    <p:anim calcmode="lin" valueType="num">
                                      <p:cBhvr additive="base">
                                        <p:cTn id="20" dur="500" fill="hold"/>
                                        <p:tgtEl>
                                          <p:spTgt spid="2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p:cTn id="24" dur="500" fill="hold"/>
                                        <p:tgtEl>
                                          <p:spTgt spid="30"/>
                                        </p:tgtEl>
                                        <p:attrNameLst>
                                          <p:attrName>ppt_w</p:attrName>
                                        </p:attrNameLst>
                                      </p:cBhvr>
                                      <p:tavLst>
                                        <p:tav tm="0">
                                          <p:val>
                                            <p:fltVal val="0"/>
                                          </p:val>
                                        </p:tav>
                                        <p:tav tm="100000">
                                          <p:val>
                                            <p:strVal val="#ppt_w"/>
                                          </p:val>
                                        </p:tav>
                                      </p:tavLst>
                                    </p:anim>
                                    <p:anim calcmode="lin" valueType="num">
                                      <p:cBhvr>
                                        <p:cTn id="25" dur="500" fill="hold"/>
                                        <p:tgtEl>
                                          <p:spTgt spid="30"/>
                                        </p:tgtEl>
                                        <p:attrNameLst>
                                          <p:attrName>ppt_h</p:attrName>
                                        </p:attrNameLst>
                                      </p:cBhvr>
                                      <p:tavLst>
                                        <p:tav tm="0">
                                          <p:val>
                                            <p:fltVal val="0"/>
                                          </p:val>
                                        </p:tav>
                                        <p:tav tm="100000">
                                          <p:val>
                                            <p:strVal val="#ppt_h"/>
                                          </p:val>
                                        </p:tav>
                                      </p:tavLst>
                                    </p:anim>
                                    <p:animEffect transition="in" filter="fade">
                                      <p:cBhvr>
                                        <p:cTn id="26" dur="500"/>
                                        <p:tgtEl>
                                          <p:spTgt spid="30"/>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childTnLst>
                          </p:cTn>
                        </p:par>
                        <p:par>
                          <p:cTn id="31" fill="hold">
                            <p:stCondLst>
                              <p:cond delay="2500"/>
                            </p:stCondLst>
                            <p:childTnLst>
                              <p:par>
                                <p:cTn id="32" presetID="2" presetClass="entr" presetSubtype="8" accel="50000" decel="5000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0-#ppt_w/2"/>
                                          </p:val>
                                        </p:tav>
                                        <p:tav tm="100000">
                                          <p:val>
                                            <p:strVal val="#ppt_x"/>
                                          </p:val>
                                        </p:tav>
                                      </p:tavLst>
                                    </p:anim>
                                    <p:anim calcmode="lin" valueType="num">
                                      <p:cBhvr additive="base">
                                        <p:cTn id="35" dur="500" fill="hold"/>
                                        <p:tgtEl>
                                          <p:spTgt spid="1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9"/>
                                        </p:tgtEl>
                                        <p:attrNameLst>
                                          <p:attrName>style.visibility</p:attrName>
                                        </p:attrNameLst>
                                      </p:cBhvr>
                                      <p:to>
                                        <p:strVal val="visible"/>
                                      </p:to>
                                    </p:set>
                                    <p:anim calcmode="lin" valueType="num">
                                      <p:cBhvr>
                                        <p:cTn id="39" dur="500" fill="hold"/>
                                        <p:tgtEl>
                                          <p:spTgt spid="29"/>
                                        </p:tgtEl>
                                        <p:attrNameLst>
                                          <p:attrName>ppt_w</p:attrName>
                                        </p:attrNameLst>
                                      </p:cBhvr>
                                      <p:tavLst>
                                        <p:tav tm="0">
                                          <p:val>
                                            <p:fltVal val="0"/>
                                          </p:val>
                                        </p:tav>
                                        <p:tav tm="100000">
                                          <p:val>
                                            <p:strVal val="#ppt_w"/>
                                          </p:val>
                                        </p:tav>
                                      </p:tavLst>
                                    </p:anim>
                                    <p:anim calcmode="lin" valueType="num">
                                      <p:cBhvr>
                                        <p:cTn id="40" dur="500" fill="hold"/>
                                        <p:tgtEl>
                                          <p:spTgt spid="29"/>
                                        </p:tgtEl>
                                        <p:attrNameLst>
                                          <p:attrName>ppt_h</p:attrName>
                                        </p:attrNameLst>
                                      </p:cBhvr>
                                      <p:tavLst>
                                        <p:tav tm="0">
                                          <p:val>
                                            <p:fltVal val="0"/>
                                          </p:val>
                                        </p:tav>
                                        <p:tav tm="100000">
                                          <p:val>
                                            <p:strVal val="#ppt_h"/>
                                          </p:val>
                                        </p:tav>
                                      </p:tavLst>
                                    </p:anim>
                                    <p:animEffect transition="in" filter="fade">
                                      <p:cBhvr>
                                        <p:cTn id="41" dur="500"/>
                                        <p:tgtEl>
                                          <p:spTgt spid="29"/>
                                        </p:tgtEl>
                                      </p:cBhvr>
                                    </p:animEffect>
                                  </p:childTnLst>
                                </p:cTn>
                              </p:par>
                            </p:childTnLst>
                          </p:cTn>
                        </p:par>
                        <p:par>
                          <p:cTn id="42" fill="hold">
                            <p:stCondLst>
                              <p:cond delay="3500"/>
                            </p:stCondLst>
                            <p:childTnLst>
                              <p:par>
                                <p:cTn id="43" presetID="22" presetClass="entr" presetSubtype="8"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left)">
                                      <p:cBhvr>
                                        <p:cTn id="45" dur="500"/>
                                        <p:tgtEl>
                                          <p:spTgt spid="33"/>
                                        </p:tgtEl>
                                      </p:cBhvr>
                                    </p:animEffect>
                                  </p:childTnLst>
                                </p:cTn>
                              </p:par>
                            </p:childTnLst>
                          </p:cTn>
                        </p:par>
                        <p:par>
                          <p:cTn id="46" fill="hold">
                            <p:stCondLst>
                              <p:cond delay="4000"/>
                            </p:stCondLst>
                            <p:childTnLst>
                              <p:par>
                                <p:cTn id="47" presetID="2" presetClass="entr" presetSubtype="2" accel="50000" decel="50000"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additive="base">
                                        <p:cTn id="49" dur="500" fill="hold"/>
                                        <p:tgtEl>
                                          <p:spTgt spid="19"/>
                                        </p:tgtEl>
                                        <p:attrNameLst>
                                          <p:attrName>ppt_x</p:attrName>
                                        </p:attrNameLst>
                                      </p:cBhvr>
                                      <p:tavLst>
                                        <p:tav tm="0">
                                          <p:val>
                                            <p:strVal val="1+#ppt_w/2"/>
                                          </p:val>
                                        </p:tav>
                                        <p:tav tm="100000">
                                          <p:val>
                                            <p:strVal val="#ppt_x"/>
                                          </p:val>
                                        </p:tav>
                                      </p:tavLst>
                                    </p:anim>
                                    <p:anim calcmode="lin" valueType="num">
                                      <p:cBhvr additive="base">
                                        <p:cTn id="50" dur="500" fill="hold"/>
                                        <p:tgtEl>
                                          <p:spTgt spid="19"/>
                                        </p:tgtEl>
                                        <p:attrNameLst>
                                          <p:attrName>ppt_y</p:attrName>
                                        </p:attrNameLst>
                                      </p:cBhvr>
                                      <p:tavLst>
                                        <p:tav tm="0">
                                          <p:val>
                                            <p:strVal val="#ppt_y"/>
                                          </p:val>
                                        </p:tav>
                                        <p:tav tm="100000">
                                          <p:val>
                                            <p:strVal val="#ppt_y"/>
                                          </p:val>
                                        </p:tav>
                                      </p:tavLst>
                                    </p:anim>
                                  </p:childTnLst>
                                </p:cTn>
                              </p:par>
                            </p:childTnLst>
                          </p:cTn>
                        </p:par>
                        <p:par>
                          <p:cTn id="51" fill="hold">
                            <p:stCondLst>
                              <p:cond delay="4500"/>
                            </p:stCondLst>
                            <p:childTnLst>
                              <p:par>
                                <p:cTn id="52" presetID="53" presetClass="entr" presetSubtype="16" fill="hold" grpId="0" nodeType="afterEffect">
                                  <p:stCondLst>
                                    <p:cond delay="0"/>
                                  </p:stCondLst>
                                  <p:childTnLst>
                                    <p:set>
                                      <p:cBhvr>
                                        <p:cTn id="53" dur="1" fill="hold">
                                          <p:stCondLst>
                                            <p:cond delay="0"/>
                                          </p:stCondLst>
                                        </p:cTn>
                                        <p:tgtEl>
                                          <p:spTgt spid="31"/>
                                        </p:tgtEl>
                                        <p:attrNameLst>
                                          <p:attrName>style.visibility</p:attrName>
                                        </p:attrNameLst>
                                      </p:cBhvr>
                                      <p:to>
                                        <p:strVal val="visible"/>
                                      </p:to>
                                    </p:set>
                                    <p:anim calcmode="lin" valueType="num">
                                      <p:cBhvr>
                                        <p:cTn id="54" dur="500" fill="hold"/>
                                        <p:tgtEl>
                                          <p:spTgt spid="31"/>
                                        </p:tgtEl>
                                        <p:attrNameLst>
                                          <p:attrName>ppt_w</p:attrName>
                                        </p:attrNameLst>
                                      </p:cBhvr>
                                      <p:tavLst>
                                        <p:tav tm="0">
                                          <p:val>
                                            <p:fltVal val="0"/>
                                          </p:val>
                                        </p:tav>
                                        <p:tav tm="100000">
                                          <p:val>
                                            <p:strVal val="#ppt_w"/>
                                          </p:val>
                                        </p:tav>
                                      </p:tavLst>
                                    </p:anim>
                                    <p:anim calcmode="lin" valueType="num">
                                      <p:cBhvr>
                                        <p:cTn id="55" dur="500" fill="hold"/>
                                        <p:tgtEl>
                                          <p:spTgt spid="31"/>
                                        </p:tgtEl>
                                        <p:attrNameLst>
                                          <p:attrName>ppt_h</p:attrName>
                                        </p:attrNameLst>
                                      </p:cBhvr>
                                      <p:tavLst>
                                        <p:tav tm="0">
                                          <p:val>
                                            <p:fltVal val="0"/>
                                          </p:val>
                                        </p:tav>
                                        <p:tav tm="100000">
                                          <p:val>
                                            <p:strVal val="#ppt_h"/>
                                          </p:val>
                                        </p:tav>
                                      </p:tavLst>
                                    </p:anim>
                                    <p:animEffect transition="in" filter="fade">
                                      <p:cBhvr>
                                        <p:cTn id="56" dur="500"/>
                                        <p:tgtEl>
                                          <p:spTgt spid="31"/>
                                        </p:tgtEl>
                                      </p:cBhvr>
                                    </p:animEffect>
                                  </p:childTnLst>
                                </p:cTn>
                              </p:par>
                            </p:childTnLst>
                          </p:cTn>
                        </p:par>
                        <p:par>
                          <p:cTn id="57" fill="hold">
                            <p:stCondLst>
                              <p:cond delay="5000"/>
                            </p:stCondLst>
                            <p:childTnLst>
                              <p:par>
                                <p:cTn id="58" presetID="22" presetClass="entr" presetSubtype="8" fill="hold" grpId="0" nodeType="after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wipe(left)">
                                      <p:cBhvr>
                                        <p:cTn id="60" dur="500"/>
                                        <p:tgtEl>
                                          <p:spTgt spid="35"/>
                                        </p:tgtEl>
                                      </p:cBhvr>
                                    </p:animEffect>
                                  </p:childTnLst>
                                </p:cTn>
                              </p:par>
                            </p:childTnLst>
                          </p:cTn>
                        </p:par>
                        <p:par>
                          <p:cTn id="61" fill="hold">
                            <p:stCondLst>
                              <p:cond delay="5500"/>
                            </p:stCondLst>
                            <p:childTnLst>
                              <p:par>
                                <p:cTn id="62" presetID="2" presetClass="entr" presetSubtype="2" accel="50000" decel="50000" fill="hold" nodeType="afterEffect">
                                  <p:stCondLst>
                                    <p:cond delay="0"/>
                                  </p:stCondLst>
                                  <p:childTnLst>
                                    <p:set>
                                      <p:cBhvr>
                                        <p:cTn id="63" dur="1" fill="hold">
                                          <p:stCondLst>
                                            <p:cond delay="0"/>
                                          </p:stCondLst>
                                        </p:cTn>
                                        <p:tgtEl>
                                          <p:spTgt spid="25"/>
                                        </p:tgtEl>
                                        <p:attrNameLst>
                                          <p:attrName>style.visibility</p:attrName>
                                        </p:attrNameLst>
                                      </p:cBhvr>
                                      <p:to>
                                        <p:strVal val="visible"/>
                                      </p:to>
                                    </p:set>
                                    <p:anim calcmode="lin" valueType="num">
                                      <p:cBhvr additive="base">
                                        <p:cTn id="64" dur="500" fill="hold"/>
                                        <p:tgtEl>
                                          <p:spTgt spid="25"/>
                                        </p:tgtEl>
                                        <p:attrNameLst>
                                          <p:attrName>ppt_x</p:attrName>
                                        </p:attrNameLst>
                                      </p:cBhvr>
                                      <p:tavLst>
                                        <p:tav tm="0">
                                          <p:val>
                                            <p:strVal val="1+#ppt_w/2"/>
                                          </p:val>
                                        </p:tav>
                                        <p:tav tm="100000">
                                          <p:val>
                                            <p:strVal val="#ppt_x"/>
                                          </p:val>
                                        </p:tav>
                                      </p:tavLst>
                                    </p:anim>
                                    <p:anim calcmode="lin" valueType="num">
                                      <p:cBhvr additive="base">
                                        <p:cTn id="65" dur="500" fill="hold"/>
                                        <p:tgtEl>
                                          <p:spTgt spid="25"/>
                                        </p:tgtEl>
                                        <p:attrNameLst>
                                          <p:attrName>ppt_y</p:attrName>
                                        </p:attrNameLst>
                                      </p:cBhvr>
                                      <p:tavLst>
                                        <p:tav tm="0">
                                          <p:val>
                                            <p:strVal val="#ppt_y"/>
                                          </p:val>
                                        </p:tav>
                                        <p:tav tm="100000">
                                          <p:val>
                                            <p:strVal val="#ppt_y"/>
                                          </p:val>
                                        </p:tav>
                                      </p:tavLst>
                                    </p:anim>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32"/>
                                        </p:tgtEl>
                                        <p:attrNameLst>
                                          <p:attrName>style.visibility</p:attrName>
                                        </p:attrNameLst>
                                      </p:cBhvr>
                                      <p:to>
                                        <p:strVal val="visible"/>
                                      </p:to>
                                    </p:set>
                                    <p:anim calcmode="lin" valueType="num">
                                      <p:cBhvr>
                                        <p:cTn id="69" dur="500" fill="hold"/>
                                        <p:tgtEl>
                                          <p:spTgt spid="32"/>
                                        </p:tgtEl>
                                        <p:attrNameLst>
                                          <p:attrName>ppt_w</p:attrName>
                                        </p:attrNameLst>
                                      </p:cBhvr>
                                      <p:tavLst>
                                        <p:tav tm="0">
                                          <p:val>
                                            <p:fltVal val="0"/>
                                          </p:val>
                                        </p:tav>
                                        <p:tav tm="100000">
                                          <p:val>
                                            <p:strVal val="#ppt_w"/>
                                          </p:val>
                                        </p:tav>
                                      </p:tavLst>
                                    </p:anim>
                                    <p:anim calcmode="lin" valueType="num">
                                      <p:cBhvr>
                                        <p:cTn id="70" dur="500" fill="hold"/>
                                        <p:tgtEl>
                                          <p:spTgt spid="32"/>
                                        </p:tgtEl>
                                        <p:attrNameLst>
                                          <p:attrName>ppt_h</p:attrName>
                                        </p:attrNameLst>
                                      </p:cBhvr>
                                      <p:tavLst>
                                        <p:tav tm="0">
                                          <p:val>
                                            <p:fltVal val="0"/>
                                          </p:val>
                                        </p:tav>
                                        <p:tav tm="100000">
                                          <p:val>
                                            <p:strVal val="#ppt_h"/>
                                          </p:val>
                                        </p:tav>
                                      </p:tavLst>
                                    </p:anim>
                                    <p:animEffect transition="in" filter="fade">
                                      <p:cBhvr>
                                        <p:cTn id="71" dur="500"/>
                                        <p:tgtEl>
                                          <p:spTgt spid="32"/>
                                        </p:tgtEl>
                                      </p:cBhvr>
                                    </p:animEffect>
                                  </p:childTnLst>
                                </p:cTn>
                              </p:par>
                            </p:childTnLst>
                          </p:cTn>
                        </p:par>
                        <p:par>
                          <p:cTn id="72" fill="hold">
                            <p:stCondLst>
                              <p:cond delay="6500"/>
                            </p:stCondLst>
                            <p:childTnLst>
                              <p:par>
                                <p:cTn id="73" presetID="22" presetClass="entr" presetSubtype="8" fill="hold" grpId="0"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8" grpId="0" animBg="1"/>
      <p:bldP spid="29" grpId="0" animBg="1"/>
      <p:bldP spid="30" grpId="0" animBg="1"/>
      <p:bldP spid="31" grpId="0" animBg="1"/>
      <p:bldP spid="32" grpId="0" animBg="1"/>
      <p:bldP spid="33" grpId="0"/>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AutoShape 8"/>
          <p:cNvSpPr>
            <a:spLocks noChangeArrowheads="1"/>
          </p:cNvSpPr>
          <p:nvPr/>
        </p:nvSpPr>
        <p:spPr bwMode="auto">
          <a:xfrm>
            <a:off x="2890482" y="5328685"/>
            <a:ext cx="6354545" cy="846146"/>
          </a:xfrm>
          <a:prstGeom prst="roundRect">
            <a:avLst>
              <a:gd name="adj" fmla="val 7333"/>
            </a:avLst>
          </a:prstGeom>
          <a:solidFill>
            <a:srgbClr val="FEEA00"/>
          </a:solidFill>
          <a:ln w="38100">
            <a:noFill/>
            <a:round/>
          </a:ln>
          <a:effectLst/>
        </p:spPr>
        <p:txBody>
          <a:bodyPr lIns="118297" tIns="59149" rIns="118297" bIns="59149" anchor="ctr"/>
          <a:lstStyle/>
          <a:p>
            <a:pPr>
              <a:defRPr/>
            </a:pPr>
            <a:endParaRPr lang="zh-CN" altLang="en-US" sz="2160" kern="0">
              <a:solidFill>
                <a:sysClr val="windowText" lastClr="000000"/>
              </a:solidFill>
            </a:endParaRPr>
          </a:p>
        </p:txBody>
      </p:sp>
      <p:sp>
        <p:nvSpPr>
          <p:cNvPr id="16" name="Freeform 23"/>
          <p:cNvSpPr/>
          <p:nvPr/>
        </p:nvSpPr>
        <p:spPr bwMode="auto">
          <a:xfrm>
            <a:off x="3652936" y="3707662"/>
            <a:ext cx="1950654" cy="1413202"/>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bg1">
              <a:lumMod val="75000"/>
            </a:schemeClr>
          </a:solidFill>
          <a:ln w="9525">
            <a:noFill/>
            <a:round/>
          </a:ln>
          <a:effectLst/>
        </p:spPr>
        <p:txBody>
          <a:bodyPr wrap="none" lIns="118297" tIns="59149" rIns="118297" bIns="59149" anchor="ctr"/>
          <a:lstStyle/>
          <a:p>
            <a:pPr>
              <a:defRPr/>
            </a:pPr>
            <a:endParaRPr lang="zh-CN" altLang="en-US" sz="2160" kern="0">
              <a:solidFill>
                <a:sysClr val="windowText" lastClr="000000"/>
              </a:solidFill>
            </a:endParaRPr>
          </a:p>
        </p:txBody>
      </p:sp>
      <p:grpSp>
        <p:nvGrpSpPr>
          <p:cNvPr id="17" name="组合 16"/>
          <p:cNvGrpSpPr/>
          <p:nvPr/>
        </p:nvGrpSpPr>
        <p:grpSpPr>
          <a:xfrm>
            <a:off x="2886375" y="2081307"/>
            <a:ext cx="1998278" cy="1626355"/>
            <a:chOff x="2025650" y="1289050"/>
            <a:chExt cx="1544563" cy="1257131"/>
          </a:xfrm>
          <a:solidFill>
            <a:schemeClr val="accent1">
              <a:lumMod val="75000"/>
            </a:schemeClr>
          </a:solidFill>
        </p:grpSpPr>
        <p:sp>
          <p:nvSpPr>
            <p:cNvPr id="18" name="AutoShape 10"/>
            <p:cNvSpPr>
              <a:spLocks noChangeArrowheads="1"/>
            </p:cNvSpPr>
            <p:nvPr/>
          </p:nvSpPr>
          <p:spPr bwMode="auto">
            <a:xfrm>
              <a:off x="2025650" y="1289050"/>
              <a:ext cx="1544563" cy="1257131"/>
            </a:xfrm>
            <a:prstGeom prst="roundRect">
              <a:avLst>
                <a:gd name="adj" fmla="val 7333"/>
              </a:avLst>
            </a:prstGeom>
            <a:gradFill>
              <a:gsLst>
                <a:gs pos="0">
                  <a:srgbClr val="2FC542"/>
                </a:gs>
                <a:gs pos="100000">
                  <a:srgbClr val="0B9522"/>
                </a:gs>
              </a:gsLst>
              <a:lin ang="3600000" scaled="0"/>
            </a:gradFill>
            <a:ln w="9525">
              <a:noFill/>
              <a:round/>
            </a:ln>
            <a:effectLst/>
          </p:spPr>
          <p:txBody>
            <a:bodyPr anchor="ctr"/>
            <a:lstStyle/>
            <a:p>
              <a:pPr>
                <a:defRPr/>
              </a:pPr>
              <a:endParaRPr lang="zh-CN" altLang="en-US" sz="2160" kern="0">
                <a:solidFill>
                  <a:sysClr val="windowText" lastClr="000000"/>
                </a:solidFill>
              </a:endParaRPr>
            </a:p>
          </p:txBody>
        </p:sp>
        <p:sp>
          <p:nvSpPr>
            <p:cNvPr id="19" name="Text Box 12"/>
            <p:cNvSpPr txBox="1">
              <a:spLocks noChangeArrowheads="1"/>
            </p:cNvSpPr>
            <p:nvPr/>
          </p:nvSpPr>
          <p:spPr bwMode="auto">
            <a:xfrm>
              <a:off x="2195736" y="1564104"/>
              <a:ext cx="1320165" cy="710313"/>
            </a:xfrm>
            <a:prstGeom prst="rect">
              <a:avLst/>
            </a:prstGeom>
            <a:noFill/>
            <a:ln w="9525">
              <a:noFill/>
              <a:miter lim="800000"/>
            </a:ln>
            <a:effectLst/>
          </p:spPr>
          <p:txBody>
            <a:bodyPr lIns="87089" tIns="43544" rIns="87089" bIns="43544">
              <a:spAutoFit/>
            </a:bodyPr>
            <a:lstStyle/>
            <a:p>
              <a:pPr>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a:p>
              <a:pPr>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a:p>
              <a:pPr>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sp>
        <p:nvSpPr>
          <p:cNvPr id="20" name="Freeform 24"/>
          <p:cNvSpPr/>
          <p:nvPr/>
        </p:nvSpPr>
        <p:spPr bwMode="auto">
          <a:xfrm>
            <a:off x="5888869" y="3707662"/>
            <a:ext cx="376326" cy="1413202"/>
          </a:xfrm>
          <a:custGeom>
            <a:avLst/>
            <a:gdLst>
              <a:gd name="T0" fmla="*/ 0 w 142"/>
              <a:gd name="T1" fmla="*/ 0 h 604"/>
              <a:gd name="T2" fmla="*/ 142 w 142"/>
              <a:gd name="T3" fmla="*/ 604 h 604"/>
            </a:gdLst>
            <a:ahLst/>
            <a:cxnLst>
              <a:cxn ang="0">
                <a:pos x="37" y="1"/>
              </a:cxn>
              <a:cxn ang="0">
                <a:pos x="45" y="472"/>
              </a:cxn>
              <a:cxn ang="0">
                <a:pos x="0" y="474"/>
              </a:cxn>
              <a:cxn ang="0">
                <a:pos x="72" y="604"/>
              </a:cxn>
              <a:cxn ang="0">
                <a:pos x="142" y="474"/>
              </a:cxn>
              <a:cxn ang="0">
                <a:pos x="100" y="474"/>
              </a:cxn>
              <a:cxn ang="0">
                <a:pos x="99" y="0"/>
              </a:cxn>
              <a:cxn ang="0">
                <a:pos x="37" y="1"/>
              </a:cxn>
            </a:cxnLst>
            <a:rect l="T0" t="T1" r="T2" b="T3"/>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w="9525">
            <a:noFill/>
            <a:round/>
          </a:ln>
          <a:effectLst/>
        </p:spPr>
        <p:txBody>
          <a:bodyPr wrap="none" lIns="118297" tIns="59149" rIns="118297" bIns="59149" anchor="ctr"/>
          <a:lstStyle/>
          <a:p>
            <a:pPr>
              <a:defRPr/>
            </a:pPr>
            <a:endParaRPr lang="zh-CN" altLang="en-US" sz="2160" kern="0">
              <a:solidFill>
                <a:sysClr val="windowText" lastClr="000000"/>
              </a:solidFill>
            </a:endParaRPr>
          </a:p>
        </p:txBody>
      </p:sp>
      <p:grpSp>
        <p:nvGrpSpPr>
          <p:cNvPr id="21" name="组合 20"/>
          <p:cNvGrpSpPr/>
          <p:nvPr/>
        </p:nvGrpSpPr>
        <p:grpSpPr>
          <a:xfrm>
            <a:off x="5071648" y="2081307"/>
            <a:ext cx="1998376" cy="1626355"/>
            <a:chOff x="3714750" y="1289050"/>
            <a:chExt cx="1544638" cy="1257131"/>
          </a:xfrm>
          <a:solidFill>
            <a:schemeClr val="accent1">
              <a:lumMod val="75000"/>
            </a:schemeClr>
          </a:solidFill>
        </p:grpSpPr>
        <p:sp>
          <p:nvSpPr>
            <p:cNvPr id="22" name="AutoShape 14"/>
            <p:cNvSpPr>
              <a:spLocks noChangeArrowheads="1"/>
            </p:cNvSpPr>
            <p:nvPr/>
          </p:nvSpPr>
          <p:spPr bwMode="auto">
            <a:xfrm>
              <a:off x="3714750" y="1289050"/>
              <a:ext cx="1544638" cy="1257131"/>
            </a:xfrm>
            <a:prstGeom prst="roundRect">
              <a:avLst>
                <a:gd name="adj" fmla="val 7333"/>
              </a:avLst>
            </a:prstGeom>
            <a:gradFill>
              <a:gsLst>
                <a:gs pos="0">
                  <a:srgbClr val="2FC542"/>
                </a:gs>
                <a:gs pos="100000">
                  <a:srgbClr val="0B9522"/>
                </a:gs>
              </a:gsLst>
              <a:lin ang="3600000" scaled="0"/>
            </a:gradFill>
            <a:ln w="9525">
              <a:noFill/>
              <a:round/>
            </a:ln>
            <a:effectLst/>
          </p:spPr>
          <p:txBody>
            <a:bodyPr anchor="ctr"/>
            <a:lstStyle/>
            <a:p>
              <a:pPr>
                <a:defRPr/>
              </a:pPr>
              <a:endParaRPr lang="zh-CN" altLang="en-US" sz="2160" kern="0">
                <a:solidFill>
                  <a:sysClr val="windowText" lastClr="000000"/>
                </a:solidFill>
              </a:endParaRPr>
            </a:p>
          </p:txBody>
        </p:sp>
        <p:sp>
          <p:nvSpPr>
            <p:cNvPr id="23" name="Text Box 16"/>
            <p:cNvSpPr txBox="1">
              <a:spLocks noChangeArrowheads="1"/>
            </p:cNvSpPr>
            <p:nvPr/>
          </p:nvSpPr>
          <p:spPr bwMode="auto">
            <a:xfrm>
              <a:off x="3899265" y="1563638"/>
              <a:ext cx="1320807" cy="710313"/>
            </a:xfrm>
            <a:prstGeom prst="rect">
              <a:avLst/>
            </a:prstGeom>
            <a:noFill/>
            <a:ln w="9525">
              <a:noFill/>
              <a:miter lim="800000"/>
            </a:ln>
            <a:effectLst/>
          </p:spPr>
          <p:txBody>
            <a:bodyPr lIns="87089" tIns="43544" rIns="87089" bIns="43544">
              <a:spAutoFit/>
            </a:bodyPr>
            <a:lstStyle/>
            <a:p>
              <a:pPr lvl="0">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sp>
        <p:nvSpPr>
          <p:cNvPr id="24" name="Freeform 25"/>
          <p:cNvSpPr/>
          <p:nvPr/>
        </p:nvSpPr>
        <p:spPr bwMode="auto">
          <a:xfrm flipH="1">
            <a:off x="6552459" y="3707662"/>
            <a:ext cx="1951699" cy="1413202"/>
          </a:xfrm>
          <a:custGeom>
            <a:avLst/>
            <a:gdLst>
              <a:gd name="T0" fmla="*/ 0 w 735"/>
              <a:gd name="T1" fmla="*/ 0 h 532"/>
              <a:gd name="T2" fmla="*/ 735 w 735"/>
              <a:gd name="T3" fmla="*/ 532 h 532"/>
            </a:gdLst>
            <a:ahLst/>
            <a:cxnLst>
              <a:cxn ang="0">
                <a:pos x="0" y="0"/>
              </a:cxn>
              <a:cxn ang="0">
                <a:pos x="382" y="202"/>
              </a:cxn>
              <a:cxn ang="0">
                <a:pos x="577" y="202"/>
              </a:cxn>
              <a:cxn ang="0">
                <a:pos x="637" y="249"/>
              </a:cxn>
              <a:cxn ang="0">
                <a:pos x="639" y="402"/>
              </a:cxn>
              <a:cxn ang="0">
                <a:pos x="598" y="400"/>
              </a:cxn>
              <a:cxn ang="0">
                <a:pos x="669" y="532"/>
              </a:cxn>
              <a:cxn ang="0">
                <a:pos x="735" y="402"/>
              </a:cxn>
              <a:cxn ang="0">
                <a:pos x="696" y="402"/>
              </a:cxn>
              <a:cxn ang="0">
                <a:pos x="694" y="226"/>
              </a:cxn>
              <a:cxn ang="0">
                <a:pos x="616" y="150"/>
              </a:cxn>
              <a:cxn ang="0">
                <a:pos x="335" y="149"/>
              </a:cxn>
              <a:cxn ang="0">
                <a:pos x="69" y="0"/>
              </a:cxn>
              <a:cxn ang="0">
                <a:pos x="0" y="0"/>
              </a:cxn>
            </a:cxnLst>
            <a:rect l="T0" t="T1" r="T2" b="T3"/>
            <a:pathLst>
              <a:path w="735" h="532">
                <a:moveTo>
                  <a:pt x="0" y="0"/>
                </a:moveTo>
                <a:cubicBezTo>
                  <a:pt x="0" y="0"/>
                  <a:pt x="85" y="216"/>
                  <a:pt x="382" y="202"/>
                </a:cubicBezTo>
                <a:cubicBezTo>
                  <a:pt x="479" y="202"/>
                  <a:pt x="577" y="202"/>
                  <a:pt x="577" y="202"/>
                </a:cubicBezTo>
                <a:cubicBezTo>
                  <a:pt x="577" y="202"/>
                  <a:pt x="639" y="201"/>
                  <a:pt x="637" y="249"/>
                </a:cubicBezTo>
                <a:cubicBezTo>
                  <a:pt x="638" y="325"/>
                  <a:pt x="639" y="402"/>
                  <a:pt x="639" y="402"/>
                </a:cubicBezTo>
                <a:lnTo>
                  <a:pt x="598" y="400"/>
                </a:lnTo>
                <a:lnTo>
                  <a:pt x="669" y="532"/>
                </a:lnTo>
                <a:lnTo>
                  <a:pt x="735" y="402"/>
                </a:lnTo>
                <a:lnTo>
                  <a:pt x="696" y="402"/>
                </a:lnTo>
                <a:cubicBezTo>
                  <a:pt x="696" y="402"/>
                  <a:pt x="695" y="314"/>
                  <a:pt x="694" y="226"/>
                </a:cubicBezTo>
                <a:cubicBezTo>
                  <a:pt x="687" y="160"/>
                  <a:pt x="616" y="150"/>
                  <a:pt x="616" y="150"/>
                </a:cubicBezTo>
                <a:cubicBezTo>
                  <a:pt x="556" y="137"/>
                  <a:pt x="473" y="153"/>
                  <a:pt x="335" y="149"/>
                </a:cubicBezTo>
                <a:cubicBezTo>
                  <a:pt x="110" y="126"/>
                  <a:pt x="69" y="0"/>
                  <a:pt x="69" y="0"/>
                </a:cubicBezTo>
                <a:lnTo>
                  <a:pt x="0" y="0"/>
                </a:lnTo>
                <a:close/>
              </a:path>
            </a:pathLst>
          </a:custGeom>
          <a:solidFill>
            <a:schemeClr val="bg1">
              <a:lumMod val="75000"/>
            </a:schemeClr>
          </a:solidFill>
          <a:ln w="9525">
            <a:noFill/>
            <a:round/>
          </a:ln>
          <a:effectLst/>
        </p:spPr>
        <p:txBody>
          <a:bodyPr wrap="none" lIns="118297" tIns="59149" rIns="118297" bIns="59149" anchor="ctr"/>
          <a:lstStyle/>
          <a:p>
            <a:pPr>
              <a:defRPr/>
            </a:pPr>
            <a:endParaRPr lang="zh-CN" altLang="en-US" sz="2160" kern="0">
              <a:solidFill>
                <a:sysClr val="windowText" lastClr="000000"/>
              </a:solidFill>
            </a:endParaRPr>
          </a:p>
        </p:txBody>
      </p:sp>
      <p:grpSp>
        <p:nvGrpSpPr>
          <p:cNvPr id="25" name="组合 24"/>
          <p:cNvGrpSpPr/>
          <p:nvPr/>
        </p:nvGrpSpPr>
        <p:grpSpPr>
          <a:xfrm>
            <a:off x="7247584" y="2081307"/>
            <a:ext cx="1995390" cy="1626355"/>
            <a:chOff x="5396633" y="1289050"/>
            <a:chExt cx="1542330" cy="1257131"/>
          </a:xfrm>
          <a:solidFill>
            <a:schemeClr val="accent1">
              <a:lumMod val="75000"/>
            </a:schemeClr>
          </a:solidFill>
        </p:grpSpPr>
        <p:sp>
          <p:nvSpPr>
            <p:cNvPr id="26" name="AutoShape 18"/>
            <p:cNvSpPr>
              <a:spLocks noChangeArrowheads="1"/>
            </p:cNvSpPr>
            <p:nvPr/>
          </p:nvSpPr>
          <p:spPr bwMode="auto">
            <a:xfrm>
              <a:off x="5396633" y="1289050"/>
              <a:ext cx="1542330" cy="1257131"/>
            </a:xfrm>
            <a:prstGeom prst="roundRect">
              <a:avLst>
                <a:gd name="adj" fmla="val 7333"/>
              </a:avLst>
            </a:prstGeom>
            <a:gradFill>
              <a:gsLst>
                <a:gs pos="0">
                  <a:srgbClr val="2FC542"/>
                </a:gs>
                <a:gs pos="100000">
                  <a:srgbClr val="0B9522"/>
                </a:gs>
              </a:gsLst>
              <a:lin ang="3600000" scaled="0"/>
            </a:gradFill>
            <a:ln w="9525">
              <a:noFill/>
              <a:round/>
            </a:ln>
            <a:effectLst/>
          </p:spPr>
          <p:txBody>
            <a:bodyPr anchor="ctr"/>
            <a:lstStyle/>
            <a:p>
              <a:pPr>
                <a:defRPr/>
              </a:pPr>
              <a:endParaRPr lang="zh-CN" altLang="en-US" sz="2160" kern="0">
                <a:solidFill>
                  <a:sysClr val="windowText" lastClr="000000"/>
                </a:solidFill>
              </a:endParaRPr>
            </a:p>
          </p:txBody>
        </p:sp>
        <p:sp>
          <p:nvSpPr>
            <p:cNvPr id="27" name="Text Box 20"/>
            <p:cNvSpPr txBox="1">
              <a:spLocks noChangeArrowheads="1"/>
            </p:cNvSpPr>
            <p:nvPr/>
          </p:nvSpPr>
          <p:spPr bwMode="auto">
            <a:xfrm>
              <a:off x="5556707" y="1564104"/>
              <a:ext cx="1319549" cy="710313"/>
            </a:xfrm>
            <a:prstGeom prst="rect">
              <a:avLst/>
            </a:prstGeom>
            <a:noFill/>
            <a:ln w="9525">
              <a:noFill/>
              <a:miter lim="800000"/>
            </a:ln>
            <a:effectLst/>
          </p:spPr>
          <p:txBody>
            <a:bodyPr lIns="87089" tIns="43544" rIns="87089" bIns="43544">
              <a:spAutoFit/>
            </a:bodyPr>
            <a:lstStyle/>
            <a:p>
              <a:pPr lvl="0">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a:p>
              <a:pPr lvl="0">
                <a:defRPr/>
              </a:pPr>
              <a:r>
                <a:rPr lang="zh-CN" altLang="en-US" kern="0" dirty="0">
                  <a:solidFill>
                    <a:srgbClr val="FFFFFF"/>
                  </a:solidFill>
                  <a:latin typeface="微软雅黑" panose="020B0503020204020204" pitchFamily="34" charset="-122"/>
                  <a:ea typeface="微软雅黑" panose="020B0503020204020204" pitchFamily="34" charset="-122"/>
                </a:rPr>
                <a:t>输入您的文字</a:t>
              </a:r>
              <a:endParaRPr lang="zh-CN" altLang="en-US" kern="0" dirty="0">
                <a:solidFill>
                  <a:srgbClr val="FFFFFF"/>
                </a:solidFill>
                <a:latin typeface="微软雅黑" panose="020B0503020204020204" pitchFamily="34" charset="-122"/>
                <a:ea typeface="微软雅黑" panose="020B0503020204020204" pitchFamily="34" charset="-122"/>
              </a:endParaRPr>
            </a:p>
          </p:txBody>
        </p:sp>
      </p:grpSp>
      <p:sp>
        <p:nvSpPr>
          <p:cNvPr id="28" name="Text Box 21"/>
          <p:cNvSpPr txBox="1">
            <a:spLocks noChangeArrowheads="1"/>
          </p:cNvSpPr>
          <p:nvPr/>
        </p:nvSpPr>
        <p:spPr bwMode="auto">
          <a:xfrm>
            <a:off x="4303653" y="5458153"/>
            <a:ext cx="3461021" cy="587249"/>
          </a:xfrm>
          <a:prstGeom prst="rect">
            <a:avLst/>
          </a:prstGeom>
          <a:noFill/>
          <a:ln w="9525">
            <a:noFill/>
            <a:miter lim="800000"/>
          </a:ln>
          <a:effectLst/>
        </p:spPr>
        <p:txBody>
          <a:bodyPr wrap="square" lIns="93890" tIns="46945" rIns="93890" bIns="46945">
            <a:spAutoFit/>
          </a:bodyPr>
          <a:lstStyle/>
          <a:p>
            <a:pPr algn="ctr">
              <a:defRPr/>
            </a:pPr>
            <a:r>
              <a:rPr lang="zh-CN" altLang="en-US" sz="3200" kern="0" dirty="0">
                <a:solidFill>
                  <a:srgbClr val="FFFFFF"/>
                </a:solidFill>
                <a:ea typeface="微软雅黑" panose="020B0503020204020204" pitchFamily="34" charset="-122"/>
              </a:rPr>
              <a:t>此处添加文本标题</a:t>
            </a:r>
            <a:endParaRPr lang="zh-CN" altLang="en-US" sz="3200" kern="0" dirty="0">
              <a:solidFill>
                <a:srgbClr val="FFFFFF"/>
              </a:solidFill>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47" presetClass="entr" presetSubtype="0"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anim calcmode="lin" valueType="num">
                                      <p:cBhvr>
                                        <p:cTn id="17" dur="500" fill="hold"/>
                                        <p:tgtEl>
                                          <p:spTgt spid="17"/>
                                        </p:tgtEl>
                                        <p:attrNameLst>
                                          <p:attrName>ppt_x</p:attrName>
                                        </p:attrNameLst>
                                      </p:cBhvr>
                                      <p:tavLst>
                                        <p:tav tm="0">
                                          <p:val>
                                            <p:strVal val="#ppt_x"/>
                                          </p:val>
                                        </p:tav>
                                        <p:tav tm="100000">
                                          <p:val>
                                            <p:strVal val="#ppt_x"/>
                                          </p:val>
                                        </p:tav>
                                      </p:tavLst>
                                    </p:anim>
                                    <p:anim calcmode="lin" valueType="num">
                                      <p:cBhvr>
                                        <p:cTn id="18" dur="500" fill="hold"/>
                                        <p:tgtEl>
                                          <p:spTgt spid="17"/>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anim calcmode="lin" valueType="num">
                                      <p:cBhvr>
                                        <p:cTn id="22" dur="500" fill="hold"/>
                                        <p:tgtEl>
                                          <p:spTgt spid="21"/>
                                        </p:tgtEl>
                                        <p:attrNameLst>
                                          <p:attrName>ppt_x</p:attrName>
                                        </p:attrNameLst>
                                      </p:cBhvr>
                                      <p:tavLst>
                                        <p:tav tm="0">
                                          <p:val>
                                            <p:strVal val="#ppt_x"/>
                                          </p:val>
                                        </p:tav>
                                        <p:tav tm="100000">
                                          <p:val>
                                            <p:strVal val="#ppt_x"/>
                                          </p:val>
                                        </p:tav>
                                      </p:tavLst>
                                    </p:anim>
                                    <p:anim calcmode="lin" valueType="num">
                                      <p:cBhvr>
                                        <p:cTn id="23" dur="500" fill="hold"/>
                                        <p:tgtEl>
                                          <p:spTgt spid="21"/>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60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anim calcmode="lin" valueType="num">
                                      <p:cBhvr>
                                        <p:cTn id="27" dur="500" fill="hold"/>
                                        <p:tgtEl>
                                          <p:spTgt spid="25"/>
                                        </p:tgtEl>
                                        <p:attrNameLst>
                                          <p:attrName>ppt_x</p:attrName>
                                        </p:attrNameLst>
                                      </p:cBhvr>
                                      <p:tavLst>
                                        <p:tav tm="0">
                                          <p:val>
                                            <p:strVal val="#ppt_x"/>
                                          </p:val>
                                        </p:tav>
                                        <p:tav tm="100000">
                                          <p:val>
                                            <p:strVal val="#ppt_x"/>
                                          </p:val>
                                        </p:tav>
                                      </p:tavLst>
                                    </p:anim>
                                    <p:anim calcmode="lin" valueType="num">
                                      <p:cBhvr>
                                        <p:cTn id="28" dur="500" fill="hold"/>
                                        <p:tgtEl>
                                          <p:spTgt spid="25"/>
                                        </p:tgtEl>
                                        <p:attrNameLst>
                                          <p:attrName>ppt_y</p:attrName>
                                        </p:attrNameLst>
                                      </p:cBhvr>
                                      <p:tavLst>
                                        <p:tav tm="0">
                                          <p:val>
                                            <p:strVal val="#ppt_y-.1"/>
                                          </p:val>
                                        </p:tav>
                                        <p:tav tm="100000">
                                          <p:val>
                                            <p:strVal val="#ppt_y"/>
                                          </p:val>
                                        </p:tav>
                                      </p:tavLst>
                                    </p:anim>
                                  </p:childTnLst>
                                </p:cTn>
                              </p:par>
                            </p:childTnLst>
                          </p:cTn>
                        </p:par>
                        <p:par>
                          <p:cTn id="29" fill="hold">
                            <p:stCondLst>
                              <p:cond delay="1000"/>
                            </p:stCondLst>
                            <p:childTnLst>
                              <p:par>
                                <p:cTn id="30" presetID="22" presetClass="entr" presetSubtype="1"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wipe(up)">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20" grpId="0" animBg="1"/>
      <p:bldP spid="24" grpId="0" animBg="1"/>
      <p:bldP spid="28"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6"/>
          <p:cNvSpPr/>
          <p:nvPr/>
        </p:nvSpPr>
        <p:spPr bwMode="auto">
          <a:xfrm>
            <a:off x="3524524" y="3388014"/>
            <a:ext cx="2382637" cy="1575991"/>
          </a:xfrm>
          <a:custGeom>
            <a:avLst/>
            <a:gdLst/>
            <a:ahLst/>
            <a:cxnLst>
              <a:cxn ang="0">
                <a:pos x="0" y="40"/>
              </a:cxn>
              <a:cxn ang="0">
                <a:pos x="40" y="0"/>
              </a:cxn>
              <a:cxn ang="0">
                <a:pos x="452" y="0"/>
              </a:cxn>
              <a:cxn ang="0">
                <a:pos x="667" y="221"/>
              </a:cxn>
              <a:cxn ang="0">
                <a:pos x="452" y="441"/>
              </a:cxn>
              <a:cxn ang="0">
                <a:pos x="40" y="441"/>
              </a:cxn>
              <a:cxn ang="0">
                <a:pos x="0" y="401"/>
              </a:cxn>
              <a:cxn ang="0">
                <a:pos x="0" y="40"/>
              </a:cxn>
            </a:cxnLst>
            <a:rect l="0" t="0" r="r" b="b"/>
            <a:pathLst>
              <a:path w="667" h="441">
                <a:moveTo>
                  <a:pt x="0" y="40"/>
                </a:moveTo>
                <a:cubicBezTo>
                  <a:pt x="0" y="13"/>
                  <a:pt x="13" y="0"/>
                  <a:pt x="40" y="0"/>
                </a:cubicBezTo>
                <a:cubicBezTo>
                  <a:pt x="452" y="0"/>
                  <a:pt x="452" y="0"/>
                  <a:pt x="452" y="0"/>
                </a:cubicBezTo>
                <a:cubicBezTo>
                  <a:pt x="667" y="221"/>
                  <a:pt x="667" y="221"/>
                  <a:pt x="667" y="221"/>
                </a:cubicBezTo>
                <a:cubicBezTo>
                  <a:pt x="452" y="441"/>
                  <a:pt x="452" y="441"/>
                  <a:pt x="452" y="441"/>
                </a:cubicBezTo>
                <a:cubicBezTo>
                  <a:pt x="40" y="441"/>
                  <a:pt x="40" y="441"/>
                  <a:pt x="40" y="441"/>
                </a:cubicBezTo>
                <a:cubicBezTo>
                  <a:pt x="13" y="441"/>
                  <a:pt x="0" y="428"/>
                  <a:pt x="0" y="401"/>
                </a:cubicBezTo>
                <a:lnTo>
                  <a:pt x="0" y="40"/>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16" name="Freeform 5"/>
          <p:cNvSpPr/>
          <p:nvPr/>
        </p:nvSpPr>
        <p:spPr bwMode="auto">
          <a:xfrm>
            <a:off x="5305674" y="4392824"/>
            <a:ext cx="1580653" cy="2356992"/>
          </a:xfrm>
          <a:custGeom>
            <a:avLst/>
            <a:gdLst/>
            <a:ahLst/>
            <a:cxnLst>
              <a:cxn ang="0">
                <a:pos x="221" y="0"/>
              </a:cxn>
              <a:cxn ang="0">
                <a:pos x="442" y="208"/>
              </a:cxn>
              <a:cxn ang="0">
                <a:pos x="442" y="620"/>
              </a:cxn>
              <a:cxn ang="0">
                <a:pos x="402" y="660"/>
              </a:cxn>
              <a:cxn ang="0">
                <a:pos x="40" y="660"/>
              </a:cxn>
              <a:cxn ang="0">
                <a:pos x="0" y="620"/>
              </a:cxn>
              <a:cxn ang="0">
                <a:pos x="0" y="208"/>
              </a:cxn>
              <a:cxn ang="0">
                <a:pos x="221" y="0"/>
              </a:cxn>
            </a:cxnLst>
            <a:rect l="0" t="0" r="r" b="b"/>
            <a:pathLst>
              <a:path w="442" h="660">
                <a:moveTo>
                  <a:pt x="221" y="0"/>
                </a:moveTo>
                <a:cubicBezTo>
                  <a:pt x="442" y="208"/>
                  <a:pt x="442" y="208"/>
                  <a:pt x="442" y="208"/>
                </a:cubicBezTo>
                <a:cubicBezTo>
                  <a:pt x="442" y="620"/>
                  <a:pt x="442" y="620"/>
                  <a:pt x="442" y="620"/>
                </a:cubicBezTo>
                <a:cubicBezTo>
                  <a:pt x="442" y="646"/>
                  <a:pt x="428" y="660"/>
                  <a:pt x="402" y="660"/>
                </a:cubicBezTo>
                <a:cubicBezTo>
                  <a:pt x="40" y="660"/>
                  <a:pt x="40" y="660"/>
                  <a:pt x="40" y="660"/>
                </a:cubicBezTo>
                <a:cubicBezTo>
                  <a:pt x="13" y="660"/>
                  <a:pt x="0" y="646"/>
                  <a:pt x="0" y="620"/>
                </a:cubicBezTo>
                <a:cubicBezTo>
                  <a:pt x="0" y="208"/>
                  <a:pt x="0" y="208"/>
                  <a:pt x="0" y="208"/>
                </a:cubicBezTo>
                <a:lnTo>
                  <a:pt x="221" y="0"/>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17" name="Freeform 7"/>
          <p:cNvSpPr/>
          <p:nvPr/>
        </p:nvSpPr>
        <p:spPr bwMode="auto">
          <a:xfrm>
            <a:off x="5305674" y="1604533"/>
            <a:ext cx="1580653" cy="2345336"/>
          </a:xfrm>
          <a:custGeom>
            <a:avLst/>
            <a:gdLst/>
            <a:ahLst/>
            <a:cxnLst>
              <a:cxn ang="0">
                <a:pos x="402" y="0"/>
              </a:cxn>
              <a:cxn ang="0">
                <a:pos x="442" y="40"/>
              </a:cxn>
              <a:cxn ang="0">
                <a:pos x="442" y="452"/>
              </a:cxn>
              <a:cxn ang="0">
                <a:pos x="219" y="656"/>
              </a:cxn>
              <a:cxn ang="0">
                <a:pos x="0" y="452"/>
              </a:cxn>
              <a:cxn ang="0">
                <a:pos x="0" y="40"/>
              </a:cxn>
              <a:cxn ang="0">
                <a:pos x="40" y="0"/>
              </a:cxn>
              <a:cxn ang="0">
                <a:pos x="402" y="0"/>
              </a:cxn>
            </a:cxnLst>
            <a:rect l="0" t="0" r="r" b="b"/>
            <a:pathLst>
              <a:path w="442" h="656">
                <a:moveTo>
                  <a:pt x="402" y="0"/>
                </a:moveTo>
                <a:cubicBezTo>
                  <a:pt x="428" y="0"/>
                  <a:pt x="442" y="13"/>
                  <a:pt x="442" y="40"/>
                </a:cubicBezTo>
                <a:cubicBezTo>
                  <a:pt x="442" y="452"/>
                  <a:pt x="442" y="452"/>
                  <a:pt x="442" y="452"/>
                </a:cubicBezTo>
                <a:cubicBezTo>
                  <a:pt x="219" y="656"/>
                  <a:pt x="219" y="656"/>
                  <a:pt x="219" y="656"/>
                </a:cubicBezTo>
                <a:cubicBezTo>
                  <a:pt x="0" y="452"/>
                  <a:pt x="0" y="452"/>
                  <a:pt x="0" y="452"/>
                </a:cubicBezTo>
                <a:cubicBezTo>
                  <a:pt x="0" y="40"/>
                  <a:pt x="0" y="40"/>
                  <a:pt x="0" y="40"/>
                </a:cubicBezTo>
                <a:cubicBezTo>
                  <a:pt x="0" y="13"/>
                  <a:pt x="13" y="0"/>
                  <a:pt x="40" y="0"/>
                </a:cubicBezTo>
                <a:lnTo>
                  <a:pt x="402" y="0"/>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18" name="Freeform 8"/>
          <p:cNvSpPr/>
          <p:nvPr/>
        </p:nvSpPr>
        <p:spPr bwMode="auto">
          <a:xfrm>
            <a:off x="6266188" y="3388014"/>
            <a:ext cx="2401288" cy="1575991"/>
          </a:xfrm>
          <a:custGeom>
            <a:avLst/>
            <a:gdLst/>
            <a:ahLst/>
            <a:cxnLst>
              <a:cxn ang="0">
                <a:pos x="632" y="0"/>
              </a:cxn>
              <a:cxn ang="0">
                <a:pos x="672" y="40"/>
              </a:cxn>
              <a:cxn ang="0">
                <a:pos x="672" y="401"/>
              </a:cxn>
              <a:cxn ang="0">
                <a:pos x="632" y="441"/>
              </a:cxn>
              <a:cxn ang="0">
                <a:pos x="220" y="441"/>
              </a:cxn>
              <a:cxn ang="0">
                <a:pos x="0" y="221"/>
              </a:cxn>
              <a:cxn ang="0">
                <a:pos x="220" y="0"/>
              </a:cxn>
              <a:cxn ang="0">
                <a:pos x="632" y="0"/>
              </a:cxn>
            </a:cxnLst>
            <a:rect l="0" t="0" r="r" b="b"/>
            <a:pathLst>
              <a:path w="672" h="441">
                <a:moveTo>
                  <a:pt x="632" y="0"/>
                </a:moveTo>
                <a:cubicBezTo>
                  <a:pt x="658" y="0"/>
                  <a:pt x="672" y="13"/>
                  <a:pt x="672" y="40"/>
                </a:cubicBezTo>
                <a:cubicBezTo>
                  <a:pt x="672" y="401"/>
                  <a:pt x="672" y="401"/>
                  <a:pt x="672" y="401"/>
                </a:cubicBezTo>
                <a:cubicBezTo>
                  <a:pt x="672" y="428"/>
                  <a:pt x="658" y="441"/>
                  <a:pt x="632" y="441"/>
                </a:cubicBezTo>
                <a:cubicBezTo>
                  <a:pt x="220" y="441"/>
                  <a:pt x="220" y="441"/>
                  <a:pt x="220" y="441"/>
                </a:cubicBezTo>
                <a:cubicBezTo>
                  <a:pt x="0" y="221"/>
                  <a:pt x="0" y="221"/>
                  <a:pt x="0" y="221"/>
                </a:cubicBezTo>
                <a:cubicBezTo>
                  <a:pt x="220" y="0"/>
                  <a:pt x="220" y="0"/>
                  <a:pt x="220" y="0"/>
                </a:cubicBezTo>
                <a:lnTo>
                  <a:pt x="632" y="0"/>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19" name="Freeform 27"/>
          <p:cNvSpPr/>
          <p:nvPr/>
        </p:nvSpPr>
        <p:spPr>
          <a:xfrm>
            <a:off x="7547146" y="3348975"/>
            <a:ext cx="1341437" cy="1341437"/>
          </a:xfrm>
          <a:custGeom>
            <a:avLst/>
            <a:gdLst>
              <a:gd name="connsiteX0" fmla="*/ 0 w 1006078"/>
              <a:gd name="connsiteY0" fmla="*/ 0 h 1006078"/>
              <a:gd name="connsiteX1" fmla="*/ 1006078 w 1006078"/>
              <a:gd name="connsiteY1" fmla="*/ 0 h 1006078"/>
              <a:gd name="connsiteX2" fmla="*/ 1006078 w 1006078"/>
              <a:gd name="connsiteY2" fmla="*/ 1006078 h 1006078"/>
              <a:gd name="connsiteX3" fmla="*/ 0 w 1006078"/>
              <a:gd name="connsiteY3" fmla="*/ 1006078 h 1006078"/>
              <a:gd name="connsiteX4" fmla="*/ 0 w 1006078"/>
              <a:gd name="connsiteY4" fmla="*/ 0 h 10060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6078" h="1006078">
                <a:moveTo>
                  <a:pt x="0" y="0"/>
                </a:moveTo>
                <a:lnTo>
                  <a:pt x="1006078" y="0"/>
                </a:lnTo>
                <a:lnTo>
                  <a:pt x="1006078" y="1006078"/>
                </a:lnTo>
                <a:lnTo>
                  <a:pt x="0" y="100607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50800" tIns="50800" rIns="50800" bIns="50800" numCol="1" spcCol="1270" anchor="ctr" anchorCtr="0">
            <a:noAutofit/>
          </a:bodyPr>
          <a:lstStyle/>
          <a:p>
            <a:pPr algn="ctr" defTabSz="1777365">
              <a:lnSpc>
                <a:spcPct val="90000"/>
              </a:lnSpc>
              <a:spcBef>
                <a:spcPct val="0"/>
              </a:spcBef>
              <a:spcAft>
                <a:spcPct val="35000"/>
              </a:spcAft>
            </a:pPr>
            <a:endParaRPr lang="en-US" sz="4000"/>
          </a:p>
        </p:txBody>
      </p:sp>
      <p:sp>
        <p:nvSpPr>
          <p:cNvPr id="20" name="Freeform 5"/>
          <p:cNvSpPr/>
          <p:nvPr/>
        </p:nvSpPr>
        <p:spPr bwMode="auto">
          <a:xfrm>
            <a:off x="4103339" y="5086354"/>
            <a:ext cx="829028" cy="994833"/>
          </a:xfrm>
          <a:custGeom>
            <a:avLst/>
            <a:gdLst/>
            <a:ahLst/>
            <a:cxnLst>
              <a:cxn ang="0">
                <a:pos x="248" y="158"/>
              </a:cxn>
              <a:cxn ang="0">
                <a:pos x="248" y="160"/>
              </a:cxn>
              <a:cxn ang="0">
                <a:pos x="250" y="192"/>
              </a:cxn>
              <a:cxn ang="0">
                <a:pos x="321" y="335"/>
              </a:cxn>
              <a:cxn ang="0">
                <a:pos x="437" y="401"/>
              </a:cxn>
              <a:cxn ang="0">
                <a:pos x="496" y="408"/>
              </a:cxn>
              <a:cxn ang="0">
                <a:pos x="496" y="595"/>
              </a:cxn>
              <a:cxn ang="0">
                <a:pos x="430" y="591"/>
              </a:cxn>
              <a:cxn ang="0">
                <a:pos x="189" y="468"/>
              </a:cxn>
              <a:cxn ang="0">
                <a:pos x="62" y="192"/>
              </a:cxn>
              <a:cxn ang="0">
                <a:pos x="61" y="160"/>
              </a:cxn>
              <a:cxn ang="0">
                <a:pos x="61" y="158"/>
              </a:cxn>
              <a:cxn ang="0">
                <a:pos x="0" y="158"/>
              </a:cxn>
              <a:cxn ang="0">
                <a:pos x="157" y="0"/>
              </a:cxn>
              <a:cxn ang="0">
                <a:pos x="313" y="158"/>
              </a:cxn>
              <a:cxn ang="0">
                <a:pos x="248" y="158"/>
              </a:cxn>
            </a:cxnLst>
            <a:rect l="0" t="0" r="r" b="b"/>
            <a:pathLst>
              <a:path w="496" h="595">
                <a:moveTo>
                  <a:pt x="248" y="158"/>
                </a:moveTo>
                <a:cubicBezTo>
                  <a:pt x="248" y="158"/>
                  <a:pt x="248" y="159"/>
                  <a:pt x="248" y="160"/>
                </a:cubicBezTo>
                <a:cubicBezTo>
                  <a:pt x="248" y="171"/>
                  <a:pt x="249" y="182"/>
                  <a:pt x="250" y="192"/>
                </a:cubicBezTo>
                <a:cubicBezTo>
                  <a:pt x="257" y="247"/>
                  <a:pt x="281" y="295"/>
                  <a:pt x="321" y="335"/>
                </a:cubicBezTo>
                <a:cubicBezTo>
                  <a:pt x="355" y="369"/>
                  <a:pt x="393" y="391"/>
                  <a:pt x="437" y="401"/>
                </a:cubicBezTo>
                <a:cubicBezTo>
                  <a:pt x="456" y="406"/>
                  <a:pt x="475" y="408"/>
                  <a:pt x="496" y="408"/>
                </a:cubicBezTo>
                <a:cubicBezTo>
                  <a:pt x="496" y="595"/>
                  <a:pt x="496" y="595"/>
                  <a:pt x="496" y="595"/>
                </a:cubicBezTo>
                <a:cubicBezTo>
                  <a:pt x="474" y="595"/>
                  <a:pt x="452" y="594"/>
                  <a:pt x="430" y="591"/>
                </a:cubicBezTo>
                <a:cubicBezTo>
                  <a:pt x="338" y="578"/>
                  <a:pt x="258" y="537"/>
                  <a:pt x="189" y="468"/>
                </a:cubicBezTo>
                <a:cubicBezTo>
                  <a:pt x="112" y="390"/>
                  <a:pt x="69" y="299"/>
                  <a:pt x="62" y="192"/>
                </a:cubicBezTo>
                <a:cubicBezTo>
                  <a:pt x="61" y="182"/>
                  <a:pt x="61" y="171"/>
                  <a:pt x="61" y="160"/>
                </a:cubicBezTo>
                <a:cubicBezTo>
                  <a:pt x="61" y="159"/>
                  <a:pt x="61" y="158"/>
                  <a:pt x="61" y="158"/>
                </a:cubicBezTo>
                <a:cubicBezTo>
                  <a:pt x="0" y="158"/>
                  <a:pt x="0" y="158"/>
                  <a:pt x="0" y="158"/>
                </a:cubicBezTo>
                <a:cubicBezTo>
                  <a:pt x="157" y="0"/>
                  <a:pt x="157" y="0"/>
                  <a:pt x="157" y="0"/>
                </a:cubicBezTo>
                <a:cubicBezTo>
                  <a:pt x="313" y="158"/>
                  <a:pt x="313" y="158"/>
                  <a:pt x="313" y="158"/>
                </a:cubicBezTo>
                <a:lnTo>
                  <a:pt x="248" y="158"/>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1" name="Freeform 6"/>
          <p:cNvSpPr/>
          <p:nvPr/>
        </p:nvSpPr>
        <p:spPr bwMode="auto">
          <a:xfrm>
            <a:off x="7080451" y="5214572"/>
            <a:ext cx="997652" cy="831143"/>
          </a:xfrm>
          <a:custGeom>
            <a:avLst/>
            <a:gdLst/>
            <a:ahLst/>
            <a:cxnLst>
              <a:cxn ang="0">
                <a:pos x="403" y="61"/>
              </a:cxn>
              <a:cxn ang="0">
                <a:pos x="410" y="2"/>
              </a:cxn>
              <a:cxn ang="0">
                <a:pos x="410" y="0"/>
              </a:cxn>
              <a:cxn ang="0">
                <a:pos x="597" y="0"/>
              </a:cxn>
              <a:cxn ang="0">
                <a:pos x="597" y="2"/>
              </a:cxn>
              <a:cxn ang="0">
                <a:pos x="592" y="68"/>
              </a:cxn>
              <a:cxn ang="0">
                <a:pos x="469" y="310"/>
              </a:cxn>
              <a:cxn ang="0">
                <a:pos x="161" y="437"/>
              </a:cxn>
              <a:cxn ang="0">
                <a:pos x="160" y="437"/>
              </a:cxn>
              <a:cxn ang="0">
                <a:pos x="160" y="497"/>
              </a:cxn>
              <a:cxn ang="0">
                <a:pos x="0" y="341"/>
              </a:cxn>
              <a:cxn ang="0">
                <a:pos x="160" y="185"/>
              </a:cxn>
              <a:cxn ang="0">
                <a:pos x="160" y="250"/>
              </a:cxn>
              <a:cxn ang="0">
                <a:pos x="161" y="250"/>
              </a:cxn>
              <a:cxn ang="0">
                <a:pos x="337" y="177"/>
              </a:cxn>
              <a:cxn ang="0">
                <a:pos x="403" y="61"/>
              </a:cxn>
            </a:cxnLst>
            <a:rect l="0" t="0" r="r" b="b"/>
            <a:pathLst>
              <a:path w="597" h="497">
                <a:moveTo>
                  <a:pt x="403" y="61"/>
                </a:moveTo>
                <a:cubicBezTo>
                  <a:pt x="408" y="42"/>
                  <a:pt x="410" y="22"/>
                  <a:pt x="410" y="2"/>
                </a:cubicBezTo>
                <a:cubicBezTo>
                  <a:pt x="410" y="1"/>
                  <a:pt x="410" y="0"/>
                  <a:pt x="410" y="0"/>
                </a:cubicBezTo>
                <a:cubicBezTo>
                  <a:pt x="597" y="0"/>
                  <a:pt x="597" y="0"/>
                  <a:pt x="597" y="0"/>
                </a:cubicBezTo>
                <a:cubicBezTo>
                  <a:pt x="597" y="0"/>
                  <a:pt x="597" y="1"/>
                  <a:pt x="597" y="2"/>
                </a:cubicBezTo>
                <a:cubicBezTo>
                  <a:pt x="597" y="24"/>
                  <a:pt x="595" y="46"/>
                  <a:pt x="592" y="68"/>
                </a:cubicBezTo>
                <a:cubicBezTo>
                  <a:pt x="579" y="160"/>
                  <a:pt x="538" y="241"/>
                  <a:pt x="469" y="310"/>
                </a:cubicBezTo>
                <a:cubicBezTo>
                  <a:pt x="384" y="395"/>
                  <a:pt x="281" y="437"/>
                  <a:pt x="161" y="437"/>
                </a:cubicBezTo>
                <a:cubicBezTo>
                  <a:pt x="161" y="437"/>
                  <a:pt x="160" y="437"/>
                  <a:pt x="160" y="437"/>
                </a:cubicBezTo>
                <a:cubicBezTo>
                  <a:pt x="160" y="497"/>
                  <a:pt x="160" y="497"/>
                  <a:pt x="160" y="497"/>
                </a:cubicBezTo>
                <a:cubicBezTo>
                  <a:pt x="0" y="341"/>
                  <a:pt x="0" y="341"/>
                  <a:pt x="0" y="341"/>
                </a:cubicBezTo>
                <a:cubicBezTo>
                  <a:pt x="160" y="185"/>
                  <a:pt x="160" y="185"/>
                  <a:pt x="160" y="185"/>
                </a:cubicBezTo>
                <a:cubicBezTo>
                  <a:pt x="160" y="250"/>
                  <a:pt x="160" y="250"/>
                  <a:pt x="160" y="250"/>
                </a:cubicBezTo>
                <a:cubicBezTo>
                  <a:pt x="160" y="250"/>
                  <a:pt x="161" y="250"/>
                  <a:pt x="161" y="250"/>
                </a:cubicBezTo>
                <a:cubicBezTo>
                  <a:pt x="230" y="250"/>
                  <a:pt x="288" y="226"/>
                  <a:pt x="337" y="177"/>
                </a:cubicBezTo>
                <a:cubicBezTo>
                  <a:pt x="371" y="143"/>
                  <a:pt x="393" y="104"/>
                  <a:pt x="403" y="61"/>
                </a:cubicBez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2" name="Freeform 7"/>
          <p:cNvSpPr/>
          <p:nvPr/>
        </p:nvSpPr>
        <p:spPr bwMode="auto">
          <a:xfrm>
            <a:off x="7261194" y="2245913"/>
            <a:ext cx="831849" cy="998360"/>
          </a:xfrm>
          <a:custGeom>
            <a:avLst/>
            <a:gdLst/>
            <a:ahLst/>
            <a:cxnLst>
              <a:cxn ang="0">
                <a:pos x="67" y="5"/>
              </a:cxn>
              <a:cxn ang="0">
                <a:pos x="309" y="129"/>
              </a:cxn>
              <a:cxn ang="0">
                <a:pos x="437" y="435"/>
              </a:cxn>
              <a:cxn ang="0">
                <a:pos x="498" y="435"/>
              </a:cxn>
              <a:cxn ang="0">
                <a:pos x="341" y="597"/>
              </a:cxn>
              <a:cxn ang="0">
                <a:pos x="184" y="435"/>
              </a:cxn>
              <a:cxn ang="0">
                <a:pos x="250" y="435"/>
              </a:cxn>
              <a:cxn ang="0">
                <a:pos x="177" y="261"/>
              </a:cxn>
              <a:cxn ang="0">
                <a:pos x="60" y="194"/>
              </a:cxn>
              <a:cxn ang="0">
                <a:pos x="1" y="188"/>
              </a:cxn>
              <a:cxn ang="0">
                <a:pos x="0" y="188"/>
              </a:cxn>
              <a:cxn ang="0">
                <a:pos x="0" y="0"/>
              </a:cxn>
              <a:cxn ang="0">
                <a:pos x="1" y="0"/>
              </a:cxn>
              <a:cxn ang="0">
                <a:pos x="67" y="5"/>
              </a:cxn>
            </a:cxnLst>
            <a:rect l="0" t="0" r="r" b="b"/>
            <a:pathLst>
              <a:path w="498" h="597">
                <a:moveTo>
                  <a:pt x="67" y="5"/>
                </a:moveTo>
                <a:cubicBezTo>
                  <a:pt x="159" y="18"/>
                  <a:pt x="240" y="59"/>
                  <a:pt x="309" y="129"/>
                </a:cubicBezTo>
                <a:cubicBezTo>
                  <a:pt x="394" y="213"/>
                  <a:pt x="436" y="315"/>
                  <a:pt x="437" y="435"/>
                </a:cubicBezTo>
                <a:cubicBezTo>
                  <a:pt x="498" y="435"/>
                  <a:pt x="498" y="435"/>
                  <a:pt x="498" y="435"/>
                </a:cubicBezTo>
                <a:cubicBezTo>
                  <a:pt x="341" y="597"/>
                  <a:pt x="341" y="597"/>
                  <a:pt x="341" y="597"/>
                </a:cubicBezTo>
                <a:cubicBezTo>
                  <a:pt x="184" y="435"/>
                  <a:pt x="184" y="435"/>
                  <a:pt x="184" y="435"/>
                </a:cubicBezTo>
                <a:cubicBezTo>
                  <a:pt x="250" y="435"/>
                  <a:pt x="250" y="435"/>
                  <a:pt x="250" y="435"/>
                </a:cubicBezTo>
                <a:cubicBezTo>
                  <a:pt x="249" y="367"/>
                  <a:pt x="225" y="309"/>
                  <a:pt x="177" y="261"/>
                </a:cubicBezTo>
                <a:cubicBezTo>
                  <a:pt x="143" y="227"/>
                  <a:pt x="104" y="205"/>
                  <a:pt x="60" y="194"/>
                </a:cubicBezTo>
                <a:cubicBezTo>
                  <a:pt x="41" y="190"/>
                  <a:pt x="21" y="188"/>
                  <a:pt x="1" y="188"/>
                </a:cubicBezTo>
                <a:cubicBezTo>
                  <a:pt x="1" y="188"/>
                  <a:pt x="0" y="188"/>
                  <a:pt x="0" y="188"/>
                </a:cubicBezTo>
                <a:cubicBezTo>
                  <a:pt x="0" y="0"/>
                  <a:pt x="0" y="0"/>
                  <a:pt x="0" y="0"/>
                </a:cubicBezTo>
                <a:cubicBezTo>
                  <a:pt x="0" y="0"/>
                  <a:pt x="1" y="0"/>
                  <a:pt x="1" y="0"/>
                </a:cubicBezTo>
                <a:cubicBezTo>
                  <a:pt x="24" y="0"/>
                  <a:pt x="46" y="2"/>
                  <a:pt x="67" y="5"/>
                </a:cubicBez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3" name="Freeform 8"/>
          <p:cNvSpPr>
            <a:spLocks noEditPoints="1"/>
          </p:cNvSpPr>
          <p:nvPr/>
        </p:nvSpPr>
        <p:spPr bwMode="auto">
          <a:xfrm>
            <a:off x="4098958" y="2234884"/>
            <a:ext cx="994831" cy="829027"/>
          </a:xfrm>
          <a:custGeom>
            <a:avLst/>
            <a:gdLst/>
            <a:ahLst/>
            <a:cxnLst>
              <a:cxn ang="0">
                <a:pos x="96" y="338"/>
              </a:cxn>
              <a:cxn ang="0">
                <a:pos x="95" y="338"/>
              </a:cxn>
              <a:cxn ang="0">
                <a:pos x="96" y="338"/>
              </a:cxn>
              <a:cxn ang="0">
                <a:pos x="435" y="0"/>
              </a:cxn>
              <a:cxn ang="0">
                <a:pos x="595" y="157"/>
              </a:cxn>
              <a:cxn ang="0">
                <a:pos x="435" y="314"/>
              </a:cxn>
              <a:cxn ang="0">
                <a:pos x="435" y="249"/>
              </a:cxn>
              <a:cxn ang="0">
                <a:pos x="260" y="322"/>
              </a:cxn>
              <a:cxn ang="0">
                <a:pos x="194" y="437"/>
              </a:cxn>
              <a:cxn ang="0">
                <a:pos x="187" y="496"/>
              </a:cxn>
              <a:cxn ang="0">
                <a:pos x="0" y="496"/>
              </a:cxn>
              <a:cxn ang="0">
                <a:pos x="5" y="429"/>
              </a:cxn>
              <a:cxn ang="0">
                <a:pos x="128" y="190"/>
              </a:cxn>
              <a:cxn ang="0">
                <a:pos x="435" y="61"/>
              </a:cxn>
              <a:cxn ang="0">
                <a:pos x="435" y="0"/>
              </a:cxn>
            </a:cxnLst>
            <a:rect l="0" t="0" r="r" b="b"/>
            <a:pathLst>
              <a:path w="595" h="496">
                <a:moveTo>
                  <a:pt x="96" y="338"/>
                </a:moveTo>
                <a:cubicBezTo>
                  <a:pt x="96" y="338"/>
                  <a:pt x="95" y="338"/>
                  <a:pt x="95" y="338"/>
                </a:cubicBezTo>
                <a:cubicBezTo>
                  <a:pt x="96" y="338"/>
                  <a:pt x="96" y="338"/>
                  <a:pt x="96" y="338"/>
                </a:cubicBezTo>
                <a:close/>
                <a:moveTo>
                  <a:pt x="435" y="0"/>
                </a:moveTo>
                <a:cubicBezTo>
                  <a:pt x="595" y="157"/>
                  <a:pt x="595" y="157"/>
                  <a:pt x="595" y="157"/>
                </a:cubicBezTo>
                <a:cubicBezTo>
                  <a:pt x="435" y="314"/>
                  <a:pt x="435" y="314"/>
                  <a:pt x="435" y="314"/>
                </a:cubicBezTo>
                <a:cubicBezTo>
                  <a:pt x="435" y="249"/>
                  <a:pt x="435" y="249"/>
                  <a:pt x="435" y="249"/>
                </a:cubicBezTo>
                <a:cubicBezTo>
                  <a:pt x="367" y="249"/>
                  <a:pt x="309" y="273"/>
                  <a:pt x="260" y="322"/>
                </a:cubicBezTo>
                <a:cubicBezTo>
                  <a:pt x="227" y="356"/>
                  <a:pt x="204" y="394"/>
                  <a:pt x="194" y="437"/>
                </a:cubicBezTo>
                <a:cubicBezTo>
                  <a:pt x="190" y="456"/>
                  <a:pt x="187" y="475"/>
                  <a:pt x="187" y="496"/>
                </a:cubicBezTo>
                <a:cubicBezTo>
                  <a:pt x="0" y="496"/>
                  <a:pt x="0" y="496"/>
                  <a:pt x="0" y="496"/>
                </a:cubicBezTo>
                <a:cubicBezTo>
                  <a:pt x="0" y="473"/>
                  <a:pt x="2" y="451"/>
                  <a:pt x="5" y="429"/>
                </a:cubicBezTo>
                <a:cubicBezTo>
                  <a:pt x="18" y="338"/>
                  <a:pt x="59" y="258"/>
                  <a:pt x="128" y="190"/>
                </a:cubicBezTo>
                <a:cubicBezTo>
                  <a:pt x="213" y="104"/>
                  <a:pt x="315" y="62"/>
                  <a:pt x="435" y="61"/>
                </a:cubicBezTo>
                <a:lnTo>
                  <a:pt x="435" y="0"/>
                </a:ln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24" name="Freeform 187"/>
          <p:cNvSpPr>
            <a:spLocks noEditPoints="1"/>
          </p:cNvSpPr>
          <p:nvPr/>
        </p:nvSpPr>
        <p:spPr bwMode="auto">
          <a:xfrm>
            <a:off x="6529527" y="3951867"/>
            <a:ext cx="580319" cy="375036"/>
          </a:xfrm>
          <a:custGeom>
            <a:avLst/>
            <a:gdLst/>
            <a:ahLst/>
            <a:cxnLst>
              <a:cxn ang="0">
                <a:pos x="68" y="25"/>
              </a:cxn>
              <a:cxn ang="0">
                <a:pos x="34" y="44"/>
              </a:cxn>
              <a:cxn ang="0">
                <a:pos x="1" y="25"/>
              </a:cxn>
              <a:cxn ang="0">
                <a:pos x="0" y="22"/>
              </a:cxn>
              <a:cxn ang="0">
                <a:pos x="1" y="20"/>
              </a:cxn>
              <a:cxn ang="0">
                <a:pos x="34" y="0"/>
              </a:cxn>
              <a:cxn ang="0">
                <a:pos x="68" y="20"/>
              </a:cxn>
              <a:cxn ang="0">
                <a:pos x="68" y="22"/>
              </a:cxn>
              <a:cxn ang="0">
                <a:pos x="68" y="25"/>
              </a:cxn>
              <a:cxn ang="0">
                <a:pos x="49" y="9"/>
              </a:cxn>
              <a:cxn ang="0">
                <a:pos x="51" y="17"/>
              </a:cxn>
              <a:cxn ang="0">
                <a:pos x="34" y="34"/>
              </a:cxn>
              <a:cxn ang="0">
                <a:pos x="17" y="17"/>
              </a:cxn>
              <a:cxn ang="0">
                <a:pos x="20" y="9"/>
              </a:cxn>
              <a:cxn ang="0">
                <a:pos x="5" y="22"/>
              </a:cxn>
              <a:cxn ang="0">
                <a:pos x="34" y="39"/>
              </a:cxn>
              <a:cxn ang="0">
                <a:pos x="64" y="22"/>
              </a:cxn>
              <a:cxn ang="0">
                <a:pos x="49" y="9"/>
              </a:cxn>
              <a:cxn ang="0">
                <a:pos x="34" y="6"/>
              </a:cxn>
              <a:cxn ang="0">
                <a:pos x="23" y="17"/>
              </a:cxn>
              <a:cxn ang="0">
                <a:pos x="25" y="19"/>
              </a:cxn>
              <a:cxn ang="0">
                <a:pos x="27" y="17"/>
              </a:cxn>
              <a:cxn ang="0">
                <a:pos x="34" y="9"/>
              </a:cxn>
              <a:cxn ang="0">
                <a:pos x="36" y="8"/>
              </a:cxn>
              <a:cxn ang="0">
                <a:pos x="34" y="6"/>
              </a:cxn>
            </a:cxnLst>
            <a:rect l="0" t="0" r="r" b="b"/>
            <a:pathLst>
              <a:path w="68" h="44">
                <a:moveTo>
                  <a:pt x="68" y="25"/>
                </a:moveTo>
                <a:cubicBezTo>
                  <a:pt x="61" y="36"/>
                  <a:pt x="48" y="44"/>
                  <a:pt x="34" y="44"/>
                </a:cubicBezTo>
                <a:cubicBezTo>
                  <a:pt x="21" y="44"/>
                  <a:pt x="8" y="36"/>
                  <a:pt x="1" y="25"/>
                </a:cubicBezTo>
                <a:cubicBezTo>
                  <a:pt x="1" y="24"/>
                  <a:pt x="0" y="23"/>
                  <a:pt x="0" y="22"/>
                </a:cubicBezTo>
                <a:cubicBezTo>
                  <a:pt x="0" y="21"/>
                  <a:pt x="1" y="20"/>
                  <a:pt x="1" y="20"/>
                </a:cubicBezTo>
                <a:cubicBezTo>
                  <a:pt x="8" y="8"/>
                  <a:pt x="21" y="0"/>
                  <a:pt x="34" y="0"/>
                </a:cubicBezTo>
                <a:cubicBezTo>
                  <a:pt x="48" y="0"/>
                  <a:pt x="61" y="8"/>
                  <a:pt x="68" y="20"/>
                </a:cubicBezTo>
                <a:cubicBezTo>
                  <a:pt x="68" y="20"/>
                  <a:pt x="68" y="21"/>
                  <a:pt x="68" y="22"/>
                </a:cubicBezTo>
                <a:cubicBezTo>
                  <a:pt x="68" y="23"/>
                  <a:pt x="68" y="24"/>
                  <a:pt x="68" y="25"/>
                </a:cubicBezTo>
                <a:close/>
                <a:moveTo>
                  <a:pt x="49" y="9"/>
                </a:moveTo>
                <a:cubicBezTo>
                  <a:pt x="51" y="11"/>
                  <a:pt x="51" y="14"/>
                  <a:pt x="51" y="17"/>
                </a:cubicBezTo>
                <a:cubicBezTo>
                  <a:pt x="51" y="27"/>
                  <a:pt x="44" y="34"/>
                  <a:pt x="34" y="34"/>
                </a:cubicBezTo>
                <a:cubicBezTo>
                  <a:pt x="25" y="34"/>
                  <a:pt x="17" y="27"/>
                  <a:pt x="17" y="17"/>
                </a:cubicBezTo>
                <a:cubicBezTo>
                  <a:pt x="17" y="14"/>
                  <a:pt x="18" y="11"/>
                  <a:pt x="20" y="9"/>
                </a:cubicBezTo>
                <a:cubicBezTo>
                  <a:pt x="14" y="12"/>
                  <a:pt x="9" y="17"/>
                  <a:pt x="5" y="22"/>
                </a:cubicBezTo>
                <a:cubicBezTo>
                  <a:pt x="12" y="32"/>
                  <a:pt x="22" y="39"/>
                  <a:pt x="34" y="39"/>
                </a:cubicBezTo>
                <a:cubicBezTo>
                  <a:pt x="47" y="39"/>
                  <a:pt x="57" y="32"/>
                  <a:pt x="64" y="22"/>
                </a:cubicBezTo>
                <a:cubicBezTo>
                  <a:pt x="60" y="17"/>
                  <a:pt x="55" y="12"/>
                  <a:pt x="49" y="9"/>
                </a:cubicBezTo>
                <a:close/>
                <a:moveTo>
                  <a:pt x="34" y="6"/>
                </a:moveTo>
                <a:cubicBezTo>
                  <a:pt x="28" y="6"/>
                  <a:pt x="23" y="11"/>
                  <a:pt x="23" y="17"/>
                </a:cubicBezTo>
                <a:cubicBezTo>
                  <a:pt x="23" y="18"/>
                  <a:pt x="24" y="19"/>
                  <a:pt x="25" y="19"/>
                </a:cubicBezTo>
                <a:cubicBezTo>
                  <a:pt x="26" y="19"/>
                  <a:pt x="27" y="18"/>
                  <a:pt x="27" y="17"/>
                </a:cubicBezTo>
                <a:cubicBezTo>
                  <a:pt x="27" y="13"/>
                  <a:pt x="30" y="9"/>
                  <a:pt x="34" y="9"/>
                </a:cubicBezTo>
                <a:cubicBezTo>
                  <a:pt x="35" y="9"/>
                  <a:pt x="36" y="9"/>
                  <a:pt x="36" y="8"/>
                </a:cubicBezTo>
                <a:cubicBezTo>
                  <a:pt x="36" y="7"/>
                  <a:pt x="35" y="6"/>
                  <a:pt x="34" y="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5" name="Freeform 52"/>
          <p:cNvSpPr>
            <a:spLocks noEditPoints="1"/>
          </p:cNvSpPr>
          <p:nvPr/>
        </p:nvSpPr>
        <p:spPr bwMode="auto">
          <a:xfrm>
            <a:off x="5824970" y="3012338"/>
            <a:ext cx="558447" cy="558447"/>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6" name="Freeform 51"/>
          <p:cNvSpPr>
            <a:spLocks noEditPoints="1"/>
          </p:cNvSpPr>
          <p:nvPr/>
        </p:nvSpPr>
        <p:spPr bwMode="auto">
          <a:xfrm>
            <a:off x="5839462" y="4754911"/>
            <a:ext cx="481521" cy="681703"/>
          </a:xfrm>
          <a:custGeom>
            <a:avLst/>
            <a:gdLst/>
            <a:ahLst/>
            <a:cxnLst>
              <a:cxn ang="0">
                <a:pos x="30" y="24"/>
              </a:cxn>
              <a:cxn ang="0">
                <a:pos x="30" y="54"/>
              </a:cxn>
              <a:cxn ang="0">
                <a:pos x="26" y="58"/>
              </a:cxn>
              <a:cxn ang="0">
                <a:pos x="22" y="54"/>
              </a:cxn>
              <a:cxn ang="0">
                <a:pos x="22" y="40"/>
              </a:cxn>
              <a:cxn ang="0">
                <a:pos x="19" y="40"/>
              </a:cxn>
              <a:cxn ang="0">
                <a:pos x="19" y="54"/>
              </a:cxn>
              <a:cxn ang="0">
                <a:pos x="15" y="58"/>
              </a:cxn>
              <a:cxn ang="0">
                <a:pos x="11" y="54"/>
              </a:cxn>
              <a:cxn ang="0">
                <a:pos x="11" y="24"/>
              </a:cxn>
              <a:cxn ang="0">
                <a:pos x="1" y="14"/>
              </a:cxn>
              <a:cxn ang="0">
                <a:pos x="1" y="9"/>
              </a:cxn>
              <a:cxn ang="0">
                <a:pos x="6" y="9"/>
              </a:cxn>
              <a:cxn ang="0">
                <a:pos x="14" y="17"/>
              </a:cxn>
              <a:cxn ang="0">
                <a:pos x="27" y="17"/>
              </a:cxn>
              <a:cxn ang="0">
                <a:pos x="35" y="9"/>
              </a:cxn>
              <a:cxn ang="0">
                <a:pos x="40" y="9"/>
              </a:cxn>
              <a:cxn ang="0">
                <a:pos x="40" y="14"/>
              </a:cxn>
              <a:cxn ang="0">
                <a:pos x="30" y="24"/>
              </a:cxn>
              <a:cxn ang="0">
                <a:pos x="21" y="16"/>
              </a:cxn>
              <a:cxn ang="0">
                <a:pos x="13" y="8"/>
              </a:cxn>
              <a:cxn ang="0">
                <a:pos x="21" y="0"/>
              </a:cxn>
              <a:cxn ang="0">
                <a:pos x="29" y="8"/>
              </a:cxn>
              <a:cxn ang="0">
                <a:pos x="21" y="16"/>
              </a:cxn>
            </a:cxnLst>
            <a:rect l="0" t="0" r="r" b="b"/>
            <a:pathLst>
              <a:path w="41" h="58">
                <a:moveTo>
                  <a:pt x="30" y="24"/>
                </a:moveTo>
                <a:cubicBezTo>
                  <a:pt x="30" y="54"/>
                  <a:pt x="30" y="54"/>
                  <a:pt x="30" y="54"/>
                </a:cubicBezTo>
                <a:cubicBezTo>
                  <a:pt x="30" y="56"/>
                  <a:pt x="28" y="58"/>
                  <a:pt x="26" y="58"/>
                </a:cubicBezTo>
                <a:cubicBezTo>
                  <a:pt x="24" y="58"/>
                  <a:pt x="22" y="56"/>
                  <a:pt x="22" y="54"/>
                </a:cubicBezTo>
                <a:cubicBezTo>
                  <a:pt x="22" y="40"/>
                  <a:pt x="22" y="40"/>
                  <a:pt x="22" y="40"/>
                </a:cubicBezTo>
                <a:cubicBezTo>
                  <a:pt x="19" y="40"/>
                  <a:pt x="19" y="40"/>
                  <a:pt x="19" y="40"/>
                </a:cubicBezTo>
                <a:cubicBezTo>
                  <a:pt x="19" y="54"/>
                  <a:pt x="19" y="54"/>
                  <a:pt x="19" y="54"/>
                </a:cubicBezTo>
                <a:cubicBezTo>
                  <a:pt x="19" y="56"/>
                  <a:pt x="18" y="58"/>
                  <a:pt x="15" y="58"/>
                </a:cubicBezTo>
                <a:cubicBezTo>
                  <a:pt x="13" y="58"/>
                  <a:pt x="11" y="56"/>
                  <a:pt x="11" y="54"/>
                </a:cubicBezTo>
                <a:cubicBezTo>
                  <a:pt x="11" y="24"/>
                  <a:pt x="11" y="24"/>
                  <a:pt x="11" y="24"/>
                </a:cubicBezTo>
                <a:cubicBezTo>
                  <a:pt x="1" y="14"/>
                  <a:pt x="1" y="14"/>
                  <a:pt x="1" y="14"/>
                </a:cubicBezTo>
                <a:cubicBezTo>
                  <a:pt x="0" y="13"/>
                  <a:pt x="0" y="10"/>
                  <a:pt x="1" y="9"/>
                </a:cubicBezTo>
                <a:cubicBezTo>
                  <a:pt x="2" y="8"/>
                  <a:pt x="5" y="8"/>
                  <a:pt x="6" y="9"/>
                </a:cubicBezTo>
                <a:cubicBezTo>
                  <a:pt x="14" y="17"/>
                  <a:pt x="14" y="17"/>
                  <a:pt x="14" y="17"/>
                </a:cubicBezTo>
                <a:cubicBezTo>
                  <a:pt x="27" y="17"/>
                  <a:pt x="27" y="17"/>
                  <a:pt x="27" y="17"/>
                </a:cubicBezTo>
                <a:cubicBezTo>
                  <a:pt x="35" y="9"/>
                  <a:pt x="35" y="9"/>
                  <a:pt x="35" y="9"/>
                </a:cubicBezTo>
                <a:cubicBezTo>
                  <a:pt x="37" y="8"/>
                  <a:pt x="39" y="8"/>
                  <a:pt x="40" y="9"/>
                </a:cubicBezTo>
                <a:cubicBezTo>
                  <a:pt x="41" y="10"/>
                  <a:pt x="41" y="13"/>
                  <a:pt x="40" y="14"/>
                </a:cubicBezTo>
                <a:lnTo>
                  <a:pt x="30" y="24"/>
                </a:lnTo>
                <a:close/>
                <a:moveTo>
                  <a:pt x="21" y="16"/>
                </a:moveTo>
                <a:cubicBezTo>
                  <a:pt x="16" y="16"/>
                  <a:pt x="13" y="12"/>
                  <a:pt x="13" y="8"/>
                </a:cubicBezTo>
                <a:cubicBezTo>
                  <a:pt x="13" y="4"/>
                  <a:pt x="16" y="0"/>
                  <a:pt x="21" y="0"/>
                </a:cubicBezTo>
                <a:cubicBezTo>
                  <a:pt x="25" y="0"/>
                  <a:pt x="29" y="4"/>
                  <a:pt x="29" y="8"/>
                </a:cubicBezTo>
                <a:cubicBezTo>
                  <a:pt x="29" y="12"/>
                  <a:pt x="25" y="16"/>
                  <a:pt x="21" y="16"/>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7" name="Freeform 152"/>
          <p:cNvSpPr>
            <a:spLocks noEditPoints="1"/>
          </p:cNvSpPr>
          <p:nvPr/>
        </p:nvSpPr>
        <p:spPr bwMode="auto">
          <a:xfrm>
            <a:off x="5029039" y="3903683"/>
            <a:ext cx="529296" cy="489141"/>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28" name="Group 58"/>
          <p:cNvGrpSpPr/>
          <p:nvPr/>
        </p:nvGrpSpPr>
        <p:grpSpPr>
          <a:xfrm>
            <a:off x="5571176" y="1733061"/>
            <a:ext cx="1145205" cy="1633778"/>
            <a:chOff x="7547709" y="1213882"/>
            <a:chExt cx="858904" cy="1225332"/>
          </a:xfrm>
        </p:grpSpPr>
        <p:sp>
          <p:nvSpPr>
            <p:cNvPr id="29" name="TextBox 45"/>
            <p:cNvSpPr txBox="1"/>
            <p:nvPr/>
          </p:nvSpPr>
          <p:spPr>
            <a:xfrm>
              <a:off x="7547709" y="1515886"/>
              <a:ext cx="858904" cy="923328"/>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0" name="Rectangle 46"/>
            <p:cNvSpPr/>
            <p:nvPr/>
          </p:nvSpPr>
          <p:spPr>
            <a:xfrm>
              <a:off x="7562413" y="1213882"/>
              <a:ext cx="769441" cy="230833"/>
            </a:xfrm>
            <a:prstGeom prst="rect">
              <a:avLst/>
            </a:prstGeom>
          </p:spPr>
          <p:txBody>
            <a:bodyPr wrap="none" lIns="0" tIns="0" rIns="0" bIns="0">
              <a:spAutoFit/>
            </a:bodyPr>
            <a:lstStyle/>
            <a:p>
              <a:r>
                <a:rPr lang="zh-CN" altLang="en-US" sz="2000" dirty="0" smtClean="0">
                  <a:solidFill>
                    <a:schemeClr val="bg1"/>
                  </a:solidFill>
                  <a:latin typeface="微软雅黑" panose="020B0503020204020204" pitchFamily="34" charset="-122"/>
                  <a:ea typeface="微软雅黑" panose="020B0503020204020204" pitchFamily="34" charset="-122"/>
                </a:rPr>
                <a:t>输入</a:t>
              </a:r>
              <a:r>
                <a:rPr lang="zh-CN" altLang="en-US" sz="2000" dirty="0">
                  <a:solidFill>
                    <a:schemeClr val="bg1"/>
                  </a:solidFill>
                  <a:latin typeface="微软雅黑" panose="020B0503020204020204" pitchFamily="34" charset="-122"/>
                  <a:ea typeface="微软雅黑" panose="020B0503020204020204" pitchFamily="34" charset="-122"/>
                </a:rPr>
                <a:t>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31" name="Group 58"/>
          <p:cNvGrpSpPr/>
          <p:nvPr/>
        </p:nvGrpSpPr>
        <p:grpSpPr>
          <a:xfrm>
            <a:off x="5558335" y="5527858"/>
            <a:ext cx="1218390" cy="1630128"/>
            <a:chOff x="7538072" y="1306617"/>
            <a:chExt cx="913792" cy="1222595"/>
          </a:xfrm>
        </p:grpSpPr>
        <p:sp>
          <p:nvSpPr>
            <p:cNvPr id="32" name="TextBox 48"/>
            <p:cNvSpPr txBox="1"/>
            <p:nvPr/>
          </p:nvSpPr>
          <p:spPr>
            <a:xfrm>
              <a:off x="7538072" y="1605883"/>
              <a:ext cx="913792" cy="923329"/>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Rectangle 49"/>
            <p:cNvSpPr/>
            <p:nvPr/>
          </p:nvSpPr>
          <p:spPr>
            <a:xfrm>
              <a:off x="7556600" y="1306617"/>
              <a:ext cx="769441" cy="230833"/>
            </a:xfrm>
            <a:prstGeom prst="rect">
              <a:avLst/>
            </a:prstGeom>
          </p:spPr>
          <p:txBody>
            <a:bodyPr wrap="none" lIns="0" tIns="0" rIns="0" bIns="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34" name="Group 58"/>
          <p:cNvGrpSpPr/>
          <p:nvPr/>
        </p:nvGrpSpPr>
        <p:grpSpPr>
          <a:xfrm>
            <a:off x="7321102" y="3629133"/>
            <a:ext cx="1210685" cy="1633163"/>
            <a:chOff x="7692765" y="1305670"/>
            <a:chExt cx="908013" cy="1224870"/>
          </a:xfrm>
        </p:grpSpPr>
        <p:sp>
          <p:nvSpPr>
            <p:cNvPr id="35" name="TextBox 51"/>
            <p:cNvSpPr txBox="1"/>
            <p:nvPr/>
          </p:nvSpPr>
          <p:spPr>
            <a:xfrm>
              <a:off x="7692765" y="1607212"/>
              <a:ext cx="908013" cy="923328"/>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6" name="Rectangle 52"/>
            <p:cNvSpPr/>
            <p:nvPr/>
          </p:nvSpPr>
          <p:spPr>
            <a:xfrm>
              <a:off x="7706309" y="1305670"/>
              <a:ext cx="769441" cy="230832"/>
            </a:xfrm>
            <a:prstGeom prst="rect">
              <a:avLst/>
            </a:prstGeom>
          </p:spPr>
          <p:txBody>
            <a:bodyPr wrap="none" lIns="0" tIns="0" rIns="0" bIns="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grpSp>
        <p:nvGrpSpPr>
          <p:cNvPr id="37" name="Group 58"/>
          <p:cNvGrpSpPr/>
          <p:nvPr/>
        </p:nvGrpSpPr>
        <p:grpSpPr>
          <a:xfrm>
            <a:off x="3720567" y="3625632"/>
            <a:ext cx="1152141" cy="1635167"/>
            <a:chOff x="7529839" y="1303044"/>
            <a:chExt cx="864105" cy="1226374"/>
          </a:xfrm>
        </p:grpSpPr>
        <p:sp>
          <p:nvSpPr>
            <p:cNvPr id="38" name="TextBox 54"/>
            <p:cNvSpPr txBox="1"/>
            <p:nvPr/>
          </p:nvSpPr>
          <p:spPr>
            <a:xfrm>
              <a:off x="7529839" y="1606089"/>
              <a:ext cx="864105" cy="923329"/>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9" name="Rectangle 55"/>
            <p:cNvSpPr/>
            <p:nvPr/>
          </p:nvSpPr>
          <p:spPr>
            <a:xfrm>
              <a:off x="7537744" y="1303044"/>
              <a:ext cx="769441" cy="230833"/>
            </a:xfrm>
            <a:prstGeom prst="rect">
              <a:avLst/>
            </a:prstGeom>
          </p:spPr>
          <p:txBody>
            <a:bodyPr wrap="none" lIns="0" tIns="0" rIns="0" bIns="0">
              <a:spAutoFit/>
            </a:bodyPr>
            <a:lstStyle/>
            <a:p>
              <a:r>
                <a:rPr lang="zh-CN" altLang="en-US" sz="2000" dirty="0">
                  <a:solidFill>
                    <a:schemeClr val="bg1"/>
                  </a:solidFill>
                  <a:latin typeface="微软雅黑" panose="020B0503020204020204" pitchFamily="34" charset="-122"/>
                  <a:ea typeface="微软雅黑" panose="020B0503020204020204" pitchFamily="34" charset="-122"/>
                </a:rPr>
                <a:t>输入标题</a:t>
              </a:r>
              <a:endParaRPr lang="en-US" altLang="zh-CN" sz="2000" dirty="0">
                <a:solidFill>
                  <a:schemeClr val="bg1"/>
                </a:solidFill>
                <a:latin typeface="微软雅黑" panose="020B0503020204020204" pitchFamily="34" charset="-122"/>
                <a:ea typeface="微软雅黑" panose="020B0503020204020204" pitchFamily="34" charset="-122"/>
              </a:endParaRPr>
            </a:p>
          </p:txBody>
        </p:sp>
      </p:grpSp>
      <p:sp>
        <p:nvSpPr>
          <p:cNvPr id="40" name="Text Placeholder 3"/>
          <p:cNvSpPr txBox="1"/>
          <p:nvPr/>
        </p:nvSpPr>
        <p:spPr>
          <a:xfrm>
            <a:off x="3447747" y="1964517"/>
            <a:ext cx="804708" cy="5539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600" dirty="0">
                <a:gradFill>
                  <a:gsLst>
                    <a:gs pos="0">
                      <a:srgbClr val="2FC542"/>
                    </a:gs>
                    <a:gs pos="100000">
                      <a:srgbClr val="0B9522"/>
                    </a:gs>
                  </a:gsLst>
                  <a:lin ang="3600000" scaled="0"/>
                </a:gradFill>
              </a:rPr>
              <a:t>20%</a:t>
            </a:r>
            <a:endParaRPr lang="en-US" sz="3600" dirty="0">
              <a:gradFill>
                <a:gsLst>
                  <a:gs pos="0">
                    <a:srgbClr val="2FC542"/>
                  </a:gs>
                  <a:gs pos="100000">
                    <a:srgbClr val="0B9522"/>
                  </a:gs>
                </a:gsLst>
                <a:lin ang="3600000" scaled="0"/>
              </a:gradFill>
            </a:endParaRPr>
          </a:p>
        </p:txBody>
      </p:sp>
      <p:sp>
        <p:nvSpPr>
          <p:cNvPr id="41" name="Text Placeholder 3"/>
          <p:cNvSpPr txBox="1"/>
          <p:nvPr/>
        </p:nvSpPr>
        <p:spPr>
          <a:xfrm>
            <a:off x="3447747" y="5824706"/>
            <a:ext cx="804708" cy="5539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600" dirty="0">
                <a:gradFill>
                  <a:gsLst>
                    <a:gs pos="0">
                      <a:srgbClr val="2FC542"/>
                    </a:gs>
                    <a:gs pos="100000">
                      <a:srgbClr val="0B9522"/>
                    </a:gs>
                  </a:gsLst>
                  <a:lin ang="3600000" scaled="0"/>
                </a:gradFill>
              </a:rPr>
              <a:t>50%</a:t>
            </a:r>
            <a:endParaRPr lang="en-US" sz="3600" dirty="0">
              <a:gradFill>
                <a:gsLst>
                  <a:gs pos="0">
                    <a:srgbClr val="2FC542"/>
                  </a:gs>
                  <a:gs pos="100000">
                    <a:srgbClr val="0B9522"/>
                  </a:gs>
                </a:gsLst>
                <a:lin ang="3600000" scaled="0"/>
              </a:gradFill>
            </a:endParaRPr>
          </a:p>
        </p:txBody>
      </p:sp>
      <p:sp>
        <p:nvSpPr>
          <p:cNvPr id="42" name="Text Placeholder 3"/>
          <p:cNvSpPr txBox="1"/>
          <p:nvPr/>
        </p:nvSpPr>
        <p:spPr>
          <a:xfrm>
            <a:off x="7853684" y="1964517"/>
            <a:ext cx="804708" cy="5539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600" dirty="0">
                <a:gradFill>
                  <a:gsLst>
                    <a:gs pos="0">
                      <a:srgbClr val="2FC542"/>
                    </a:gs>
                    <a:gs pos="100000">
                      <a:srgbClr val="0B9522"/>
                    </a:gs>
                  </a:gsLst>
                  <a:lin ang="3600000" scaled="0"/>
                </a:gradFill>
              </a:rPr>
              <a:t>70%</a:t>
            </a:r>
            <a:endParaRPr lang="en-US" sz="3600" dirty="0">
              <a:gradFill>
                <a:gsLst>
                  <a:gs pos="0">
                    <a:srgbClr val="2FC542"/>
                  </a:gs>
                  <a:gs pos="100000">
                    <a:srgbClr val="0B9522"/>
                  </a:gs>
                </a:gsLst>
                <a:lin ang="3600000" scaled="0"/>
              </a:gradFill>
            </a:endParaRPr>
          </a:p>
        </p:txBody>
      </p:sp>
      <p:sp>
        <p:nvSpPr>
          <p:cNvPr id="43" name="Text Placeholder 3"/>
          <p:cNvSpPr txBox="1"/>
          <p:nvPr/>
        </p:nvSpPr>
        <p:spPr>
          <a:xfrm>
            <a:off x="7853684" y="5824706"/>
            <a:ext cx="804708" cy="553998"/>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1218565">
              <a:spcBef>
                <a:spcPct val="20000"/>
              </a:spcBef>
              <a:defRPr/>
            </a:pPr>
            <a:r>
              <a:rPr lang="en-US" sz="3600" dirty="0">
                <a:gradFill>
                  <a:gsLst>
                    <a:gs pos="0">
                      <a:srgbClr val="2FC542"/>
                    </a:gs>
                    <a:gs pos="100000">
                      <a:srgbClr val="0B9522"/>
                    </a:gs>
                  </a:gsLst>
                  <a:lin ang="3600000" scaled="0"/>
                </a:gradFill>
              </a:rPr>
              <a:t>90%</a:t>
            </a:r>
            <a:endParaRPr lang="en-US" sz="3600" dirty="0">
              <a:gradFill>
                <a:gsLst>
                  <a:gs pos="0">
                    <a:srgbClr val="2FC542"/>
                  </a:gs>
                  <a:gs pos="100000">
                    <a:srgbClr val="0B9522"/>
                  </a:gs>
                </a:gsLst>
                <a:lin ang="3600000" scaled="0"/>
              </a:gradFill>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500"/>
                            </p:stCondLst>
                            <p:childTnLst>
                              <p:par>
                                <p:cTn id="22" presetID="18" presetClass="entr" presetSubtype="3"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strips(upRight)">
                                      <p:cBhvr>
                                        <p:cTn id="24" dur="500"/>
                                        <p:tgtEl>
                                          <p:spTgt spid="23"/>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p:cTn id="28" dur="500" fill="hold"/>
                                        <p:tgtEl>
                                          <p:spTgt spid="40"/>
                                        </p:tgtEl>
                                        <p:attrNameLst>
                                          <p:attrName>ppt_w</p:attrName>
                                        </p:attrNameLst>
                                      </p:cBhvr>
                                      <p:tavLst>
                                        <p:tav tm="0">
                                          <p:val>
                                            <p:fltVal val="0"/>
                                          </p:val>
                                        </p:tav>
                                        <p:tav tm="100000">
                                          <p:val>
                                            <p:strVal val="#ppt_w"/>
                                          </p:val>
                                        </p:tav>
                                      </p:tavLst>
                                    </p:anim>
                                    <p:anim calcmode="lin" valueType="num">
                                      <p:cBhvr>
                                        <p:cTn id="29" dur="500" fill="hold"/>
                                        <p:tgtEl>
                                          <p:spTgt spid="40"/>
                                        </p:tgtEl>
                                        <p:attrNameLst>
                                          <p:attrName>ppt_h</p:attrName>
                                        </p:attrNameLst>
                                      </p:cBhvr>
                                      <p:tavLst>
                                        <p:tav tm="0">
                                          <p:val>
                                            <p:fltVal val="0"/>
                                          </p:val>
                                        </p:tav>
                                        <p:tav tm="100000">
                                          <p:val>
                                            <p:strVal val="#ppt_h"/>
                                          </p:val>
                                        </p:tav>
                                      </p:tavLst>
                                    </p:anim>
                                    <p:animEffect transition="in" filter="fade">
                                      <p:cBhvr>
                                        <p:cTn id="30" dur="500"/>
                                        <p:tgtEl>
                                          <p:spTgt spid="40"/>
                                        </p:tgtEl>
                                      </p:cBhvr>
                                    </p:animEffect>
                                  </p:childTnLst>
                                </p:cTn>
                              </p:par>
                            </p:childTnLst>
                          </p:cTn>
                        </p:par>
                        <p:par>
                          <p:cTn id="31" fill="hold">
                            <p:stCondLst>
                              <p:cond delay="2500"/>
                            </p:stCondLst>
                            <p:childTnLst>
                              <p:par>
                                <p:cTn id="32" presetID="2" presetClass="entr" presetSubtype="1" accel="50000" decel="50000"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500" fill="hold"/>
                                        <p:tgtEl>
                                          <p:spTgt spid="17"/>
                                        </p:tgtEl>
                                        <p:attrNameLst>
                                          <p:attrName>ppt_x</p:attrName>
                                        </p:attrNameLst>
                                      </p:cBhvr>
                                      <p:tavLst>
                                        <p:tav tm="0">
                                          <p:val>
                                            <p:strVal val="#ppt_x"/>
                                          </p:val>
                                        </p:tav>
                                        <p:tav tm="100000">
                                          <p:val>
                                            <p:strVal val="#ppt_x"/>
                                          </p:val>
                                        </p:tav>
                                      </p:tavLst>
                                    </p:anim>
                                    <p:anim calcmode="lin" valueType="num">
                                      <p:cBhvr additive="base">
                                        <p:cTn id="35" dur="500" fill="hold"/>
                                        <p:tgtEl>
                                          <p:spTgt spid="17"/>
                                        </p:tgtEl>
                                        <p:attrNameLst>
                                          <p:attrName>ppt_y</p:attrName>
                                        </p:attrNameLst>
                                      </p:cBhvr>
                                      <p:tavLst>
                                        <p:tav tm="0">
                                          <p:val>
                                            <p:strVal val="0-#ppt_h/2"/>
                                          </p:val>
                                        </p:tav>
                                        <p:tav tm="100000">
                                          <p:val>
                                            <p:strVal val="#ppt_y"/>
                                          </p:val>
                                        </p:tav>
                                      </p:tavLst>
                                    </p:anim>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 calcmode="lin" valueType="num">
                                      <p:cBhvr>
                                        <p:cTn id="39" dur="500" fill="hold"/>
                                        <p:tgtEl>
                                          <p:spTgt spid="25"/>
                                        </p:tgtEl>
                                        <p:attrNameLst>
                                          <p:attrName>ppt_w</p:attrName>
                                        </p:attrNameLst>
                                      </p:cBhvr>
                                      <p:tavLst>
                                        <p:tav tm="0">
                                          <p:val>
                                            <p:fltVal val="0"/>
                                          </p:val>
                                        </p:tav>
                                        <p:tav tm="100000">
                                          <p:val>
                                            <p:strVal val="#ppt_w"/>
                                          </p:val>
                                        </p:tav>
                                      </p:tavLst>
                                    </p:anim>
                                    <p:anim calcmode="lin" valueType="num">
                                      <p:cBhvr>
                                        <p:cTn id="40" dur="500" fill="hold"/>
                                        <p:tgtEl>
                                          <p:spTgt spid="25"/>
                                        </p:tgtEl>
                                        <p:attrNameLst>
                                          <p:attrName>ppt_h</p:attrName>
                                        </p:attrNameLst>
                                      </p:cBhvr>
                                      <p:tavLst>
                                        <p:tav tm="0">
                                          <p:val>
                                            <p:fltVal val="0"/>
                                          </p:val>
                                        </p:tav>
                                        <p:tav tm="100000">
                                          <p:val>
                                            <p:strVal val="#ppt_h"/>
                                          </p:val>
                                        </p:tav>
                                      </p:tavLst>
                                    </p:anim>
                                    <p:animEffect transition="in" filter="fade">
                                      <p:cBhvr>
                                        <p:cTn id="41" dur="500"/>
                                        <p:tgtEl>
                                          <p:spTgt spid="2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childTnLst>
                          </p:cTn>
                        </p:par>
                        <p:par>
                          <p:cTn id="48" fill="hold">
                            <p:stCondLst>
                              <p:cond delay="4000"/>
                            </p:stCondLst>
                            <p:childTnLst>
                              <p:par>
                                <p:cTn id="49" presetID="18" presetClass="entr" presetSubtype="6" fill="hold" grpId="0" nodeType="after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strips(downRight)">
                                      <p:cBhvr>
                                        <p:cTn id="51" dur="500"/>
                                        <p:tgtEl>
                                          <p:spTgt spid="22"/>
                                        </p:tgtEl>
                                      </p:cBhvr>
                                    </p:animEffect>
                                  </p:childTnLst>
                                </p:cTn>
                              </p:par>
                            </p:childTnLst>
                          </p:cTn>
                        </p:par>
                        <p:par>
                          <p:cTn id="52" fill="hold">
                            <p:stCondLst>
                              <p:cond delay="4500"/>
                            </p:stCondLst>
                            <p:childTnLst>
                              <p:par>
                                <p:cTn id="53" presetID="53" presetClass="entr" presetSubtype="16" fill="hold" grpId="0" nodeType="afterEffect">
                                  <p:stCondLst>
                                    <p:cond delay="0"/>
                                  </p:stCondLst>
                                  <p:childTnLst>
                                    <p:set>
                                      <p:cBhvr>
                                        <p:cTn id="54" dur="1" fill="hold">
                                          <p:stCondLst>
                                            <p:cond delay="0"/>
                                          </p:stCondLst>
                                        </p:cTn>
                                        <p:tgtEl>
                                          <p:spTgt spid="42"/>
                                        </p:tgtEl>
                                        <p:attrNameLst>
                                          <p:attrName>style.visibility</p:attrName>
                                        </p:attrNameLst>
                                      </p:cBhvr>
                                      <p:to>
                                        <p:strVal val="visible"/>
                                      </p:to>
                                    </p:set>
                                    <p:anim calcmode="lin" valueType="num">
                                      <p:cBhvr>
                                        <p:cTn id="55" dur="500" fill="hold"/>
                                        <p:tgtEl>
                                          <p:spTgt spid="42"/>
                                        </p:tgtEl>
                                        <p:attrNameLst>
                                          <p:attrName>ppt_w</p:attrName>
                                        </p:attrNameLst>
                                      </p:cBhvr>
                                      <p:tavLst>
                                        <p:tav tm="0">
                                          <p:val>
                                            <p:fltVal val="0"/>
                                          </p:val>
                                        </p:tav>
                                        <p:tav tm="100000">
                                          <p:val>
                                            <p:strVal val="#ppt_w"/>
                                          </p:val>
                                        </p:tav>
                                      </p:tavLst>
                                    </p:anim>
                                    <p:anim calcmode="lin" valueType="num">
                                      <p:cBhvr>
                                        <p:cTn id="56" dur="500" fill="hold"/>
                                        <p:tgtEl>
                                          <p:spTgt spid="42"/>
                                        </p:tgtEl>
                                        <p:attrNameLst>
                                          <p:attrName>ppt_h</p:attrName>
                                        </p:attrNameLst>
                                      </p:cBhvr>
                                      <p:tavLst>
                                        <p:tav tm="0">
                                          <p:val>
                                            <p:fltVal val="0"/>
                                          </p:val>
                                        </p:tav>
                                        <p:tav tm="100000">
                                          <p:val>
                                            <p:strVal val="#ppt_h"/>
                                          </p:val>
                                        </p:tav>
                                      </p:tavLst>
                                    </p:anim>
                                    <p:animEffect transition="in" filter="fade">
                                      <p:cBhvr>
                                        <p:cTn id="57" dur="500"/>
                                        <p:tgtEl>
                                          <p:spTgt spid="42"/>
                                        </p:tgtEl>
                                      </p:cBhvr>
                                    </p:animEffect>
                                  </p:childTnLst>
                                </p:cTn>
                              </p:par>
                            </p:childTnLst>
                          </p:cTn>
                        </p:par>
                        <p:par>
                          <p:cTn id="58" fill="hold">
                            <p:stCondLst>
                              <p:cond delay="5000"/>
                            </p:stCondLst>
                            <p:childTnLst>
                              <p:par>
                                <p:cTn id="59" presetID="2" presetClass="entr" presetSubtype="2" accel="50000" decel="50000"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childTnLst>
                          </p:cTn>
                        </p:par>
                        <p:par>
                          <p:cTn id="63" fill="hold">
                            <p:stCondLst>
                              <p:cond delay="5500"/>
                            </p:stCondLst>
                            <p:childTnLst>
                              <p:par>
                                <p:cTn id="64" presetID="53" presetClass="entr" presetSubtype="16" fill="hold" grpId="0" nodeType="afterEffect">
                                  <p:stCondLst>
                                    <p:cond delay="0"/>
                                  </p:stCondLst>
                                  <p:childTnLst>
                                    <p:set>
                                      <p:cBhvr>
                                        <p:cTn id="65" dur="1" fill="hold">
                                          <p:stCondLst>
                                            <p:cond delay="0"/>
                                          </p:stCondLst>
                                        </p:cTn>
                                        <p:tgtEl>
                                          <p:spTgt spid="24"/>
                                        </p:tgtEl>
                                        <p:attrNameLst>
                                          <p:attrName>style.visibility</p:attrName>
                                        </p:attrNameLst>
                                      </p:cBhvr>
                                      <p:to>
                                        <p:strVal val="visible"/>
                                      </p:to>
                                    </p:set>
                                    <p:anim calcmode="lin" valueType="num">
                                      <p:cBhvr>
                                        <p:cTn id="66" dur="500" fill="hold"/>
                                        <p:tgtEl>
                                          <p:spTgt spid="24"/>
                                        </p:tgtEl>
                                        <p:attrNameLst>
                                          <p:attrName>ppt_w</p:attrName>
                                        </p:attrNameLst>
                                      </p:cBhvr>
                                      <p:tavLst>
                                        <p:tav tm="0">
                                          <p:val>
                                            <p:fltVal val="0"/>
                                          </p:val>
                                        </p:tav>
                                        <p:tav tm="100000">
                                          <p:val>
                                            <p:strVal val="#ppt_w"/>
                                          </p:val>
                                        </p:tav>
                                      </p:tavLst>
                                    </p:anim>
                                    <p:anim calcmode="lin" valueType="num">
                                      <p:cBhvr>
                                        <p:cTn id="67" dur="500" fill="hold"/>
                                        <p:tgtEl>
                                          <p:spTgt spid="24"/>
                                        </p:tgtEl>
                                        <p:attrNameLst>
                                          <p:attrName>ppt_h</p:attrName>
                                        </p:attrNameLst>
                                      </p:cBhvr>
                                      <p:tavLst>
                                        <p:tav tm="0">
                                          <p:val>
                                            <p:fltVal val="0"/>
                                          </p:val>
                                        </p:tav>
                                        <p:tav tm="100000">
                                          <p:val>
                                            <p:strVal val="#ppt_h"/>
                                          </p:val>
                                        </p:tav>
                                      </p:tavLst>
                                    </p:anim>
                                    <p:animEffect transition="in" filter="fade">
                                      <p:cBhvr>
                                        <p:cTn id="68" dur="500"/>
                                        <p:tgtEl>
                                          <p:spTgt spid="24"/>
                                        </p:tgtEl>
                                      </p:cBhvr>
                                    </p:animEffect>
                                  </p:childTnLst>
                                </p:cTn>
                              </p:par>
                            </p:childTnLst>
                          </p:cTn>
                        </p:par>
                        <p:par>
                          <p:cTn id="69" fill="hold">
                            <p:stCondLst>
                              <p:cond delay="6000"/>
                            </p:stCondLst>
                            <p:childTnLst>
                              <p:par>
                                <p:cTn id="70" presetID="53" presetClass="entr" presetSubtype="16" fill="hold"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500" fill="hold"/>
                                        <p:tgtEl>
                                          <p:spTgt spid="34"/>
                                        </p:tgtEl>
                                        <p:attrNameLst>
                                          <p:attrName>ppt_w</p:attrName>
                                        </p:attrNameLst>
                                      </p:cBhvr>
                                      <p:tavLst>
                                        <p:tav tm="0">
                                          <p:val>
                                            <p:fltVal val="0"/>
                                          </p:val>
                                        </p:tav>
                                        <p:tav tm="100000">
                                          <p:val>
                                            <p:strVal val="#ppt_w"/>
                                          </p:val>
                                        </p:tav>
                                      </p:tavLst>
                                    </p:anim>
                                    <p:anim calcmode="lin" valueType="num">
                                      <p:cBhvr>
                                        <p:cTn id="73" dur="500" fill="hold"/>
                                        <p:tgtEl>
                                          <p:spTgt spid="34"/>
                                        </p:tgtEl>
                                        <p:attrNameLst>
                                          <p:attrName>ppt_h</p:attrName>
                                        </p:attrNameLst>
                                      </p:cBhvr>
                                      <p:tavLst>
                                        <p:tav tm="0">
                                          <p:val>
                                            <p:fltVal val="0"/>
                                          </p:val>
                                        </p:tav>
                                        <p:tav tm="100000">
                                          <p:val>
                                            <p:strVal val="#ppt_h"/>
                                          </p:val>
                                        </p:tav>
                                      </p:tavLst>
                                    </p:anim>
                                    <p:animEffect transition="in" filter="fade">
                                      <p:cBhvr>
                                        <p:cTn id="74" dur="500"/>
                                        <p:tgtEl>
                                          <p:spTgt spid="34"/>
                                        </p:tgtEl>
                                      </p:cBhvr>
                                    </p:animEffect>
                                  </p:childTnLst>
                                </p:cTn>
                              </p:par>
                            </p:childTnLst>
                          </p:cTn>
                        </p:par>
                        <p:par>
                          <p:cTn id="75" fill="hold">
                            <p:stCondLst>
                              <p:cond delay="6500"/>
                            </p:stCondLst>
                            <p:childTnLst>
                              <p:par>
                                <p:cTn id="76" presetID="18" presetClass="entr" presetSubtype="12" fill="hold" grpId="0" nodeType="afterEffect">
                                  <p:stCondLst>
                                    <p:cond delay="0"/>
                                  </p:stCondLst>
                                  <p:childTnLst>
                                    <p:set>
                                      <p:cBhvr>
                                        <p:cTn id="77" dur="1" fill="hold">
                                          <p:stCondLst>
                                            <p:cond delay="0"/>
                                          </p:stCondLst>
                                        </p:cTn>
                                        <p:tgtEl>
                                          <p:spTgt spid="21"/>
                                        </p:tgtEl>
                                        <p:attrNameLst>
                                          <p:attrName>style.visibility</p:attrName>
                                        </p:attrNameLst>
                                      </p:cBhvr>
                                      <p:to>
                                        <p:strVal val="visible"/>
                                      </p:to>
                                    </p:set>
                                    <p:animEffect transition="in" filter="strips(downLeft)">
                                      <p:cBhvr>
                                        <p:cTn id="78" dur="500"/>
                                        <p:tgtEl>
                                          <p:spTgt spid="21"/>
                                        </p:tgtEl>
                                      </p:cBhvr>
                                    </p:animEffect>
                                  </p:childTnLst>
                                </p:cTn>
                              </p:par>
                            </p:childTnLst>
                          </p:cTn>
                        </p:par>
                        <p:par>
                          <p:cTn id="79" fill="hold">
                            <p:stCondLst>
                              <p:cond delay="7000"/>
                            </p:stCondLst>
                            <p:childTnLst>
                              <p:par>
                                <p:cTn id="80" presetID="53" presetClass="entr" presetSubtype="16" fill="hold" grpId="0" nodeType="afterEffect">
                                  <p:stCondLst>
                                    <p:cond delay="0"/>
                                  </p:stCondLst>
                                  <p:childTnLst>
                                    <p:set>
                                      <p:cBhvr>
                                        <p:cTn id="81" dur="1" fill="hold">
                                          <p:stCondLst>
                                            <p:cond delay="0"/>
                                          </p:stCondLst>
                                        </p:cTn>
                                        <p:tgtEl>
                                          <p:spTgt spid="43"/>
                                        </p:tgtEl>
                                        <p:attrNameLst>
                                          <p:attrName>style.visibility</p:attrName>
                                        </p:attrNameLst>
                                      </p:cBhvr>
                                      <p:to>
                                        <p:strVal val="visible"/>
                                      </p:to>
                                    </p:set>
                                    <p:anim calcmode="lin" valueType="num">
                                      <p:cBhvr>
                                        <p:cTn id="82" dur="500" fill="hold"/>
                                        <p:tgtEl>
                                          <p:spTgt spid="43"/>
                                        </p:tgtEl>
                                        <p:attrNameLst>
                                          <p:attrName>ppt_w</p:attrName>
                                        </p:attrNameLst>
                                      </p:cBhvr>
                                      <p:tavLst>
                                        <p:tav tm="0">
                                          <p:val>
                                            <p:fltVal val="0"/>
                                          </p:val>
                                        </p:tav>
                                        <p:tav tm="100000">
                                          <p:val>
                                            <p:strVal val="#ppt_w"/>
                                          </p:val>
                                        </p:tav>
                                      </p:tavLst>
                                    </p:anim>
                                    <p:anim calcmode="lin" valueType="num">
                                      <p:cBhvr>
                                        <p:cTn id="83" dur="500" fill="hold"/>
                                        <p:tgtEl>
                                          <p:spTgt spid="43"/>
                                        </p:tgtEl>
                                        <p:attrNameLst>
                                          <p:attrName>ppt_h</p:attrName>
                                        </p:attrNameLst>
                                      </p:cBhvr>
                                      <p:tavLst>
                                        <p:tav tm="0">
                                          <p:val>
                                            <p:fltVal val="0"/>
                                          </p:val>
                                        </p:tav>
                                        <p:tav tm="100000">
                                          <p:val>
                                            <p:strVal val="#ppt_h"/>
                                          </p:val>
                                        </p:tav>
                                      </p:tavLst>
                                    </p:anim>
                                    <p:animEffect transition="in" filter="fade">
                                      <p:cBhvr>
                                        <p:cTn id="84" dur="500"/>
                                        <p:tgtEl>
                                          <p:spTgt spid="43"/>
                                        </p:tgtEl>
                                      </p:cBhvr>
                                    </p:animEffect>
                                  </p:childTnLst>
                                </p:cTn>
                              </p:par>
                            </p:childTnLst>
                          </p:cTn>
                        </p:par>
                        <p:par>
                          <p:cTn id="85" fill="hold">
                            <p:stCondLst>
                              <p:cond delay="7500"/>
                            </p:stCondLst>
                            <p:childTnLst>
                              <p:par>
                                <p:cTn id="86" presetID="2" presetClass="entr" presetSubtype="4" accel="50000" decel="50000" fill="hold" grpId="0" nodeType="afterEffect">
                                  <p:stCondLst>
                                    <p:cond delay="0"/>
                                  </p:stCondLst>
                                  <p:childTnLst>
                                    <p:set>
                                      <p:cBhvr>
                                        <p:cTn id="87" dur="1" fill="hold">
                                          <p:stCondLst>
                                            <p:cond delay="0"/>
                                          </p:stCondLst>
                                        </p:cTn>
                                        <p:tgtEl>
                                          <p:spTgt spid="16"/>
                                        </p:tgtEl>
                                        <p:attrNameLst>
                                          <p:attrName>style.visibility</p:attrName>
                                        </p:attrNameLst>
                                      </p:cBhvr>
                                      <p:to>
                                        <p:strVal val="visible"/>
                                      </p:to>
                                    </p:set>
                                    <p:anim calcmode="lin" valueType="num">
                                      <p:cBhvr additive="base">
                                        <p:cTn id="88" dur="500" fill="hold"/>
                                        <p:tgtEl>
                                          <p:spTgt spid="16"/>
                                        </p:tgtEl>
                                        <p:attrNameLst>
                                          <p:attrName>ppt_x</p:attrName>
                                        </p:attrNameLst>
                                      </p:cBhvr>
                                      <p:tavLst>
                                        <p:tav tm="0">
                                          <p:val>
                                            <p:strVal val="#ppt_x"/>
                                          </p:val>
                                        </p:tav>
                                        <p:tav tm="100000">
                                          <p:val>
                                            <p:strVal val="#ppt_x"/>
                                          </p:val>
                                        </p:tav>
                                      </p:tavLst>
                                    </p:anim>
                                    <p:anim calcmode="lin" valueType="num">
                                      <p:cBhvr additive="base">
                                        <p:cTn id="89" dur="500" fill="hold"/>
                                        <p:tgtEl>
                                          <p:spTgt spid="16"/>
                                        </p:tgtEl>
                                        <p:attrNameLst>
                                          <p:attrName>ppt_y</p:attrName>
                                        </p:attrNameLst>
                                      </p:cBhvr>
                                      <p:tavLst>
                                        <p:tav tm="0">
                                          <p:val>
                                            <p:strVal val="1+#ppt_h/2"/>
                                          </p:val>
                                        </p:tav>
                                        <p:tav tm="100000">
                                          <p:val>
                                            <p:strVal val="#ppt_y"/>
                                          </p:val>
                                        </p:tav>
                                      </p:tavLst>
                                    </p:anim>
                                  </p:childTnLst>
                                </p:cTn>
                              </p:par>
                            </p:childTnLst>
                          </p:cTn>
                        </p:par>
                        <p:par>
                          <p:cTn id="90" fill="hold">
                            <p:stCondLst>
                              <p:cond delay="8000"/>
                            </p:stCondLst>
                            <p:childTnLst>
                              <p:par>
                                <p:cTn id="91" presetID="53" presetClass="entr" presetSubtype="16" fill="hold" grpId="0" nodeType="afterEffect">
                                  <p:stCondLst>
                                    <p:cond delay="0"/>
                                  </p:stCondLst>
                                  <p:childTnLst>
                                    <p:set>
                                      <p:cBhvr>
                                        <p:cTn id="92" dur="1" fill="hold">
                                          <p:stCondLst>
                                            <p:cond delay="0"/>
                                          </p:stCondLst>
                                        </p:cTn>
                                        <p:tgtEl>
                                          <p:spTgt spid="26"/>
                                        </p:tgtEl>
                                        <p:attrNameLst>
                                          <p:attrName>style.visibility</p:attrName>
                                        </p:attrNameLst>
                                      </p:cBhvr>
                                      <p:to>
                                        <p:strVal val="visible"/>
                                      </p:to>
                                    </p:set>
                                    <p:anim calcmode="lin" valueType="num">
                                      <p:cBhvr>
                                        <p:cTn id="93" dur="500" fill="hold"/>
                                        <p:tgtEl>
                                          <p:spTgt spid="26"/>
                                        </p:tgtEl>
                                        <p:attrNameLst>
                                          <p:attrName>ppt_w</p:attrName>
                                        </p:attrNameLst>
                                      </p:cBhvr>
                                      <p:tavLst>
                                        <p:tav tm="0">
                                          <p:val>
                                            <p:fltVal val="0"/>
                                          </p:val>
                                        </p:tav>
                                        <p:tav tm="100000">
                                          <p:val>
                                            <p:strVal val="#ppt_w"/>
                                          </p:val>
                                        </p:tav>
                                      </p:tavLst>
                                    </p:anim>
                                    <p:anim calcmode="lin" valueType="num">
                                      <p:cBhvr>
                                        <p:cTn id="94" dur="500" fill="hold"/>
                                        <p:tgtEl>
                                          <p:spTgt spid="26"/>
                                        </p:tgtEl>
                                        <p:attrNameLst>
                                          <p:attrName>ppt_h</p:attrName>
                                        </p:attrNameLst>
                                      </p:cBhvr>
                                      <p:tavLst>
                                        <p:tav tm="0">
                                          <p:val>
                                            <p:fltVal val="0"/>
                                          </p:val>
                                        </p:tav>
                                        <p:tav tm="100000">
                                          <p:val>
                                            <p:strVal val="#ppt_h"/>
                                          </p:val>
                                        </p:tav>
                                      </p:tavLst>
                                    </p:anim>
                                    <p:animEffect transition="in" filter="fade">
                                      <p:cBhvr>
                                        <p:cTn id="95" dur="500"/>
                                        <p:tgtEl>
                                          <p:spTgt spid="26"/>
                                        </p:tgtEl>
                                      </p:cBhvr>
                                    </p:animEffect>
                                  </p:childTnLst>
                                </p:cTn>
                              </p:par>
                            </p:childTnLst>
                          </p:cTn>
                        </p:par>
                        <p:par>
                          <p:cTn id="96" fill="hold">
                            <p:stCondLst>
                              <p:cond delay="8500"/>
                            </p:stCondLst>
                            <p:childTnLst>
                              <p:par>
                                <p:cTn id="97" presetID="53" presetClass="entr" presetSubtype="16" fill="hold" nodeType="afterEffect">
                                  <p:stCondLst>
                                    <p:cond delay="0"/>
                                  </p:stCondLst>
                                  <p:childTnLst>
                                    <p:set>
                                      <p:cBhvr>
                                        <p:cTn id="98" dur="1" fill="hold">
                                          <p:stCondLst>
                                            <p:cond delay="0"/>
                                          </p:stCondLst>
                                        </p:cTn>
                                        <p:tgtEl>
                                          <p:spTgt spid="31"/>
                                        </p:tgtEl>
                                        <p:attrNameLst>
                                          <p:attrName>style.visibility</p:attrName>
                                        </p:attrNameLst>
                                      </p:cBhvr>
                                      <p:to>
                                        <p:strVal val="visible"/>
                                      </p:to>
                                    </p:set>
                                    <p:anim calcmode="lin" valueType="num">
                                      <p:cBhvr>
                                        <p:cTn id="99" dur="500" fill="hold"/>
                                        <p:tgtEl>
                                          <p:spTgt spid="31"/>
                                        </p:tgtEl>
                                        <p:attrNameLst>
                                          <p:attrName>ppt_w</p:attrName>
                                        </p:attrNameLst>
                                      </p:cBhvr>
                                      <p:tavLst>
                                        <p:tav tm="0">
                                          <p:val>
                                            <p:fltVal val="0"/>
                                          </p:val>
                                        </p:tav>
                                        <p:tav tm="100000">
                                          <p:val>
                                            <p:strVal val="#ppt_w"/>
                                          </p:val>
                                        </p:tav>
                                      </p:tavLst>
                                    </p:anim>
                                    <p:anim calcmode="lin" valueType="num">
                                      <p:cBhvr>
                                        <p:cTn id="100" dur="500" fill="hold"/>
                                        <p:tgtEl>
                                          <p:spTgt spid="31"/>
                                        </p:tgtEl>
                                        <p:attrNameLst>
                                          <p:attrName>ppt_h</p:attrName>
                                        </p:attrNameLst>
                                      </p:cBhvr>
                                      <p:tavLst>
                                        <p:tav tm="0">
                                          <p:val>
                                            <p:fltVal val="0"/>
                                          </p:val>
                                        </p:tav>
                                        <p:tav tm="100000">
                                          <p:val>
                                            <p:strVal val="#ppt_h"/>
                                          </p:val>
                                        </p:tav>
                                      </p:tavLst>
                                    </p:anim>
                                    <p:animEffect transition="in" filter="fade">
                                      <p:cBhvr>
                                        <p:cTn id="101" dur="500"/>
                                        <p:tgtEl>
                                          <p:spTgt spid="31"/>
                                        </p:tgtEl>
                                      </p:cBhvr>
                                    </p:animEffect>
                                  </p:childTnLst>
                                </p:cTn>
                              </p:par>
                            </p:childTnLst>
                          </p:cTn>
                        </p:par>
                        <p:par>
                          <p:cTn id="102" fill="hold">
                            <p:stCondLst>
                              <p:cond delay="9000"/>
                            </p:stCondLst>
                            <p:childTnLst>
                              <p:par>
                                <p:cTn id="103" presetID="18" presetClass="entr" presetSubtype="9" fill="hold" grpId="0" nodeType="after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strips(upLeft)">
                                      <p:cBhvr>
                                        <p:cTn id="105" dur="500"/>
                                        <p:tgtEl>
                                          <p:spTgt spid="20"/>
                                        </p:tgtEl>
                                      </p:cBhvr>
                                    </p:animEffect>
                                  </p:childTnLst>
                                </p:cTn>
                              </p:par>
                            </p:childTnLst>
                          </p:cTn>
                        </p:par>
                        <p:par>
                          <p:cTn id="106" fill="hold">
                            <p:stCondLst>
                              <p:cond delay="9500"/>
                            </p:stCondLst>
                            <p:childTnLst>
                              <p:par>
                                <p:cTn id="107" presetID="53" presetClass="entr" presetSubtype="16" fill="hold" grpId="0" nodeType="afterEffect">
                                  <p:stCondLst>
                                    <p:cond delay="0"/>
                                  </p:stCondLst>
                                  <p:childTnLst>
                                    <p:set>
                                      <p:cBhvr>
                                        <p:cTn id="108" dur="1" fill="hold">
                                          <p:stCondLst>
                                            <p:cond delay="0"/>
                                          </p:stCondLst>
                                        </p:cTn>
                                        <p:tgtEl>
                                          <p:spTgt spid="41"/>
                                        </p:tgtEl>
                                        <p:attrNameLst>
                                          <p:attrName>style.visibility</p:attrName>
                                        </p:attrNameLst>
                                      </p:cBhvr>
                                      <p:to>
                                        <p:strVal val="visible"/>
                                      </p:to>
                                    </p:set>
                                    <p:anim calcmode="lin" valueType="num">
                                      <p:cBhvr>
                                        <p:cTn id="109" dur="500" fill="hold"/>
                                        <p:tgtEl>
                                          <p:spTgt spid="41"/>
                                        </p:tgtEl>
                                        <p:attrNameLst>
                                          <p:attrName>ppt_w</p:attrName>
                                        </p:attrNameLst>
                                      </p:cBhvr>
                                      <p:tavLst>
                                        <p:tav tm="0">
                                          <p:val>
                                            <p:fltVal val="0"/>
                                          </p:val>
                                        </p:tav>
                                        <p:tav tm="100000">
                                          <p:val>
                                            <p:strVal val="#ppt_w"/>
                                          </p:val>
                                        </p:tav>
                                      </p:tavLst>
                                    </p:anim>
                                    <p:anim calcmode="lin" valueType="num">
                                      <p:cBhvr>
                                        <p:cTn id="110" dur="500" fill="hold"/>
                                        <p:tgtEl>
                                          <p:spTgt spid="41"/>
                                        </p:tgtEl>
                                        <p:attrNameLst>
                                          <p:attrName>ppt_h</p:attrName>
                                        </p:attrNameLst>
                                      </p:cBhvr>
                                      <p:tavLst>
                                        <p:tav tm="0">
                                          <p:val>
                                            <p:fltVal val="0"/>
                                          </p:val>
                                        </p:tav>
                                        <p:tav tm="100000">
                                          <p:val>
                                            <p:strVal val="#ppt_h"/>
                                          </p:val>
                                        </p:tav>
                                      </p:tavLst>
                                    </p:anim>
                                    <p:animEffect transition="in" filter="fade">
                                      <p:cBhvr>
                                        <p:cTn id="111"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40" grpId="0"/>
      <p:bldP spid="41" grpId="0"/>
      <p:bldP spid="42" grpId="0"/>
      <p:bldP spid="4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flipH="1">
            <a:off x="1070572" y="2581956"/>
            <a:ext cx="4049161" cy="1575847"/>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矩形 15"/>
          <p:cNvSpPr/>
          <p:nvPr/>
        </p:nvSpPr>
        <p:spPr>
          <a:xfrm flipH="1">
            <a:off x="7085872" y="2552371"/>
            <a:ext cx="4049161" cy="1575847"/>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椭圆 16"/>
          <p:cNvSpPr/>
          <p:nvPr/>
        </p:nvSpPr>
        <p:spPr>
          <a:xfrm>
            <a:off x="1337355" y="1931259"/>
            <a:ext cx="1988355" cy="1988355"/>
          </a:xfrm>
          <a:prstGeom prst="ellipse">
            <a:avLst/>
          </a:prstGeom>
          <a:blipFill>
            <a:blip r:embed="rId5"/>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椭圆 17"/>
          <p:cNvSpPr/>
          <p:nvPr/>
        </p:nvSpPr>
        <p:spPr>
          <a:xfrm>
            <a:off x="7352654" y="1931259"/>
            <a:ext cx="1988355" cy="1988355"/>
          </a:xfrm>
          <a:prstGeom prst="ellipse">
            <a:avLst/>
          </a:prstGeom>
          <a:blipFill>
            <a:blip r:embed="rId6"/>
            <a:stretch>
              <a:fillRect/>
            </a:stretch>
          </a:blipFill>
          <a:ln w="22225">
            <a:solidFill>
              <a:srgbClr val="FEFEFE"/>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Freeform 30"/>
          <p:cNvSpPr>
            <a:spLocks noEditPoints="1"/>
          </p:cNvSpPr>
          <p:nvPr/>
        </p:nvSpPr>
        <p:spPr bwMode="auto">
          <a:xfrm>
            <a:off x="9752968" y="2989870"/>
            <a:ext cx="970106" cy="760019"/>
          </a:xfrm>
          <a:custGeom>
            <a:avLst/>
            <a:gdLst>
              <a:gd name="T0" fmla="*/ 282 w 766"/>
              <a:gd name="T1" fmla="*/ 304 h 600"/>
              <a:gd name="T2" fmla="*/ 391 w 766"/>
              <a:gd name="T3" fmla="*/ 248 h 600"/>
              <a:gd name="T4" fmla="*/ 596 w 766"/>
              <a:gd name="T5" fmla="*/ 213 h 600"/>
              <a:gd name="T6" fmla="*/ 652 w 766"/>
              <a:gd name="T7" fmla="*/ 129 h 600"/>
              <a:gd name="T8" fmla="*/ 570 w 766"/>
              <a:gd name="T9" fmla="*/ 186 h 600"/>
              <a:gd name="T10" fmla="*/ 391 w 766"/>
              <a:gd name="T11" fmla="*/ 195 h 600"/>
              <a:gd name="T12" fmla="*/ 766 w 766"/>
              <a:gd name="T13" fmla="*/ 80 h 600"/>
              <a:gd name="T14" fmla="*/ 465 w 766"/>
              <a:gd name="T15" fmla="*/ 32 h 600"/>
              <a:gd name="T16" fmla="*/ 437 w 766"/>
              <a:gd name="T17" fmla="*/ 0 h 600"/>
              <a:gd name="T18" fmla="*/ 154 w 766"/>
              <a:gd name="T19" fmla="*/ 32 h 600"/>
              <a:gd name="T20" fmla="*/ 175 w 766"/>
              <a:gd name="T21" fmla="*/ 80 h 600"/>
              <a:gd name="T22" fmla="*/ 216 w 766"/>
              <a:gd name="T23" fmla="*/ 135 h 600"/>
              <a:gd name="T24" fmla="*/ 706 w 766"/>
              <a:gd name="T25" fmla="*/ 80 h 600"/>
              <a:gd name="T26" fmla="*/ 355 w 766"/>
              <a:gd name="T27" fmla="*/ 394 h 600"/>
              <a:gd name="T28" fmla="*/ 706 w 766"/>
              <a:gd name="T29" fmla="*/ 410 h 600"/>
              <a:gd name="T30" fmla="*/ 361 w 766"/>
              <a:gd name="T31" fmla="*/ 426 h 600"/>
              <a:gd name="T32" fmla="*/ 362 w 766"/>
              <a:gd name="T33" fmla="*/ 478 h 600"/>
              <a:gd name="T34" fmla="*/ 437 w 766"/>
              <a:gd name="T35" fmla="*/ 595 h 600"/>
              <a:gd name="T36" fmla="*/ 465 w 766"/>
              <a:gd name="T37" fmla="*/ 478 h 600"/>
              <a:gd name="T38" fmla="*/ 603 w 766"/>
              <a:gd name="T39" fmla="*/ 592 h 600"/>
              <a:gd name="T40" fmla="*/ 591 w 766"/>
              <a:gd name="T41" fmla="*/ 478 h 600"/>
              <a:gd name="T42" fmla="*/ 766 w 766"/>
              <a:gd name="T43" fmla="*/ 426 h 600"/>
              <a:gd name="T44" fmla="*/ 747 w 766"/>
              <a:gd name="T45" fmla="*/ 80 h 600"/>
              <a:gd name="T46" fmla="*/ 161 w 766"/>
              <a:gd name="T47" fmla="*/ 310 h 600"/>
              <a:gd name="T48" fmla="*/ 235 w 766"/>
              <a:gd name="T49" fmla="*/ 236 h 600"/>
              <a:gd name="T50" fmla="*/ 86 w 766"/>
              <a:gd name="T51" fmla="*/ 236 h 600"/>
              <a:gd name="T52" fmla="*/ 208 w 766"/>
              <a:gd name="T53" fmla="*/ 325 h 600"/>
              <a:gd name="T54" fmla="*/ 181 w 766"/>
              <a:gd name="T55" fmla="*/ 325 h 600"/>
              <a:gd name="T56" fmla="*/ 189 w 766"/>
              <a:gd name="T57" fmla="*/ 339 h 600"/>
              <a:gd name="T58" fmla="*/ 196 w 766"/>
              <a:gd name="T59" fmla="*/ 510 h 600"/>
              <a:gd name="T60" fmla="*/ 129 w 766"/>
              <a:gd name="T61" fmla="*/ 510 h 600"/>
              <a:gd name="T62" fmla="*/ 137 w 766"/>
              <a:gd name="T63" fmla="*/ 339 h 600"/>
              <a:gd name="T64" fmla="*/ 145 w 766"/>
              <a:gd name="T65" fmla="*/ 325 h 600"/>
              <a:gd name="T66" fmla="*/ 0 w 766"/>
              <a:gd name="T67" fmla="*/ 438 h 600"/>
              <a:gd name="T68" fmla="*/ 66 w 766"/>
              <a:gd name="T69" fmla="*/ 600 h 600"/>
              <a:gd name="T70" fmla="*/ 89 w 766"/>
              <a:gd name="T71" fmla="*/ 432 h 600"/>
              <a:gd name="T72" fmla="*/ 230 w 766"/>
              <a:gd name="T73" fmla="*/ 600 h 600"/>
              <a:gd name="T74" fmla="*/ 253 w 766"/>
              <a:gd name="T75" fmla="*/ 432 h 600"/>
              <a:gd name="T76" fmla="*/ 321 w 766"/>
              <a:gd name="T77" fmla="*/ 600 h 600"/>
              <a:gd name="T78" fmla="*/ 208 w 766"/>
              <a:gd name="T79" fmla="*/ 325 h 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66" h="600">
                <a:moveTo>
                  <a:pt x="391" y="195"/>
                </a:moveTo>
                <a:lnTo>
                  <a:pt x="282" y="304"/>
                </a:lnTo>
                <a:cubicBezTo>
                  <a:pt x="293" y="310"/>
                  <a:pt x="303" y="317"/>
                  <a:pt x="312" y="326"/>
                </a:cubicBezTo>
                <a:lnTo>
                  <a:pt x="391" y="248"/>
                </a:lnTo>
                <a:lnTo>
                  <a:pt x="476" y="332"/>
                </a:lnTo>
                <a:lnTo>
                  <a:pt x="596" y="213"/>
                </a:lnTo>
                <a:lnTo>
                  <a:pt x="614" y="259"/>
                </a:lnTo>
                <a:lnTo>
                  <a:pt x="652" y="129"/>
                </a:lnTo>
                <a:lnTo>
                  <a:pt x="522" y="167"/>
                </a:lnTo>
                <a:lnTo>
                  <a:pt x="570" y="186"/>
                </a:lnTo>
                <a:lnTo>
                  <a:pt x="476" y="280"/>
                </a:lnTo>
                <a:lnTo>
                  <a:pt x="391" y="195"/>
                </a:lnTo>
                <a:close/>
                <a:moveTo>
                  <a:pt x="766" y="80"/>
                </a:moveTo>
                <a:lnTo>
                  <a:pt x="766" y="80"/>
                </a:lnTo>
                <a:lnTo>
                  <a:pt x="766" y="32"/>
                </a:lnTo>
                <a:lnTo>
                  <a:pt x="465" y="32"/>
                </a:lnTo>
                <a:lnTo>
                  <a:pt x="465" y="0"/>
                </a:lnTo>
                <a:lnTo>
                  <a:pt x="437" y="0"/>
                </a:lnTo>
                <a:lnTo>
                  <a:pt x="437" y="32"/>
                </a:lnTo>
                <a:lnTo>
                  <a:pt x="154" y="32"/>
                </a:lnTo>
                <a:lnTo>
                  <a:pt x="154" y="80"/>
                </a:lnTo>
                <a:lnTo>
                  <a:pt x="175" y="80"/>
                </a:lnTo>
                <a:lnTo>
                  <a:pt x="175" y="122"/>
                </a:lnTo>
                <a:cubicBezTo>
                  <a:pt x="190" y="124"/>
                  <a:pt x="203" y="128"/>
                  <a:pt x="216" y="135"/>
                </a:cubicBezTo>
                <a:lnTo>
                  <a:pt x="216" y="80"/>
                </a:lnTo>
                <a:lnTo>
                  <a:pt x="706" y="80"/>
                </a:lnTo>
                <a:lnTo>
                  <a:pt x="706" y="394"/>
                </a:lnTo>
                <a:lnTo>
                  <a:pt x="355" y="394"/>
                </a:lnTo>
                <a:cubicBezTo>
                  <a:pt x="356" y="399"/>
                  <a:pt x="358" y="404"/>
                  <a:pt x="359" y="410"/>
                </a:cubicBezTo>
                <a:lnTo>
                  <a:pt x="706" y="410"/>
                </a:lnTo>
                <a:lnTo>
                  <a:pt x="706" y="426"/>
                </a:lnTo>
                <a:lnTo>
                  <a:pt x="361" y="426"/>
                </a:lnTo>
                <a:cubicBezTo>
                  <a:pt x="361" y="430"/>
                  <a:pt x="362" y="434"/>
                  <a:pt x="362" y="438"/>
                </a:cubicBezTo>
                <a:lnTo>
                  <a:pt x="362" y="478"/>
                </a:lnTo>
                <a:lnTo>
                  <a:pt x="437" y="478"/>
                </a:lnTo>
                <a:lnTo>
                  <a:pt x="437" y="595"/>
                </a:lnTo>
                <a:lnTo>
                  <a:pt x="465" y="595"/>
                </a:lnTo>
                <a:lnTo>
                  <a:pt x="465" y="478"/>
                </a:lnTo>
                <a:lnTo>
                  <a:pt x="560" y="478"/>
                </a:lnTo>
                <a:lnTo>
                  <a:pt x="603" y="592"/>
                </a:lnTo>
                <a:lnTo>
                  <a:pt x="631" y="585"/>
                </a:lnTo>
                <a:lnTo>
                  <a:pt x="591" y="478"/>
                </a:lnTo>
                <a:lnTo>
                  <a:pt x="766" y="478"/>
                </a:lnTo>
                <a:lnTo>
                  <a:pt x="766" y="426"/>
                </a:lnTo>
                <a:lnTo>
                  <a:pt x="747" y="426"/>
                </a:lnTo>
                <a:lnTo>
                  <a:pt x="747" y="80"/>
                </a:lnTo>
                <a:lnTo>
                  <a:pt x="766" y="80"/>
                </a:lnTo>
                <a:close/>
                <a:moveTo>
                  <a:pt x="161" y="310"/>
                </a:moveTo>
                <a:lnTo>
                  <a:pt x="161" y="310"/>
                </a:lnTo>
                <a:cubicBezTo>
                  <a:pt x="202" y="310"/>
                  <a:pt x="235" y="277"/>
                  <a:pt x="235" y="236"/>
                </a:cubicBezTo>
                <a:cubicBezTo>
                  <a:pt x="235" y="194"/>
                  <a:pt x="202" y="161"/>
                  <a:pt x="161" y="161"/>
                </a:cubicBezTo>
                <a:cubicBezTo>
                  <a:pt x="119" y="161"/>
                  <a:pt x="86" y="194"/>
                  <a:pt x="86" y="236"/>
                </a:cubicBezTo>
                <a:cubicBezTo>
                  <a:pt x="86" y="277"/>
                  <a:pt x="119" y="310"/>
                  <a:pt x="161" y="310"/>
                </a:cubicBezTo>
                <a:close/>
                <a:moveTo>
                  <a:pt x="208" y="325"/>
                </a:moveTo>
                <a:lnTo>
                  <a:pt x="208" y="325"/>
                </a:lnTo>
                <a:lnTo>
                  <a:pt x="181" y="325"/>
                </a:lnTo>
                <a:lnTo>
                  <a:pt x="185" y="328"/>
                </a:lnTo>
                <a:cubicBezTo>
                  <a:pt x="188" y="331"/>
                  <a:pt x="190" y="335"/>
                  <a:pt x="189" y="339"/>
                </a:cubicBezTo>
                <a:lnTo>
                  <a:pt x="178" y="364"/>
                </a:lnTo>
                <a:lnTo>
                  <a:pt x="196" y="510"/>
                </a:lnTo>
                <a:lnTo>
                  <a:pt x="163" y="540"/>
                </a:lnTo>
                <a:lnTo>
                  <a:pt x="129" y="510"/>
                </a:lnTo>
                <a:lnTo>
                  <a:pt x="147" y="364"/>
                </a:lnTo>
                <a:lnTo>
                  <a:pt x="137" y="339"/>
                </a:lnTo>
                <a:cubicBezTo>
                  <a:pt x="135" y="335"/>
                  <a:pt x="137" y="331"/>
                  <a:pt x="140" y="328"/>
                </a:cubicBezTo>
                <a:lnTo>
                  <a:pt x="145" y="325"/>
                </a:lnTo>
                <a:lnTo>
                  <a:pt x="112" y="325"/>
                </a:lnTo>
                <a:cubicBezTo>
                  <a:pt x="50" y="325"/>
                  <a:pt x="0" y="376"/>
                  <a:pt x="0" y="438"/>
                </a:cubicBezTo>
                <a:lnTo>
                  <a:pt x="0" y="600"/>
                </a:lnTo>
                <a:lnTo>
                  <a:pt x="66" y="600"/>
                </a:lnTo>
                <a:lnTo>
                  <a:pt x="66" y="432"/>
                </a:lnTo>
                <a:lnTo>
                  <a:pt x="89" y="432"/>
                </a:lnTo>
                <a:lnTo>
                  <a:pt x="89" y="600"/>
                </a:lnTo>
                <a:lnTo>
                  <a:pt x="230" y="600"/>
                </a:lnTo>
                <a:lnTo>
                  <a:pt x="230" y="432"/>
                </a:lnTo>
                <a:lnTo>
                  <a:pt x="253" y="432"/>
                </a:lnTo>
                <a:lnTo>
                  <a:pt x="253" y="600"/>
                </a:lnTo>
                <a:lnTo>
                  <a:pt x="321" y="600"/>
                </a:lnTo>
                <a:lnTo>
                  <a:pt x="321" y="438"/>
                </a:lnTo>
                <a:cubicBezTo>
                  <a:pt x="321" y="376"/>
                  <a:pt x="271" y="325"/>
                  <a:pt x="208" y="325"/>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ED7D31"/>
              </a:solidFill>
            </a:endParaRPr>
          </a:p>
        </p:txBody>
      </p:sp>
      <p:sp>
        <p:nvSpPr>
          <p:cNvPr id="20" name="Freeform 35"/>
          <p:cNvSpPr>
            <a:spLocks noEditPoints="1"/>
          </p:cNvSpPr>
          <p:nvPr/>
        </p:nvSpPr>
        <p:spPr bwMode="auto">
          <a:xfrm>
            <a:off x="3812179" y="2948700"/>
            <a:ext cx="893512" cy="842358"/>
          </a:xfrm>
          <a:custGeom>
            <a:avLst/>
            <a:gdLst>
              <a:gd name="T0" fmla="*/ 522 w 638"/>
              <a:gd name="T1" fmla="*/ 59 h 603"/>
              <a:gd name="T2" fmla="*/ 520 w 638"/>
              <a:gd name="T3" fmla="*/ 186 h 603"/>
              <a:gd name="T4" fmla="*/ 301 w 638"/>
              <a:gd name="T5" fmla="*/ 186 h 603"/>
              <a:gd name="T6" fmla="*/ 299 w 638"/>
              <a:gd name="T7" fmla="*/ 129 h 603"/>
              <a:gd name="T8" fmla="*/ 299 w 638"/>
              <a:gd name="T9" fmla="*/ 119 h 603"/>
              <a:gd name="T10" fmla="*/ 301 w 638"/>
              <a:gd name="T11" fmla="*/ 54 h 603"/>
              <a:gd name="T12" fmla="*/ 305 w 638"/>
              <a:gd name="T13" fmla="*/ 27 h 603"/>
              <a:gd name="T14" fmla="*/ 273 w 638"/>
              <a:gd name="T15" fmla="*/ 59 h 603"/>
              <a:gd name="T16" fmla="*/ 263 w 638"/>
              <a:gd name="T17" fmla="*/ 113 h 603"/>
              <a:gd name="T18" fmla="*/ 111 w 638"/>
              <a:gd name="T19" fmla="*/ 94 h 603"/>
              <a:gd name="T20" fmla="*/ 112 w 638"/>
              <a:gd name="T21" fmla="*/ 207 h 603"/>
              <a:gd name="T22" fmla="*/ 117 w 638"/>
              <a:gd name="T23" fmla="*/ 207 h 603"/>
              <a:gd name="T24" fmla="*/ 148 w 638"/>
              <a:gd name="T25" fmla="*/ 339 h 603"/>
              <a:gd name="T26" fmla="*/ 155 w 638"/>
              <a:gd name="T27" fmla="*/ 339 h 603"/>
              <a:gd name="T28" fmla="*/ 185 w 638"/>
              <a:gd name="T29" fmla="*/ 223 h 603"/>
              <a:gd name="T30" fmla="*/ 185 w 638"/>
              <a:gd name="T31" fmla="*/ 126 h 603"/>
              <a:gd name="T32" fmla="*/ 263 w 638"/>
              <a:gd name="T33" fmla="*/ 136 h 603"/>
              <a:gd name="T34" fmla="*/ 282 w 638"/>
              <a:gd name="T35" fmla="*/ 204 h 603"/>
              <a:gd name="T36" fmla="*/ 305 w 638"/>
              <a:gd name="T37" fmla="*/ 214 h 603"/>
              <a:gd name="T38" fmla="*/ 539 w 638"/>
              <a:gd name="T39" fmla="*/ 204 h 603"/>
              <a:gd name="T40" fmla="*/ 539 w 638"/>
              <a:gd name="T41" fmla="*/ 36 h 603"/>
              <a:gd name="T42" fmla="*/ 520 w 638"/>
              <a:gd name="T43" fmla="*/ 221 h 603"/>
              <a:gd name="T44" fmla="*/ 523 w 638"/>
              <a:gd name="T45" fmla="*/ 341 h 603"/>
              <a:gd name="T46" fmla="*/ 367 w 638"/>
              <a:gd name="T47" fmla="*/ 249 h 603"/>
              <a:gd name="T48" fmla="*/ 334 w 638"/>
              <a:gd name="T49" fmla="*/ 249 h 603"/>
              <a:gd name="T50" fmla="*/ 520 w 638"/>
              <a:gd name="T51" fmla="*/ 221 h 603"/>
              <a:gd name="T52" fmla="*/ 158 w 638"/>
              <a:gd name="T53" fmla="*/ 438 h 603"/>
              <a:gd name="T54" fmla="*/ 113 w 638"/>
              <a:gd name="T55" fmla="*/ 373 h 603"/>
              <a:gd name="T56" fmla="*/ 361 w 638"/>
              <a:gd name="T57" fmla="*/ 438 h 603"/>
              <a:gd name="T58" fmla="*/ 316 w 638"/>
              <a:gd name="T59" fmla="*/ 373 h 603"/>
              <a:gd name="T60" fmla="*/ 567 w 638"/>
              <a:gd name="T61" fmla="*/ 438 h 603"/>
              <a:gd name="T62" fmla="*/ 522 w 638"/>
              <a:gd name="T63" fmla="*/ 373 h 603"/>
              <a:gd name="T64" fmla="*/ 200 w 638"/>
              <a:gd name="T65" fmla="*/ 487 h 603"/>
              <a:gd name="T66" fmla="*/ 221 w 638"/>
              <a:gd name="T67" fmla="*/ 527 h 603"/>
              <a:gd name="T68" fmla="*/ 265 w 638"/>
              <a:gd name="T69" fmla="*/ 448 h 603"/>
              <a:gd name="T70" fmla="*/ 403 w 638"/>
              <a:gd name="T71" fmla="*/ 527 h 603"/>
              <a:gd name="T72" fmla="*/ 433 w 638"/>
              <a:gd name="T73" fmla="*/ 527 h 603"/>
              <a:gd name="T74" fmla="*/ 570 w 638"/>
              <a:gd name="T75" fmla="*/ 448 h 603"/>
              <a:gd name="T76" fmla="*/ 614 w 638"/>
              <a:gd name="T77" fmla="*/ 527 h 603"/>
              <a:gd name="T78" fmla="*/ 638 w 638"/>
              <a:gd name="T79" fmla="*/ 549 h 603"/>
              <a:gd name="T80" fmla="*/ 608 w 638"/>
              <a:gd name="T81" fmla="*/ 549 h 603"/>
              <a:gd name="T82" fmla="*/ 433 w 638"/>
              <a:gd name="T83" fmla="*/ 549 h 603"/>
              <a:gd name="T84" fmla="*/ 403 w 638"/>
              <a:gd name="T85" fmla="*/ 549 h 603"/>
              <a:gd name="T86" fmla="*/ 227 w 638"/>
              <a:gd name="T87" fmla="*/ 549 h 603"/>
              <a:gd name="T88" fmla="*/ 200 w 638"/>
              <a:gd name="T89" fmla="*/ 549 h 603"/>
              <a:gd name="T90" fmla="*/ 24 w 638"/>
              <a:gd name="T91" fmla="*/ 549 h 603"/>
              <a:gd name="T92" fmla="*/ 24 w 638"/>
              <a:gd name="T93" fmla="*/ 527 h 603"/>
              <a:gd name="T94" fmla="*/ 152 w 638"/>
              <a:gd name="T95" fmla="*/ 0 h 603"/>
              <a:gd name="T96" fmla="*/ 108 w 638"/>
              <a:gd name="T97" fmla="*/ 44 h 6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38" h="603">
                <a:moveTo>
                  <a:pt x="516" y="52"/>
                </a:moveTo>
                <a:cubicBezTo>
                  <a:pt x="517" y="52"/>
                  <a:pt x="519" y="53"/>
                  <a:pt x="520" y="54"/>
                </a:cubicBezTo>
                <a:cubicBezTo>
                  <a:pt x="522" y="56"/>
                  <a:pt x="522" y="57"/>
                  <a:pt x="522" y="59"/>
                </a:cubicBezTo>
                <a:lnTo>
                  <a:pt x="522" y="181"/>
                </a:lnTo>
                <a:cubicBezTo>
                  <a:pt x="522" y="183"/>
                  <a:pt x="522" y="185"/>
                  <a:pt x="520" y="186"/>
                </a:cubicBezTo>
                <a:lnTo>
                  <a:pt x="520" y="186"/>
                </a:lnTo>
                <a:cubicBezTo>
                  <a:pt x="519" y="187"/>
                  <a:pt x="517" y="188"/>
                  <a:pt x="516" y="188"/>
                </a:cubicBezTo>
                <a:lnTo>
                  <a:pt x="305" y="188"/>
                </a:lnTo>
                <a:cubicBezTo>
                  <a:pt x="303" y="188"/>
                  <a:pt x="302" y="187"/>
                  <a:pt x="301" y="186"/>
                </a:cubicBezTo>
                <a:lnTo>
                  <a:pt x="300" y="186"/>
                </a:lnTo>
                <a:cubicBezTo>
                  <a:pt x="299" y="185"/>
                  <a:pt x="299" y="183"/>
                  <a:pt x="299" y="181"/>
                </a:cubicBezTo>
                <a:lnTo>
                  <a:pt x="299" y="129"/>
                </a:lnTo>
                <a:lnTo>
                  <a:pt x="403" y="107"/>
                </a:lnTo>
                <a:lnTo>
                  <a:pt x="403" y="105"/>
                </a:lnTo>
                <a:lnTo>
                  <a:pt x="299" y="119"/>
                </a:lnTo>
                <a:lnTo>
                  <a:pt x="299" y="59"/>
                </a:lnTo>
                <a:cubicBezTo>
                  <a:pt x="299" y="57"/>
                  <a:pt x="299" y="56"/>
                  <a:pt x="300" y="54"/>
                </a:cubicBezTo>
                <a:lnTo>
                  <a:pt x="301" y="54"/>
                </a:lnTo>
                <a:cubicBezTo>
                  <a:pt x="302" y="53"/>
                  <a:pt x="303" y="52"/>
                  <a:pt x="305" y="52"/>
                </a:cubicBezTo>
                <a:lnTo>
                  <a:pt x="516" y="52"/>
                </a:lnTo>
                <a:close/>
                <a:moveTo>
                  <a:pt x="305" y="27"/>
                </a:moveTo>
                <a:cubicBezTo>
                  <a:pt x="296" y="27"/>
                  <a:pt x="288" y="30"/>
                  <a:pt x="282" y="36"/>
                </a:cubicBezTo>
                <a:lnTo>
                  <a:pt x="282" y="36"/>
                </a:lnTo>
                <a:cubicBezTo>
                  <a:pt x="276" y="42"/>
                  <a:pt x="273" y="50"/>
                  <a:pt x="273" y="59"/>
                </a:cubicBezTo>
                <a:lnTo>
                  <a:pt x="273" y="122"/>
                </a:lnTo>
                <a:lnTo>
                  <a:pt x="263" y="124"/>
                </a:lnTo>
                <a:lnTo>
                  <a:pt x="263" y="113"/>
                </a:lnTo>
                <a:lnTo>
                  <a:pt x="217" y="113"/>
                </a:lnTo>
                <a:lnTo>
                  <a:pt x="185" y="94"/>
                </a:lnTo>
                <a:lnTo>
                  <a:pt x="111" y="94"/>
                </a:lnTo>
                <a:cubicBezTo>
                  <a:pt x="96" y="94"/>
                  <a:pt x="84" y="106"/>
                  <a:pt x="84" y="121"/>
                </a:cubicBezTo>
                <a:lnTo>
                  <a:pt x="84" y="207"/>
                </a:lnTo>
                <a:lnTo>
                  <a:pt x="112" y="207"/>
                </a:lnTo>
                <a:lnTo>
                  <a:pt x="112" y="144"/>
                </a:lnTo>
                <a:lnTo>
                  <a:pt x="117" y="144"/>
                </a:lnTo>
                <a:lnTo>
                  <a:pt x="117" y="207"/>
                </a:lnTo>
                <a:lnTo>
                  <a:pt x="117" y="223"/>
                </a:lnTo>
                <a:lnTo>
                  <a:pt x="117" y="339"/>
                </a:lnTo>
                <a:lnTo>
                  <a:pt x="148" y="339"/>
                </a:lnTo>
                <a:lnTo>
                  <a:pt x="148" y="243"/>
                </a:lnTo>
                <a:lnTo>
                  <a:pt x="155" y="243"/>
                </a:lnTo>
                <a:lnTo>
                  <a:pt x="155" y="339"/>
                </a:lnTo>
                <a:lnTo>
                  <a:pt x="185" y="339"/>
                </a:lnTo>
                <a:lnTo>
                  <a:pt x="185" y="322"/>
                </a:lnTo>
                <a:lnTo>
                  <a:pt x="185" y="223"/>
                </a:lnTo>
                <a:lnTo>
                  <a:pt x="185" y="207"/>
                </a:lnTo>
                <a:lnTo>
                  <a:pt x="185" y="144"/>
                </a:lnTo>
                <a:lnTo>
                  <a:pt x="185" y="126"/>
                </a:lnTo>
                <a:lnTo>
                  <a:pt x="217" y="144"/>
                </a:lnTo>
                <a:lnTo>
                  <a:pt x="263" y="144"/>
                </a:lnTo>
                <a:lnTo>
                  <a:pt x="263" y="136"/>
                </a:lnTo>
                <a:lnTo>
                  <a:pt x="273" y="134"/>
                </a:lnTo>
                <a:lnTo>
                  <a:pt x="273" y="181"/>
                </a:lnTo>
                <a:cubicBezTo>
                  <a:pt x="273" y="190"/>
                  <a:pt x="276" y="198"/>
                  <a:pt x="282" y="204"/>
                </a:cubicBezTo>
                <a:lnTo>
                  <a:pt x="282" y="204"/>
                </a:lnTo>
                <a:lnTo>
                  <a:pt x="282" y="204"/>
                </a:lnTo>
                <a:cubicBezTo>
                  <a:pt x="288" y="210"/>
                  <a:pt x="296" y="214"/>
                  <a:pt x="305" y="214"/>
                </a:cubicBezTo>
                <a:lnTo>
                  <a:pt x="516" y="214"/>
                </a:lnTo>
                <a:cubicBezTo>
                  <a:pt x="525" y="214"/>
                  <a:pt x="533" y="210"/>
                  <a:pt x="539" y="204"/>
                </a:cubicBezTo>
                <a:lnTo>
                  <a:pt x="539" y="204"/>
                </a:lnTo>
                <a:cubicBezTo>
                  <a:pt x="545" y="198"/>
                  <a:pt x="548" y="190"/>
                  <a:pt x="548" y="181"/>
                </a:cubicBezTo>
                <a:lnTo>
                  <a:pt x="548" y="59"/>
                </a:lnTo>
                <a:cubicBezTo>
                  <a:pt x="548" y="50"/>
                  <a:pt x="545" y="42"/>
                  <a:pt x="539" y="36"/>
                </a:cubicBezTo>
                <a:cubicBezTo>
                  <a:pt x="533" y="30"/>
                  <a:pt x="525" y="27"/>
                  <a:pt x="516" y="27"/>
                </a:cubicBezTo>
                <a:lnTo>
                  <a:pt x="305" y="27"/>
                </a:lnTo>
                <a:close/>
                <a:moveTo>
                  <a:pt x="520" y="221"/>
                </a:moveTo>
                <a:lnTo>
                  <a:pt x="520" y="249"/>
                </a:lnTo>
                <a:lnTo>
                  <a:pt x="497" y="249"/>
                </a:lnTo>
                <a:lnTo>
                  <a:pt x="523" y="341"/>
                </a:lnTo>
                <a:lnTo>
                  <a:pt x="490" y="341"/>
                </a:lnTo>
                <a:lnTo>
                  <a:pt x="464" y="249"/>
                </a:lnTo>
                <a:lnTo>
                  <a:pt x="367" y="249"/>
                </a:lnTo>
                <a:lnTo>
                  <a:pt x="341" y="341"/>
                </a:lnTo>
                <a:lnTo>
                  <a:pt x="308" y="341"/>
                </a:lnTo>
                <a:lnTo>
                  <a:pt x="334" y="249"/>
                </a:lnTo>
                <a:lnTo>
                  <a:pt x="306" y="249"/>
                </a:lnTo>
                <a:lnTo>
                  <a:pt x="306" y="221"/>
                </a:lnTo>
                <a:lnTo>
                  <a:pt x="520" y="221"/>
                </a:lnTo>
                <a:close/>
                <a:moveTo>
                  <a:pt x="113" y="373"/>
                </a:moveTo>
                <a:cubicBezTo>
                  <a:pt x="139" y="373"/>
                  <a:pt x="161" y="394"/>
                  <a:pt x="161" y="421"/>
                </a:cubicBezTo>
                <a:cubicBezTo>
                  <a:pt x="161" y="427"/>
                  <a:pt x="160" y="433"/>
                  <a:pt x="158" y="438"/>
                </a:cubicBezTo>
                <a:lnTo>
                  <a:pt x="68" y="438"/>
                </a:lnTo>
                <a:cubicBezTo>
                  <a:pt x="66" y="433"/>
                  <a:pt x="65" y="427"/>
                  <a:pt x="65" y="421"/>
                </a:cubicBezTo>
                <a:cubicBezTo>
                  <a:pt x="65" y="394"/>
                  <a:pt x="86" y="373"/>
                  <a:pt x="113" y="373"/>
                </a:cubicBezTo>
                <a:close/>
                <a:moveTo>
                  <a:pt x="316" y="373"/>
                </a:moveTo>
                <a:cubicBezTo>
                  <a:pt x="342" y="373"/>
                  <a:pt x="364" y="394"/>
                  <a:pt x="364" y="421"/>
                </a:cubicBezTo>
                <a:cubicBezTo>
                  <a:pt x="364" y="427"/>
                  <a:pt x="363" y="433"/>
                  <a:pt x="361" y="438"/>
                </a:cubicBezTo>
                <a:lnTo>
                  <a:pt x="271" y="438"/>
                </a:lnTo>
                <a:cubicBezTo>
                  <a:pt x="269" y="433"/>
                  <a:pt x="268" y="427"/>
                  <a:pt x="268" y="421"/>
                </a:cubicBezTo>
                <a:cubicBezTo>
                  <a:pt x="268" y="394"/>
                  <a:pt x="289" y="373"/>
                  <a:pt x="316" y="373"/>
                </a:cubicBezTo>
                <a:close/>
                <a:moveTo>
                  <a:pt x="522" y="373"/>
                </a:moveTo>
                <a:cubicBezTo>
                  <a:pt x="548" y="373"/>
                  <a:pt x="570" y="394"/>
                  <a:pt x="570" y="421"/>
                </a:cubicBezTo>
                <a:cubicBezTo>
                  <a:pt x="570" y="427"/>
                  <a:pt x="569" y="433"/>
                  <a:pt x="567" y="438"/>
                </a:cubicBezTo>
                <a:lnTo>
                  <a:pt x="477" y="438"/>
                </a:lnTo>
                <a:cubicBezTo>
                  <a:pt x="475" y="433"/>
                  <a:pt x="474" y="427"/>
                  <a:pt x="474" y="421"/>
                </a:cubicBezTo>
                <a:cubicBezTo>
                  <a:pt x="474" y="394"/>
                  <a:pt x="495" y="373"/>
                  <a:pt x="522" y="373"/>
                </a:cubicBezTo>
                <a:close/>
                <a:moveTo>
                  <a:pt x="62" y="448"/>
                </a:moveTo>
                <a:lnTo>
                  <a:pt x="161" y="448"/>
                </a:lnTo>
                <a:cubicBezTo>
                  <a:pt x="182" y="448"/>
                  <a:pt x="200" y="466"/>
                  <a:pt x="200" y="487"/>
                </a:cubicBezTo>
                <a:lnTo>
                  <a:pt x="200" y="527"/>
                </a:lnTo>
                <a:lnTo>
                  <a:pt x="203" y="527"/>
                </a:lnTo>
                <a:lnTo>
                  <a:pt x="221" y="527"/>
                </a:lnTo>
                <a:lnTo>
                  <a:pt x="227" y="527"/>
                </a:lnTo>
                <a:lnTo>
                  <a:pt x="227" y="487"/>
                </a:lnTo>
                <a:cubicBezTo>
                  <a:pt x="227" y="466"/>
                  <a:pt x="244" y="448"/>
                  <a:pt x="265" y="448"/>
                </a:cubicBezTo>
                <a:lnTo>
                  <a:pt x="364" y="448"/>
                </a:lnTo>
                <a:cubicBezTo>
                  <a:pt x="385" y="448"/>
                  <a:pt x="403" y="466"/>
                  <a:pt x="403" y="487"/>
                </a:cubicBezTo>
                <a:lnTo>
                  <a:pt x="403" y="527"/>
                </a:lnTo>
                <a:lnTo>
                  <a:pt x="409" y="527"/>
                </a:lnTo>
                <a:lnTo>
                  <a:pt x="424" y="527"/>
                </a:lnTo>
                <a:lnTo>
                  <a:pt x="433" y="527"/>
                </a:lnTo>
                <a:lnTo>
                  <a:pt x="433" y="487"/>
                </a:lnTo>
                <a:cubicBezTo>
                  <a:pt x="433" y="466"/>
                  <a:pt x="450" y="448"/>
                  <a:pt x="471" y="448"/>
                </a:cubicBezTo>
                <a:lnTo>
                  <a:pt x="570" y="448"/>
                </a:lnTo>
                <a:cubicBezTo>
                  <a:pt x="591" y="448"/>
                  <a:pt x="608" y="466"/>
                  <a:pt x="608" y="487"/>
                </a:cubicBezTo>
                <a:lnTo>
                  <a:pt x="608" y="527"/>
                </a:lnTo>
                <a:lnTo>
                  <a:pt x="614" y="527"/>
                </a:lnTo>
                <a:lnTo>
                  <a:pt x="630" y="527"/>
                </a:lnTo>
                <a:lnTo>
                  <a:pt x="638" y="527"/>
                </a:lnTo>
                <a:lnTo>
                  <a:pt x="638" y="549"/>
                </a:lnTo>
                <a:lnTo>
                  <a:pt x="630" y="549"/>
                </a:lnTo>
                <a:lnTo>
                  <a:pt x="614" y="549"/>
                </a:lnTo>
                <a:lnTo>
                  <a:pt x="608" y="549"/>
                </a:lnTo>
                <a:lnTo>
                  <a:pt x="608" y="603"/>
                </a:lnTo>
                <a:lnTo>
                  <a:pt x="433" y="603"/>
                </a:lnTo>
                <a:lnTo>
                  <a:pt x="433" y="549"/>
                </a:lnTo>
                <a:lnTo>
                  <a:pt x="424" y="549"/>
                </a:lnTo>
                <a:lnTo>
                  <a:pt x="409" y="549"/>
                </a:lnTo>
                <a:lnTo>
                  <a:pt x="403" y="549"/>
                </a:lnTo>
                <a:lnTo>
                  <a:pt x="403" y="603"/>
                </a:lnTo>
                <a:lnTo>
                  <a:pt x="227" y="603"/>
                </a:lnTo>
                <a:lnTo>
                  <a:pt x="227" y="549"/>
                </a:lnTo>
                <a:lnTo>
                  <a:pt x="221" y="549"/>
                </a:lnTo>
                <a:lnTo>
                  <a:pt x="203" y="549"/>
                </a:lnTo>
                <a:lnTo>
                  <a:pt x="200" y="549"/>
                </a:lnTo>
                <a:lnTo>
                  <a:pt x="200" y="603"/>
                </a:lnTo>
                <a:lnTo>
                  <a:pt x="24" y="603"/>
                </a:lnTo>
                <a:lnTo>
                  <a:pt x="24" y="549"/>
                </a:lnTo>
                <a:lnTo>
                  <a:pt x="0" y="549"/>
                </a:lnTo>
                <a:lnTo>
                  <a:pt x="0" y="527"/>
                </a:lnTo>
                <a:lnTo>
                  <a:pt x="24" y="527"/>
                </a:lnTo>
                <a:lnTo>
                  <a:pt x="24" y="487"/>
                </a:lnTo>
                <a:cubicBezTo>
                  <a:pt x="24" y="466"/>
                  <a:pt x="41" y="448"/>
                  <a:pt x="62" y="448"/>
                </a:cubicBezTo>
                <a:close/>
                <a:moveTo>
                  <a:pt x="152" y="0"/>
                </a:moveTo>
                <a:cubicBezTo>
                  <a:pt x="176" y="0"/>
                  <a:pt x="196" y="20"/>
                  <a:pt x="196" y="44"/>
                </a:cubicBezTo>
                <a:cubicBezTo>
                  <a:pt x="196" y="68"/>
                  <a:pt x="176" y="88"/>
                  <a:pt x="152" y="88"/>
                </a:cubicBezTo>
                <a:cubicBezTo>
                  <a:pt x="127" y="88"/>
                  <a:pt x="108" y="68"/>
                  <a:pt x="108" y="44"/>
                </a:cubicBezTo>
                <a:cubicBezTo>
                  <a:pt x="108" y="20"/>
                  <a:pt x="127" y="0"/>
                  <a:pt x="152" y="0"/>
                </a:cubicBezTo>
                <a:close/>
              </a:path>
            </a:pathLst>
          </a:custGeom>
          <a:solidFill>
            <a:srgbClr val="FFFFFF"/>
          </a:solidFill>
          <a:ln>
            <a:noFill/>
          </a:ln>
        </p:spPr>
        <p:txBody>
          <a:bodyPr vert="horz" wrap="square" lIns="91440" tIns="45720" rIns="91440" bIns="45720" numCol="1" anchor="t" anchorCtr="0" compatLnSpc="1"/>
          <a:lstStyle/>
          <a:p>
            <a:endParaRPr lang="zh-CN" altLang="en-US">
              <a:solidFill>
                <a:srgbClr val="ED7D31"/>
              </a:solidFill>
            </a:endParaRPr>
          </a:p>
        </p:txBody>
      </p:sp>
      <p:sp>
        <p:nvSpPr>
          <p:cNvPr id="21" name="TextBox 12"/>
          <p:cNvSpPr txBox="1"/>
          <p:nvPr/>
        </p:nvSpPr>
        <p:spPr>
          <a:xfrm>
            <a:off x="1005224" y="4521912"/>
            <a:ext cx="4179855" cy="198515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22" name="TextBox 12"/>
          <p:cNvSpPr txBox="1"/>
          <p:nvPr/>
        </p:nvSpPr>
        <p:spPr>
          <a:xfrm>
            <a:off x="6955178" y="4521911"/>
            <a:ext cx="4179855" cy="198515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a:p>
            <a:pPr>
              <a:lnSpc>
                <a:spcPct val="150000"/>
              </a:lnSpc>
            </a:pP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outVertical)">
                                      <p:cBhvr>
                                        <p:cTn id="7" dur="500"/>
                                        <p:tgtEl>
                                          <p:spTgt spid="13"/>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1000"/>
                                        <p:tgtEl>
                                          <p:spTgt spid="17"/>
                                        </p:tgtEl>
                                      </p:cBhvr>
                                    </p:animEffect>
                                    <p:anim calcmode="lin" valueType="num">
                                      <p:cBhvr>
                                        <p:cTn id="12" dur="1000" fill="hold"/>
                                        <p:tgtEl>
                                          <p:spTgt spid="17"/>
                                        </p:tgtEl>
                                        <p:attrNameLst>
                                          <p:attrName>ppt_x</p:attrName>
                                        </p:attrNameLst>
                                      </p:cBhvr>
                                      <p:tavLst>
                                        <p:tav tm="0">
                                          <p:val>
                                            <p:strVal val="#ppt_x"/>
                                          </p:val>
                                        </p:tav>
                                        <p:tav tm="100000">
                                          <p:val>
                                            <p:strVal val="#ppt_x"/>
                                          </p:val>
                                        </p:tav>
                                      </p:tavLst>
                                    </p:anim>
                                    <p:anim calcmode="lin" valueType="num">
                                      <p:cBhvr>
                                        <p:cTn id="13" dur="1000" fill="hold"/>
                                        <p:tgtEl>
                                          <p:spTgt spid="1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par>
                          <p:cTn id="18" fill="hold">
                            <p:stCondLst>
                              <p:cond delay="2000"/>
                            </p:stCondLst>
                            <p:childTnLst>
                              <p:par>
                                <p:cTn id="19" presetID="16" presetClass="entr" presetSubtype="37"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arn(outVertical)">
                                      <p:cBhvr>
                                        <p:cTn id="21" dur="500"/>
                                        <p:tgtEl>
                                          <p:spTgt spid="21"/>
                                        </p:tgtEl>
                                      </p:cBhvr>
                                    </p:animEffect>
                                  </p:childTnLst>
                                </p:cTn>
                              </p:par>
                            </p:childTnLst>
                          </p:cTn>
                        </p:par>
                        <p:par>
                          <p:cTn id="22" fill="hold">
                            <p:stCondLst>
                              <p:cond delay="2500"/>
                            </p:stCondLst>
                            <p:childTnLst>
                              <p:par>
                                <p:cTn id="23" presetID="16" presetClass="entr" presetSubtype="37" fill="hold" grpId="0" nodeType="after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barn(outVertical)">
                                      <p:cBhvr>
                                        <p:cTn id="25" dur="500"/>
                                        <p:tgtEl>
                                          <p:spTgt spid="16"/>
                                        </p:tgtEl>
                                      </p:cBhvr>
                                    </p:animEffect>
                                  </p:childTnLst>
                                </p:cTn>
                              </p:par>
                            </p:childTnLst>
                          </p:cTn>
                        </p:par>
                        <p:par>
                          <p:cTn id="26" fill="hold">
                            <p:stCondLst>
                              <p:cond delay="3000"/>
                            </p:stCondLst>
                            <p:childTnLst>
                              <p:par>
                                <p:cTn id="27" presetID="47" presetClass="entr" presetSubtype="0"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1000"/>
                                        <p:tgtEl>
                                          <p:spTgt spid="18"/>
                                        </p:tgtEl>
                                      </p:cBhvr>
                                    </p:animEffect>
                                    <p:anim calcmode="lin" valueType="num">
                                      <p:cBhvr>
                                        <p:cTn id="30" dur="1000" fill="hold"/>
                                        <p:tgtEl>
                                          <p:spTgt spid="18"/>
                                        </p:tgtEl>
                                        <p:attrNameLst>
                                          <p:attrName>ppt_x</p:attrName>
                                        </p:attrNameLst>
                                      </p:cBhvr>
                                      <p:tavLst>
                                        <p:tav tm="0">
                                          <p:val>
                                            <p:strVal val="#ppt_x"/>
                                          </p:val>
                                        </p:tav>
                                        <p:tav tm="100000">
                                          <p:val>
                                            <p:strVal val="#ppt_x"/>
                                          </p:val>
                                        </p:tav>
                                      </p:tavLst>
                                    </p:anim>
                                    <p:anim calcmode="lin" valueType="num">
                                      <p:cBhvr>
                                        <p:cTn id="31" dur="1000" fill="hold"/>
                                        <p:tgtEl>
                                          <p:spTgt spid="18"/>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10" presetClass="entr" presetSubtype="0" fill="hold" grpId="0"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4500"/>
                            </p:stCondLst>
                            <p:childTnLst>
                              <p:par>
                                <p:cTn id="37" presetID="16" presetClass="entr" presetSubtype="37"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barn(outVertical)">
                                      <p:cBhvr>
                                        <p:cTn id="3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1" grpId="0"/>
      <p:bldP spid="2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019363" y="-1850542"/>
            <a:ext cx="6175853" cy="6272207"/>
          </a:xfrm>
          <a:prstGeom prst="rect">
            <a:avLst/>
          </a:prstGeom>
        </p:spPr>
      </p:pic>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776629" y="5222655"/>
            <a:ext cx="948181" cy="748396"/>
            <a:chOff x="3879272" y="3701270"/>
            <a:chExt cx="4142511" cy="3269667"/>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grpSp>
        <p:nvGrpSpPr>
          <p:cNvPr id="2" name="组合 1"/>
          <p:cNvGrpSpPr/>
          <p:nvPr/>
        </p:nvGrpSpPr>
        <p:grpSpPr>
          <a:xfrm>
            <a:off x="3992865" y="5260309"/>
            <a:ext cx="4228847" cy="723210"/>
            <a:chOff x="3992865" y="5260309"/>
            <a:chExt cx="4228847" cy="723210"/>
          </a:xfrm>
        </p:grpSpPr>
        <p:sp>
          <p:nvSpPr>
            <p:cNvPr id="3" name="圆角矩形 2"/>
            <p:cNvSpPr/>
            <p:nvPr/>
          </p:nvSpPr>
          <p:spPr>
            <a:xfrm>
              <a:off x="3992865" y="5260309"/>
              <a:ext cx="4228847" cy="723210"/>
            </a:xfrm>
            <a:prstGeom prst="roundRect">
              <a:avLst>
                <a:gd name="adj" fmla="val 50000"/>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168296" y="5330858"/>
              <a:ext cx="3877985" cy="584775"/>
            </a:xfrm>
            <a:prstGeom prst="rect">
              <a:avLst/>
            </a:prstGeom>
            <a:noFill/>
            <a:effectLst/>
          </p:spPr>
          <p:txBody>
            <a:bodyPr wrap="non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2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43" name="组合 42"/>
          <p:cNvGrpSpPr/>
          <p:nvPr/>
        </p:nvGrpSpPr>
        <p:grpSpPr>
          <a:xfrm>
            <a:off x="8489767" y="5193627"/>
            <a:ext cx="948181" cy="748396"/>
            <a:chOff x="3879272" y="3701270"/>
            <a:chExt cx="4142511" cy="3269667"/>
          </a:xfrm>
        </p:grpSpPr>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sp>
        <p:nvSpPr>
          <p:cNvPr id="46" name="文本框 45"/>
          <p:cNvSpPr txBox="1"/>
          <p:nvPr/>
        </p:nvSpPr>
        <p:spPr>
          <a:xfrm>
            <a:off x="3250720" y="3264893"/>
            <a:ext cx="5245347" cy="1415772"/>
          </a:xfrm>
          <a:prstGeom prst="rect">
            <a:avLst/>
          </a:prstGeom>
          <a:noFill/>
          <a:effectLst/>
        </p:spPr>
        <p:txBody>
          <a:bodyPr wrap="none" rtlCol="0">
            <a:spAutoFit/>
          </a:bodyPr>
          <a:lstStyle/>
          <a:p>
            <a:r>
              <a:rPr lang="en-US" altLang="zh-CN" sz="2000" b="1" dirty="0" smtClean="0">
                <a:solidFill>
                  <a:srgbClr val="0DEFFA"/>
                </a:solidFill>
                <a:latin typeface="方正姚体" panose="02010601030101010101" pitchFamily="2" charset="-122"/>
                <a:ea typeface="方正姚体" panose="02010601030101010101" pitchFamily="2" charset="-122"/>
              </a:rPr>
              <a:t>         </a:t>
            </a:r>
            <a:endParaRPr lang="en-US" altLang="zh-CN" sz="4400" b="1" dirty="0" smtClean="0">
              <a:solidFill>
                <a:schemeClr val="bg1"/>
              </a:solidFill>
              <a:latin typeface="方正兰亭超细黑简体" panose="02000000000000000000" pitchFamily="2" charset="-122"/>
              <a:ea typeface="方正兰亭超细黑简体" panose="02000000000000000000" pitchFamily="2" charset="-122"/>
            </a:endParaRPr>
          </a:p>
          <a:p>
            <a:r>
              <a:rPr lang="en-US" altLang="zh-CN" sz="4800" b="1" dirty="0" smtClean="0">
                <a:gradFill>
                  <a:gsLst>
                    <a:gs pos="0">
                      <a:srgbClr val="2FC542"/>
                    </a:gs>
                    <a:gs pos="100000">
                      <a:srgbClr val="0B9522"/>
                    </a:gs>
                  </a:gsLst>
                  <a:lin ang="5400000" scaled="1"/>
                </a:gradFill>
                <a:latin typeface="Impact" panose="020B0806030902050204" pitchFamily="34" charset="0"/>
                <a:ea typeface="方正兰亭超细黑简体" panose="02000000000000000000" pitchFamily="2" charset="-122"/>
              </a:rPr>
              <a:t>    </a:t>
            </a:r>
            <a:r>
              <a:rPr lang="en-US" altLang="zh-CN"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rPr>
              <a:t>PART     03</a:t>
            </a:r>
            <a:endParaRPr lang="zh-CN" altLang="en-US"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8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2" presetClass="entr" presetSubtype="0" fill="hold" grpId="0" nodeType="afterEffect">
                                  <p:stCondLst>
                                    <p:cond delay="0"/>
                                  </p:stCondLst>
                                  <p:iterate type="lt">
                                    <p:tmPct val="0"/>
                                  </p:iterate>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childTnLst>
                          </p:cTn>
                        </p:par>
                        <p:par>
                          <p:cTn id="15" fill="hold">
                            <p:stCondLst>
                              <p:cond delay="1000"/>
                            </p:stCondLst>
                            <p:childTnLst>
                              <p:par>
                                <p:cTn id="16" presetID="34" presetClass="emph" presetSubtype="0" fill="hold" grpId="1" nodeType="afterEffect">
                                  <p:stCondLst>
                                    <p:cond delay="0"/>
                                  </p:stCondLst>
                                  <p:iterate type="lt">
                                    <p:tmPct val="10000"/>
                                  </p:iterate>
                                  <p:childTnLst>
                                    <p:animMotion origin="layout" path="M 0.0 0.0 L 0.0 -0.07213" pathEditMode="relative" ptsTypes="">
                                      <p:cBhvr>
                                        <p:cTn id="17" dur="250" accel="50000" decel="50000" autoRev="1" fill="hold">
                                          <p:stCondLst>
                                            <p:cond delay="0"/>
                                          </p:stCondLst>
                                        </p:cTn>
                                        <p:tgtEl>
                                          <p:spTgt spid="46"/>
                                        </p:tgtEl>
                                        <p:attrNameLst>
                                          <p:attrName>ppt_x</p:attrName>
                                          <p:attrName>ppt_y</p:attrName>
                                        </p:attrNameLst>
                                      </p:cBhvr>
                                    </p:animMotion>
                                    <p:animRot by="1500000">
                                      <p:cBhvr>
                                        <p:cTn id="18" dur="125" fill="hold">
                                          <p:stCondLst>
                                            <p:cond delay="0"/>
                                          </p:stCondLst>
                                        </p:cTn>
                                        <p:tgtEl>
                                          <p:spTgt spid="46"/>
                                        </p:tgtEl>
                                        <p:attrNameLst>
                                          <p:attrName>r</p:attrName>
                                        </p:attrNameLst>
                                      </p:cBhvr>
                                    </p:animRot>
                                    <p:animRot by="-1500000">
                                      <p:cBhvr>
                                        <p:cTn id="19" dur="125" fill="hold">
                                          <p:stCondLst>
                                            <p:cond delay="125"/>
                                          </p:stCondLst>
                                        </p:cTn>
                                        <p:tgtEl>
                                          <p:spTgt spid="46"/>
                                        </p:tgtEl>
                                        <p:attrNameLst>
                                          <p:attrName>r</p:attrName>
                                        </p:attrNameLst>
                                      </p:cBhvr>
                                    </p:animRot>
                                    <p:animRot by="-1500000">
                                      <p:cBhvr>
                                        <p:cTn id="20" dur="125" fill="hold">
                                          <p:stCondLst>
                                            <p:cond delay="250"/>
                                          </p:stCondLst>
                                        </p:cTn>
                                        <p:tgtEl>
                                          <p:spTgt spid="46"/>
                                        </p:tgtEl>
                                        <p:attrNameLst>
                                          <p:attrName>r</p:attrName>
                                        </p:attrNameLst>
                                      </p:cBhvr>
                                    </p:animRot>
                                    <p:animRot by="1500000">
                                      <p:cBhvr>
                                        <p:cTn id="21" dur="125" fill="hold">
                                          <p:stCondLst>
                                            <p:cond delay="375"/>
                                          </p:stCondLst>
                                        </p:cTn>
                                        <p:tgtEl>
                                          <p:spTgt spid="46"/>
                                        </p:tgtEl>
                                        <p:attrNameLst>
                                          <p:attrName>r</p:attrName>
                                        </p:attrNameLst>
                                      </p:cBhvr>
                                    </p:animRot>
                                  </p:childTnLst>
                                </p:cTn>
                              </p:par>
                            </p:childTnLst>
                          </p:cTn>
                        </p:par>
                        <p:par>
                          <p:cTn id="22" fill="hold">
                            <p:stCondLst>
                              <p:cond delay="2650"/>
                            </p:stCondLst>
                            <p:childTnLst>
                              <p:par>
                                <p:cTn id="23" presetID="9"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25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childTnLst>
                          </p:cTn>
                        </p:par>
                        <p:par>
                          <p:cTn id="29" fill="hold">
                            <p:stCondLst>
                              <p:cond delay="3150"/>
                            </p:stCondLst>
                            <p:childTnLst>
                              <p:par>
                                <p:cTn id="30" presetID="16" presetClass="entr" presetSubtype="37"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outVertical)">
                                      <p:cBhvr>
                                        <p:cTn id="3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6" name="Oval 24"/>
          <p:cNvSpPr/>
          <p:nvPr/>
        </p:nvSpPr>
        <p:spPr>
          <a:xfrm>
            <a:off x="4804783" y="3227655"/>
            <a:ext cx="2582437" cy="2582435"/>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17" name="Teardrop 25"/>
          <p:cNvSpPr>
            <a:spLocks noChangeAspect="1"/>
          </p:cNvSpPr>
          <p:nvPr/>
        </p:nvSpPr>
        <p:spPr>
          <a:xfrm rot="13976589">
            <a:off x="7114391" y="3909267"/>
            <a:ext cx="1986328" cy="1986328"/>
          </a:xfrm>
          <a:prstGeom prst="teardrop">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b="1" dirty="0">
              <a:solidFill>
                <a:schemeClr val="bg1"/>
              </a:solidFill>
              <a:latin typeface="+mj-lt"/>
            </a:endParaRPr>
          </a:p>
        </p:txBody>
      </p:sp>
      <p:sp>
        <p:nvSpPr>
          <p:cNvPr id="118" name="Teardrop 28"/>
          <p:cNvSpPr>
            <a:spLocks noChangeAspect="1"/>
          </p:cNvSpPr>
          <p:nvPr/>
        </p:nvSpPr>
        <p:spPr>
          <a:xfrm rot="7461556" flipH="1">
            <a:off x="3091281" y="3986535"/>
            <a:ext cx="1986328" cy="1986328"/>
          </a:xfrm>
          <a:prstGeom prst="teardrop">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b="1" dirty="0">
              <a:solidFill>
                <a:schemeClr val="bg1"/>
              </a:solidFill>
              <a:latin typeface="+mj-lt"/>
            </a:endParaRPr>
          </a:p>
        </p:txBody>
      </p:sp>
      <p:sp>
        <p:nvSpPr>
          <p:cNvPr id="119" name="Teardrop 79"/>
          <p:cNvSpPr>
            <a:spLocks noChangeAspect="1"/>
          </p:cNvSpPr>
          <p:nvPr/>
        </p:nvSpPr>
        <p:spPr>
          <a:xfrm rot="8068996">
            <a:off x="5102836" y="1536045"/>
            <a:ext cx="1986328" cy="1986328"/>
          </a:xfrm>
          <a:prstGeom prst="teardrop">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b="1" dirty="0">
              <a:solidFill>
                <a:schemeClr val="bg1"/>
              </a:solidFill>
              <a:latin typeface="+mj-lt"/>
            </a:endParaRPr>
          </a:p>
        </p:txBody>
      </p:sp>
      <p:grpSp>
        <p:nvGrpSpPr>
          <p:cNvPr id="120" name="Group 56"/>
          <p:cNvGrpSpPr/>
          <p:nvPr/>
        </p:nvGrpSpPr>
        <p:grpSpPr>
          <a:xfrm>
            <a:off x="5488177" y="2436981"/>
            <a:ext cx="1404914" cy="1357523"/>
            <a:chOff x="871337" y="1407006"/>
            <a:chExt cx="1053686" cy="1018142"/>
          </a:xfrm>
        </p:grpSpPr>
        <p:sp>
          <p:nvSpPr>
            <p:cNvPr id="121" name="TextBox 26"/>
            <p:cNvSpPr txBox="1"/>
            <p:nvPr/>
          </p:nvSpPr>
          <p:spPr>
            <a:xfrm>
              <a:off x="871337" y="1686485"/>
              <a:ext cx="1053686" cy="738663"/>
            </a:xfrm>
            <a:prstGeom prst="rect">
              <a:avLst/>
            </a:prstGeom>
            <a:noFill/>
          </p:spPr>
          <p:txBody>
            <a:bodyPr wrap="square" lIns="0" tIns="0" rIns="0" bIns="0"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122" name="Rectangle 27"/>
            <p:cNvSpPr/>
            <p:nvPr/>
          </p:nvSpPr>
          <p:spPr>
            <a:xfrm>
              <a:off x="979803" y="1407006"/>
              <a:ext cx="769442" cy="230833"/>
            </a:xfrm>
            <a:prstGeom prst="rect">
              <a:avLst/>
            </a:prstGeom>
          </p:spPr>
          <p:txBody>
            <a:bodyPr wrap="none" lIns="0" tIns="0" rIns="0" bIns="0">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您的标题</a:t>
              </a:r>
              <a:endParaRPr lang="en-US" altLang="zh-CN" sz="20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123" name="Group 56"/>
          <p:cNvGrpSpPr/>
          <p:nvPr/>
        </p:nvGrpSpPr>
        <p:grpSpPr>
          <a:xfrm>
            <a:off x="7491007" y="4802535"/>
            <a:ext cx="1305561" cy="1318062"/>
            <a:chOff x="856508" y="1468835"/>
            <a:chExt cx="979171" cy="988546"/>
          </a:xfrm>
        </p:grpSpPr>
        <p:sp>
          <p:nvSpPr>
            <p:cNvPr id="124" name="TextBox 29"/>
            <p:cNvSpPr txBox="1"/>
            <p:nvPr/>
          </p:nvSpPr>
          <p:spPr>
            <a:xfrm>
              <a:off x="856508" y="1764884"/>
              <a:ext cx="979171" cy="692497"/>
            </a:xfrm>
            <a:prstGeom prst="rect">
              <a:avLst/>
            </a:prstGeom>
            <a:noFill/>
          </p:spPr>
          <p:txBody>
            <a:bodyPr wrap="square" lIns="0" tIns="0" rIns="0" bIns="0"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125" name="Rectangle 30"/>
            <p:cNvSpPr/>
            <p:nvPr/>
          </p:nvSpPr>
          <p:spPr>
            <a:xfrm>
              <a:off x="985389" y="1468835"/>
              <a:ext cx="769442" cy="230833"/>
            </a:xfrm>
            <a:prstGeom prst="rect">
              <a:avLst/>
            </a:prstGeom>
          </p:spPr>
          <p:txBody>
            <a:bodyPr wrap="none" lIns="0" tIns="0" rIns="0" bIns="0">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您的标题</a:t>
              </a:r>
              <a:endParaRPr lang="en-US" altLang="zh-CN" sz="20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126" name="Group 56"/>
          <p:cNvGrpSpPr/>
          <p:nvPr/>
        </p:nvGrpSpPr>
        <p:grpSpPr>
          <a:xfrm>
            <a:off x="3434475" y="4835218"/>
            <a:ext cx="1313672" cy="1359568"/>
            <a:chOff x="828596" y="1406289"/>
            <a:chExt cx="985254" cy="1019676"/>
          </a:xfrm>
        </p:grpSpPr>
        <p:sp>
          <p:nvSpPr>
            <p:cNvPr id="127" name="TextBox 54"/>
            <p:cNvSpPr txBox="1"/>
            <p:nvPr/>
          </p:nvSpPr>
          <p:spPr>
            <a:xfrm>
              <a:off x="828596" y="1687302"/>
              <a:ext cx="985254" cy="738663"/>
            </a:xfrm>
            <a:prstGeom prst="rect">
              <a:avLst/>
            </a:prstGeom>
            <a:noFill/>
          </p:spPr>
          <p:txBody>
            <a:bodyPr wrap="square" lIns="0" tIns="0" rIns="0" bIns="0"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128" name="Rectangle 55"/>
            <p:cNvSpPr/>
            <p:nvPr/>
          </p:nvSpPr>
          <p:spPr>
            <a:xfrm>
              <a:off x="944296" y="1406289"/>
              <a:ext cx="769442" cy="230833"/>
            </a:xfrm>
            <a:prstGeom prst="rect">
              <a:avLst/>
            </a:prstGeom>
          </p:spPr>
          <p:txBody>
            <a:bodyPr wrap="none" lIns="0" tIns="0" rIns="0" bIns="0">
              <a:spAutoFit/>
            </a:bodyPr>
            <a:lstStyle/>
            <a:p>
              <a:r>
                <a:rPr lang="zh-CN" altLang="en-US" sz="2000"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您的标题</a:t>
              </a:r>
              <a:endParaRPr lang="en-US" altLang="zh-CN" sz="20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sp>
        <p:nvSpPr>
          <p:cNvPr id="129" name="Rectangle 31"/>
          <p:cNvSpPr/>
          <p:nvPr/>
        </p:nvSpPr>
        <p:spPr>
          <a:xfrm>
            <a:off x="5504939" y="5076402"/>
            <a:ext cx="1231106" cy="369332"/>
          </a:xfrm>
          <a:prstGeom prst="rect">
            <a:avLst/>
          </a:prstGeom>
        </p:spPr>
        <p:txBody>
          <a:bodyPr wrap="none" lIns="0" tIns="0" rIns="0" bIns="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Kartika" panose="02020503030404060203" pitchFamily="18" charset="0"/>
              </a:rPr>
              <a:t>您的标题</a:t>
            </a:r>
            <a:endParaRPr lang="en-US" altLang="zh-CN" sz="24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130" name="Arc 33"/>
          <p:cNvSpPr/>
          <p:nvPr/>
        </p:nvSpPr>
        <p:spPr>
          <a:xfrm rot="19552821">
            <a:off x="7082847" y="3665048"/>
            <a:ext cx="2181771" cy="2181771"/>
          </a:xfrm>
          <a:prstGeom prst="arc">
            <a:avLst/>
          </a:prstGeom>
          <a:ln w="28575">
            <a:solidFill>
              <a:schemeClr val="bg1">
                <a:lumMod val="50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131" name="Arc 34"/>
          <p:cNvSpPr/>
          <p:nvPr/>
        </p:nvSpPr>
        <p:spPr>
          <a:xfrm rot="14322164">
            <a:off x="4812037" y="1389561"/>
            <a:ext cx="2181771" cy="2181771"/>
          </a:xfrm>
          <a:prstGeom prst="arc">
            <a:avLst/>
          </a:prstGeom>
          <a:ln w="28575">
            <a:solidFill>
              <a:schemeClr val="bg1">
                <a:lumMod val="50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132" name="Arc 35"/>
          <p:cNvSpPr/>
          <p:nvPr/>
        </p:nvSpPr>
        <p:spPr>
          <a:xfrm rot="9363247">
            <a:off x="2950885" y="4047543"/>
            <a:ext cx="2181771" cy="2181771"/>
          </a:xfrm>
          <a:prstGeom prst="arc">
            <a:avLst/>
          </a:prstGeom>
          <a:ln w="28575">
            <a:solidFill>
              <a:schemeClr val="bg1">
                <a:lumMod val="50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dirty="0"/>
          </a:p>
        </p:txBody>
      </p:sp>
      <p:sp>
        <p:nvSpPr>
          <p:cNvPr id="133" name="Freeform 105"/>
          <p:cNvSpPr>
            <a:spLocks noEditPoints="1"/>
          </p:cNvSpPr>
          <p:nvPr/>
        </p:nvSpPr>
        <p:spPr bwMode="auto">
          <a:xfrm>
            <a:off x="5835622" y="1865763"/>
            <a:ext cx="520759" cy="51321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sp>
        <p:nvSpPr>
          <p:cNvPr id="134" name="Freeform 137"/>
          <p:cNvSpPr>
            <a:spLocks noEditPoints="1"/>
          </p:cNvSpPr>
          <p:nvPr/>
        </p:nvSpPr>
        <p:spPr bwMode="auto">
          <a:xfrm>
            <a:off x="3791721" y="4222494"/>
            <a:ext cx="567455" cy="581073"/>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135" name="Freeform 55"/>
          <p:cNvSpPr>
            <a:spLocks noEditPoints="1"/>
          </p:cNvSpPr>
          <p:nvPr/>
        </p:nvSpPr>
        <p:spPr bwMode="auto">
          <a:xfrm>
            <a:off x="7862615" y="4230961"/>
            <a:ext cx="562347" cy="419780"/>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136" name="Freeform 52"/>
          <p:cNvSpPr>
            <a:spLocks noEditPoints="1"/>
          </p:cNvSpPr>
          <p:nvPr/>
        </p:nvSpPr>
        <p:spPr bwMode="auto">
          <a:xfrm>
            <a:off x="5808911" y="4231782"/>
            <a:ext cx="574181" cy="574181"/>
          </a:xfrm>
          <a:custGeom>
            <a:avLst/>
            <a:gdLst/>
            <a:ahLst/>
            <a:cxnLst>
              <a:cxn ang="0">
                <a:pos x="27" y="55"/>
              </a:cxn>
              <a:cxn ang="0">
                <a:pos x="0" y="27"/>
              </a:cxn>
              <a:cxn ang="0">
                <a:pos x="27" y="0"/>
              </a:cxn>
              <a:cxn ang="0">
                <a:pos x="55" y="27"/>
              </a:cxn>
              <a:cxn ang="0">
                <a:pos x="27" y="55"/>
              </a:cxn>
              <a:cxn ang="0">
                <a:pos x="27" y="8"/>
              </a:cxn>
              <a:cxn ang="0">
                <a:pos x="8" y="27"/>
              </a:cxn>
              <a:cxn ang="0">
                <a:pos x="27" y="47"/>
              </a:cxn>
              <a:cxn ang="0">
                <a:pos x="47" y="27"/>
              </a:cxn>
              <a:cxn ang="0">
                <a:pos x="27" y="8"/>
              </a:cxn>
              <a:cxn ang="0">
                <a:pos x="32" y="31"/>
              </a:cxn>
              <a:cxn ang="0">
                <a:pos x="31" y="32"/>
              </a:cxn>
              <a:cxn ang="0">
                <a:pos x="19" y="32"/>
              </a:cxn>
              <a:cxn ang="0">
                <a:pos x="18" y="31"/>
              </a:cxn>
              <a:cxn ang="0">
                <a:pos x="18" y="28"/>
              </a:cxn>
              <a:cxn ang="0">
                <a:pos x="19" y="27"/>
              </a:cxn>
              <a:cxn ang="0">
                <a:pos x="27" y="27"/>
              </a:cxn>
              <a:cxn ang="0">
                <a:pos x="27" y="15"/>
              </a:cxn>
              <a:cxn ang="0">
                <a:pos x="28" y="14"/>
              </a:cxn>
              <a:cxn ang="0">
                <a:pos x="31" y="14"/>
              </a:cxn>
              <a:cxn ang="0">
                <a:pos x="32" y="15"/>
              </a:cxn>
              <a:cxn ang="0">
                <a:pos x="32" y="31"/>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27" y="8"/>
                </a:moveTo>
                <a:cubicBezTo>
                  <a:pt x="16" y="8"/>
                  <a:pt x="8" y="17"/>
                  <a:pt x="8" y="27"/>
                </a:cubicBezTo>
                <a:cubicBezTo>
                  <a:pt x="8" y="38"/>
                  <a:pt x="16" y="47"/>
                  <a:pt x="27" y="47"/>
                </a:cubicBezTo>
                <a:cubicBezTo>
                  <a:pt x="38" y="47"/>
                  <a:pt x="47" y="38"/>
                  <a:pt x="47" y="27"/>
                </a:cubicBezTo>
                <a:cubicBezTo>
                  <a:pt x="47" y="17"/>
                  <a:pt x="38" y="8"/>
                  <a:pt x="27" y="8"/>
                </a:cubicBezTo>
                <a:close/>
                <a:moveTo>
                  <a:pt x="32" y="31"/>
                </a:moveTo>
                <a:cubicBezTo>
                  <a:pt x="32" y="31"/>
                  <a:pt x="31" y="32"/>
                  <a:pt x="31" y="32"/>
                </a:cubicBezTo>
                <a:cubicBezTo>
                  <a:pt x="19" y="32"/>
                  <a:pt x="19" y="32"/>
                  <a:pt x="19" y="32"/>
                </a:cubicBezTo>
                <a:cubicBezTo>
                  <a:pt x="19" y="32"/>
                  <a:pt x="18" y="31"/>
                  <a:pt x="18" y="31"/>
                </a:cubicBezTo>
                <a:cubicBezTo>
                  <a:pt x="18" y="28"/>
                  <a:pt x="18" y="28"/>
                  <a:pt x="18" y="28"/>
                </a:cubicBezTo>
                <a:cubicBezTo>
                  <a:pt x="18" y="28"/>
                  <a:pt x="19" y="27"/>
                  <a:pt x="19" y="27"/>
                </a:cubicBezTo>
                <a:cubicBezTo>
                  <a:pt x="27" y="27"/>
                  <a:pt x="27" y="27"/>
                  <a:pt x="27" y="27"/>
                </a:cubicBezTo>
                <a:cubicBezTo>
                  <a:pt x="27" y="15"/>
                  <a:pt x="27" y="15"/>
                  <a:pt x="27" y="15"/>
                </a:cubicBezTo>
                <a:cubicBezTo>
                  <a:pt x="27" y="14"/>
                  <a:pt x="28" y="14"/>
                  <a:pt x="28" y="14"/>
                </a:cubicBezTo>
                <a:cubicBezTo>
                  <a:pt x="31" y="14"/>
                  <a:pt x="31" y="14"/>
                  <a:pt x="31" y="14"/>
                </a:cubicBezTo>
                <a:cubicBezTo>
                  <a:pt x="31" y="14"/>
                  <a:pt x="32" y="14"/>
                  <a:pt x="32" y="15"/>
                </a:cubicBezTo>
                <a:lnTo>
                  <a:pt x="32" y="31"/>
                </a:lnTo>
                <a:close/>
              </a:path>
            </a:pathLst>
          </a:custGeom>
          <a:solidFill>
            <a:srgbClr val="FEFEFE"/>
          </a:solidFill>
          <a:ln w="9525">
            <a:noFill/>
            <a:round/>
          </a:ln>
        </p:spPr>
        <p:txBody>
          <a:bodyPr vert="horz" wrap="square" lIns="121920" tIns="60960" rIns="121920" bIns="60960" numCol="1" anchor="t" anchorCtr="0" compatLnSpc="1"/>
          <a:lstStyle/>
          <a:p>
            <a:endParaRPr lang="en-US" sz="2400"/>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6"/>
                                        </p:tgtEl>
                                        <p:attrNameLst>
                                          <p:attrName>style.visibility</p:attrName>
                                        </p:attrNameLst>
                                      </p:cBhvr>
                                      <p:to>
                                        <p:strVal val="visible"/>
                                      </p:to>
                                    </p:set>
                                    <p:anim calcmode="lin" valueType="num">
                                      <p:cBhvr>
                                        <p:cTn id="13" dur="500" fill="hold"/>
                                        <p:tgtEl>
                                          <p:spTgt spid="136"/>
                                        </p:tgtEl>
                                        <p:attrNameLst>
                                          <p:attrName>ppt_w</p:attrName>
                                        </p:attrNameLst>
                                      </p:cBhvr>
                                      <p:tavLst>
                                        <p:tav tm="0">
                                          <p:val>
                                            <p:fltVal val="0"/>
                                          </p:val>
                                        </p:tav>
                                        <p:tav tm="100000">
                                          <p:val>
                                            <p:strVal val="#ppt_w"/>
                                          </p:val>
                                        </p:tav>
                                      </p:tavLst>
                                    </p:anim>
                                    <p:anim calcmode="lin" valueType="num">
                                      <p:cBhvr>
                                        <p:cTn id="14" dur="500" fill="hold"/>
                                        <p:tgtEl>
                                          <p:spTgt spid="136"/>
                                        </p:tgtEl>
                                        <p:attrNameLst>
                                          <p:attrName>ppt_h</p:attrName>
                                        </p:attrNameLst>
                                      </p:cBhvr>
                                      <p:tavLst>
                                        <p:tav tm="0">
                                          <p:val>
                                            <p:fltVal val="0"/>
                                          </p:val>
                                        </p:tav>
                                        <p:tav tm="100000">
                                          <p:val>
                                            <p:strVal val="#ppt_h"/>
                                          </p:val>
                                        </p:tav>
                                      </p:tavLst>
                                    </p:anim>
                                    <p:animEffect transition="in" filter="fade">
                                      <p:cBhvr>
                                        <p:cTn id="15" dur="500"/>
                                        <p:tgtEl>
                                          <p:spTgt spid="136"/>
                                        </p:tgtEl>
                                      </p:cBhvr>
                                    </p:animEffect>
                                  </p:childTnLst>
                                </p:cTn>
                              </p:par>
                            </p:childTnLst>
                          </p:cTn>
                        </p:par>
                        <p:par>
                          <p:cTn id="16" fill="hold">
                            <p:stCondLst>
                              <p:cond delay="1000"/>
                            </p:stCondLst>
                            <p:childTnLst>
                              <p:par>
                                <p:cTn id="17" presetID="2" presetClass="entr" presetSubtype="4" fill="hold" grpId="0" nodeType="afterEffect">
                                  <p:stCondLst>
                                    <p:cond delay="0"/>
                                  </p:stCondLst>
                                  <p:childTnLst>
                                    <p:set>
                                      <p:cBhvr>
                                        <p:cTn id="18" dur="1" fill="hold">
                                          <p:stCondLst>
                                            <p:cond delay="0"/>
                                          </p:stCondLst>
                                        </p:cTn>
                                        <p:tgtEl>
                                          <p:spTgt spid="129"/>
                                        </p:tgtEl>
                                        <p:attrNameLst>
                                          <p:attrName>style.visibility</p:attrName>
                                        </p:attrNameLst>
                                      </p:cBhvr>
                                      <p:to>
                                        <p:strVal val="visible"/>
                                      </p:to>
                                    </p:set>
                                    <p:anim calcmode="lin" valueType="num">
                                      <p:cBhvr additive="base">
                                        <p:cTn id="19" dur="500" fill="hold"/>
                                        <p:tgtEl>
                                          <p:spTgt spid="129"/>
                                        </p:tgtEl>
                                        <p:attrNameLst>
                                          <p:attrName>ppt_x</p:attrName>
                                        </p:attrNameLst>
                                      </p:cBhvr>
                                      <p:tavLst>
                                        <p:tav tm="0">
                                          <p:val>
                                            <p:strVal val="#ppt_x"/>
                                          </p:val>
                                        </p:tav>
                                        <p:tav tm="100000">
                                          <p:val>
                                            <p:strVal val="#ppt_x"/>
                                          </p:val>
                                        </p:tav>
                                      </p:tavLst>
                                    </p:anim>
                                    <p:anim calcmode="lin" valueType="num">
                                      <p:cBhvr additive="base">
                                        <p:cTn id="20" dur="500" fill="hold"/>
                                        <p:tgtEl>
                                          <p:spTgt spid="129"/>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119"/>
                                        </p:tgtEl>
                                        <p:attrNameLst>
                                          <p:attrName>style.visibility</p:attrName>
                                        </p:attrNameLst>
                                      </p:cBhvr>
                                      <p:to>
                                        <p:strVal val="visible"/>
                                      </p:to>
                                    </p:set>
                                    <p:anim calcmode="lin" valueType="num">
                                      <p:cBhvr>
                                        <p:cTn id="24" dur="500" fill="hold"/>
                                        <p:tgtEl>
                                          <p:spTgt spid="119"/>
                                        </p:tgtEl>
                                        <p:attrNameLst>
                                          <p:attrName>ppt_w</p:attrName>
                                        </p:attrNameLst>
                                      </p:cBhvr>
                                      <p:tavLst>
                                        <p:tav tm="0">
                                          <p:val>
                                            <p:fltVal val="0"/>
                                          </p:val>
                                        </p:tav>
                                        <p:tav tm="100000">
                                          <p:val>
                                            <p:strVal val="#ppt_w"/>
                                          </p:val>
                                        </p:tav>
                                      </p:tavLst>
                                    </p:anim>
                                    <p:anim calcmode="lin" valueType="num">
                                      <p:cBhvr>
                                        <p:cTn id="25" dur="500" fill="hold"/>
                                        <p:tgtEl>
                                          <p:spTgt spid="119"/>
                                        </p:tgtEl>
                                        <p:attrNameLst>
                                          <p:attrName>ppt_h</p:attrName>
                                        </p:attrNameLst>
                                      </p:cBhvr>
                                      <p:tavLst>
                                        <p:tav tm="0">
                                          <p:val>
                                            <p:fltVal val="0"/>
                                          </p:val>
                                        </p:tav>
                                        <p:tav tm="100000">
                                          <p:val>
                                            <p:strVal val="#ppt_h"/>
                                          </p:val>
                                        </p:tav>
                                      </p:tavLst>
                                    </p:anim>
                                    <p:animEffect transition="in" filter="fade">
                                      <p:cBhvr>
                                        <p:cTn id="26" dur="500"/>
                                        <p:tgtEl>
                                          <p:spTgt spid="119"/>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133"/>
                                        </p:tgtEl>
                                        <p:attrNameLst>
                                          <p:attrName>style.visibility</p:attrName>
                                        </p:attrNameLst>
                                      </p:cBhvr>
                                      <p:to>
                                        <p:strVal val="visible"/>
                                      </p:to>
                                    </p:set>
                                    <p:anim calcmode="lin" valueType="num">
                                      <p:cBhvr>
                                        <p:cTn id="30" dur="500" fill="hold"/>
                                        <p:tgtEl>
                                          <p:spTgt spid="133"/>
                                        </p:tgtEl>
                                        <p:attrNameLst>
                                          <p:attrName>ppt_w</p:attrName>
                                        </p:attrNameLst>
                                      </p:cBhvr>
                                      <p:tavLst>
                                        <p:tav tm="0">
                                          <p:val>
                                            <p:fltVal val="0"/>
                                          </p:val>
                                        </p:tav>
                                        <p:tav tm="100000">
                                          <p:val>
                                            <p:strVal val="#ppt_w"/>
                                          </p:val>
                                        </p:tav>
                                      </p:tavLst>
                                    </p:anim>
                                    <p:anim calcmode="lin" valueType="num">
                                      <p:cBhvr>
                                        <p:cTn id="31" dur="500" fill="hold"/>
                                        <p:tgtEl>
                                          <p:spTgt spid="133"/>
                                        </p:tgtEl>
                                        <p:attrNameLst>
                                          <p:attrName>ppt_h</p:attrName>
                                        </p:attrNameLst>
                                      </p:cBhvr>
                                      <p:tavLst>
                                        <p:tav tm="0">
                                          <p:val>
                                            <p:fltVal val="0"/>
                                          </p:val>
                                        </p:tav>
                                        <p:tav tm="100000">
                                          <p:val>
                                            <p:strVal val="#ppt_h"/>
                                          </p:val>
                                        </p:tav>
                                      </p:tavLst>
                                    </p:anim>
                                    <p:animEffect transition="in" filter="fade">
                                      <p:cBhvr>
                                        <p:cTn id="32" dur="500"/>
                                        <p:tgtEl>
                                          <p:spTgt spid="133"/>
                                        </p:tgtEl>
                                      </p:cBhvr>
                                    </p:animEffect>
                                  </p:childTnLst>
                                </p:cTn>
                              </p:par>
                              <p:par>
                                <p:cTn id="33" presetID="10" presetClass="entr" presetSubtype="0" fill="hold" nodeType="with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1000"/>
                                        <p:tgtEl>
                                          <p:spTgt spid="120"/>
                                        </p:tgtEl>
                                      </p:cBhvr>
                                    </p:animEffect>
                                  </p:childTnLst>
                                </p:cTn>
                              </p:par>
                            </p:childTnLst>
                          </p:cTn>
                        </p:par>
                        <p:par>
                          <p:cTn id="36" fill="hold">
                            <p:stCondLst>
                              <p:cond delay="2500"/>
                            </p:stCondLst>
                            <p:childTnLst>
                              <p:par>
                                <p:cTn id="37" presetID="53" presetClass="entr" presetSubtype="16" fill="hold" grpId="0" nodeType="afterEffect">
                                  <p:stCondLst>
                                    <p:cond delay="0"/>
                                  </p:stCondLst>
                                  <p:childTnLst>
                                    <p:set>
                                      <p:cBhvr>
                                        <p:cTn id="38" dur="1" fill="hold">
                                          <p:stCondLst>
                                            <p:cond delay="0"/>
                                          </p:stCondLst>
                                        </p:cTn>
                                        <p:tgtEl>
                                          <p:spTgt spid="118"/>
                                        </p:tgtEl>
                                        <p:attrNameLst>
                                          <p:attrName>style.visibility</p:attrName>
                                        </p:attrNameLst>
                                      </p:cBhvr>
                                      <p:to>
                                        <p:strVal val="visible"/>
                                      </p:to>
                                    </p:set>
                                    <p:anim calcmode="lin" valueType="num">
                                      <p:cBhvr>
                                        <p:cTn id="39" dur="500" fill="hold"/>
                                        <p:tgtEl>
                                          <p:spTgt spid="118"/>
                                        </p:tgtEl>
                                        <p:attrNameLst>
                                          <p:attrName>ppt_w</p:attrName>
                                        </p:attrNameLst>
                                      </p:cBhvr>
                                      <p:tavLst>
                                        <p:tav tm="0">
                                          <p:val>
                                            <p:fltVal val="0"/>
                                          </p:val>
                                        </p:tav>
                                        <p:tav tm="100000">
                                          <p:val>
                                            <p:strVal val="#ppt_w"/>
                                          </p:val>
                                        </p:tav>
                                      </p:tavLst>
                                    </p:anim>
                                    <p:anim calcmode="lin" valueType="num">
                                      <p:cBhvr>
                                        <p:cTn id="40" dur="500" fill="hold"/>
                                        <p:tgtEl>
                                          <p:spTgt spid="118"/>
                                        </p:tgtEl>
                                        <p:attrNameLst>
                                          <p:attrName>ppt_h</p:attrName>
                                        </p:attrNameLst>
                                      </p:cBhvr>
                                      <p:tavLst>
                                        <p:tav tm="0">
                                          <p:val>
                                            <p:fltVal val="0"/>
                                          </p:val>
                                        </p:tav>
                                        <p:tav tm="100000">
                                          <p:val>
                                            <p:strVal val="#ppt_h"/>
                                          </p:val>
                                        </p:tav>
                                      </p:tavLst>
                                    </p:anim>
                                    <p:animEffect transition="in" filter="fade">
                                      <p:cBhvr>
                                        <p:cTn id="41" dur="500"/>
                                        <p:tgtEl>
                                          <p:spTgt spid="118"/>
                                        </p:tgtEl>
                                      </p:cBhvr>
                                    </p:animEffect>
                                  </p:childTnLst>
                                </p:cTn>
                              </p:par>
                            </p:childTnLst>
                          </p:cTn>
                        </p:par>
                        <p:par>
                          <p:cTn id="42" fill="hold">
                            <p:stCondLst>
                              <p:cond delay="3000"/>
                            </p:stCondLst>
                            <p:childTnLst>
                              <p:par>
                                <p:cTn id="43" presetID="53" presetClass="entr" presetSubtype="16" fill="hold" grpId="0" nodeType="afterEffect">
                                  <p:stCondLst>
                                    <p:cond delay="0"/>
                                  </p:stCondLst>
                                  <p:childTnLst>
                                    <p:set>
                                      <p:cBhvr>
                                        <p:cTn id="44" dur="1" fill="hold">
                                          <p:stCondLst>
                                            <p:cond delay="0"/>
                                          </p:stCondLst>
                                        </p:cTn>
                                        <p:tgtEl>
                                          <p:spTgt spid="134"/>
                                        </p:tgtEl>
                                        <p:attrNameLst>
                                          <p:attrName>style.visibility</p:attrName>
                                        </p:attrNameLst>
                                      </p:cBhvr>
                                      <p:to>
                                        <p:strVal val="visible"/>
                                      </p:to>
                                    </p:set>
                                    <p:anim calcmode="lin" valueType="num">
                                      <p:cBhvr>
                                        <p:cTn id="45" dur="500" fill="hold"/>
                                        <p:tgtEl>
                                          <p:spTgt spid="134"/>
                                        </p:tgtEl>
                                        <p:attrNameLst>
                                          <p:attrName>ppt_w</p:attrName>
                                        </p:attrNameLst>
                                      </p:cBhvr>
                                      <p:tavLst>
                                        <p:tav tm="0">
                                          <p:val>
                                            <p:fltVal val="0"/>
                                          </p:val>
                                        </p:tav>
                                        <p:tav tm="100000">
                                          <p:val>
                                            <p:strVal val="#ppt_w"/>
                                          </p:val>
                                        </p:tav>
                                      </p:tavLst>
                                    </p:anim>
                                    <p:anim calcmode="lin" valueType="num">
                                      <p:cBhvr>
                                        <p:cTn id="46" dur="500" fill="hold"/>
                                        <p:tgtEl>
                                          <p:spTgt spid="134"/>
                                        </p:tgtEl>
                                        <p:attrNameLst>
                                          <p:attrName>ppt_h</p:attrName>
                                        </p:attrNameLst>
                                      </p:cBhvr>
                                      <p:tavLst>
                                        <p:tav tm="0">
                                          <p:val>
                                            <p:fltVal val="0"/>
                                          </p:val>
                                        </p:tav>
                                        <p:tav tm="100000">
                                          <p:val>
                                            <p:strVal val="#ppt_h"/>
                                          </p:val>
                                        </p:tav>
                                      </p:tavLst>
                                    </p:anim>
                                    <p:animEffect transition="in" filter="fade">
                                      <p:cBhvr>
                                        <p:cTn id="47" dur="500"/>
                                        <p:tgtEl>
                                          <p:spTgt spid="134"/>
                                        </p:tgtEl>
                                      </p:cBhvr>
                                    </p:animEffect>
                                  </p:childTnLst>
                                </p:cTn>
                              </p:par>
                              <p:par>
                                <p:cTn id="48" presetID="10" presetClass="entr" presetSubtype="0" fill="hold" nodeType="withEffect">
                                  <p:stCondLst>
                                    <p:cond delay="0"/>
                                  </p:stCondLst>
                                  <p:childTnLst>
                                    <p:set>
                                      <p:cBhvr>
                                        <p:cTn id="49" dur="1" fill="hold">
                                          <p:stCondLst>
                                            <p:cond delay="0"/>
                                          </p:stCondLst>
                                        </p:cTn>
                                        <p:tgtEl>
                                          <p:spTgt spid="126"/>
                                        </p:tgtEl>
                                        <p:attrNameLst>
                                          <p:attrName>style.visibility</p:attrName>
                                        </p:attrNameLst>
                                      </p:cBhvr>
                                      <p:to>
                                        <p:strVal val="visible"/>
                                      </p:to>
                                    </p:set>
                                    <p:animEffect transition="in" filter="fade">
                                      <p:cBhvr>
                                        <p:cTn id="50" dur="1000"/>
                                        <p:tgtEl>
                                          <p:spTgt spid="126"/>
                                        </p:tgtEl>
                                      </p:cBhvr>
                                    </p:animEffect>
                                  </p:childTnLst>
                                </p:cTn>
                              </p:par>
                            </p:childTnLst>
                          </p:cTn>
                        </p:par>
                        <p:par>
                          <p:cTn id="51" fill="hold">
                            <p:stCondLst>
                              <p:cond delay="3500"/>
                            </p:stCondLst>
                            <p:childTnLst>
                              <p:par>
                                <p:cTn id="52" presetID="53" presetClass="entr" presetSubtype="16" fill="hold" grpId="0" nodeType="afterEffect">
                                  <p:stCondLst>
                                    <p:cond delay="0"/>
                                  </p:stCondLst>
                                  <p:childTnLst>
                                    <p:set>
                                      <p:cBhvr>
                                        <p:cTn id="53" dur="1" fill="hold">
                                          <p:stCondLst>
                                            <p:cond delay="0"/>
                                          </p:stCondLst>
                                        </p:cTn>
                                        <p:tgtEl>
                                          <p:spTgt spid="117"/>
                                        </p:tgtEl>
                                        <p:attrNameLst>
                                          <p:attrName>style.visibility</p:attrName>
                                        </p:attrNameLst>
                                      </p:cBhvr>
                                      <p:to>
                                        <p:strVal val="visible"/>
                                      </p:to>
                                    </p:set>
                                    <p:anim calcmode="lin" valueType="num">
                                      <p:cBhvr>
                                        <p:cTn id="54" dur="500" fill="hold"/>
                                        <p:tgtEl>
                                          <p:spTgt spid="117"/>
                                        </p:tgtEl>
                                        <p:attrNameLst>
                                          <p:attrName>ppt_w</p:attrName>
                                        </p:attrNameLst>
                                      </p:cBhvr>
                                      <p:tavLst>
                                        <p:tav tm="0">
                                          <p:val>
                                            <p:fltVal val="0"/>
                                          </p:val>
                                        </p:tav>
                                        <p:tav tm="100000">
                                          <p:val>
                                            <p:strVal val="#ppt_w"/>
                                          </p:val>
                                        </p:tav>
                                      </p:tavLst>
                                    </p:anim>
                                    <p:anim calcmode="lin" valueType="num">
                                      <p:cBhvr>
                                        <p:cTn id="55" dur="500" fill="hold"/>
                                        <p:tgtEl>
                                          <p:spTgt spid="117"/>
                                        </p:tgtEl>
                                        <p:attrNameLst>
                                          <p:attrName>ppt_h</p:attrName>
                                        </p:attrNameLst>
                                      </p:cBhvr>
                                      <p:tavLst>
                                        <p:tav tm="0">
                                          <p:val>
                                            <p:fltVal val="0"/>
                                          </p:val>
                                        </p:tav>
                                        <p:tav tm="100000">
                                          <p:val>
                                            <p:strVal val="#ppt_h"/>
                                          </p:val>
                                        </p:tav>
                                      </p:tavLst>
                                    </p:anim>
                                    <p:animEffect transition="in" filter="fade">
                                      <p:cBhvr>
                                        <p:cTn id="56" dur="500"/>
                                        <p:tgtEl>
                                          <p:spTgt spid="117"/>
                                        </p:tgtEl>
                                      </p:cBhvr>
                                    </p:animEffect>
                                  </p:childTnLst>
                                </p:cTn>
                              </p:par>
                            </p:childTnLst>
                          </p:cTn>
                        </p:par>
                        <p:par>
                          <p:cTn id="57" fill="hold">
                            <p:stCondLst>
                              <p:cond delay="4000"/>
                            </p:stCondLst>
                            <p:childTnLst>
                              <p:par>
                                <p:cTn id="58" presetID="53" presetClass="entr" presetSubtype="16" fill="hold" grpId="0" nodeType="afterEffect">
                                  <p:stCondLst>
                                    <p:cond delay="0"/>
                                  </p:stCondLst>
                                  <p:childTnLst>
                                    <p:set>
                                      <p:cBhvr>
                                        <p:cTn id="59" dur="1" fill="hold">
                                          <p:stCondLst>
                                            <p:cond delay="0"/>
                                          </p:stCondLst>
                                        </p:cTn>
                                        <p:tgtEl>
                                          <p:spTgt spid="135"/>
                                        </p:tgtEl>
                                        <p:attrNameLst>
                                          <p:attrName>style.visibility</p:attrName>
                                        </p:attrNameLst>
                                      </p:cBhvr>
                                      <p:to>
                                        <p:strVal val="visible"/>
                                      </p:to>
                                    </p:set>
                                    <p:anim calcmode="lin" valueType="num">
                                      <p:cBhvr>
                                        <p:cTn id="60" dur="500" fill="hold"/>
                                        <p:tgtEl>
                                          <p:spTgt spid="135"/>
                                        </p:tgtEl>
                                        <p:attrNameLst>
                                          <p:attrName>ppt_w</p:attrName>
                                        </p:attrNameLst>
                                      </p:cBhvr>
                                      <p:tavLst>
                                        <p:tav tm="0">
                                          <p:val>
                                            <p:fltVal val="0"/>
                                          </p:val>
                                        </p:tav>
                                        <p:tav tm="100000">
                                          <p:val>
                                            <p:strVal val="#ppt_w"/>
                                          </p:val>
                                        </p:tav>
                                      </p:tavLst>
                                    </p:anim>
                                    <p:anim calcmode="lin" valueType="num">
                                      <p:cBhvr>
                                        <p:cTn id="61" dur="500" fill="hold"/>
                                        <p:tgtEl>
                                          <p:spTgt spid="135"/>
                                        </p:tgtEl>
                                        <p:attrNameLst>
                                          <p:attrName>ppt_h</p:attrName>
                                        </p:attrNameLst>
                                      </p:cBhvr>
                                      <p:tavLst>
                                        <p:tav tm="0">
                                          <p:val>
                                            <p:fltVal val="0"/>
                                          </p:val>
                                        </p:tav>
                                        <p:tav tm="100000">
                                          <p:val>
                                            <p:strVal val="#ppt_h"/>
                                          </p:val>
                                        </p:tav>
                                      </p:tavLst>
                                    </p:anim>
                                    <p:animEffect transition="in" filter="fade">
                                      <p:cBhvr>
                                        <p:cTn id="62" dur="500"/>
                                        <p:tgtEl>
                                          <p:spTgt spid="135"/>
                                        </p:tgtEl>
                                      </p:cBhvr>
                                    </p:animEffect>
                                  </p:childTnLst>
                                </p:cTn>
                              </p:par>
                              <p:par>
                                <p:cTn id="63" presetID="10" presetClass="entr" presetSubtype="0" fill="hold" nodeType="withEffect">
                                  <p:stCondLst>
                                    <p:cond delay="0"/>
                                  </p:stCondLst>
                                  <p:childTnLst>
                                    <p:set>
                                      <p:cBhvr>
                                        <p:cTn id="64" dur="1" fill="hold">
                                          <p:stCondLst>
                                            <p:cond delay="0"/>
                                          </p:stCondLst>
                                        </p:cTn>
                                        <p:tgtEl>
                                          <p:spTgt spid="123"/>
                                        </p:tgtEl>
                                        <p:attrNameLst>
                                          <p:attrName>style.visibility</p:attrName>
                                        </p:attrNameLst>
                                      </p:cBhvr>
                                      <p:to>
                                        <p:strVal val="visible"/>
                                      </p:to>
                                    </p:set>
                                    <p:animEffect transition="in" filter="fade">
                                      <p:cBhvr>
                                        <p:cTn id="65" dur="1000"/>
                                        <p:tgtEl>
                                          <p:spTgt spid="123"/>
                                        </p:tgtEl>
                                      </p:cBhvr>
                                    </p:animEffect>
                                  </p:childTnLst>
                                </p:cTn>
                              </p:par>
                            </p:childTnLst>
                          </p:cTn>
                        </p:par>
                        <p:par>
                          <p:cTn id="66" fill="hold">
                            <p:stCondLst>
                              <p:cond delay="4500"/>
                            </p:stCondLst>
                            <p:childTnLst>
                              <p:par>
                                <p:cTn id="67" presetID="18" presetClass="entr" presetSubtype="3" fill="hold" grpId="0" nodeType="afterEffect">
                                  <p:stCondLst>
                                    <p:cond delay="0"/>
                                  </p:stCondLst>
                                  <p:childTnLst>
                                    <p:set>
                                      <p:cBhvr>
                                        <p:cTn id="68" dur="1" fill="hold">
                                          <p:stCondLst>
                                            <p:cond delay="0"/>
                                          </p:stCondLst>
                                        </p:cTn>
                                        <p:tgtEl>
                                          <p:spTgt spid="131"/>
                                        </p:tgtEl>
                                        <p:attrNameLst>
                                          <p:attrName>style.visibility</p:attrName>
                                        </p:attrNameLst>
                                      </p:cBhvr>
                                      <p:to>
                                        <p:strVal val="visible"/>
                                      </p:to>
                                    </p:set>
                                    <p:animEffect transition="in" filter="strips(upRight)">
                                      <p:cBhvr>
                                        <p:cTn id="69" dur="1000"/>
                                        <p:tgtEl>
                                          <p:spTgt spid="131"/>
                                        </p:tgtEl>
                                      </p:cBhvr>
                                    </p:animEffect>
                                  </p:childTnLst>
                                </p:cTn>
                              </p:par>
                            </p:childTnLst>
                          </p:cTn>
                        </p:par>
                        <p:par>
                          <p:cTn id="70" fill="hold">
                            <p:stCondLst>
                              <p:cond delay="5500"/>
                            </p:stCondLst>
                            <p:childTnLst>
                              <p:par>
                                <p:cTn id="71" presetID="18" presetClass="entr" presetSubtype="6" fill="hold" grpId="0" nodeType="afterEffect">
                                  <p:stCondLst>
                                    <p:cond delay="0"/>
                                  </p:stCondLst>
                                  <p:childTnLst>
                                    <p:set>
                                      <p:cBhvr>
                                        <p:cTn id="72" dur="1" fill="hold">
                                          <p:stCondLst>
                                            <p:cond delay="0"/>
                                          </p:stCondLst>
                                        </p:cTn>
                                        <p:tgtEl>
                                          <p:spTgt spid="130"/>
                                        </p:tgtEl>
                                        <p:attrNameLst>
                                          <p:attrName>style.visibility</p:attrName>
                                        </p:attrNameLst>
                                      </p:cBhvr>
                                      <p:to>
                                        <p:strVal val="visible"/>
                                      </p:to>
                                    </p:set>
                                    <p:animEffect transition="in" filter="strips(downRight)">
                                      <p:cBhvr>
                                        <p:cTn id="73" dur="1000"/>
                                        <p:tgtEl>
                                          <p:spTgt spid="130"/>
                                        </p:tgtEl>
                                      </p:cBhvr>
                                    </p:animEffect>
                                  </p:childTnLst>
                                </p:cTn>
                              </p:par>
                            </p:childTnLst>
                          </p:cTn>
                        </p:par>
                        <p:par>
                          <p:cTn id="74" fill="hold">
                            <p:stCondLst>
                              <p:cond delay="6500"/>
                            </p:stCondLst>
                            <p:childTnLst>
                              <p:par>
                                <p:cTn id="75" presetID="18" presetClass="entr" presetSubtype="12" fill="hold" grpId="0" nodeType="afterEffect">
                                  <p:stCondLst>
                                    <p:cond delay="0"/>
                                  </p:stCondLst>
                                  <p:childTnLst>
                                    <p:set>
                                      <p:cBhvr>
                                        <p:cTn id="76" dur="1" fill="hold">
                                          <p:stCondLst>
                                            <p:cond delay="0"/>
                                          </p:stCondLst>
                                        </p:cTn>
                                        <p:tgtEl>
                                          <p:spTgt spid="132"/>
                                        </p:tgtEl>
                                        <p:attrNameLst>
                                          <p:attrName>style.visibility</p:attrName>
                                        </p:attrNameLst>
                                      </p:cBhvr>
                                      <p:to>
                                        <p:strVal val="visible"/>
                                      </p:to>
                                    </p:set>
                                    <p:animEffect transition="in" filter="strips(downLeft)">
                                      <p:cBhvr>
                                        <p:cTn id="77" dur="10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9" grpId="0"/>
      <p:bldP spid="130" grpId="0" animBg="1"/>
      <p:bldP spid="131" grpId="0" animBg="1"/>
      <p:bldP spid="132" grpId="0" animBg="1"/>
      <p:bldP spid="133" grpId="0" animBg="1"/>
      <p:bldP spid="134" grpId="0" animBg="1"/>
      <p:bldP spid="135" grpId="0" animBg="1"/>
      <p:bldP spid="13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Oval 101"/>
          <p:cNvSpPr/>
          <p:nvPr/>
        </p:nvSpPr>
        <p:spPr>
          <a:xfrm>
            <a:off x="4138322" y="1771466"/>
            <a:ext cx="3915359" cy="3915359"/>
          </a:xfrm>
          <a:prstGeom prst="ellipse">
            <a:avLst/>
          </a:prstGeom>
          <a:noFill/>
          <a:ln w="19050">
            <a:solidFill>
              <a:schemeClr val="tx2">
                <a:lumMod val="75000"/>
                <a:lumOff val="2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6" name="Group 129"/>
          <p:cNvGrpSpPr>
            <a:grpSpLocks noChangeAspect="1"/>
          </p:cNvGrpSpPr>
          <p:nvPr/>
        </p:nvGrpSpPr>
        <p:grpSpPr>
          <a:xfrm>
            <a:off x="3638102" y="3263627"/>
            <a:ext cx="1124065" cy="1125007"/>
            <a:chOff x="2779491" y="2517212"/>
            <a:chExt cx="648499" cy="649042"/>
          </a:xfrm>
        </p:grpSpPr>
        <p:sp>
          <p:nvSpPr>
            <p:cNvPr id="17" name="Oval 124"/>
            <p:cNvSpPr>
              <a:spLocks noChangeAspect="1"/>
            </p:cNvSpPr>
            <p:nvPr/>
          </p:nvSpPr>
          <p:spPr>
            <a:xfrm>
              <a:off x="2779491" y="2517212"/>
              <a:ext cx="648499" cy="649042"/>
            </a:xfrm>
            <a:prstGeom prst="ellipse">
              <a:avLst/>
            </a:prstGeom>
            <a:solidFill>
              <a:srgbClr val="2FC542">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18" name="Oval 61"/>
            <p:cNvSpPr>
              <a:spLocks noChangeAspect="1"/>
            </p:cNvSpPr>
            <p:nvPr/>
          </p:nvSpPr>
          <p:spPr>
            <a:xfrm>
              <a:off x="2854318" y="2592102"/>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b="1" dirty="0">
                <a:latin typeface="+mj-lt"/>
              </a:endParaRPr>
            </a:p>
          </p:txBody>
        </p:sp>
      </p:grpSp>
      <p:grpSp>
        <p:nvGrpSpPr>
          <p:cNvPr id="19" name="Group 130"/>
          <p:cNvGrpSpPr>
            <a:grpSpLocks noChangeAspect="1"/>
          </p:cNvGrpSpPr>
          <p:nvPr/>
        </p:nvGrpSpPr>
        <p:grpSpPr>
          <a:xfrm>
            <a:off x="4357461" y="4780617"/>
            <a:ext cx="1124065" cy="1125007"/>
            <a:chOff x="3287425" y="3613920"/>
            <a:chExt cx="648499" cy="649042"/>
          </a:xfrm>
        </p:grpSpPr>
        <p:sp>
          <p:nvSpPr>
            <p:cNvPr id="20" name="Oval 125"/>
            <p:cNvSpPr>
              <a:spLocks noChangeAspect="1"/>
            </p:cNvSpPr>
            <p:nvPr/>
          </p:nvSpPr>
          <p:spPr>
            <a:xfrm>
              <a:off x="3287425" y="3613920"/>
              <a:ext cx="648499" cy="649042"/>
            </a:xfrm>
            <a:prstGeom prst="ellipse">
              <a:avLst/>
            </a:prstGeom>
            <a:solidFill>
              <a:srgbClr val="2FC542">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21" name="Oval 66"/>
            <p:cNvSpPr>
              <a:spLocks noChangeAspect="1"/>
            </p:cNvSpPr>
            <p:nvPr/>
          </p:nvSpPr>
          <p:spPr>
            <a:xfrm>
              <a:off x="3362252" y="3688810"/>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mj-lt"/>
              </a:endParaRPr>
            </a:p>
          </p:txBody>
        </p:sp>
      </p:grpSp>
      <p:grpSp>
        <p:nvGrpSpPr>
          <p:cNvPr id="22" name="Group 133"/>
          <p:cNvGrpSpPr>
            <a:grpSpLocks noChangeAspect="1"/>
          </p:cNvGrpSpPr>
          <p:nvPr/>
        </p:nvGrpSpPr>
        <p:grpSpPr>
          <a:xfrm>
            <a:off x="6787285" y="1757919"/>
            <a:ext cx="1124065" cy="1125007"/>
            <a:chOff x="5249342" y="1406453"/>
            <a:chExt cx="648499" cy="649042"/>
          </a:xfrm>
        </p:grpSpPr>
        <p:sp>
          <p:nvSpPr>
            <p:cNvPr id="23" name="Oval 126"/>
            <p:cNvSpPr>
              <a:spLocks noChangeAspect="1"/>
            </p:cNvSpPr>
            <p:nvPr/>
          </p:nvSpPr>
          <p:spPr>
            <a:xfrm>
              <a:off x="5249342" y="1406453"/>
              <a:ext cx="648499" cy="649042"/>
            </a:xfrm>
            <a:prstGeom prst="ellipse">
              <a:avLst/>
            </a:prstGeom>
            <a:solidFill>
              <a:srgbClr val="2FC542">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24" name="Oval 71"/>
            <p:cNvSpPr>
              <a:spLocks noChangeAspect="1"/>
            </p:cNvSpPr>
            <p:nvPr/>
          </p:nvSpPr>
          <p:spPr>
            <a:xfrm>
              <a:off x="5324169" y="1481343"/>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mj-lt"/>
              </a:endParaRPr>
            </a:p>
          </p:txBody>
        </p:sp>
      </p:grpSp>
      <p:grpSp>
        <p:nvGrpSpPr>
          <p:cNvPr id="25" name="Group 132"/>
          <p:cNvGrpSpPr>
            <a:grpSpLocks noChangeAspect="1"/>
          </p:cNvGrpSpPr>
          <p:nvPr/>
        </p:nvGrpSpPr>
        <p:grpSpPr>
          <a:xfrm>
            <a:off x="7401760" y="3263627"/>
            <a:ext cx="1124065" cy="1125007"/>
            <a:chOff x="5716010" y="2517212"/>
            <a:chExt cx="648499" cy="649042"/>
          </a:xfrm>
        </p:grpSpPr>
        <p:sp>
          <p:nvSpPr>
            <p:cNvPr id="26" name="Oval 127"/>
            <p:cNvSpPr>
              <a:spLocks noChangeAspect="1"/>
            </p:cNvSpPr>
            <p:nvPr/>
          </p:nvSpPr>
          <p:spPr>
            <a:xfrm>
              <a:off x="5716010" y="2517212"/>
              <a:ext cx="648499" cy="649042"/>
            </a:xfrm>
            <a:prstGeom prst="ellipse">
              <a:avLst/>
            </a:prstGeom>
            <a:solidFill>
              <a:srgbClr val="2FC542">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27" name="Oval 120"/>
            <p:cNvSpPr>
              <a:spLocks noChangeAspect="1"/>
            </p:cNvSpPr>
            <p:nvPr/>
          </p:nvSpPr>
          <p:spPr>
            <a:xfrm>
              <a:off x="5790837" y="2592102"/>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mj-lt"/>
              </a:endParaRPr>
            </a:p>
          </p:txBody>
        </p:sp>
      </p:grpSp>
      <p:grpSp>
        <p:nvGrpSpPr>
          <p:cNvPr id="28" name="Group 131"/>
          <p:cNvGrpSpPr>
            <a:grpSpLocks noChangeAspect="1"/>
          </p:cNvGrpSpPr>
          <p:nvPr/>
        </p:nvGrpSpPr>
        <p:grpSpPr>
          <a:xfrm>
            <a:off x="6787285" y="4780617"/>
            <a:ext cx="1124065" cy="1125007"/>
            <a:chOff x="5244691" y="3613920"/>
            <a:chExt cx="648499" cy="649042"/>
          </a:xfrm>
        </p:grpSpPr>
        <p:sp>
          <p:nvSpPr>
            <p:cNvPr id="29" name="Oval 128"/>
            <p:cNvSpPr>
              <a:spLocks noChangeAspect="1"/>
            </p:cNvSpPr>
            <p:nvPr/>
          </p:nvSpPr>
          <p:spPr>
            <a:xfrm>
              <a:off x="5244691" y="3613920"/>
              <a:ext cx="648499" cy="649042"/>
            </a:xfrm>
            <a:prstGeom prst="ellipse">
              <a:avLst/>
            </a:prstGeom>
            <a:solidFill>
              <a:srgbClr val="2FC542">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30" name="Oval 121"/>
            <p:cNvSpPr>
              <a:spLocks noChangeAspect="1"/>
            </p:cNvSpPr>
            <p:nvPr/>
          </p:nvSpPr>
          <p:spPr>
            <a:xfrm>
              <a:off x="5319518" y="3688810"/>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b="1" dirty="0">
                <a:latin typeface="+mj-lt"/>
              </a:endParaRPr>
            </a:p>
          </p:txBody>
        </p:sp>
      </p:grpSp>
      <p:grpSp>
        <p:nvGrpSpPr>
          <p:cNvPr id="31" name="Group 134"/>
          <p:cNvGrpSpPr>
            <a:grpSpLocks noChangeAspect="1"/>
          </p:cNvGrpSpPr>
          <p:nvPr/>
        </p:nvGrpSpPr>
        <p:grpSpPr>
          <a:xfrm>
            <a:off x="4280652" y="1773159"/>
            <a:ext cx="1124065" cy="1125007"/>
            <a:chOff x="3287425" y="1417883"/>
            <a:chExt cx="648499" cy="649042"/>
          </a:xfrm>
        </p:grpSpPr>
        <p:sp>
          <p:nvSpPr>
            <p:cNvPr id="32" name="Oval 123"/>
            <p:cNvSpPr>
              <a:spLocks noChangeAspect="1"/>
            </p:cNvSpPr>
            <p:nvPr/>
          </p:nvSpPr>
          <p:spPr>
            <a:xfrm>
              <a:off x="3287425" y="1417883"/>
              <a:ext cx="648499" cy="649042"/>
            </a:xfrm>
            <a:prstGeom prst="ellipse">
              <a:avLst/>
            </a:prstGeom>
            <a:solidFill>
              <a:srgbClr val="2FC542">
                <a:alpha val="50000"/>
              </a:srgb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sp>
          <p:nvSpPr>
            <p:cNvPr id="33" name="Oval 30"/>
            <p:cNvSpPr>
              <a:spLocks noChangeAspect="1"/>
            </p:cNvSpPr>
            <p:nvPr/>
          </p:nvSpPr>
          <p:spPr>
            <a:xfrm>
              <a:off x="3362252" y="1492773"/>
              <a:ext cx="498845" cy="499263"/>
            </a:xfrm>
            <a:prstGeom prst="ellipse">
              <a:avLst/>
            </a:prstGeom>
            <a:gradFill>
              <a:gsLst>
                <a:gs pos="0">
                  <a:srgbClr val="2FC542"/>
                </a:gs>
                <a:gs pos="100000">
                  <a:srgbClr val="0B9522"/>
                </a:gs>
              </a:gsLst>
              <a:lin ang="3600000" scaled="0"/>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 b="1" dirty="0">
                <a:solidFill>
                  <a:schemeClr val="bg1"/>
                </a:solidFill>
                <a:latin typeface="+mj-lt"/>
              </a:endParaRPr>
            </a:p>
          </p:txBody>
        </p:sp>
      </p:grpSp>
      <p:sp>
        <p:nvSpPr>
          <p:cNvPr id="34" name="Freeform 41"/>
          <p:cNvSpPr>
            <a:spLocks noEditPoints="1"/>
          </p:cNvSpPr>
          <p:nvPr/>
        </p:nvSpPr>
        <p:spPr bwMode="auto">
          <a:xfrm>
            <a:off x="4645167" y="2046432"/>
            <a:ext cx="395520" cy="577832"/>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5" name="Freeform 83"/>
          <p:cNvSpPr>
            <a:spLocks noEditPoints="1"/>
          </p:cNvSpPr>
          <p:nvPr/>
        </p:nvSpPr>
        <p:spPr bwMode="auto">
          <a:xfrm>
            <a:off x="4787147" y="5144602"/>
            <a:ext cx="264691" cy="397036"/>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6" name="Freeform 137"/>
          <p:cNvSpPr>
            <a:spLocks noEditPoints="1"/>
          </p:cNvSpPr>
          <p:nvPr/>
        </p:nvSpPr>
        <p:spPr bwMode="auto">
          <a:xfrm>
            <a:off x="7129553" y="5118080"/>
            <a:ext cx="439529" cy="450077"/>
          </a:xfrm>
          <a:custGeom>
            <a:avLst/>
            <a:gdLst/>
            <a:ahLst/>
            <a:cxnLst>
              <a:cxn ang="0">
                <a:pos x="46" y="30"/>
              </a:cxn>
              <a:cxn ang="0">
                <a:pos x="39" y="36"/>
              </a:cxn>
              <a:cxn ang="0">
                <a:pos x="39" y="50"/>
              </a:cxn>
              <a:cxn ang="0">
                <a:pos x="38" y="50"/>
              </a:cxn>
              <a:cxn ang="0">
                <a:pos x="24" y="58"/>
              </a:cxn>
              <a:cxn ang="0">
                <a:pos x="24" y="59"/>
              </a:cxn>
              <a:cxn ang="0">
                <a:pos x="23" y="58"/>
              </a:cxn>
              <a:cxn ang="0">
                <a:pos x="21" y="56"/>
              </a:cxn>
              <a:cxn ang="0">
                <a:pos x="21" y="55"/>
              </a:cxn>
              <a:cxn ang="0">
                <a:pos x="24" y="45"/>
              </a:cxn>
              <a:cxn ang="0">
                <a:pos x="14" y="35"/>
              </a:cxn>
              <a:cxn ang="0">
                <a:pos x="4" y="38"/>
              </a:cxn>
              <a:cxn ang="0">
                <a:pos x="3" y="38"/>
              </a:cxn>
              <a:cxn ang="0">
                <a:pos x="3" y="38"/>
              </a:cxn>
              <a:cxn ang="0">
                <a:pos x="0" y="35"/>
              </a:cxn>
              <a:cxn ang="0">
                <a:pos x="0" y="34"/>
              </a:cxn>
              <a:cxn ang="0">
                <a:pos x="8" y="20"/>
              </a:cxn>
              <a:cxn ang="0">
                <a:pos x="9" y="20"/>
              </a:cxn>
              <a:cxn ang="0">
                <a:pos x="23" y="19"/>
              </a:cxn>
              <a:cxn ang="0">
                <a:pos x="29" y="12"/>
              </a:cxn>
              <a:cxn ang="0">
                <a:pos x="57" y="0"/>
              </a:cxn>
              <a:cxn ang="0">
                <a:pos x="58" y="1"/>
              </a:cxn>
              <a:cxn ang="0">
                <a:pos x="46" y="30"/>
              </a:cxn>
              <a:cxn ang="0">
                <a:pos x="47" y="8"/>
              </a:cxn>
              <a:cxn ang="0">
                <a:pos x="43" y="12"/>
              </a:cxn>
              <a:cxn ang="0">
                <a:pos x="47" y="15"/>
              </a:cxn>
              <a:cxn ang="0">
                <a:pos x="50" y="12"/>
              </a:cxn>
              <a:cxn ang="0">
                <a:pos x="47" y="8"/>
              </a:cxn>
            </a:cxnLst>
            <a:rect l="0" t="0" r="r" b="b"/>
            <a:pathLst>
              <a:path w="58" h="59">
                <a:moveTo>
                  <a:pt x="46" y="30"/>
                </a:moveTo>
                <a:cubicBezTo>
                  <a:pt x="44" y="32"/>
                  <a:pt x="42" y="34"/>
                  <a:pt x="39" y="36"/>
                </a:cubicBezTo>
                <a:cubicBezTo>
                  <a:pt x="39" y="50"/>
                  <a:pt x="39" y="50"/>
                  <a:pt x="39" y="50"/>
                </a:cubicBezTo>
                <a:cubicBezTo>
                  <a:pt x="39" y="50"/>
                  <a:pt x="39" y="50"/>
                  <a:pt x="38" y="50"/>
                </a:cubicBezTo>
                <a:cubicBezTo>
                  <a:pt x="24" y="58"/>
                  <a:pt x="24" y="58"/>
                  <a:pt x="24" y="58"/>
                </a:cubicBezTo>
                <a:cubicBezTo>
                  <a:pt x="24" y="59"/>
                  <a:pt x="24" y="59"/>
                  <a:pt x="24" y="59"/>
                </a:cubicBezTo>
                <a:cubicBezTo>
                  <a:pt x="24" y="59"/>
                  <a:pt x="23" y="58"/>
                  <a:pt x="23" y="58"/>
                </a:cubicBezTo>
                <a:cubicBezTo>
                  <a:pt x="21" y="56"/>
                  <a:pt x="21" y="56"/>
                  <a:pt x="21" y="56"/>
                </a:cubicBezTo>
                <a:cubicBezTo>
                  <a:pt x="21" y="56"/>
                  <a:pt x="20" y="55"/>
                  <a:pt x="21" y="55"/>
                </a:cubicBezTo>
                <a:cubicBezTo>
                  <a:pt x="24" y="45"/>
                  <a:pt x="24" y="45"/>
                  <a:pt x="24" y="45"/>
                </a:cubicBezTo>
                <a:cubicBezTo>
                  <a:pt x="14" y="35"/>
                  <a:pt x="14" y="35"/>
                  <a:pt x="14" y="35"/>
                </a:cubicBezTo>
                <a:cubicBezTo>
                  <a:pt x="4" y="38"/>
                  <a:pt x="4" y="38"/>
                  <a:pt x="4" y="38"/>
                </a:cubicBezTo>
                <a:cubicBezTo>
                  <a:pt x="4" y="38"/>
                  <a:pt x="3" y="38"/>
                  <a:pt x="3" y="38"/>
                </a:cubicBezTo>
                <a:cubicBezTo>
                  <a:pt x="3" y="38"/>
                  <a:pt x="3" y="38"/>
                  <a:pt x="3" y="38"/>
                </a:cubicBezTo>
                <a:cubicBezTo>
                  <a:pt x="0" y="35"/>
                  <a:pt x="0" y="35"/>
                  <a:pt x="0" y="35"/>
                </a:cubicBezTo>
                <a:cubicBezTo>
                  <a:pt x="0" y="35"/>
                  <a:pt x="0" y="34"/>
                  <a:pt x="0" y="34"/>
                </a:cubicBezTo>
                <a:cubicBezTo>
                  <a:pt x="8" y="20"/>
                  <a:pt x="8" y="20"/>
                  <a:pt x="8" y="20"/>
                </a:cubicBezTo>
                <a:cubicBezTo>
                  <a:pt x="8" y="20"/>
                  <a:pt x="9" y="20"/>
                  <a:pt x="9" y="20"/>
                </a:cubicBezTo>
                <a:cubicBezTo>
                  <a:pt x="23" y="19"/>
                  <a:pt x="23" y="19"/>
                  <a:pt x="23" y="19"/>
                </a:cubicBezTo>
                <a:cubicBezTo>
                  <a:pt x="25" y="17"/>
                  <a:pt x="27" y="14"/>
                  <a:pt x="29" y="12"/>
                </a:cubicBezTo>
                <a:cubicBezTo>
                  <a:pt x="38" y="3"/>
                  <a:pt x="45" y="0"/>
                  <a:pt x="57" y="0"/>
                </a:cubicBezTo>
                <a:cubicBezTo>
                  <a:pt x="58" y="0"/>
                  <a:pt x="58" y="1"/>
                  <a:pt x="58" y="1"/>
                </a:cubicBezTo>
                <a:cubicBezTo>
                  <a:pt x="58" y="13"/>
                  <a:pt x="55" y="21"/>
                  <a:pt x="46" y="30"/>
                </a:cubicBezTo>
                <a:close/>
                <a:moveTo>
                  <a:pt x="47" y="8"/>
                </a:moveTo>
                <a:cubicBezTo>
                  <a:pt x="45" y="8"/>
                  <a:pt x="43" y="10"/>
                  <a:pt x="43" y="12"/>
                </a:cubicBezTo>
                <a:cubicBezTo>
                  <a:pt x="43" y="14"/>
                  <a:pt x="45" y="15"/>
                  <a:pt x="47" y="15"/>
                </a:cubicBezTo>
                <a:cubicBezTo>
                  <a:pt x="49" y="15"/>
                  <a:pt x="50" y="14"/>
                  <a:pt x="50" y="12"/>
                </a:cubicBezTo>
                <a:cubicBezTo>
                  <a:pt x="50" y="10"/>
                  <a:pt x="49" y="8"/>
                  <a:pt x="47" y="8"/>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7" name="Freeform 53"/>
          <p:cNvSpPr/>
          <p:nvPr/>
        </p:nvSpPr>
        <p:spPr bwMode="auto">
          <a:xfrm>
            <a:off x="7115558" y="2123241"/>
            <a:ext cx="467519" cy="346664"/>
          </a:xfrm>
          <a:custGeom>
            <a:avLst/>
            <a:gdLst/>
            <a:ahLst/>
            <a:cxnLst>
              <a:cxn ang="0">
                <a:pos x="55" y="50"/>
              </a:cxn>
              <a:cxn ang="0">
                <a:pos x="16" y="50"/>
              </a:cxn>
              <a:cxn ang="0">
                <a:pos x="0" y="34"/>
              </a:cxn>
              <a:cxn ang="0">
                <a:pos x="9" y="20"/>
              </a:cxn>
              <a:cxn ang="0">
                <a:pos x="9" y="18"/>
              </a:cxn>
              <a:cxn ang="0">
                <a:pos x="27" y="0"/>
              </a:cxn>
              <a:cxn ang="0">
                <a:pos x="44" y="11"/>
              </a:cxn>
              <a:cxn ang="0">
                <a:pos x="50" y="9"/>
              </a:cxn>
              <a:cxn ang="0">
                <a:pos x="59" y="18"/>
              </a:cxn>
              <a:cxn ang="0">
                <a:pos x="58" y="23"/>
              </a:cxn>
              <a:cxn ang="0">
                <a:pos x="68" y="36"/>
              </a:cxn>
              <a:cxn ang="0">
                <a:pos x="55" y="50"/>
              </a:cxn>
            </a:cxnLst>
            <a:rect l="0" t="0" r="r" b="b"/>
            <a:pathLst>
              <a:path w="68" h="50">
                <a:moveTo>
                  <a:pt x="55" y="50"/>
                </a:moveTo>
                <a:cubicBezTo>
                  <a:pt x="16" y="50"/>
                  <a:pt x="16" y="50"/>
                  <a:pt x="16" y="50"/>
                </a:cubicBezTo>
                <a:cubicBezTo>
                  <a:pt x="7" y="50"/>
                  <a:pt x="0" y="43"/>
                  <a:pt x="0" y="34"/>
                </a:cubicBezTo>
                <a:cubicBezTo>
                  <a:pt x="0" y="28"/>
                  <a:pt x="4" y="22"/>
                  <a:pt x="9" y="20"/>
                </a:cubicBezTo>
                <a:cubicBezTo>
                  <a:pt x="9" y="19"/>
                  <a:pt x="9" y="19"/>
                  <a:pt x="9" y="18"/>
                </a:cubicBezTo>
                <a:cubicBezTo>
                  <a:pt x="9" y="8"/>
                  <a:pt x="17" y="0"/>
                  <a:pt x="27" y="0"/>
                </a:cubicBezTo>
                <a:cubicBezTo>
                  <a:pt x="35" y="0"/>
                  <a:pt x="41" y="5"/>
                  <a:pt x="44" y="11"/>
                </a:cubicBezTo>
                <a:cubicBezTo>
                  <a:pt x="46" y="10"/>
                  <a:pt x="48" y="9"/>
                  <a:pt x="50" y="9"/>
                </a:cubicBezTo>
                <a:cubicBezTo>
                  <a:pt x="55" y="9"/>
                  <a:pt x="59" y="13"/>
                  <a:pt x="59" y="18"/>
                </a:cubicBezTo>
                <a:cubicBezTo>
                  <a:pt x="59" y="20"/>
                  <a:pt x="59" y="22"/>
                  <a:pt x="58" y="23"/>
                </a:cubicBezTo>
                <a:cubicBezTo>
                  <a:pt x="64" y="25"/>
                  <a:pt x="68" y="30"/>
                  <a:pt x="68" y="36"/>
                </a:cubicBezTo>
                <a:cubicBezTo>
                  <a:pt x="68" y="44"/>
                  <a:pt x="62" y="50"/>
                  <a:pt x="55" y="5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8" name="Freeform 57"/>
          <p:cNvSpPr>
            <a:spLocks noEditPoints="1"/>
          </p:cNvSpPr>
          <p:nvPr/>
        </p:nvSpPr>
        <p:spPr bwMode="auto">
          <a:xfrm>
            <a:off x="7769689" y="3654053"/>
            <a:ext cx="388203" cy="344152"/>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9" name="Freeform 65"/>
          <p:cNvSpPr>
            <a:spLocks noEditPoints="1"/>
          </p:cNvSpPr>
          <p:nvPr/>
        </p:nvSpPr>
        <p:spPr bwMode="auto">
          <a:xfrm>
            <a:off x="3956426" y="3604052"/>
            <a:ext cx="487417" cy="444155"/>
          </a:xfrm>
          <a:custGeom>
            <a:avLst/>
            <a:gdLst/>
            <a:ahLst/>
            <a:cxnLst>
              <a:cxn ang="0">
                <a:pos x="45" y="41"/>
              </a:cxn>
              <a:cxn ang="0">
                <a:pos x="47" y="50"/>
              </a:cxn>
              <a:cxn ang="0">
                <a:pos x="40" y="56"/>
              </a:cxn>
              <a:cxn ang="0">
                <a:pos x="31" y="60"/>
              </a:cxn>
              <a:cxn ang="0">
                <a:pos x="21" y="60"/>
              </a:cxn>
              <a:cxn ang="0">
                <a:pos x="13" y="56"/>
              </a:cxn>
              <a:cxn ang="0">
                <a:pos x="5" y="50"/>
              </a:cxn>
              <a:cxn ang="0">
                <a:pos x="8" y="41"/>
              </a:cxn>
              <a:cxn ang="0">
                <a:pos x="0" y="32"/>
              </a:cxn>
              <a:cxn ang="0">
                <a:pos x="9" y="26"/>
              </a:cxn>
              <a:cxn ang="0">
                <a:pos x="5" y="20"/>
              </a:cxn>
              <a:cxn ang="0">
                <a:pos x="17" y="18"/>
              </a:cxn>
              <a:cxn ang="0">
                <a:pos x="22" y="10"/>
              </a:cxn>
              <a:cxn ang="0">
                <a:pos x="32" y="17"/>
              </a:cxn>
              <a:cxn ang="0">
                <a:pos x="41" y="14"/>
              </a:cxn>
              <a:cxn ang="0">
                <a:pos x="47" y="22"/>
              </a:cxn>
              <a:cxn ang="0">
                <a:pos x="51" y="30"/>
              </a:cxn>
              <a:cxn ang="0">
                <a:pos x="26" y="25"/>
              </a:cxn>
              <a:cxn ang="0">
                <a:pos x="36" y="35"/>
              </a:cxn>
              <a:cxn ang="0">
                <a:pos x="72" y="19"/>
              </a:cxn>
              <a:cxn ang="0">
                <a:pos x="72" y="27"/>
              </a:cxn>
              <a:cxn ang="0">
                <a:pos x="62" y="25"/>
              </a:cxn>
              <a:cxn ang="0">
                <a:pos x="52" y="27"/>
              </a:cxn>
              <a:cxn ang="0">
                <a:pos x="53" y="19"/>
              </a:cxn>
              <a:cxn ang="0">
                <a:pos x="53" y="11"/>
              </a:cxn>
              <a:cxn ang="0">
                <a:pos x="52" y="3"/>
              </a:cxn>
              <a:cxn ang="0">
                <a:pos x="62" y="4"/>
              </a:cxn>
              <a:cxn ang="0">
                <a:pos x="67" y="0"/>
              </a:cxn>
              <a:cxn ang="0">
                <a:pos x="70" y="9"/>
              </a:cxn>
              <a:cxn ang="0">
                <a:pos x="78" y="18"/>
              </a:cxn>
              <a:cxn ang="0">
                <a:pos x="70" y="62"/>
              </a:cxn>
              <a:cxn ang="0">
                <a:pos x="67" y="71"/>
              </a:cxn>
              <a:cxn ang="0">
                <a:pos x="61" y="66"/>
              </a:cxn>
              <a:cxn ang="0">
                <a:pos x="52" y="68"/>
              </a:cxn>
              <a:cxn ang="0">
                <a:pos x="47" y="59"/>
              </a:cxn>
              <a:cxn ang="0">
                <a:pos x="54" y="50"/>
              </a:cxn>
              <a:cxn ang="0">
                <a:pos x="57" y="41"/>
              </a:cxn>
              <a:cxn ang="0">
                <a:pos x="63" y="46"/>
              </a:cxn>
              <a:cxn ang="0">
                <a:pos x="72" y="44"/>
              </a:cxn>
              <a:cxn ang="0">
                <a:pos x="72" y="52"/>
              </a:cxn>
              <a:cxn ang="0">
                <a:pos x="62" y="10"/>
              </a:cxn>
              <a:cxn ang="0">
                <a:pos x="67" y="15"/>
              </a:cxn>
              <a:cxn ang="0">
                <a:pos x="57" y="56"/>
              </a:cxn>
              <a:cxn ang="0">
                <a:pos x="62" y="51"/>
              </a:cxn>
            </a:cxnLst>
            <a:rect l="0" t="0" r="r" b="b"/>
            <a:pathLst>
              <a:path w="78" h="71">
                <a:moveTo>
                  <a:pt x="52" y="39"/>
                </a:moveTo>
                <a:cubicBezTo>
                  <a:pt x="52" y="40"/>
                  <a:pt x="51" y="40"/>
                  <a:pt x="51" y="40"/>
                </a:cubicBezTo>
                <a:cubicBezTo>
                  <a:pt x="45" y="41"/>
                  <a:pt x="45" y="41"/>
                  <a:pt x="45" y="41"/>
                </a:cubicBezTo>
                <a:cubicBezTo>
                  <a:pt x="44" y="42"/>
                  <a:pt x="44" y="43"/>
                  <a:pt x="43" y="44"/>
                </a:cubicBezTo>
                <a:cubicBezTo>
                  <a:pt x="45" y="46"/>
                  <a:pt x="46" y="47"/>
                  <a:pt x="47" y="49"/>
                </a:cubicBezTo>
                <a:cubicBezTo>
                  <a:pt x="47" y="49"/>
                  <a:pt x="47" y="49"/>
                  <a:pt x="47" y="50"/>
                </a:cubicBezTo>
                <a:cubicBezTo>
                  <a:pt x="47" y="50"/>
                  <a:pt x="47" y="50"/>
                  <a:pt x="47" y="50"/>
                </a:cubicBezTo>
                <a:cubicBezTo>
                  <a:pt x="46" y="52"/>
                  <a:pt x="42" y="56"/>
                  <a:pt x="41" y="56"/>
                </a:cubicBezTo>
                <a:cubicBezTo>
                  <a:pt x="40" y="56"/>
                  <a:pt x="40" y="56"/>
                  <a:pt x="40" y="56"/>
                </a:cubicBezTo>
                <a:cubicBezTo>
                  <a:pt x="35" y="53"/>
                  <a:pt x="35" y="53"/>
                  <a:pt x="35" y="53"/>
                </a:cubicBezTo>
                <a:cubicBezTo>
                  <a:pt x="34" y="53"/>
                  <a:pt x="33" y="53"/>
                  <a:pt x="32" y="54"/>
                </a:cubicBezTo>
                <a:cubicBezTo>
                  <a:pt x="32" y="56"/>
                  <a:pt x="32" y="58"/>
                  <a:pt x="31" y="60"/>
                </a:cubicBezTo>
                <a:cubicBezTo>
                  <a:pt x="31" y="61"/>
                  <a:pt x="30" y="61"/>
                  <a:pt x="30" y="61"/>
                </a:cubicBezTo>
                <a:cubicBezTo>
                  <a:pt x="22" y="61"/>
                  <a:pt x="22" y="61"/>
                  <a:pt x="22" y="61"/>
                </a:cubicBezTo>
                <a:cubicBezTo>
                  <a:pt x="22" y="61"/>
                  <a:pt x="21" y="61"/>
                  <a:pt x="21" y="60"/>
                </a:cubicBezTo>
                <a:cubicBezTo>
                  <a:pt x="20" y="54"/>
                  <a:pt x="20" y="54"/>
                  <a:pt x="20" y="54"/>
                </a:cubicBezTo>
                <a:cubicBezTo>
                  <a:pt x="19" y="54"/>
                  <a:pt x="18" y="53"/>
                  <a:pt x="17" y="53"/>
                </a:cubicBezTo>
                <a:cubicBezTo>
                  <a:pt x="13" y="56"/>
                  <a:pt x="13" y="56"/>
                  <a:pt x="13" y="56"/>
                </a:cubicBezTo>
                <a:cubicBezTo>
                  <a:pt x="12" y="56"/>
                  <a:pt x="12" y="56"/>
                  <a:pt x="12" y="56"/>
                </a:cubicBezTo>
                <a:cubicBezTo>
                  <a:pt x="11" y="56"/>
                  <a:pt x="11" y="56"/>
                  <a:pt x="11" y="56"/>
                </a:cubicBezTo>
                <a:cubicBezTo>
                  <a:pt x="10" y="55"/>
                  <a:pt x="5" y="51"/>
                  <a:pt x="5" y="50"/>
                </a:cubicBezTo>
                <a:cubicBezTo>
                  <a:pt x="5" y="49"/>
                  <a:pt x="5" y="49"/>
                  <a:pt x="5" y="49"/>
                </a:cubicBezTo>
                <a:cubicBezTo>
                  <a:pt x="7" y="47"/>
                  <a:pt x="8" y="46"/>
                  <a:pt x="9" y="44"/>
                </a:cubicBezTo>
                <a:cubicBezTo>
                  <a:pt x="8" y="43"/>
                  <a:pt x="8" y="42"/>
                  <a:pt x="8" y="41"/>
                </a:cubicBezTo>
                <a:cubicBezTo>
                  <a:pt x="1" y="40"/>
                  <a:pt x="1" y="40"/>
                  <a:pt x="1" y="40"/>
                </a:cubicBezTo>
                <a:cubicBezTo>
                  <a:pt x="1" y="40"/>
                  <a:pt x="0" y="40"/>
                  <a:pt x="0" y="39"/>
                </a:cubicBezTo>
                <a:cubicBezTo>
                  <a:pt x="0" y="32"/>
                  <a:pt x="0" y="32"/>
                  <a:pt x="0" y="32"/>
                </a:cubicBezTo>
                <a:cubicBezTo>
                  <a:pt x="0" y="31"/>
                  <a:pt x="1" y="30"/>
                  <a:pt x="1" y="30"/>
                </a:cubicBezTo>
                <a:cubicBezTo>
                  <a:pt x="8" y="29"/>
                  <a:pt x="8" y="29"/>
                  <a:pt x="8" y="29"/>
                </a:cubicBezTo>
                <a:cubicBezTo>
                  <a:pt x="8" y="28"/>
                  <a:pt x="8" y="27"/>
                  <a:pt x="9" y="26"/>
                </a:cubicBezTo>
                <a:cubicBezTo>
                  <a:pt x="8" y="25"/>
                  <a:pt x="7" y="23"/>
                  <a:pt x="5" y="22"/>
                </a:cubicBezTo>
                <a:cubicBezTo>
                  <a:pt x="5" y="21"/>
                  <a:pt x="5" y="21"/>
                  <a:pt x="5" y="21"/>
                </a:cubicBezTo>
                <a:cubicBezTo>
                  <a:pt x="5" y="21"/>
                  <a:pt x="5" y="20"/>
                  <a:pt x="5" y="20"/>
                </a:cubicBezTo>
                <a:cubicBezTo>
                  <a:pt x="6" y="19"/>
                  <a:pt x="11" y="14"/>
                  <a:pt x="12" y="14"/>
                </a:cubicBezTo>
                <a:cubicBezTo>
                  <a:pt x="12" y="14"/>
                  <a:pt x="12" y="14"/>
                  <a:pt x="13" y="14"/>
                </a:cubicBezTo>
                <a:cubicBezTo>
                  <a:pt x="17" y="18"/>
                  <a:pt x="17" y="18"/>
                  <a:pt x="17" y="18"/>
                </a:cubicBezTo>
                <a:cubicBezTo>
                  <a:pt x="18" y="18"/>
                  <a:pt x="19" y="17"/>
                  <a:pt x="20" y="17"/>
                </a:cubicBezTo>
                <a:cubicBezTo>
                  <a:pt x="21" y="15"/>
                  <a:pt x="21" y="13"/>
                  <a:pt x="21" y="11"/>
                </a:cubicBezTo>
                <a:cubicBezTo>
                  <a:pt x="21" y="10"/>
                  <a:pt x="22" y="10"/>
                  <a:pt x="22" y="10"/>
                </a:cubicBezTo>
                <a:cubicBezTo>
                  <a:pt x="30" y="10"/>
                  <a:pt x="30" y="10"/>
                  <a:pt x="30" y="10"/>
                </a:cubicBezTo>
                <a:cubicBezTo>
                  <a:pt x="30" y="10"/>
                  <a:pt x="31" y="10"/>
                  <a:pt x="31" y="11"/>
                </a:cubicBezTo>
                <a:cubicBezTo>
                  <a:pt x="32" y="17"/>
                  <a:pt x="32" y="17"/>
                  <a:pt x="32" y="17"/>
                </a:cubicBezTo>
                <a:cubicBezTo>
                  <a:pt x="33" y="17"/>
                  <a:pt x="34" y="18"/>
                  <a:pt x="35" y="18"/>
                </a:cubicBezTo>
                <a:cubicBezTo>
                  <a:pt x="40" y="14"/>
                  <a:pt x="40" y="14"/>
                  <a:pt x="40" y="14"/>
                </a:cubicBezTo>
                <a:cubicBezTo>
                  <a:pt x="40" y="14"/>
                  <a:pt x="40" y="14"/>
                  <a:pt x="41" y="14"/>
                </a:cubicBezTo>
                <a:cubicBezTo>
                  <a:pt x="41" y="14"/>
                  <a:pt x="41" y="14"/>
                  <a:pt x="41" y="14"/>
                </a:cubicBezTo>
                <a:cubicBezTo>
                  <a:pt x="42" y="15"/>
                  <a:pt x="47" y="20"/>
                  <a:pt x="47" y="21"/>
                </a:cubicBezTo>
                <a:cubicBezTo>
                  <a:pt x="47" y="21"/>
                  <a:pt x="47" y="21"/>
                  <a:pt x="47" y="22"/>
                </a:cubicBezTo>
                <a:cubicBezTo>
                  <a:pt x="46" y="23"/>
                  <a:pt x="45" y="25"/>
                  <a:pt x="43" y="26"/>
                </a:cubicBezTo>
                <a:cubicBezTo>
                  <a:pt x="44" y="27"/>
                  <a:pt x="44" y="28"/>
                  <a:pt x="45" y="30"/>
                </a:cubicBezTo>
                <a:cubicBezTo>
                  <a:pt x="51" y="30"/>
                  <a:pt x="51" y="30"/>
                  <a:pt x="51" y="30"/>
                </a:cubicBezTo>
                <a:cubicBezTo>
                  <a:pt x="51" y="31"/>
                  <a:pt x="52" y="31"/>
                  <a:pt x="52" y="32"/>
                </a:cubicBezTo>
                <a:lnTo>
                  <a:pt x="52" y="39"/>
                </a:lnTo>
                <a:close/>
                <a:moveTo>
                  <a:pt x="26" y="25"/>
                </a:moveTo>
                <a:cubicBezTo>
                  <a:pt x="21" y="25"/>
                  <a:pt x="16" y="30"/>
                  <a:pt x="16" y="35"/>
                </a:cubicBezTo>
                <a:cubicBezTo>
                  <a:pt x="16" y="41"/>
                  <a:pt x="21" y="46"/>
                  <a:pt x="26" y="46"/>
                </a:cubicBezTo>
                <a:cubicBezTo>
                  <a:pt x="32" y="46"/>
                  <a:pt x="36" y="41"/>
                  <a:pt x="36" y="35"/>
                </a:cubicBezTo>
                <a:cubicBezTo>
                  <a:pt x="36" y="30"/>
                  <a:pt x="32" y="25"/>
                  <a:pt x="26" y="25"/>
                </a:cubicBezTo>
                <a:close/>
                <a:moveTo>
                  <a:pt x="78" y="18"/>
                </a:moveTo>
                <a:cubicBezTo>
                  <a:pt x="78" y="18"/>
                  <a:pt x="72" y="19"/>
                  <a:pt x="72" y="19"/>
                </a:cubicBezTo>
                <a:cubicBezTo>
                  <a:pt x="71" y="20"/>
                  <a:pt x="71" y="20"/>
                  <a:pt x="70" y="21"/>
                </a:cubicBezTo>
                <a:cubicBezTo>
                  <a:pt x="71" y="22"/>
                  <a:pt x="72" y="26"/>
                  <a:pt x="72" y="26"/>
                </a:cubicBezTo>
                <a:cubicBezTo>
                  <a:pt x="72" y="27"/>
                  <a:pt x="72" y="27"/>
                  <a:pt x="72" y="27"/>
                </a:cubicBezTo>
                <a:cubicBezTo>
                  <a:pt x="72" y="27"/>
                  <a:pt x="68" y="30"/>
                  <a:pt x="67" y="30"/>
                </a:cubicBezTo>
                <a:cubicBezTo>
                  <a:pt x="67" y="30"/>
                  <a:pt x="64" y="26"/>
                  <a:pt x="63" y="25"/>
                </a:cubicBezTo>
                <a:cubicBezTo>
                  <a:pt x="63" y="25"/>
                  <a:pt x="63" y="25"/>
                  <a:pt x="62" y="25"/>
                </a:cubicBezTo>
                <a:cubicBezTo>
                  <a:pt x="62" y="25"/>
                  <a:pt x="61" y="25"/>
                  <a:pt x="61" y="25"/>
                </a:cubicBezTo>
                <a:cubicBezTo>
                  <a:pt x="61" y="26"/>
                  <a:pt x="58" y="30"/>
                  <a:pt x="57" y="30"/>
                </a:cubicBezTo>
                <a:cubicBezTo>
                  <a:pt x="57" y="30"/>
                  <a:pt x="53" y="27"/>
                  <a:pt x="52" y="27"/>
                </a:cubicBezTo>
                <a:cubicBezTo>
                  <a:pt x="52" y="27"/>
                  <a:pt x="52" y="27"/>
                  <a:pt x="52" y="26"/>
                </a:cubicBezTo>
                <a:cubicBezTo>
                  <a:pt x="52" y="26"/>
                  <a:pt x="54" y="22"/>
                  <a:pt x="54" y="21"/>
                </a:cubicBezTo>
                <a:cubicBezTo>
                  <a:pt x="53" y="20"/>
                  <a:pt x="53" y="20"/>
                  <a:pt x="53" y="19"/>
                </a:cubicBezTo>
                <a:cubicBezTo>
                  <a:pt x="52" y="19"/>
                  <a:pt x="47" y="18"/>
                  <a:pt x="47" y="18"/>
                </a:cubicBezTo>
                <a:cubicBezTo>
                  <a:pt x="47" y="12"/>
                  <a:pt x="47" y="12"/>
                  <a:pt x="47" y="12"/>
                </a:cubicBezTo>
                <a:cubicBezTo>
                  <a:pt x="47" y="11"/>
                  <a:pt x="52" y="11"/>
                  <a:pt x="53" y="11"/>
                </a:cubicBezTo>
                <a:cubicBezTo>
                  <a:pt x="53" y="10"/>
                  <a:pt x="53" y="9"/>
                  <a:pt x="54" y="9"/>
                </a:cubicBezTo>
                <a:cubicBezTo>
                  <a:pt x="54" y="8"/>
                  <a:pt x="52" y="4"/>
                  <a:pt x="52" y="3"/>
                </a:cubicBezTo>
                <a:cubicBezTo>
                  <a:pt x="52" y="3"/>
                  <a:pt x="52" y="3"/>
                  <a:pt x="52" y="3"/>
                </a:cubicBezTo>
                <a:cubicBezTo>
                  <a:pt x="53" y="3"/>
                  <a:pt x="57" y="0"/>
                  <a:pt x="57" y="0"/>
                </a:cubicBezTo>
                <a:cubicBezTo>
                  <a:pt x="58" y="0"/>
                  <a:pt x="61" y="4"/>
                  <a:pt x="61" y="5"/>
                </a:cubicBezTo>
                <a:cubicBezTo>
                  <a:pt x="61" y="4"/>
                  <a:pt x="62" y="4"/>
                  <a:pt x="62" y="4"/>
                </a:cubicBezTo>
                <a:cubicBezTo>
                  <a:pt x="63" y="4"/>
                  <a:pt x="63" y="4"/>
                  <a:pt x="63" y="5"/>
                </a:cubicBezTo>
                <a:cubicBezTo>
                  <a:pt x="64" y="3"/>
                  <a:pt x="66" y="1"/>
                  <a:pt x="67" y="0"/>
                </a:cubicBezTo>
                <a:cubicBezTo>
                  <a:pt x="67" y="0"/>
                  <a:pt x="67" y="0"/>
                  <a:pt x="67" y="0"/>
                </a:cubicBezTo>
                <a:cubicBezTo>
                  <a:pt x="68" y="0"/>
                  <a:pt x="72" y="2"/>
                  <a:pt x="72" y="3"/>
                </a:cubicBezTo>
                <a:cubicBezTo>
                  <a:pt x="72" y="3"/>
                  <a:pt x="72" y="3"/>
                  <a:pt x="72" y="3"/>
                </a:cubicBezTo>
                <a:cubicBezTo>
                  <a:pt x="72" y="4"/>
                  <a:pt x="71" y="8"/>
                  <a:pt x="70" y="9"/>
                </a:cubicBezTo>
                <a:cubicBezTo>
                  <a:pt x="71" y="9"/>
                  <a:pt x="71" y="10"/>
                  <a:pt x="72" y="11"/>
                </a:cubicBezTo>
                <a:cubicBezTo>
                  <a:pt x="72" y="11"/>
                  <a:pt x="78" y="11"/>
                  <a:pt x="78" y="12"/>
                </a:cubicBezTo>
                <a:lnTo>
                  <a:pt x="78" y="18"/>
                </a:lnTo>
                <a:close/>
                <a:moveTo>
                  <a:pt x="78" y="59"/>
                </a:moveTo>
                <a:cubicBezTo>
                  <a:pt x="78" y="59"/>
                  <a:pt x="72" y="60"/>
                  <a:pt x="72" y="60"/>
                </a:cubicBezTo>
                <a:cubicBezTo>
                  <a:pt x="71" y="61"/>
                  <a:pt x="71" y="61"/>
                  <a:pt x="70" y="62"/>
                </a:cubicBezTo>
                <a:cubicBezTo>
                  <a:pt x="71" y="63"/>
                  <a:pt x="72" y="67"/>
                  <a:pt x="72" y="68"/>
                </a:cubicBezTo>
                <a:cubicBezTo>
                  <a:pt x="72" y="68"/>
                  <a:pt x="72" y="68"/>
                  <a:pt x="72" y="68"/>
                </a:cubicBezTo>
                <a:cubicBezTo>
                  <a:pt x="72" y="68"/>
                  <a:pt x="68" y="71"/>
                  <a:pt x="67" y="71"/>
                </a:cubicBezTo>
                <a:cubicBezTo>
                  <a:pt x="67" y="71"/>
                  <a:pt x="64" y="67"/>
                  <a:pt x="63" y="66"/>
                </a:cubicBezTo>
                <a:cubicBezTo>
                  <a:pt x="63" y="66"/>
                  <a:pt x="63" y="66"/>
                  <a:pt x="62" y="66"/>
                </a:cubicBezTo>
                <a:cubicBezTo>
                  <a:pt x="62" y="66"/>
                  <a:pt x="61" y="66"/>
                  <a:pt x="61" y="66"/>
                </a:cubicBezTo>
                <a:cubicBezTo>
                  <a:pt x="61" y="67"/>
                  <a:pt x="58" y="71"/>
                  <a:pt x="57" y="71"/>
                </a:cubicBezTo>
                <a:cubicBezTo>
                  <a:pt x="57" y="71"/>
                  <a:pt x="53" y="68"/>
                  <a:pt x="52" y="68"/>
                </a:cubicBezTo>
                <a:cubicBezTo>
                  <a:pt x="52" y="68"/>
                  <a:pt x="52" y="68"/>
                  <a:pt x="52" y="68"/>
                </a:cubicBezTo>
                <a:cubicBezTo>
                  <a:pt x="52" y="67"/>
                  <a:pt x="54" y="63"/>
                  <a:pt x="54" y="62"/>
                </a:cubicBezTo>
                <a:cubicBezTo>
                  <a:pt x="53" y="61"/>
                  <a:pt x="53" y="61"/>
                  <a:pt x="53" y="60"/>
                </a:cubicBezTo>
                <a:cubicBezTo>
                  <a:pt x="52" y="60"/>
                  <a:pt x="47" y="59"/>
                  <a:pt x="47" y="59"/>
                </a:cubicBezTo>
                <a:cubicBezTo>
                  <a:pt x="47" y="53"/>
                  <a:pt x="47" y="53"/>
                  <a:pt x="47" y="53"/>
                </a:cubicBezTo>
                <a:cubicBezTo>
                  <a:pt x="47" y="52"/>
                  <a:pt x="52" y="52"/>
                  <a:pt x="53" y="52"/>
                </a:cubicBezTo>
                <a:cubicBezTo>
                  <a:pt x="53" y="51"/>
                  <a:pt x="53" y="50"/>
                  <a:pt x="54" y="50"/>
                </a:cubicBezTo>
                <a:cubicBezTo>
                  <a:pt x="54" y="49"/>
                  <a:pt x="52" y="45"/>
                  <a:pt x="52" y="44"/>
                </a:cubicBezTo>
                <a:cubicBezTo>
                  <a:pt x="52" y="44"/>
                  <a:pt x="52" y="44"/>
                  <a:pt x="52" y="44"/>
                </a:cubicBezTo>
                <a:cubicBezTo>
                  <a:pt x="53" y="44"/>
                  <a:pt x="57" y="41"/>
                  <a:pt x="57" y="41"/>
                </a:cubicBezTo>
                <a:cubicBezTo>
                  <a:pt x="58" y="41"/>
                  <a:pt x="61" y="45"/>
                  <a:pt x="61" y="46"/>
                </a:cubicBezTo>
                <a:cubicBezTo>
                  <a:pt x="61" y="46"/>
                  <a:pt x="62" y="46"/>
                  <a:pt x="62" y="46"/>
                </a:cubicBezTo>
                <a:cubicBezTo>
                  <a:pt x="63" y="46"/>
                  <a:pt x="63" y="46"/>
                  <a:pt x="63" y="46"/>
                </a:cubicBezTo>
                <a:cubicBezTo>
                  <a:pt x="64" y="44"/>
                  <a:pt x="66" y="43"/>
                  <a:pt x="67" y="41"/>
                </a:cubicBezTo>
                <a:cubicBezTo>
                  <a:pt x="67" y="41"/>
                  <a:pt x="67" y="41"/>
                  <a:pt x="67" y="41"/>
                </a:cubicBezTo>
                <a:cubicBezTo>
                  <a:pt x="68" y="41"/>
                  <a:pt x="72" y="44"/>
                  <a:pt x="72" y="44"/>
                </a:cubicBezTo>
                <a:cubicBezTo>
                  <a:pt x="72" y="44"/>
                  <a:pt x="72" y="44"/>
                  <a:pt x="72" y="44"/>
                </a:cubicBezTo>
                <a:cubicBezTo>
                  <a:pt x="72" y="45"/>
                  <a:pt x="71" y="49"/>
                  <a:pt x="70" y="50"/>
                </a:cubicBezTo>
                <a:cubicBezTo>
                  <a:pt x="71" y="50"/>
                  <a:pt x="71" y="51"/>
                  <a:pt x="72" y="52"/>
                </a:cubicBezTo>
                <a:cubicBezTo>
                  <a:pt x="72" y="52"/>
                  <a:pt x="78" y="52"/>
                  <a:pt x="78" y="53"/>
                </a:cubicBezTo>
                <a:lnTo>
                  <a:pt x="78" y="59"/>
                </a:lnTo>
                <a:close/>
                <a:moveTo>
                  <a:pt x="62" y="10"/>
                </a:moveTo>
                <a:cubicBezTo>
                  <a:pt x="59" y="10"/>
                  <a:pt x="57" y="12"/>
                  <a:pt x="57" y="15"/>
                </a:cubicBezTo>
                <a:cubicBezTo>
                  <a:pt x="57" y="18"/>
                  <a:pt x="59" y="20"/>
                  <a:pt x="62" y="20"/>
                </a:cubicBezTo>
                <a:cubicBezTo>
                  <a:pt x="65" y="20"/>
                  <a:pt x="67" y="18"/>
                  <a:pt x="67" y="15"/>
                </a:cubicBezTo>
                <a:cubicBezTo>
                  <a:pt x="67" y="12"/>
                  <a:pt x="65" y="10"/>
                  <a:pt x="62" y="10"/>
                </a:cubicBezTo>
                <a:close/>
                <a:moveTo>
                  <a:pt x="62" y="51"/>
                </a:moveTo>
                <a:cubicBezTo>
                  <a:pt x="59" y="51"/>
                  <a:pt x="57" y="53"/>
                  <a:pt x="57" y="56"/>
                </a:cubicBezTo>
                <a:cubicBezTo>
                  <a:pt x="57" y="59"/>
                  <a:pt x="59" y="61"/>
                  <a:pt x="62" y="61"/>
                </a:cubicBezTo>
                <a:cubicBezTo>
                  <a:pt x="65" y="61"/>
                  <a:pt x="67" y="59"/>
                  <a:pt x="67" y="56"/>
                </a:cubicBezTo>
                <a:cubicBezTo>
                  <a:pt x="67" y="53"/>
                  <a:pt x="65" y="51"/>
                  <a:pt x="62" y="51"/>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40" name="文本框 39"/>
          <p:cNvSpPr txBox="1"/>
          <p:nvPr/>
        </p:nvSpPr>
        <p:spPr>
          <a:xfrm>
            <a:off x="1106153" y="1951617"/>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文本框 40"/>
          <p:cNvSpPr txBox="1"/>
          <p:nvPr/>
        </p:nvSpPr>
        <p:spPr>
          <a:xfrm>
            <a:off x="1171935" y="3428818"/>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2" name="文本框 41"/>
          <p:cNvSpPr txBox="1"/>
          <p:nvPr/>
        </p:nvSpPr>
        <p:spPr>
          <a:xfrm>
            <a:off x="1106153" y="5117438"/>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文本框 42"/>
          <p:cNvSpPr txBox="1"/>
          <p:nvPr/>
        </p:nvSpPr>
        <p:spPr>
          <a:xfrm>
            <a:off x="8857056" y="1951617"/>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4" name="文本框 43"/>
          <p:cNvSpPr txBox="1"/>
          <p:nvPr/>
        </p:nvSpPr>
        <p:spPr>
          <a:xfrm>
            <a:off x="8922838" y="3428818"/>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文本框 44"/>
          <p:cNvSpPr txBox="1"/>
          <p:nvPr/>
        </p:nvSpPr>
        <p:spPr>
          <a:xfrm>
            <a:off x="8857056" y="5117438"/>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pic>
        <p:nvPicPr>
          <p:cNvPr id="46" name="图片 45"/>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4959546" y="2800984"/>
            <a:ext cx="2243708" cy="227871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edge">
                                      <p:cBhvr>
                                        <p:cTn id="7" dur="1000"/>
                                        <p:tgtEl>
                                          <p:spTgt spid="13"/>
                                        </p:tgtEl>
                                      </p:cBhvr>
                                    </p:animEffect>
                                  </p:childTnLst>
                                </p:cTn>
                              </p:par>
                            </p:childTnLst>
                          </p:cTn>
                        </p:par>
                        <p:par>
                          <p:cTn id="8" fill="hold">
                            <p:stCondLst>
                              <p:cond delay="1000"/>
                            </p:stCondLst>
                            <p:childTnLst>
                              <p:par>
                                <p:cTn id="9" presetID="53" presetClass="entr" presetSubtype="16" fill="hold" nodeType="after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p:cTn id="11" dur="1000" fill="hold"/>
                                        <p:tgtEl>
                                          <p:spTgt spid="46"/>
                                        </p:tgtEl>
                                        <p:attrNameLst>
                                          <p:attrName>ppt_w</p:attrName>
                                        </p:attrNameLst>
                                      </p:cBhvr>
                                      <p:tavLst>
                                        <p:tav tm="0">
                                          <p:val>
                                            <p:fltVal val="0"/>
                                          </p:val>
                                        </p:tav>
                                        <p:tav tm="100000">
                                          <p:val>
                                            <p:strVal val="#ppt_w"/>
                                          </p:val>
                                        </p:tav>
                                      </p:tavLst>
                                    </p:anim>
                                    <p:anim calcmode="lin" valueType="num">
                                      <p:cBhvr>
                                        <p:cTn id="12" dur="1000" fill="hold"/>
                                        <p:tgtEl>
                                          <p:spTgt spid="46"/>
                                        </p:tgtEl>
                                        <p:attrNameLst>
                                          <p:attrName>ppt_h</p:attrName>
                                        </p:attrNameLst>
                                      </p:cBhvr>
                                      <p:tavLst>
                                        <p:tav tm="0">
                                          <p:val>
                                            <p:fltVal val="0"/>
                                          </p:val>
                                        </p:tav>
                                        <p:tav tm="100000">
                                          <p:val>
                                            <p:strVal val="#ppt_h"/>
                                          </p:val>
                                        </p:tav>
                                      </p:tavLst>
                                    </p:anim>
                                    <p:animEffect transition="in" filter="fade">
                                      <p:cBhvr>
                                        <p:cTn id="13" dur="1000"/>
                                        <p:tgtEl>
                                          <p:spTgt spid="46"/>
                                        </p:tgtEl>
                                      </p:cBhvr>
                                    </p:animEffect>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childTnLst>
                          </p:cTn>
                        </p:par>
                        <p:par>
                          <p:cTn id="20" fill="hold">
                            <p:stCondLst>
                              <p:cond delay="2500"/>
                            </p:stCondLst>
                            <p:childTnLst>
                              <p:par>
                                <p:cTn id="21" presetID="53" presetClass="entr" presetSubtype="16" fill="hold" grpId="0" nodeType="after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p:cTn id="23" dur="500" fill="hold"/>
                                        <p:tgtEl>
                                          <p:spTgt spid="34"/>
                                        </p:tgtEl>
                                        <p:attrNameLst>
                                          <p:attrName>ppt_w</p:attrName>
                                        </p:attrNameLst>
                                      </p:cBhvr>
                                      <p:tavLst>
                                        <p:tav tm="0">
                                          <p:val>
                                            <p:fltVal val="0"/>
                                          </p:val>
                                        </p:tav>
                                        <p:tav tm="100000">
                                          <p:val>
                                            <p:strVal val="#ppt_w"/>
                                          </p:val>
                                        </p:tav>
                                      </p:tavLst>
                                    </p:anim>
                                    <p:anim calcmode="lin" valueType="num">
                                      <p:cBhvr>
                                        <p:cTn id="24" dur="500" fill="hold"/>
                                        <p:tgtEl>
                                          <p:spTgt spid="34"/>
                                        </p:tgtEl>
                                        <p:attrNameLst>
                                          <p:attrName>ppt_h</p:attrName>
                                        </p:attrNameLst>
                                      </p:cBhvr>
                                      <p:tavLst>
                                        <p:tav tm="0">
                                          <p:val>
                                            <p:fltVal val="0"/>
                                          </p:val>
                                        </p:tav>
                                        <p:tav tm="100000">
                                          <p:val>
                                            <p:strVal val="#ppt_h"/>
                                          </p:val>
                                        </p:tav>
                                      </p:tavLst>
                                    </p:anim>
                                    <p:animEffect transition="in" filter="fade">
                                      <p:cBhvr>
                                        <p:cTn id="25" dur="500"/>
                                        <p:tgtEl>
                                          <p:spTgt spid="34"/>
                                        </p:tgtEl>
                                      </p:cBhvr>
                                    </p:animEffect>
                                  </p:childTnLst>
                                </p:cTn>
                              </p:par>
                            </p:childTnLst>
                          </p:cTn>
                        </p:par>
                        <p:par>
                          <p:cTn id="26" fill="hold">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wipe(left)">
                                      <p:cBhvr>
                                        <p:cTn id="29" dur="500"/>
                                        <p:tgtEl>
                                          <p:spTgt spid="40"/>
                                        </p:tgtEl>
                                      </p:cBhvr>
                                    </p:animEffect>
                                  </p:childTnLst>
                                </p:cTn>
                              </p:par>
                            </p:childTnLst>
                          </p:cTn>
                        </p:par>
                        <p:par>
                          <p:cTn id="30" fill="hold">
                            <p:stCondLst>
                              <p:cond delay="3500"/>
                            </p:stCondLst>
                            <p:childTnLst>
                              <p:par>
                                <p:cTn id="31" presetID="53" presetClass="entr" presetSubtype="16" fill="hold" nodeType="after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4000"/>
                            </p:stCondLst>
                            <p:childTnLst>
                              <p:par>
                                <p:cTn id="37" presetID="53" presetClass="entr" presetSubtype="16" fill="hold" grpId="0" nodeType="afterEffect">
                                  <p:stCondLst>
                                    <p:cond delay="0"/>
                                  </p:stCondLst>
                                  <p:childTnLst>
                                    <p:set>
                                      <p:cBhvr>
                                        <p:cTn id="38" dur="1" fill="hold">
                                          <p:stCondLst>
                                            <p:cond delay="0"/>
                                          </p:stCondLst>
                                        </p:cTn>
                                        <p:tgtEl>
                                          <p:spTgt spid="39"/>
                                        </p:tgtEl>
                                        <p:attrNameLst>
                                          <p:attrName>style.visibility</p:attrName>
                                        </p:attrNameLst>
                                      </p:cBhvr>
                                      <p:to>
                                        <p:strVal val="visible"/>
                                      </p:to>
                                    </p:set>
                                    <p:anim calcmode="lin" valueType="num">
                                      <p:cBhvr>
                                        <p:cTn id="39" dur="500" fill="hold"/>
                                        <p:tgtEl>
                                          <p:spTgt spid="39"/>
                                        </p:tgtEl>
                                        <p:attrNameLst>
                                          <p:attrName>ppt_w</p:attrName>
                                        </p:attrNameLst>
                                      </p:cBhvr>
                                      <p:tavLst>
                                        <p:tav tm="0">
                                          <p:val>
                                            <p:fltVal val="0"/>
                                          </p:val>
                                        </p:tav>
                                        <p:tav tm="100000">
                                          <p:val>
                                            <p:strVal val="#ppt_w"/>
                                          </p:val>
                                        </p:tav>
                                      </p:tavLst>
                                    </p:anim>
                                    <p:anim calcmode="lin" valueType="num">
                                      <p:cBhvr>
                                        <p:cTn id="40" dur="500" fill="hold"/>
                                        <p:tgtEl>
                                          <p:spTgt spid="39"/>
                                        </p:tgtEl>
                                        <p:attrNameLst>
                                          <p:attrName>ppt_h</p:attrName>
                                        </p:attrNameLst>
                                      </p:cBhvr>
                                      <p:tavLst>
                                        <p:tav tm="0">
                                          <p:val>
                                            <p:fltVal val="0"/>
                                          </p:val>
                                        </p:tav>
                                        <p:tav tm="100000">
                                          <p:val>
                                            <p:strVal val="#ppt_h"/>
                                          </p:val>
                                        </p:tav>
                                      </p:tavLst>
                                    </p:anim>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wipe(left)">
                                      <p:cBhvr>
                                        <p:cTn id="45" dur="500"/>
                                        <p:tgtEl>
                                          <p:spTgt spid="41"/>
                                        </p:tgtEl>
                                      </p:cBhvr>
                                    </p:animEffect>
                                  </p:childTnLst>
                                </p:cTn>
                              </p:par>
                            </p:childTnLst>
                          </p:cTn>
                        </p:par>
                        <p:par>
                          <p:cTn id="46" fill="hold">
                            <p:stCondLst>
                              <p:cond delay="5000"/>
                            </p:stCondLst>
                            <p:childTnLst>
                              <p:par>
                                <p:cTn id="47" presetID="53" presetClass="entr" presetSubtype="16" fill="hold" nodeType="afterEffect">
                                  <p:stCondLst>
                                    <p:cond delay="0"/>
                                  </p:stCondLst>
                                  <p:childTnLst>
                                    <p:set>
                                      <p:cBhvr>
                                        <p:cTn id="48" dur="1" fill="hold">
                                          <p:stCondLst>
                                            <p:cond delay="0"/>
                                          </p:stCondLst>
                                        </p:cTn>
                                        <p:tgtEl>
                                          <p:spTgt spid="19"/>
                                        </p:tgtEl>
                                        <p:attrNameLst>
                                          <p:attrName>style.visibility</p:attrName>
                                        </p:attrNameLst>
                                      </p:cBhvr>
                                      <p:to>
                                        <p:strVal val="visible"/>
                                      </p:to>
                                    </p:set>
                                    <p:anim calcmode="lin" valueType="num">
                                      <p:cBhvr>
                                        <p:cTn id="49" dur="500" fill="hold"/>
                                        <p:tgtEl>
                                          <p:spTgt spid="19"/>
                                        </p:tgtEl>
                                        <p:attrNameLst>
                                          <p:attrName>ppt_w</p:attrName>
                                        </p:attrNameLst>
                                      </p:cBhvr>
                                      <p:tavLst>
                                        <p:tav tm="0">
                                          <p:val>
                                            <p:fltVal val="0"/>
                                          </p:val>
                                        </p:tav>
                                        <p:tav tm="100000">
                                          <p:val>
                                            <p:strVal val="#ppt_w"/>
                                          </p:val>
                                        </p:tav>
                                      </p:tavLst>
                                    </p:anim>
                                    <p:anim calcmode="lin" valueType="num">
                                      <p:cBhvr>
                                        <p:cTn id="50" dur="500" fill="hold"/>
                                        <p:tgtEl>
                                          <p:spTgt spid="19"/>
                                        </p:tgtEl>
                                        <p:attrNameLst>
                                          <p:attrName>ppt_h</p:attrName>
                                        </p:attrNameLst>
                                      </p:cBhvr>
                                      <p:tavLst>
                                        <p:tav tm="0">
                                          <p:val>
                                            <p:fltVal val="0"/>
                                          </p:val>
                                        </p:tav>
                                        <p:tav tm="100000">
                                          <p:val>
                                            <p:strVal val="#ppt_h"/>
                                          </p:val>
                                        </p:tav>
                                      </p:tavLst>
                                    </p:anim>
                                    <p:animEffect transition="in" filter="fade">
                                      <p:cBhvr>
                                        <p:cTn id="51" dur="500"/>
                                        <p:tgtEl>
                                          <p:spTgt spid="19"/>
                                        </p:tgtEl>
                                      </p:cBhvr>
                                    </p:animEffect>
                                  </p:childTnLst>
                                </p:cTn>
                              </p:par>
                            </p:childTnLst>
                          </p:cTn>
                        </p:par>
                        <p:par>
                          <p:cTn id="52" fill="hold">
                            <p:stCondLst>
                              <p:cond delay="5500"/>
                            </p:stCondLst>
                            <p:childTnLst>
                              <p:par>
                                <p:cTn id="53" presetID="53" presetClass="entr" presetSubtype="16" fill="hold" grpId="0" nodeType="afterEffect">
                                  <p:stCondLst>
                                    <p:cond delay="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childTnLst>
                          </p:cTn>
                        </p:par>
                        <p:par>
                          <p:cTn id="58" fill="hold">
                            <p:stCondLst>
                              <p:cond delay="6000"/>
                            </p:stCondLst>
                            <p:childTnLst>
                              <p:par>
                                <p:cTn id="59" presetID="22" presetClass="entr" presetSubtype="8" fill="hold" grpId="0" nodeType="afterEffect">
                                  <p:stCondLst>
                                    <p:cond delay="0"/>
                                  </p:stCondLst>
                                  <p:childTnLst>
                                    <p:set>
                                      <p:cBhvr>
                                        <p:cTn id="60" dur="1" fill="hold">
                                          <p:stCondLst>
                                            <p:cond delay="0"/>
                                          </p:stCondLst>
                                        </p:cTn>
                                        <p:tgtEl>
                                          <p:spTgt spid="42"/>
                                        </p:tgtEl>
                                        <p:attrNameLst>
                                          <p:attrName>style.visibility</p:attrName>
                                        </p:attrNameLst>
                                      </p:cBhvr>
                                      <p:to>
                                        <p:strVal val="visible"/>
                                      </p:to>
                                    </p:set>
                                    <p:animEffect transition="in" filter="wipe(left)">
                                      <p:cBhvr>
                                        <p:cTn id="61" dur="500"/>
                                        <p:tgtEl>
                                          <p:spTgt spid="42"/>
                                        </p:tgtEl>
                                      </p:cBhvr>
                                    </p:animEffect>
                                  </p:childTnLst>
                                </p:cTn>
                              </p:par>
                            </p:childTnLst>
                          </p:cTn>
                        </p:par>
                        <p:par>
                          <p:cTn id="62" fill="hold">
                            <p:stCondLst>
                              <p:cond delay="6500"/>
                            </p:stCondLst>
                            <p:childTnLst>
                              <p:par>
                                <p:cTn id="63" presetID="53" presetClass="entr" presetSubtype="16" fill="hold" nodeType="afterEffect">
                                  <p:stCondLst>
                                    <p:cond delay="0"/>
                                  </p:stCondLst>
                                  <p:childTnLst>
                                    <p:set>
                                      <p:cBhvr>
                                        <p:cTn id="64" dur="1" fill="hold">
                                          <p:stCondLst>
                                            <p:cond delay="0"/>
                                          </p:stCondLst>
                                        </p:cTn>
                                        <p:tgtEl>
                                          <p:spTgt spid="22"/>
                                        </p:tgtEl>
                                        <p:attrNameLst>
                                          <p:attrName>style.visibility</p:attrName>
                                        </p:attrNameLst>
                                      </p:cBhvr>
                                      <p:to>
                                        <p:strVal val="visible"/>
                                      </p:to>
                                    </p:set>
                                    <p:anim calcmode="lin" valueType="num">
                                      <p:cBhvr>
                                        <p:cTn id="65" dur="500" fill="hold"/>
                                        <p:tgtEl>
                                          <p:spTgt spid="22"/>
                                        </p:tgtEl>
                                        <p:attrNameLst>
                                          <p:attrName>ppt_w</p:attrName>
                                        </p:attrNameLst>
                                      </p:cBhvr>
                                      <p:tavLst>
                                        <p:tav tm="0">
                                          <p:val>
                                            <p:fltVal val="0"/>
                                          </p:val>
                                        </p:tav>
                                        <p:tav tm="100000">
                                          <p:val>
                                            <p:strVal val="#ppt_w"/>
                                          </p:val>
                                        </p:tav>
                                      </p:tavLst>
                                    </p:anim>
                                    <p:anim calcmode="lin" valueType="num">
                                      <p:cBhvr>
                                        <p:cTn id="66" dur="500" fill="hold"/>
                                        <p:tgtEl>
                                          <p:spTgt spid="22"/>
                                        </p:tgtEl>
                                        <p:attrNameLst>
                                          <p:attrName>ppt_h</p:attrName>
                                        </p:attrNameLst>
                                      </p:cBhvr>
                                      <p:tavLst>
                                        <p:tav tm="0">
                                          <p:val>
                                            <p:fltVal val="0"/>
                                          </p:val>
                                        </p:tav>
                                        <p:tav tm="100000">
                                          <p:val>
                                            <p:strVal val="#ppt_h"/>
                                          </p:val>
                                        </p:tav>
                                      </p:tavLst>
                                    </p:anim>
                                    <p:animEffect transition="in" filter="fade">
                                      <p:cBhvr>
                                        <p:cTn id="67" dur="500"/>
                                        <p:tgtEl>
                                          <p:spTgt spid="22"/>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37"/>
                                        </p:tgtEl>
                                        <p:attrNameLst>
                                          <p:attrName>style.visibility</p:attrName>
                                        </p:attrNameLst>
                                      </p:cBhvr>
                                      <p:to>
                                        <p:strVal val="visible"/>
                                      </p:to>
                                    </p:set>
                                    <p:anim calcmode="lin" valueType="num">
                                      <p:cBhvr>
                                        <p:cTn id="71" dur="500" fill="hold"/>
                                        <p:tgtEl>
                                          <p:spTgt spid="37"/>
                                        </p:tgtEl>
                                        <p:attrNameLst>
                                          <p:attrName>ppt_w</p:attrName>
                                        </p:attrNameLst>
                                      </p:cBhvr>
                                      <p:tavLst>
                                        <p:tav tm="0">
                                          <p:val>
                                            <p:fltVal val="0"/>
                                          </p:val>
                                        </p:tav>
                                        <p:tav tm="100000">
                                          <p:val>
                                            <p:strVal val="#ppt_w"/>
                                          </p:val>
                                        </p:tav>
                                      </p:tavLst>
                                    </p:anim>
                                    <p:anim calcmode="lin" valueType="num">
                                      <p:cBhvr>
                                        <p:cTn id="72" dur="500" fill="hold"/>
                                        <p:tgtEl>
                                          <p:spTgt spid="37"/>
                                        </p:tgtEl>
                                        <p:attrNameLst>
                                          <p:attrName>ppt_h</p:attrName>
                                        </p:attrNameLst>
                                      </p:cBhvr>
                                      <p:tavLst>
                                        <p:tav tm="0">
                                          <p:val>
                                            <p:fltVal val="0"/>
                                          </p:val>
                                        </p:tav>
                                        <p:tav tm="100000">
                                          <p:val>
                                            <p:strVal val="#ppt_h"/>
                                          </p:val>
                                        </p:tav>
                                      </p:tavLst>
                                    </p:anim>
                                    <p:animEffect transition="in" filter="fade">
                                      <p:cBhvr>
                                        <p:cTn id="73" dur="500"/>
                                        <p:tgtEl>
                                          <p:spTgt spid="37"/>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43"/>
                                        </p:tgtEl>
                                        <p:attrNameLst>
                                          <p:attrName>style.visibility</p:attrName>
                                        </p:attrNameLst>
                                      </p:cBhvr>
                                      <p:to>
                                        <p:strVal val="visible"/>
                                      </p:to>
                                    </p:set>
                                    <p:animEffect transition="in" filter="wipe(left)">
                                      <p:cBhvr>
                                        <p:cTn id="77" dur="500"/>
                                        <p:tgtEl>
                                          <p:spTgt spid="43"/>
                                        </p:tgtEl>
                                      </p:cBhvr>
                                    </p:animEffect>
                                  </p:childTnLst>
                                </p:cTn>
                              </p:par>
                            </p:childTnLst>
                          </p:cTn>
                        </p:par>
                        <p:par>
                          <p:cTn id="78" fill="hold">
                            <p:stCondLst>
                              <p:cond delay="8000"/>
                            </p:stCondLst>
                            <p:childTnLst>
                              <p:par>
                                <p:cTn id="79" presetID="53" presetClass="entr" presetSubtype="16" fill="hold" nodeType="after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p:cTn id="81" dur="500" fill="hold"/>
                                        <p:tgtEl>
                                          <p:spTgt spid="25"/>
                                        </p:tgtEl>
                                        <p:attrNameLst>
                                          <p:attrName>ppt_w</p:attrName>
                                        </p:attrNameLst>
                                      </p:cBhvr>
                                      <p:tavLst>
                                        <p:tav tm="0">
                                          <p:val>
                                            <p:fltVal val="0"/>
                                          </p:val>
                                        </p:tav>
                                        <p:tav tm="100000">
                                          <p:val>
                                            <p:strVal val="#ppt_w"/>
                                          </p:val>
                                        </p:tav>
                                      </p:tavLst>
                                    </p:anim>
                                    <p:anim calcmode="lin" valueType="num">
                                      <p:cBhvr>
                                        <p:cTn id="82" dur="500" fill="hold"/>
                                        <p:tgtEl>
                                          <p:spTgt spid="25"/>
                                        </p:tgtEl>
                                        <p:attrNameLst>
                                          <p:attrName>ppt_h</p:attrName>
                                        </p:attrNameLst>
                                      </p:cBhvr>
                                      <p:tavLst>
                                        <p:tav tm="0">
                                          <p:val>
                                            <p:fltVal val="0"/>
                                          </p:val>
                                        </p:tav>
                                        <p:tav tm="100000">
                                          <p:val>
                                            <p:strVal val="#ppt_h"/>
                                          </p:val>
                                        </p:tav>
                                      </p:tavLst>
                                    </p:anim>
                                    <p:animEffect transition="in" filter="fade">
                                      <p:cBhvr>
                                        <p:cTn id="83" dur="500"/>
                                        <p:tgtEl>
                                          <p:spTgt spid="25"/>
                                        </p:tgtEl>
                                      </p:cBhvr>
                                    </p:animEffect>
                                  </p:childTnLst>
                                </p:cTn>
                              </p:par>
                            </p:childTnLst>
                          </p:cTn>
                        </p:par>
                        <p:par>
                          <p:cTn id="84" fill="hold">
                            <p:stCondLst>
                              <p:cond delay="8500"/>
                            </p:stCondLst>
                            <p:childTnLst>
                              <p:par>
                                <p:cTn id="85" presetID="53" presetClass="entr" presetSubtype="16" fill="hold" grpId="0" nodeType="afterEffect">
                                  <p:stCondLst>
                                    <p:cond delay="0"/>
                                  </p:stCondLst>
                                  <p:childTnLst>
                                    <p:set>
                                      <p:cBhvr>
                                        <p:cTn id="86" dur="1" fill="hold">
                                          <p:stCondLst>
                                            <p:cond delay="0"/>
                                          </p:stCondLst>
                                        </p:cTn>
                                        <p:tgtEl>
                                          <p:spTgt spid="38"/>
                                        </p:tgtEl>
                                        <p:attrNameLst>
                                          <p:attrName>style.visibility</p:attrName>
                                        </p:attrNameLst>
                                      </p:cBhvr>
                                      <p:to>
                                        <p:strVal val="visible"/>
                                      </p:to>
                                    </p:set>
                                    <p:anim calcmode="lin" valueType="num">
                                      <p:cBhvr>
                                        <p:cTn id="87" dur="500" fill="hold"/>
                                        <p:tgtEl>
                                          <p:spTgt spid="38"/>
                                        </p:tgtEl>
                                        <p:attrNameLst>
                                          <p:attrName>ppt_w</p:attrName>
                                        </p:attrNameLst>
                                      </p:cBhvr>
                                      <p:tavLst>
                                        <p:tav tm="0">
                                          <p:val>
                                            <p:fltVal val="0"/>
                                          </p:val>
                                        </p:tav>
                                        <p:tav tm="100000">
                                          <p:val>
                                            <p:strVal val="#ppt_w"/>
                                          </p:val>
                                        </p:tav>
                                      </p:tavLst>
                                    </p:anim>
                                    <p:anim calcmode="lin" valueType="num">
                                      <p:cBhvr>
                                        <p:cTn id="88" dur="500" fill="hold"/>
                                        <p:tgtEl>
                                          <p:spTgt spid="38"/>
                                        </p:tgtEl>
                                        <p:attrNameLst>
                                          <p:attrName>ppt_h</p:attrName>
                                        </p:attrNameLst>
                                      </p:cBhvr>
                                      <p:tavLst>
                                        <p:tav tm="0">
                                          <p:val>
                                            <p:fltVal val="0"/>
                                          </p:val>
                                        </p:tav>
                                        <p:tav tm="100000">
                                          <p:val>
                                            <p:strVal val="#ppt_h"/>
                                          </p:val>
                                        </p:tav>
                                      </p:tavLst>
                                    </p:anim>
                                    <p:animEffect transition="in" filter="fade">
                                      <p:cBhvr>
                                        <p:cTn id="89" dur="500"/>
                                        <p:tgtEl>
                                          <p:spTgt spid="38"/>
                                        </p:tgtEl>
                                      </p:cBhvr>
                                    </p:animEffect>
                                  </p:childTnLst>
                                </p:cTn>
                              </p:par>
                            </p:childTnLst>
                          </p:cTn>
                        </p:par>
                        <p:par>
                          <p:cTn id="90" fill="hold">
                            <p:stCondLst>
                              <p:cond delay="9000"/>
                            </p:stCondLst>
                            <p:childTnLst>
                              <p:par>
                                <p:cTn id="91" presetID="22" presetClass="entr" presetSubtype="8" fill="hold" grpId="0" nodeType="afterEffect">
                                  <p:stCondLst>
                                    <p:cond delay="0"/>
                                  </p:stCondLst>
                                  <p:childTnLst>
                                    <p:set>
                                      <p:cBhvr>
                                        <p:cTn id="92" dur="1" fill="hold">
                                          <p:stCondLst>
                                            <p:cond delay="0"/>
                                          </p:stCondLst>
                                        </p:cTn>
                                        <p:tgtEl>
                                          <p:spTgt spid="44"/>
                                        </p:tgtEl>
                                        <p:attrNameLst>
                                          <p:attrName>style.visibility</p:attrName>
                                        </p:attrNameLst>
                                      </p:cBhvr>
                                      <p:to>
                                        <p:strVal val="visible"/>
                                      </p:to>
                                    </p:set>
                                    <p:animEffect transition="in" filter="wipe(left)">
                                      <p:cBhvr>
                                        <p:cTn id="93" dur="500"/>
                                        <p:tgtEl>
                                          <p:spTgt spid="44"/>
                                        </p:tgtEl>
                                      </p:cBhvr>
                                    </p:animEffect>
                                  </p:childTnLst>
                                </p:cTn>
                              </p:par>
                            </p:childTnLst>
                          </p:cTn>
                        </p:par>
                        <p:par>
                          <p:cTn id="94" fill="hold">
                            <p:stCondLst>
                              <p:cond delay="9500"/>
                            </p:stCondLst>
                            <p:childTnLst>
                              <p:par>
                                <p:cTn id="95" presetID="53" presetClass="entr" presetSubtype="16" fill="hold" nodeType="afterEffect">
                                  <p:stCondLst>
                                    <p:cond delay="0"/>
                                  </p:stCondLst>
                                  <p:childTnLst>
                                    <p:set>
                                      <p:cBhvr>
                                        <p:cTn id="96" dur="1" fill="hold">
                                          <p:stCondLst>
                                            <p:cond delay="0"/>
                                          </p:stCondLst>
                                        </p:cTn>
                                        <p:tgtEl>
                                          <p:spTgt spid="28"/>
                                        </p:tgtEl>
                                        <p:attrNameLst>
                                          <p:attrName>style.visibility</p:attrName>
                                        </p:attrNameLst>
                                      </p:cBhvr>
                                      <p:to>
                                        <p:strVal val="visible"/>
                                      </p:to>
                                    </p:set>
                                    <p:anim calcmode="lin" valueType="num">
                                      <p:cBhvr>
                                        <p:cTn id="97" dur="500" fill="hold"/>
                                        <p:tgtEl>
                                          <p:spTgt spid="28"/>
                                        </p:tgtEl>
                                        <p:attrNameLst>
                                          <p:attrName>ppt_w</p:attrName>
                                        </p:attrNameLst>
                                      </p:cBhvr>
                                      <p:tavLst>
                                        <p:tav tm="0">
                                          <p:val>
                                            <p:fltVal val="0"/>
                                          </p:val>
                                        </p:tav>
                                        <p:tav tm="100000">
                                          <p:val>
                                            <p:strVal val="#ppt_w"/>
                                          </p:val>
                                        </p:tav>
                                      </p:tavLst>
                                    </p:anim>
                                    <p:anim calcmode="lin" valueType="num">
                                      <p:cBhvr>
                                        <p:cTn id="98" dur="500" fill="hold"/>
                                        <p:tgtEl>
                                          <p:spTgt spid="28"/>
                                        </p:tgtEl>
                                        <p:attrNameLst>
                                          <p:attrName>ppt_h</p:attrName>
                                        </p:attrNameLst>
                                      </p:cBhvr>
                                      <p:tavLst>
                                        <p:tav tm="0">
                                          <p:val>
                                            <p:fltVal val="0"/>
                                          </p:val>
                                        </p:tav>
                                        <p:tav tm="100000">
                                          <p:val>
                                            <p:strVal val="#ppt_h"/>
                                          </p:val>
                                        </p:tav>
                                      </p:tavLst>
                                    </p:anim>
                                    <p:animEffect transition="in" filter="fade">
                                      <p:cBhvr>
                                        <p:cTn id="99" dur="500"/>
                                        <p:tgtEl>
                                          <p:spTgt spid="28"/>
                                        </p:tgtEl>
                                      </p:cBhvr>
                                    </p:animEffect>
                                  </p:childTnLst>
                                </p:cTn>
                              </p:par>
                            </p:childTnLst>
                          </p:cTn>
                        </p:par>
                        <p:par>
                          <p:cTn id="100" fill="hold">
                            <p:stCondLst>
                              <p:cond delay="10000"/>
                            </p:stCondLst>
                            <p:childTnLst>
                              <p:par>
                                <p:cTn id="101" presetID="53" presetClass="entr" presetSubtype="16" fill="hold" grpId="0" nodeType="after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p:cTn id="103" dur="500" fill="hold"/>
                                        <p:tgtEl>
                                          <p:spTgt spid="36"/>
                                        </p:tgtEl>
                                        <p:attrNameLst>
                                          <p:attrName>ppt_w</p:attrName>
                                        </p:attrNameLst>
                                      </p:cBhvr>
                                      <p:tavLst>
                                        <p:tav tm="0">
                                          <p:val>
                                            <p:fltVal val="0"/>
                                          </p:val>
                                        </p:tav>
                                        <p:tav tm="100000">
                                          <p:val>
                                            <p:strVal val="#ppt_w"/>
                                          </p:val>
                                        </p:tav>
                                      </p:tavLst>
                                    </p:anim>
                                    <p:anim calcmode="lin" valueType="num">
                                      <p:cBhvr>
                                        <p:cTn id="104" dur="500" fill="hold"/>
                                        <p:tgtEl>
                                          <p:spTgt spid="36"/>
                                        </p:tgtEl>
                                        <p:attrNameLst>
                                          <p:attrName>ppt_h</p:attrName>
                                        </p:attrNameLst>
                                      </p:cBhvr>
                                      <p:tavLst>
                                        <p:tav tm="0">
                                          <p:val>
                                            <p:fltVal val="0"/>
                                          </p:val>
                                        </p:tav>
                                        <p:tav tm="100000">
                                          <p:val>
                                            <p:strVal val="#ppt_h"/>
                                          </p:val>
                                        </p:tav>
                                      </p:tavLst>
                                    </p:anim>
                                    <p:animEffect transition="in" filter="fade">
                                      <p:cBhvr>
                                        <p:cTn id="105" dur="500"/>
                                        <p:tgtEl>
                                          <p:spTgt spid="36"/>
                                        </p:tgtEl>
                                      </p:cBhvr>
                                    </p:animEffect>
                                  </p:childTnLst>
                                </p:cTn>
                              </p:par>
                            </p:childTnLst>
                          </p:cTn>
                        </p:par>
                        <p:par>
                          <p:cTn id="106" fill="hold">
                            <p:stCondLst>
                              <p:cond delay="10500"/>
                            </p:stCondLst>
                            <p:childTnLst>
                              <p:par>
                                <p:cTn id="107" presetID="22" presetClass="entr" presetSubtype="8"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4" grpId="0" animBg="1"/>
      <p:bldP spid="35" grpId="0" animBg="1"/>
      <p:bldP spid="36" grpId="0" animBg="1"/>
      <p:bldP spid="37" grpId="0" animBg="1"/>
      <p:bldP spid="38" grpId="0" animBg="1"/>
      <p:bldP spid="39" grpId="0" animBg="1"/>
      <p:bldP spid="40" grpId="0"/>
      <p:bldP spid="41" grpId="0"/>
      <p:bldP spid="42" grpId="0"/>
      <p:bldP spid="43" grpId="0"/>
      <p:bldP spid="44" grpId="0"/>
      <p:bldP spid="4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3112952" y="30000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4947563" y="4963384"/>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7790564" y="3617816"/>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任意多边形 17"/>
          <p:cNvSpPr/>
          <p:nvPr/>
        </p:nvSpPr>
        <p:spPr>
          <a:xfrm>
            <a:off x="8933697" y="3029988"/>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434677" y="2028821"/>
            <a:ext cx="0" cy="1145513"/>
          </a:xfrm>
          <a:custGeom>
            <a:avLst/>
            <a:gdLst>
              <a:gd name="connsiteX0" fmla="*/ 0 w 0"/>
              <a:gd name="connsiteY0" fmla="*/ 1145513 h 1145513"/>
              <a:gd name="connsiteX1" fmla="*/ 0 w 0"/>
              <a:gd name="connsiteY1" fmla="*/ 0 h 1145513"/>
            </a:gdLst>
            <a:ahLst/>
            <a:cxnLst>
              <a:cxn ang="0">
                <a:pos x="connsiteX0" y="connsiteY0"/>
              </a:cxn>
              <a:cxn ang="0">
                <a:pos x="connsiteX1" y="connsiteY1"/>
              </a:cxn>
            </a:cxnLst>
            <a:rect l="l" t="t" r="r" b="b"/>
            <a:pathLst>
              <a:path h="1145513">
                <a:moveTo>
                  <a:pt x="0" y="1145513"/>
                </a:moveTo>
                <a:lnTo>
                  <a:pt x="0" y="0"/>
                </a:ln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2790291" y="3049339"/>
            <a:ext cx="6833993" cy="3285811"/>
          </a:xfrm>
          <a:custGeom>
            <a:avLst/>
            <a:gdLst>
              <a:gd name="connsiteX0" fmla="*/ 6833993 w 6833993"/>
              <a:gd name="connsiteY0" fmla="*/ 0 h 3285811"/>
              <a:gd name="connsiteX1" fmla="*/ 5859303 w 6833993"/>
              <a:gd name="connsiteY1" fmla="*/ 170822 h 3285811"/>
              <a:gd name="connsiteX2" fmla="*/ 6040173 w 6833993"/>
              <a:gd name="connsiteY2" fmla="*/ 532563 h 3285811"/>
              <a:gd name="connsiteX3" fmla="*/ 4502775 w 6833993"/>
              <a:gd name="connsiteY3" fmla="*/ 803869 h 3285811"/>
              <a:gd name="connsiteX4" fmla="*/ 4723839 w 6833993"/>
              <a:gd name="connsiteY4" fmla="*/ 1155561 h 3285811"/>
              <a:gd name="connsiteX5" fmla="*/ 3106055 w 6833993"/>
              <a:gd name="connsiteY5" fmla="*/ 1446963 h 3285811"/>
              <a:gd name="connsiteX6" fmla="*/ 3296973 w 6833993"/>
              <a:gd name="connsiteY6" fmla="*/ 1778559 h 3285811"/>
              <a:gd name="connsiteX7" fmla="*/ 1588753 w 6833993"/>
              <a:gd name="connsiteY7" fmla="*/ 2160396 h 3285811"/>
              <a:gd name="connsiteX8" fmla="*/ 1809817 w 6833993"/>
              <a:gd name="connsiteY8" fmla="*/ 2491992 h 3285811"/>
              <a:gd name="connsiteX9" fmla="*/ 161887 w 6833993"/>
              <a:gd name="connsiteY9" fmla="*/ 2793442 h 3285811"/>
              <a:gd name="connsiteX10" fmla="*/ 151839 w 6833993"/>
              <a:gd name="connsiteY10" fmla="*/ 3285811 h 3285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833993" h="3285811">
                <a:moveTo>
                  <a:pt x="6833993" y="0"/>
                </a:moveTo>
                <a:cubicBezTo>
                  <a:pt x="6412799" y="41031"/>
                  <a:pt x="5991606" y="82062"/>
                  <a:pt x="5859303" y="170822"/>
                </a:cubicBezTo>
                <a:cubicBezTo>
                  <a:pt x="5727000" y="259582"/>
                  <a:pt x="6266261" y="427055"/>
                  <a:pt x="6040173" y="532563"/>
                </a:cubicBezTo>
                <a:cubicBezTo>
                  <a:pt x="5814085" y="638071"/>
                  <a:pt x="4722164" y="700036"/>
                  <a:pt x="4502775" y="803869"/>
                </a:cubicBezTo>
                <a:cubicBezTo>
                  <a:pt x="4283386" y="907702"/>
                  <a:pt x="4956626" y="1048379"/>
                  <a:pt x="4723839" y="1155561"/>
                </a:cubicBezTo>
                <a:cubicBezTo>
                  <a:pt x="4491052" y="1262743"/>
                  <a:pt x="3343866" y="1343130"/>
                  <a:pt x="3106055" y="1446963"/>
                </a:cubicBezTo>
                <a:cubicBezTo>
                  <a:pt x="2868244" y="1550796"/>
                  <a:pt x="3549857" y="1659654"/>
                  <a:pt x="3296973" y="1778559"/>
                </a:cubicBezTo>
                <a:cubicBezTo>
                  <a:pt x="3044089" y="1897464"/>
                  <a:pt x="1836612" y="2041491"/>
                  <a:pt x="1588753" y="2160396"/>
                </a:cubicBezTo>
                <a:cubicBezTo>
                  <a:pt x="1340894" y="2279301"/>
                  <a:pt x="2047628" y="2386484"/>
                  <a:pt x="1809817" y="2491992"/>
                </a:cubicBezTo>
                <a:cubicBezTo>
                  <a:pt x="1572006" y="2597500"/>
                  <a:pt x="438217" y="2661139"/>
                  <a:pt x="161887" y="2793442"/>
                </a:cubicBezTo>
                <a:cubicBezTo>
                  <a:pt x="-114443" y="2925745"/>
                  <a:pt x="18698" y="3105778"/>
                  <a:pt x="151839" y="3285811"/>
                </a:cubicBezTo>
              </a:path>
            </a:pathLst>
          </a:custGeom>
          <a:noFill/>
          <a:ln w="12700">
            <a:solidFill>
              <a:schemeClr val="tx1">
                <a:lumMod val="50000"/>
                <a:lumOff val="50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8471587" y="2198088"/>
            <a:ext cx="890516" cy="770518"/>
            <a:chOff x="8471587" y="2198088"/>
            <a:chExt cx="890516" cy="770518"/>
          </a:xfrm>
        </p:grpSpPr>
        <p:sp>
          <p:nvSpPr>
            <p:cNvPr id="22" name="泪滴形 21"/>
            <p:cNvSpPr/>
            <p:nvPr/>
          </p:nvSpPr>
          <p:spPr>
            <a:xfrm rot="8100000">
              <a:off x="8531586" y="2198088"/>
              <a:ext cx="770518" cy="770518"/>
            </a:xfrm>
            <a:prstGeom prst="teardrop">
              <a:avLst/>
            </a:prstGeom>
            <a:gradFill>
              <a:gsLst>
                <a:gs pos="0">
                  <a:srgbClr val="2FC542"/>
                </a:gs>
                <a:gs pos="100000">
                  <a:srgbClr val="0B9522"/>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矩形 22"/>
            <p:cNvSpPr/>
            <p:nvPr/>
          </p:nvSpPr>
          <p:spPr>
            <a:xfrm>
              <a:off x="8471587" y="2401523"/>
              <a:ext cx="890516" cy="39624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a:t>
              </a:r>
              <a:r>
                <a:rPr lang="en-US" sz="2000" dirty="0" smtClean="0">
                  <a:solidFill>
                    <a:schemeClr val="bg1"/>
                  </a:solidFill>
                  <a:latin typeface="Haettenschweiler" panose="020B0706040902060204" pitchFamily="34" charset="0"/>
                  <a:ea typeface="微软雅黑" panose="020B0503020204020204" pitchFamily="34" charset="-122"/>
                </a:rPr>
                <a:t>3</a:t>
              </a:r>
              <a:endParaRPr 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24" name="组合 23"/>
          <p:cNvGrpSpPr/>
          <p:nvPr/>
        </p:nvGrpSpPr>
        <p:grpSpPr>
          <a:xfrm>
            <a:off x="7332620" y="2640074"/>
            <a:ext cx="919197" cy="919197"/>
            <a:chOff x="7332620" y="2640074"/>
            <a:chExt cx="919197" cy="919197"/>
          </a:xfrm>
        </p:grpSpPr>
        <p:sp>
          <p:nvSpPr>
            <p:cNvPr id="25" name="泪滴形 24"/>
            <p:cNvSpPr/>
            <p:nvPr/>
          </p:nvSpPr>
          <p:spPr>
            <a:xfrm rot="8100000">
              <a:off x="7332620" y="2640074"/>
              <a:ext cx="919197" cy="919197"/>
            </a:xfrm>
            <a:prstGeom prst="teardrop">
              <a:avLst/>
            </a:pr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矩形 25"/>
            <p:cNvSpPr/>
            <p:nvPr/>
          </p:nvSpPr>
          <p:spPr>
            <a:xfrm>
              <a:off x="7345306" y="2926302"/>
              <a:ext cx="890516" cy="39624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2014</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27" name="组合 26"/>
          <p:cNvGrpSpPr/>
          <p:nvPr/>
        </p:nvGrpSpPr>
        <p:grpSpPr>
          <a:xfrm>
            <a:off x="5896663" y="3092306"/>
            <a:ext cx="1087277" cy="1087277"/>
            <a:chOff x="5896663" y="3092306"/>
            <a:chExt cx="1087277" cy="1087277"/>
          </a:xfrm>
        </p:grpSpPr>
        <p:sp>
          <p:nvSpPr>
            <p:cNvPr id="28" name="泪滴形 27"/>
            <p:cNvSpPr/>
            <p:nvPr/>
          </p:nvSpPr>
          <p:spPr>
            <a:xfrm rot="8100000">
              <a:off x="5896663" y="3092306"/>
              <a:ext cx="1087277" cy="1087277"/>
            </a:xfrm>
            <a:prstGeom prst="teardrop">
              <a:avLst/>
            </a:prstGeom>
            <a:gradFill>
              <a:gsLst>
                <a:gs pos="0">
                  <a:srgbClr val="2FC542"/>
                </a:gs>
                <a:gs pos="100000">
                  <a:srgbClr val="0B9522"/>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9" name="矩形 28"/>
            <p:cNvSpPr/>
            <p:nvPr/>
          </p:nvSpPr>
          <p:spPr>
            <a:xfrm>
              <a:off x="5999423" y="3435889"/>
              <a:ext cx="890516" cy="39624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2015</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30" name="组合 29"/>
          <p:cNvGrpSpPr/>
          <p:nvPr/>
        </p:nvGrpSpPr>
        <p:grpSpPr>
          <a:xfrm>
            <a:off x="4305643" y="3550361"/>
            <a:ext cx="1250281" cy="1250281"/>
            <a:chOff x="4305643" y="3550361"/>
            <a:chExt cx="1250281" cy="1250281"/>
          </a:xfrm>
        </p:grpSpPr>
        <p:sp>
          <p:nvSpPr>
            <p:cNvPr id="31" name="泪滴形 30"/>
            <p:cNvSpPr/>
            <p:nvPr/>
          </p:nvSpPr>
          <p:spPr>
            <a:xfrm rot="8100000">
              <a:off x="4305643" y="3550361"/>
              <a:ext cx="1250281" cy="1250281"/>
            </a:xfrm>
            <a:prstGeom prst="teardrop">
              <a:avLst/>
            </a:pr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2" name="矩形 31"/>
            <p:cNvSpPr/>
            <p:nvPr/>
          </p:nvSpPr>
          <p:spPr>
            <a:xfrm>
              <a:off x="4502305" y="4004656"/>
              <a:ext cx="890516" cy="39624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2016</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grpSp>
        <p:nvGrpSpPr>
          <p:cNvPr id="33" name="组合 32"/>
          <p:cNvGrpSpPr/>
          <p:nvPr/>
        </p:nvGrpSpPr>
        <p:grpSpPr>
          <a:xfrm>
            <a:off x="2526251" y="4055294"/>
            <a:ext cx="1416071" cy="1416071"/>
            <a:chOff x="2526251" y="4055294"/>
            <a:chExt cx="1416071" cy="1416071"/>
          </a:xfrm>
        </p:grpSpPr>
        <p:sp>
          <p:nvSpPr>
            <p:cNvPr id="34" name="泪滴形 33"/>
            <p:cNvSpPr/>
            <p:nvPr/>
          </p:nvSpPr>
          <p:spPr>
            <a:xfrm rot="8100000">
              <a:off x="2526251" y="4055294"/>
              <a:ext cx="1416071" cy="1416071"/>
            </a:xfrm>
            <a:prstGeom prst="teardrop">
              <a:avLst/>
            </a:prstGeom>
            <a:gradFill>
              <a:gsLst>
                <a:gs pos="0">
                  <a:srgbClr val="2FC542"/>
                </a:gs>
                <a:gs pos="100000">
                  <a:srgbClr val="0B9522"/>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5" name="矩形 34"/>
            <p:cNvSpPr/>
            <p:nvPr/>
          </p:nvSpPr>
          <p:spPr>
            <a:xfrm>
              <a:off x="2719319" y="4563274"/>
              <a:ext cx="890516" cy="396240"/>
            </a:xfrm>
            <a:prstGeom prst="rect">
              <a:avLst/>
            </a:prstGeom>
          </p:spPr>
          <p:txBody>
            <a:bodyPr wrap="square">
              <a:spAutoFit/>
            </a:bodyPr>
            <a:lstStyle/>
            <a:p>
              <a:pPr algn="ctr"/>
              <a:r>
                <a:rPr lang="en-US" altLang="zh-CN" sz="2000" dirty="0" smtClean="0">
                  <a:solidFill>
                    <a:schemeClr val="bg1"/>
                  </a:solidFill>
                  <a:latin typeface="Haettenschweiler" panose="020B0706040902060204" pitchFamily="34" charset="0"/>
                  <a:ea typeface="微软雅黑" panose="020B0503020204020204" pitchFamily="34" charset="-122"/>
                </a:rPr>
                <a:t>2017</a:t>
              </a:r>
              <a:endParaRPr lang="zh-CN" altLang="en-US" sz="2000" dirty="0">
                <a:solidFill>
                  <a:schemeClr val="bg1"/>
                </a:solidFill>
                <a:latin typeface="Haettenschweiler" panose="020B0706040902060204" pitchFamily="34" charset="0"/>
                <a:ea typeface="微软雅黑" panose="020B0503020204020204" pitchFamily="34" charset="-122"/>
              </a:endParaRPr>
            </a:p>
          </p:txBody>
        </p:sp>
      </p:grpSp>
      <p:sp>
        <p:nvSpPr>
          <p:cNvPr id="36" name="文本框 35"/>
          <p:cNvSpPr txBox="1"/>
          <p:nvPr/>
        </p:nvSpPr>
        <p:spPr>
          <a:xfrm>
            <a:off x="3956246" y="1991048"/>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204447" y="3773824"/>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7632381" y="5011035"/>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5120421" y="5827245"/>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0" name="文本框 39"/>
          <p:cNvSpPr txBox="1"/>
          <p:nvPr/>
        </p:nvSpPr>
        <p:spPr>
          <a:xfrm>
            <a:off x="577270" y="3039966"/>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par>
                          <p:cTn id="8" fill="hold">
                            <p:stCondLst>
                              <p:cond delay="500"/>
                            </p:stCondLst>
                            <p:childTnLst>
                              <p:par>
                                <p:cTn id="9" presetID="2" presetClass="entr" presetSubtype="1" decel="2800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750" fill="hold"/>
                                        <p:tgtEl>
                                          <p:spTgt spid="21"/>
                                        </p:tgtEl>
                                        <p:attrNameLst>
                                          <p:attrName>ppt_x</p:attrName>
                                        </p:attrNameLst>
                                      </p:cBhvr>
                                      <p:tavLst>
                                        <p:tav tm="0">
                                          <p:val>
                                            <p:strVal val="#ppt_x"/>
                                          </p:val>
                                        </p:tav>
                                        <p:tav tm="100000">
                                          <p:val>
                                            <p:strVal val="#ppt_x"/>
                                          </p:val>
                                        </p:tav>
                                      </p:tavLst>
                                    </p:anim>
                                    <p:anim calcmode="lin" valueType="num">
                                      <p:cBhvr additive="base">
                                        <p:cTn id="12" dur="75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1" decel="28000"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750" fill="hold"/>
                                        <p:tgtEl>
                                          <p:spTgt spid="24"/>
                                        </p:tgtEl>
                                        <p:attrNameLst>
                                          <p:attrName>ppt_x</p:attrName>
                                        </p:attrNameLst>
                                      </p:cBhvr>
                                      <p:tavLst>
                                        <p:tav tm="0">
                                          <p:val>
                                            <p:strVal val="#ppt_x"/>
                                          </p:val>
                                        </p:tav>
                                        <p:tav tm="100000">
                                          <p:val>
                                            <p:strVal val="#ppt_x"/>
                                          </p:val>
                                        </p:tav>
                                      </p:tavLst>
                                    </p:anim>
                                    <p:anim calcmode="lin" valueType="num">
                                      <p:cBhvr additive="base">
                                        <p:cTn id="16" dur="750" fill="hold"/>
                                        <p:tgtEl>
                                          <p:spTgt spid="24"/>
                                        </p:tgtEl>
                                        <p:attrNameLst>
                                          <p:attrName>ppt_y</p:attrName>
                                        </p:attrNameLst>
                                      </p:cBhvr>
                                      <p:tavLst>
                                        <p:tav tm="0">
                                          <p:val>
                                            <p:strVal val="0-#ppt_h/2"/>
                                          </p:val>
                                        </p:tav>
                                        <p:tav tm="100000">
                                          <p:val>
                                            <p:strVal val="#ppt_y"/>
                                          </p:val>
                                        </p:tav>
                                      </p:tavLst>
                                    </p:anim>
                                  </p:childTnLst>
                                </p:cTn>
                              </p:par>
                              <p:par>
                                <p:cTn id="17" presetID="2" presetClass="entr" presetSubtype="1" decel="28000"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750" fill="hold"/>
                                        <p:tgtEl>
                                          <p:spTgt spid="27"/>
                                        </p:tgtEl>
                                        <p:attrNameLst>
                                          <p:attrName>ppt_x</p:attrName>
                                        </p:attrNameLst>
                                      </p:cBhvr>
                                      <p:tavLst>
                                        <p:tav tm="0">
                                          <p:val>
                                            <p:strVal val="#ppt_x"/>
                                          </p:val>
                                        </p:tav>
                                        <p:tav tm="100000">
                                          <p:val>
                                            <p:strVal val="#ppt_x"/>
                                          </p:val>
                                        </p:tav>
                                      </p:tavLst>
                                    </p:anim>
                                    <p:anim calcmode="lin" valueType="num">
                                      <p:cBhvr additive="base">
                                        <p:cTn id="20" dur="75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decel="28000" fill="hold" nodeType="withEffect">
                                  <p:stCondLst>
                                    <p:cond delay="75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750" fill="hold"/>
                                        <p:tgtEl>
                                          <p:spTgt spid="30"/>
                                        </p:tgtEl>
                                        <p:attrNameLst>
                                          <p:attrName>ppt_x</p:attrName>
                                        </p:attrNameLst>
                                      </p:cBhvr>
                                      <p:tavLst>
                                        <p:tav tm="0">
                                          <p:val>
                                            <p:strVal val="#ppt_x"/>
                                          </p:val>
                                        </p:tav>
                                        <p:tav tm="100000">
                                          <p:val>
                                            <p:strVal val="#ppt_x"/>
                                          </p:val>
                                        </p:tav>
                                      </p:tavLst>
                                    </p:anim>
                                    <p:anim calcmode="lin" valueType="num">
                                      <p:cBhvr additive="base">
                                        <p:cTn id="24" dur="750" fill="hold"/>
                                        <p:tgtEl>
                                          <p:spTgt spid="30"/>
                                        </p:tgtEl>
                                        <p:attrNameLst>
                                          <p:attrName>ppt_y</p:attrName>
                                        </p:attrNameLst>
                                      </p:cBhvr>
                                      <p:tavLst>
                                        <p:tav tm="0">
                                          <p:val>
                                            <p:strVal val="0-#ppt_h/2"/>
                                          </p:val>
                                        </p:tav>
                                        <p:tav tm="100000">
                                          <p:val>
                                            <p:strVal val="#ppt_y"/>
                                          </p:val>
                                        </p:tav>
                                      </p:tavLst>
                                    </p:anim>
                                  </p:childTnLst>
                                </p:cTn>
                              </p:par>
                              <p:par>
                                <p:cTn id="25" presetID="2" presetClass="entr" presetSubtype="1" decel="28000" fill="hold" nodeType="withEffect">
                                  <p:stCondLst>
                                    <p:cond delay="100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750" fill="hold"/>
                                        <p:tgtEl>
                                          <p:spTgt spid="33"/>
                                        </p:tgtEl>
                                        <p:attrNameLst>
                                          <p:attrName>ppt_x</p:attrName>
                                        </p:attrNameLst>
                                      </p:cBhvr>
                                      <p:tavLst>
                                        <p:tav tm="0">
                                          <p:val>
                                            <p:strVal val="#ppt_x"/>
                                          </p:val>
                                        </p:tav>
                                        <p:tav tm="100000">
                                          <p:val>
                                            <p:strVal val="#ppt_x"/>
                                          </p:val>
                                        </p:tav>
                                      </p:tavLst>
                                    </p:anim>
                                    <p:anim calcmode="lin" valueType="num">
                                      <p:cBhvr additive="base">
                                        <p:cTn id="28" dur="750" fill="hold"/>
                                        <p:tgtEl>
                                          <p:spTgt spid="33"/>
                                        </p:tgtEl>
                                        <p:attrNameLst>
                                          <p:attrName>ppt_y</p:attrName>
                                        </p:attrNameLst>
                                      </p:cBhvr>
                                      <p:tavLst>
                                        <p:tav tm="0">
                                          <p:val>
                                            <p:strVal val="0-#ppt_h/2"/>
                                          </p:val>
                                        </p:tav>
                                        <p:tav tm="100000">
                                          <p:val>
                                            <p:strVal val="#ppt_y"/>
                                          </p:val>
                                        </p:tav>
                                      </p:tavLst>
                                    </p:anim>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down)">
                                      <p:cBhvr>
                                        <p:cTn id="32" dur="500"/>
                                        <p:tgtEl>
                                          <p:spTgt spid="1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up)">
                                      <p:cBhvr>
                                        <p:cTn id="38" dur="500"/>
                                        <p:tgtEl>
                                          <p:spTgt spid="16"/>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up)">
                                      <p:cBhvr>
                                        <p:cTn id="41" dur="500"/>
                                        <p:tgtEl>
                                          <p:spTgt spid="17"/>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up)">
                                      <p:cBhvr>
                                        <p:cTn id="44" dur="500"/>
                                        <p:tgtEl>
                                          <p:spTgt spid="18"/>
                                        </p:tgtEl>
                                      </p:cBhvr>
                                    </p:animEffect>
                                  </p:childTnLst>
                                </p:cTn>
                              </p:par>
                            </p:childTnLst>
                          </p:cTn>
                        </p:par>
                        <p:par>
                          <p:cTn id="45" fill="hold">
                            <p:stCondLst>
                              <p:cond delay="2000"/>
                            </p:stCondLst>
                            <p:childTnLst>
                              <p:par>
                                <p:cTn id="46" presetID="2" presetClass="entr" presetSubtype="8" decel="28000" fill="hold" grpId="0" nodeType="afterEffect">
                                  <p:stCondLst>
                                    <p:cond delay="0"/>
                                  </p:stCondLst>
                                  <p:childTnLst>
                                    <p:set>
                                      <p:cBhvr>
                                        <p:cTn id="47" dur="1" fill="hold">
                                          <p:stCondLst>
                                            <p:cond delay="0"/>
                                          </p:stCondLst>
                                        </p:cTn>
                                        <p:tgtEl>
                                          <p:spTgt spid="36"/>
                                        </p:tgtEl>
                                        <p:attrNameLst>
                                          <p:attrName>style.visibility</p:attrName>
                                        </p:attrNameLst>
                                      </p:cBhvr>
                                      <p:to>
                                        <p:strVal val="visible"/>
                                      </p:to>
                                    </p:set>
                                    <p:anim calcmode="lin" valueType="num">
                                      <p:cBhvr additive="base">
                                        <p:cTn id="48" dur="750" fill="hold"/>
                                        <p:tgtEl>
                                          <p:spTgt spid="36"/>
                                        </p:tgtEl>
                                        <p:attrNameLst>
                                          <p:attrName>ppt_x</p:attrName>
                                        </p:attrNameLst>
                                      </p:cBhvr>
                                      <p:tavLst>
                                        <p:tav tm="0">
                                          <p:val>
                                            <p:strVal val="0-#ppt_w/2"/>
                                          </p:val>
                                        </p:tav>
                                        <p:tav tm="100000">
                                          <p:val>
                                            <p:strVal val="#ppt_x"/>
                                          </p:val>
                                        </p:tav>
                                      </p:tavLst>
                                    </p:anim>
                                    <p:anim calcmode="lin" valueType="num">
                                      <p:cBhvr additive="base">
                                        <p:cTn id="49" dur="750" fill="hold"/>
                                        <p:tgtEl>
                                          <p:spTgt spid="36"/>
                                        </p:tgtEl>
                                        <p:attrNameLst>
                                          <p:attrName>ppt_y</p:attrName>
                                        </p:attrNameLst>
                                      </p:cBhvr>
                                      <p:tavLst>
                                        <p:tav tm="0">
                                          <p:val>
                                            <p:strVal val="#ppt_y"/>
                                          </p:val>
                                        </p:tav>
                                        <p:tav tm="100000">
                                          <p:val>
                                            <p:strVal val="#ppt_y"/>
                                          </p:val>
                                        </p:tav>
                                      </p:tavLst>
                                    </p:anim>
                                  </p:childTnLst>
                                </p:cTn>
                              </p:par>
                              <p:par>
                                <p:cTn id="50" presetID="2" presetClass="entr" presetSubtype="8" decel="28000" fill="hold" grpId="0" nodeType="withEffect">
                                  <p:stCondLst>
                                    <p:cond delay="250"/>
                                  </p:stCondLst>
                                  <p:childTnLst>
                                    <p:set>
                                      <p:cBhvr>
                                        <p:cTn id="51" dur="1" fill="hold">
                                          <p:stCondLst>
                                            <p:cond delay="0"/>
                                          </p:stCondLst>
                                        </p:cTn>
                                        <p:tgtEl>
                                          <p:spTgt spid="40"/>
                                        </p:tgtEl>
                                        <p:attrNameLst>
                                          <p:attrName>style.visibility</p:attrName>
                                        </p:attrNameLst>
                                      </p:cBhvr>
                                      <p:to>
                                        <p:strVal val="visible"/>
                                      </p:to>
                                    </p:set>
                                    <p:anim calcmode="lin" valueType="num">
                                      <p:cBhvr additive="base">
                                        <p:cTn id="52" dur="750" fill="hold"/>
                                        <p:tgtEl>
                                          <p:spTgt spid="40"/>
                                        </p:tgtEl>
                                        <p:attrNameLst>
                                          <p:attrName>ppt_x</p:attrName>
                                        </p:attrNameLst>
                                      </p:cBhvr>
                                      <p:tavLst>
                                        <p:tav tm="0">
                                          <p:val>
                                            <p:strVal val="0-#ppt_w/2"/>
                                          </p:val>
                                        </p:tav>
                                        <p:tav tm="100000">
                                          <p:val>
                                            <p:strVal val="#ppt_x"/>
                                          </p:val>
                                        </p:tav>
                                      </p:tavLst>
                                    </p:anim>
                                    <p:anim calcmode="lin" valueType="num">
                                      <p:cBhvr additive="base">
                                        <p:cTn id="53" dur="750" fill="hold"/>
                                        <p:tgtEl>
                                          <p:spTgt spid="40"/>
                                        </p:tgtEl>
                                        <p:attrNameLst>
                                          <p:attrName>ppt_y</p:attrName>
                                        </p:attrNameLst>
                                      </p:cBhvr>
                                      <p:tavLst>
                                        <p:tav tm="0">
                                          <p:val>
                                            <p:strVal val="#ppt_y"/>
                                          </p:val>
                                        </p:tav>
                                        <p:tav tm="100000">
                                          <p:val>
                                            <p:strVal val="#ppt_y"/>
                                          </p:val>
                                        </p:tav>
                                      </p:tavLst>
                                    </p:anim>
                                  </p:childTnLst>
                                </p:cTn>
                              </p:par>
                              <p:par>
                                <p:cTn id="54" presetID="2" presetClass="entr" presetSubtype="2" decel="28000" fill="hold" grpId="0" nodeType="withEffect">
                                  <p:stCondLst>
                                    <p:cond delay="500"/>
                                  </p:stCondLst>
                                  <p:childTnLst>
                                    <p:set>
                                      <p:cBhvr>
                                        <p:cTn id="55" dur="1" fill="hold">
                                          <p:stCondLst>
                                            <p:cond delay="0"/>
                                          </p:stCondLst>
                                        </p:cTn>
                                        <p:tgtEl>
                                          <p:spTgt spid="37"/>
                                        </p:tgtEl>
                                        <p:attrNameLst>
                                          <p:attrName>style.visibility</p:attrName>
                                        </p:attrNameLst>
                                      </p:cBhvr>
                                      <p:to>
                                        <p:strVal val="visible"/>
                                      </p:to>
                                    </p:set>
                                    <p:anim calcmode="lin" valueType="num">
                                      <p:cBhvr additive="base">
                                        <p:cTn id="56" dur="750" fill="hold"/>
                                        <p:tgtEl>
                                          <p:spTgt spid="37"/>
                                        </p:tgtEl>
                                        <p:attrNameLst>
                                          <p:attrName>ppt_x</p:attrName>
                                        </p:attrNameLst>
                                      </p:cBhvr>
                                      <p:tavLst>
                                        <p:tav tm="0">
                                          <p:val>
                                            <p:strVal val="1+#ppt_w/2"/>
                                          </p:val>
                                        </p:tav>
                                        <p:tav tm="100000">
                                          <p:val>
                                            <p:strVal val="#ppt_x"/>
                                          </p:val>
                                        </p:tav>
                                      </p:tavLst>
                                    </p:anim>
                                    <p:anim calcmode="lin" valueType="num">
                                      <p:cBhvr additive="base">
                                        <p:cTn id="57" dur="750" fill="hold"/>
                                        <p:tgtEl>
                                          <p:spTgt spid="37"/>
                                        </p:tgtEl>
                                        <p:attrNameLst>
                                          <p:attrName>ppt_y</p:attrName>
                                        </p:attrNameLst>
                                      </p:cBhvr>
                                      <p:tavLst>
                                        <p:tav tm="0">
                                          <p:val>
                                            <p:strVal val="#ppt_y"/>
                                          </p:val>
                                        </p:tav>
                                        <p:tav tm="100000">
                                          <p:val>
                                            <p:strVal val="#ppt_y"/>
                                          </p:val>
                                        </p:tav>
                                      </p:tavLst>
                                    </p:anim>
                                  </p:childTnLst>
                                </p:cTn>
                              </p:par>
                              <p:par>
                                <p:cTn id="58" presetID="2" presetClass="entr" presetSubtype="2" decel="28000" fill="hold" grpId="0" nodeType="withEffect">
                                  <p:stCondLst>
                                    <p:cond delay="750"/>
                                  </p:stCondLst>
                                  <p:childTnLst>
                                    <p:set>
                                      <p:cBhvr>
                                        <p:cTn id="59" dur="1" fill="hold">
                                          <p:stCondLst>
                                            <p:cond delay="0"/>
                                          </p:stCondLst>
                                        </p:cTn>
                                        <p:tgtEl>
                                          <p:spTgt spid="38"/>
                                        </p:tgtEl>
                                        <p:attrNameLst>
                                          <p:attrName>style.visibility</p:attrName>
                                        </p:attrNameLst>
                                      </p:cBhvr>
                                      <p:to>
                                        <p:strVal val="visible"/>
                                      </p:to>
                                    </p:set>
                                    <p:anim calcmode="lin" valueType="num">
                                      <p:cBhvr additive="base">
                                        <p:cTn id="60" dur="750" fill="hold"/>
                                        <p:tgtEl>
                                          <p:spTgt spid="38"/>
                                        </p:tgtEl>
                                        <p:attrNameLst>
                                          <p:attrName>ppt_x</p:attrName>
                                        </p:attrNameLst>
                                      </p:cBhvr>
                                      <p:tavLst>
                                        <p:tav tm="0">
                                          <p:val>
                                            <p:strVal val="1+#ppt_w/2"/>
                                          </p:val>
                                        </p:tav>
                                        <p:tav tm="100000">
                                          <p:val>
                                            <p:strVal val="#ppt_x"/>
                                          </p:val>
                                        </p:tav>
                                      </p:tavLst>
                                    </p:anim>
                                    <p:anim calcmode="lin" valueType="num">
                                      <p:cBhvr additive="base">
                                        <p:cTn id="61" dur="750" fill="hold"/>
                                        <p:tgtEl>
                                          <p:spTgt spid="38"/>
                                        </p:tgtEl>
                                        <p:attrNameLst>
                                          <p:attrName>ppt_y</p:attrName>
                                        </p:attrNameLst>
                                      </p:cBhvr>
                                      <p:tavLst>
                                        <p:tav tm="0">
                                          <p:val>
                                            <p:strVal val="#ppt_y"/>
                                          </p:val>
                                        </p:tav>
                                        <p:tav tm="100000">
                                          <p:val>
                                            <p:strVal val="#ppt_y"/>
                                          </p:val>
                                        </p:tav>
                                      </p:tavLst>
                                    </p:anim>
                                  </p:childTnLst>
                                </p:cTn>
                              </p:par>
                              <p:par>
                                <p:cTn id="62" presetID="2" presetClass="entr" presetSubtype="2" decel="28000" fill="hold" grpId="0" nodeType="withEffect">
                                  <p:stCondLst>
                                    <p:cond delay="100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750" fill="hold"/>
                                        <p:tgtEl>
                                          <p:spTgt spid="39"/>
                                        </p:tgtEl>
                                        <p:attrNameLst>
                                          <p:attrName>ppt_x</p:attrName>
                                        </p:attrNameLst>
                                      </p:cBhvr>
                                      <p:tavLst>
                                        <p:tav tm="0">
                                          <p:val>
                                            <p:strVal val="1+#ppt_w/2"/>
                                          </p:val>
                                        </p:tav>
                                        <p:tav tm="100000">
                                          <p:val>
                                            <p:strVal val="#ppt_x"/>
                                          </p:val>
                                        </p:tav>
                                      </p:tavLst>
                                    </p:anim>
                                    <p:anim calcmode="lin" valueType="num">
                                      <p:cBhvr additive="base">
                                        <p:cTn id="65" dur="75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36" grpId="0"/>
      <p:bldP spid="37" grpId="0"/>
      <p:bldP spid="38" grpId="0"/>
      <p:bldP spid="3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Slide Number Placeholder 37"/>
          <p:cNvSpPr>
            <a:spLocks noGrp="1"/>
          </p:cNvSpPr>
          <p:nvPr>
            <p:ph type="sldNum" sz="quarter" idx="12"/>
          </p:nvPr>
        </p:nvSpPr>
        <p:spPr>
          <a:xfrm>
            <a:off x="11581759" y="6491817"/>
            <a:ext cx="610241" cy="366183"/>
          </a:xfrm>
        </p:spPr>
        <p:txBody>
          <a:bodyPr/>
          <a:lstStyle/>
          <a:p>
            <a:fld id="{C136B7D2-B98C-44FD-8D04-7EC62A564975}" type="slidenum">
              <a:rPr lang="en-US" smtClean="0"/>
            </a:fld>
            <a:endParaRPr lang="en-US" dirty="0"/>
          </a:p>
        </p:txBody>
      </p:sp>
      <p:sp>
        <p:nvSpPr>
          <p:cNvPr id="16" name="Oval 24"/>
          <p:cNvSpPr/>
          <p:nvPr/>
        </p:nvSpPr>
        <p:spPr>
          <a:xfrm>
            <a:off x="504281" y="2952293"/>
            <a:ext cx="2500888" cy="2500885"/>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7" name="Group 56"/>
          <p:cNvGrpSpPr/>
          <p:nvPr/>
        </p:nvGrpSpPr>
        <p:grpSpPr>
          <a:xfrm>
            <a:off x="1029882" y="3853381"/>
            <a:ext cx="1432714" cy="1869165"/>
            <a:chOff x="778627" y="1426546"/>
            <a:chExt cx="1074535" cy="1401873"/>
          </a:xfrm>
        </p:grpSpPr>
        <p:sp>
          <p:nvSpPr>
            <p:cNvPr id="18" name="TextBox 54"/>
            <p:cNvSpPr txBox="1"/>
            <p:nvPr/>
          </p:nvSpPr>
          <p:spPr>
            <a:xfrm>
              <a:off x="778627" y="1766590"/>
              <a:ext cx="1074535" cy="1061829"/>
            </a:xfrm>
            <a:prstGeom prst="rect">
              <a:avLst/>
            </a:prstGeom>
            <a:noFill/>
          </p:spPr>
          <p:txBody>
            <a:bodyPr wrap="square" lIns="0" tIns="0" rIns="0" bIns="0" rtlCol="0">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r>
                <a:rPr lang="zh-CN" altLang="en-US" sz="14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19" name="Rectangle 55"/>
            <p:cNvSpPr/>
            <p:nvPr/>
          </p:nvSpPr>
          <p:spPr>
            <a:xfrm>
              <a:off x="859064" y="1426546"/>
              <a:ext cx="923330" cy="276999"/>
            </a:xfrm>
            <a:prstGeom prst="rect">
              <a:avLst/>
            </a:prstGeom>
          </p:spPr>
          <p:txBody>
            <a:bodyPr wrap="none" lIns="0" tIns="0" rIns="0" bIns="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输入</a:t>
              </a:r>
              <a:r>
                <a:rPr lang="zh-CN" altLang="en-US" sz="2400" dirty="0">
                  <a:solidFill>
                    <a:schemeClr val="bg1"/>
                  </a:solidFill>
                  <a:latin typeface="微软雅黑" panose="020B0503020204020204" pitchFamily="34" charset="-122"/>
                  <a:ea typeface="微软雅黑" panose="020B0503020204020204" pitchFamily="34" charset="-122"/>
                </a:rPr>
                <a:t>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sp>
        <p:nvSpPr>
          <p:cNvPr id="20" name="Oval 35"/>
          <p:cNvSpPr/>
          <p:nvPr/>
        </p:nvSpPr>
        <p:spPr>
          <a:xfrm>
            <a:off x="2693626" y="2768601"/>
            <a:ext cx="2868268" cy="2868268"/>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1" name="Group 56"/>
          <p:cNvGrpSpPr/>
          <p:nvPr/>
        </p:nvGrpSpPr>
        <p:grpSpPr>
          <a:xfrm>
            <a:off x="3261804" y="3756066"/>
            <a:ext cx="1753136" cy="1880803"/>
            <a:chOff x="665930" y="1360692"/>
            <a:chExt cx="1314852" cy="1410602"/>
          </a:xfrm>
        </p:grpSpPr>
        <p:sp>
          <p:nvSpPr>
            <p:cNvPr id="22" name="TextBox 26"/>
            <p:cNvSpPr txBox="1"/>
            <p:nvPr/>
          </p:nvSpPr>
          <p:spPr>
            <a:xfrm>
              <a:off x="665930" y="1755631"/>
              <a:ext cx="1314852" cy="1015663"/>
            </a:xfrm>
            <a:prstGeom prst="rect">
              <a:avLst/>
            </a:prstGeom>
            <a:noFill/>
          </p:spPr>
          <p:txBody>
            <a:bodyPr wrap="square" lIns="0" tIns="0" rIns="0" bIns="0"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r>
                <a:rPr lang="zh-CN" altLang="en-US" sz="1400" dirty="0" smtClean="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400" dirty="0" smtClean="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3" name="Rectangle 27"/>
            <p:cNvSpPr/>
            <p:nvPr/>
          </p:nvSpPr>
          <p:spPr>
            <a:xfrm>
              <a:off x="853732" y="1360692"/>
              <a:ext cx="923330" cy="276999"/>
            </a:xfrm>
            <a:prstGeom prst="rect">
              <a:avLst/>
            </a:prstGeom>
          </p:spPr>
          <p:txBody>
            <a:bodyPr wrap="none" lIns="0" tIns="0" rIns="0" bIns="0">
              <a:spAutoFit/>
            </a:bodyPr>
            <a:lstStyle/>
            <a:p>
              <a:r>
                <a:rPr lang="zh-CN" altLang="en-US" sz="2400" dirty="0">
                  <a:solidFill>
                    <a:schemeClr val="bg1"/>
                  </a:solidFill>
                  <a:latin typeface="微软雅黑" panose="020B0503020204020204" pitchFamily="34" charset="-122"/>
                  <a:ea typeface="微软雅黑" panose="020B0503020204020204" pitchFamily="34" charset="-122"/>
                </a:rPr>
                <a:t>输入标题</a:t>
              </a:r>
              <a:endParaRPr lang="en-US" altLang="zh-CN" sz="2400" dirty="0">
                <a:solidFill>
                  <a:schemeClr val="bg1"/>
                </a:solidFill>
                <a:latin typeface="微软雅黑" panose="020B0503020204020204" pitchFamily="34" charset="-122"/>
                <a:ea typeface="微软雅黑" panose="020B0503020204020204" pitchFamily="34" charset="-122"/>
              </a:endParaRPr>
            </a:p>
          </p:txBody>
        </p:sp>
      </p:grpSp>
      <p:sp>
        <p:nvSpPr>
          <p:cNvPr id="24" name="Oval 44"/>
          <p:cNvSpPr/>
          <p:nvPr/>
        </p:nvSpPr>
        <p:spPr>
          <a:xfrm>
            <a:off x="5169750" y="2544597"/>
            <a:ext cx="3316280" cy="3316277"/>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5" name="Group 56"/>
          <p:cNvGrpSpPr/>
          <p:nvPr/>
        </p:nvGrpSpPr>
        <p:grpSpPr>
          <a:xfrm>
            <a:off x="5920354" y="3726938"/>
            <a:ext cx="1753136" cy="2184018"/>
            <a:chOff x="684289" y="1363101"/>
            <a:chExt cx="1314852" cy="1638013"/>
          </a:xfrm>
        </p:grpSpPr>
        <p:sp>
          <p:nvSpPr>
            <p:cNvPr id="26" name="TextBox 29"/>
            <p:cNvSpPr txBox="1"/>
            <p:nvPr/>
          </p:nvSpPr>
          <p:spPr>
            <a:xfrm>
              <a:off x="684289" y="1846952"/>
              <a:ext cx="1314852" cy="1154162"/>
            </a:xfrm>
            <a:prstGeom prst="rect">
              <a:avLst/>
            </a:prstGeom>
            <a:noFill/>
          </p:spPr>
          <p:txBody>
            <a:bodyPr wrap="square" lIns="0" tIns="0" rIns="0" bIns="0"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r>
                <a:rPr lang="zh-CN" altLang="en-US" sz="16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600" dirty="0">
                <a:solidFill>
                  <a:schemeClr val="bg1"/>
                </a:solidFill>
                <a:latin typeface="微软雅黑" panose="020B0503020204020204" pitchFamily="34" charset="-122"/>
                <a:ea typeface="微软雅黑" panose="020B0503020204020204" pitchFamily="34" charset="-122"/>
              </a:endParaRPr>
            </a:p>
            <a:p>
              <a:endParaRPr lang="en-US" altLang="zh-CN" sz="3600" dirty="0">
                <a:solidFill>
                  <a:schemeClr val="bg1"/>
                </a:solidFill>
                <a:latin typeface="微软雅黑" panose="020B0503020204020204" pitchFamily="34" charset="-122"/>
                <a:ea typeface="微软雅黑" panose="020B0503020204020204" pitchFamily="34" charset="-122"/>
              </a:endParaRPr>
            </a:p>
          </p:txBody>
        </p:sp>
        <p:sp>
          <p:nvSpPr>
            <p:cNvPr id="27" name="Rectangle 30"/>
            <p:cNvSpPr/>
            <p:nvPr/>
          </p:nvSpPr>
          <p:spPr>
            <a:xfrm>
              <a:off x="754656" y="1363101"/>
              <a:ext cx="1077218" cy="323165"/>
            </a:xfrm>
            <a:prstGeom prst="rect">
              <a:avLst/>
            </a:prstGeom>
          </p:spPr>
          <p:txBody>
            <a:bodyPr wrap="none" lIns="0" tIns="0" rIns="0" bIns="0">
              <a:spAutoFit/>
            </a:bodyPr>
            <a:lstStyle/>
            <a:p>
              <a:r>
                <a:rPr lang="zh-CN" altLang="en-US" sz="2800" dirty="0">
                  <a:solidFill>
                    <a:schemeClr val="bg1"/>
                  </a:solidFill>
                  <a:latin typeface="微软雅黑" panose="020B0503020204020204" pitchFamily="34" charset="-122"/>
                  <a:ea typeface="微软雅黑" panose="020B0503020204020204" pitchFamily="34" charset="-122"/>
                </a:rPr>
                <a:t>输入标题</a:t>
              </a:r>
              <a:endParaRPr lang="en-US" altLang="zh-CN" sz="2800" dirty="0">
                <a:solidFill>
                  <a:schemeClr val="bg1"/>
                </a:solidFill>
                <a:latin typeface="微软雅黑" panose="020B0503020204020204" pitchFamily="34" charset="-122"/>
                <a:ea typeface="微软雅黑" panose="020B0503020204020204" pitchFamily="34" charset="-122"/>
              </a:endParaRPr>
            </a:p>
          </p:txBody>
        </p:sp>
      </p:grpSp>
      <p:sp>
        <p:nvSpPr>
          <p:cNvPr id="28" name="Oval 49"/>
          <p:cNvSpPr/>
          <p:nvPr/>
        </p:nvSpPr>
        <p:spPr>
          <a:xfrm>
            <a:off x="7828300" y="2444431"/>
            <a:ext cx="3516611" cy="3516608"/>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9" name="Group 56"/>
          <p:cNvGrpSpPr/>
          <p:nvPr/>
        </p:nvGrpSpPr>
        <p:grpSpPr>
          <a:xfrm>
            <a:off x="8710038" y="3607956"/>
            <a:ext cx="2042397" cy="2391644"/>
            <a:chOff x="664834" y="1287178"/>
            <a:chExt cx="1314852" cy="1793732"/>
          </a:xfrm>
        </p:grpSpPr>
        <p:sp>
          <p:nvSpPr>
            <p:cNvPr id="30" name="TextBox 38"/>
            <p:cNvSpPr txBox="1"/>
            <p:nvPr/>
          </p:nvSpPr>
          <p:spPr>
            <a:xfrm>
              <a:off x="664834" y="1788249"/>
              <a:ext cx="1314852" cy="1292661"/>
            </a:xfrm>
            <a:prstGeom prst="rect">
              <a:avLst/>
            </a:prstGeom>
            <a:noFill/>
          </p:spPr>
          <p:txBody>
            <a:bodyPr wrap="square" lIns="0" tIns="0" rIns="0" bIns="0" rtlCol="0">
              <a:spAutoFit/>
            </a:bodyPr>
            <a:lstStyle/>
            <a:p>
              <a:r>
                <a:rPr lang="zh-CN" altLang="en-US"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dirty="0">
                <a:solidFill>
                  <a:schemeClr val="bg1"/>
                </a:solidFill>
                <a:latin typeface="微软雅黑" panose="020B0503020204020204" pitchFamily="34" charset="-122"/>
                <a:ea typeface="微软雅黑" panose="020B0503020204020204" pitchFamily="34" charset="-122"/>
              </a:endParaRPr>
            </a:p>
            <a:p>
              <a:r>
                <a:rPr lang="zh-CN" altLang="en-US"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dirty="0">
                <a:solidFill>
                  <a:schemeClr val="bg1"/>
                </a:solidFill>
                <a:latin typeface="微软雅黑" panose="020B0503020204020204" pitchFamily="34" charset="-122"/>
                <a:ea typeface="微软雅黑" panose="020B0503020204020204" pitchFamily="34" charset="-122"/>
              </a:endParaRPr>
            </a:p>
            <a:p>
              <a:endParaRPr lang="en-US" altLang="zh-CN" sz="4000" dirty="0">
                <a:solidFill>
                  <a:schemeClr val="bg1"/>
                </a:solidFill>
                <a:latin typeface="微软雅黑" panose="020B0503020204020204" pitchFamily="34" charset="-122"/>
                <a:ea typeface="微软雅黑" panose="020B0503020204020204" pitchFamily="34" charset="-122"/>
              </a:endParaRPr>
            </a:p>
          </p:txBody>
        </p:sp>
        <p:sp>
          <p:nvSpPr>
            <p:cNvPr id="31" name="Rectangle 39"/>
            <p:cNvSpPr/>
            <p:nvPr/>
          </p:nvSpPr>
          <p:spPr>
            <a:xfrm>
              <a:off x="748580" y="1287178"/>
              <a:ext cx="1231106" cy="369332"/>
            </a:xfrm>
            <a:prstGeom prst="rect">
              <a:avLst/>
            </a:prstGeom>
          </p:spPr>
          <p:txBody>
            <a:bodyPr wrap="none" lIns="0" tIns="0" rIns="0" bIns="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输入标题</a:t>
              </a:r>
              <a:endParaRPr lang="en-US" altLang="zh-CN" sz="3200" dirty="0">
                <a:solidFill>
                  <a:schemeClr val="bg1"/>
                </a:solidFill>
                <a:latin typeface="微软雅黑" panose="020B0503020204020204" pitchFamily="34" charset="-122"/>
                <a:ea typeface="微软雅黑" panose="020B0503020204020204" pitchFamily="34" charset="-122"/>
              </a:endParaRPr>
            </a:p>
          </p:txBody>
        </p:sp>
      </p:grpSp>
      <p:sp>
        <p:nvSpPr>
          <p:cNvPr id="32" name="Freeform 245"/>
          <p:cNvSpPr/>
          <p:nvPr/>
        </p:nvSpPr>
        <p:spPr bwMode="auto">
          <a:xfrm>
            <a:off x="1466961" y="3182720"/>
            <a:ext cx="586601" cy="586601"/>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3" name="Freeform 55"/>
          <p:cNvSpPr>
            <a:spLocks noEditPoints="1"/>
          </p:cNvSpPr>
          <p:nvPr/>
        </p:nvSpPr>
        <p:spPr bwMode="auto">
          <a:xfrm>
            <a:off x="6506845" y="3178827"/>
            <a:ext cx="537665" cy="401355"/>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4" name="Freeform 105"/>
          <p:cNvSpPr>
            <a:spLocks noEditPoints="1"/>
          </p:cNvSpPr>
          <p:nvPr/>
        </p:nvSpPr>
        <p:spPr bwMode="auto">
          <a:xfrm>
            <a:off x="3876911" y="3153621"/>
            <a:ext cx="510497" cy="503099"/>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sp>
        <p:nvSpPr>
          <p:cNvPr id="35" name="Freeform 34"/>
          <p:cNvSpPr>
            <a:spLocks noEditPoints="1"/>
          </p:cNvSpPr>
          <p:nvPr/>
        </p:nvSpPr>
        <p:spPr bwMode="auto">
          <a:xfrm>
            <a:off x="9389121" y="2924270"/>
            <a:ext cx="441083" cy="441083"/>
          </a:xfrm>
          <a:custGeom>
            <a:avLst/>
            <a:gdLst/>
            <a:ahLst/>
            <a:cxnLst>
              <a:cxn ang="0">
                <a:pos x="27" y="55"/>
              </a:cxn>
              <a:cxn ang="0">
                <a:pos x="0" y="28"/>
              </a:cxn>
              <a:cxn ang="0">
                <a:pos x="27" y="0"/>
              </a:cxn>
              <a:cxn ang="0">
                <a:pos x="55" y="28"/>
              </a:cxn>
              <a:cxn ang="0">
                <a:pos x="27" y="55"/>
              </a:cxn>
              <a:cxn ang="0">
                <a:pos x="27" y="5"/>
              </a:cxn>
              <a:cxn ang="0">
                <a:pos x="4" y="28"/>
              </a:cxn>
              <a:cxn ang="0">
                <a:pos x="27" y="51"/>
              </a:cxn>
              <a:cxn ang="0">
                <a:pos x="50" y="28"/>
              </a:cxn>
              <a:cxn ang="0">
                <a:pos x="27" y="5"/>
              </a:cxn>
              <a:cxn ang="0">
                <a:pos x="27" y="46"/>
              </a:cxn>
              <a:cxn ang="0">
                <a:pos x="9" y="28"/>
              </a:cxn>
              <a:cxn ang="0">
                <a:pos x="27" y="9"/>
              </a:cxn>
              <a:cxn ang="0">
                <a:pos x="45" y="28"/>
              </a:cxn>
              <a:cxn ang="0">
                <a:pos x="27" y="46"/>
              </a:cxn>
              <a:cxn ang="0">
                <a:pos x="27" y="14"/>
              </a:cxn>
              <a:cxn ang="0">
                <a:pos x="13" y="28"/>
              </a:cxn>
              <a:cxn ang="0">
                <a:pos x="27" y="41"/>
              </a:cxn>
              <a:cxn ang="0">
                <a:pos x="41" y="28"/>
              </a:cxn>
              <a:cxn ang="0">
                <a:pos x="27" y="14"/>
              </a:cxn>
              <a:cxn ang="0">
                <a:pos x="27" y="37"/>
              </a:cxn>
              <a:cxn ang="0">
                <a:pos x="18" y="28"/>
              </a:cxn>
              <a:cxn ang="0">
                <a:pos x="27" y="19"/>
              </a:cxn>
              <a:cxn ang="0">
                <a:pos x="36" y="28"/>
              </a:cxn>
              <a:cxn ang="0">
                <a:pos x="27" y="37"/>
              </a:cxn>
            </a:cxnLst>
            <a:rect l="0" t="0" r="r" b="b"/>
            <a:pathLst>
              <a:path w="55" h="55">
                <a:moveTo>
                  <a:pt x="27" y="55"/>
                </a:moveTo>
                <a:cubicBezTo>
                  <a:pt x="12" y="55"/>
                  <a:pt x="0" y="43"/>
                  <a:pt x="0" y="28"/>
                </a:cubicBezTo>
                <a:cubicBezTo>
                  <a:pt x="0" y="13"/>
                  <a:pt x="12" y="0"/>
                  <a:pt x="27" y="0"/>
                </a:cubicBezTo>
                <a:cubicBezTo>
                  <a:pt x="42" y="0"/>
                  <a:pt x="55" y="13"/>
                  <a:pt x="55" y="28"/>
                </a:cubicBezTo>
                <a:cubicBezTo>
                  <a:pt x="55" y="43"/>
                  <a:pt x="42" y="55"/>
                  <a:pt x="27" y="55"/>
                </a:cubicBezTo>
                <a:close/>
                <a:moveTo>
                  <a:pt x="27" y="5"/>
                </a:moveTo>
                <a:cubicBezTo>
                  <a:pt x="15" y="5"/>
                  <a:pt x="4" y="15"/>
                  <a:pt x="4" y="28"/>
                </a:cubicBezTo>
                <a:cubicBezTo>
                  <a:pt x="4" y="40"/>
                  <a:pt x="15" y="51"/>
                  <a:pt x="27" y="51"/>
                </a:cubicBezTo>
                <a:cubicBezTo>
                  <a:pt x="40" y="51"/>
                  <a:pt x="50" y="40"/>
                  <a:pt x="50" y="28"/>
                </a:cubicBezTo>
                <a:cubicBezTo>
                  <a:pt x="50" y="15"/>
                  <a:pt x="40" y="5"/>
                  <a:pt x="27" y="5"/>
                </a:cubicBezTo>
                <a:close/>
                <a:moveTo>
                  <a:pt x="27" y="46"/>
                </a:moveTo>
                <a:cubicBezTo>
                  <a:pt x="17" y="46"/>
                  <a:pt x="9" y="38"/>
                  <a:pt x="9" y="28"/>
                </a:cubicBezTo>
                <a:cubicBezTo>
                  <a:pt x="9" y="18"/>
                  <a:pt x="17" y="9"/>
                  <a:pt x="27" y="9"/>
                </a:cubicBezTo>
                <a:cubicBezTo>
                  <a:pt x="37" y="9"/>
                  <a:pt x="45" y="18"/>
                  <a:pt x="45" y="28"/>
                </a:cubicBezTo>
                <a:cubicBezTo>
                  <a:pt x="45" y="38"/>
                  <a:pt x="37" y="46"/>
                  <a:pt x="27" y="46"/>
                </a:cubicBezTo>
                <a:close/>
                <a:moveTo>
                  <a:pt x="27" y="14"/>
                </a:moveTo>
                <a:cubicBezTo>
                  <a:pt x="20" y="14"/>
                  <a:pt x="13" y="20"/>
                  <a:pt x="13" y="28"/>
                </a:cubicBezTo>
                <a:cubicBezTo>
                  <a:pt x="13" y="35"/>
                  <a:pt x="20" y="41"/>
                  <a:pt x="27" y="41"/>
                </a:cubicBezTo>
                <a:cubicBezTo>
                  <a:pt x="35" y="41"/>
                  <a:pt x="41" y="35"/>
                  <a:pt x="41" y="28"/>
                </a:cubicBezTo>
                <a:cubicBezTo>
                  <a:pt x="41" y="20"/>
                  <a:pt x="35" y="14"/>
                  <a:pt x="27" y="14"/>
                </a:cubicBezTo>
                <a:close/>
                <a:moveTo>
                  <a:pt x="27" y="37"/>
                </a:moveTo>
                <a:cubicBezTo>
                  <a:pt x="22" y="37"/>
                  <a:pt x="18" y="33"/>
                  <a:pt x="18" y="28"/>
                </a:cubicBezTo>
                <a:cubicBezTo>
                  <a:pt x="18" y="23"/>
                  <a:pt x="22" y="19"/>
                  <a:pt x="27" y="19"/>
                </a:cubicBezTo>
                <a:cubicBezTo>
                  <a:pt x="32" y="19"/>
                  <a:pt x="36" y="23"/>
                  <a:pt x="36" y="28"/>
                </a:cubicBezTo>
                <a:cubicBezTo>
                  <a:pt x="36" y="33"/>
                  <a:pt x="32" y="37"/>
                  <a:pt x="27" y="3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grpSp>
        <p:nvGrpSpPr>
          <p:cNvPr id="36" name="Group 32"/>
          <p:cNvGrpSpPr/>
          <p:nvPr/>
        </p:nvGrpSpPr>
        <p:grpSpPr>
          <a:xfrm>
            <a:off x="2011642" y="2322175"/>
            <a:ext cx="1027347" cy="1027347"/>
            <a:chOff x="2786183" y="1189182"/>
            <a:chExt cx="921712" cy="921712"/>
          </a:xfrm>
        </p:grpSpPr>
        <p:sp>
          <p:nvSpPr>
            <p:cNvPr id="37" name="Oval 33"/>
            <p:cNvSpPr/>
            <p:nvPr/>
          </p:nvSpPr>
          <p:spPr>
            <a:xfrm>
              <a:off x="2786183" y="1189182"/>
              <a:ext cx="921712" cy="921712"/>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38" name="Oval 34"/>
            <p:cNvSpPr/>
            <p:nvPr/>
          </p:nvSpPr>
          <p:spPr>
            <a:xfrm>
              <a:off x="2878353"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5" b="1" dirty="0">
                  <a:solidFill>
                    <a:srgbClr val="FEEA00"/>
                  </a:solidFill>
                </a:rPr>
                <a:t>01</a:t>
              </a:r>
              <a:endParaRPr lang="en-US" sz="2135" b="1" dirty="0">
                <a:solidFill>
                  <a:srgbClr val="FEEA00"/>
                </a:solidFill>
              </a:endParaRPr>
            </a:p>
          </p:txBody>
        </p:sp>
      </p:grpSp>
      <p:grpSp>
        <p:nvGrpSpPr>
          <p:cNvPr id="39" name="Group 36"/>
          <p:cNvGrpSpPr/>
          <p:nvPr/>
        </p:nvGrpSpPr>
        <p:grpSpPr>
          <a:xfrm>
            <a:off x="4498366" y="2245366"/>
            <a:ext cx="1027347" cy="1027347"/>
            <a:chOff x="2786183" y="1189182"/>
            <a:chExt cx="921712" cy="921712"/>
          </a:xfrm>
        </p:grpSpPr>
        <p:sp>
          <p:nvSpPr>
            <p:cNvPr id="40" name="Oval 41"/>
            <p:cNvSpPr/>
            <p:nvPr/>
          </p:nvSpPr>
          <p:spPr>
            <a:xfrm>
              <a:off x="2786183" y="1189182"/>
              <a:ext cx="921712" cy="921712"/>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1" name="Oval 42"/>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5" b="1" dirty="0">
                  <a:gradFill>
                    <a:gsLst>
                      <a:gs pos="0">
                        <a:srgbClr val="2FC542"/>
                      </a:gs>
                      <a:gs pos="100000">
                        <a:srgbClr val="0B9522"/>
                      </a:gs>
                    </a:gsLst>
                    <a:lin ang="3600000" scaled="0"/>
                  </a:gradFill>
                </a:rPr>
                <a:t>02</a:t>
              </a:r>
              <a:endParaRPr lang="en-US" sz="2135" b="1" dirty="0">
                <a:gradFill>
                  <a:gsLst>
                    <a:gs pos="0">
                      <a:srgbClr val="2FC542"/>
                    </a:gs>
                    <a:gs pos="100000">
                      <a:srgbClr val="0B9522"/>
                    </a:gs>
                  </a:gsLst>
                  <a:lin ang="3600000" scaled="0"/>
                </a:gradFill>
              </a:endParaRPr>
            </a:p>
          </p:txBody>
        </p:sp>
      </p:grpSp>
      <p:grpSp>
        <p:nvGrpSpPr>
          <p:cNvPr id="42" name="Group 43"/>
          <p:cNvGrpSpPr/>
          <p:nvPr/>
        </p:nvGrpSpPr>
        <p:grpSpPr>
          <a:xfrm>
            <a:off x="10028638" y="1938129"/>
            <a:ext cx="1027347" cy="1027347"/>
            <a:chOff x="2786183" y="1189182"/>
            <a:chExt cx="921712" cy="921712"/>
          </a:xfrm>
        </p:grpSpPr>
        <p:sp>
          <p:nvSpPr>
            <p:cNvPr id="43" name="Oval 46"/>
            <p:cNvSpPr/>
            <p:nvPr/>
          </p:nvSpPr>
          <p:spPr>
            <a:xfrm>
              <a:off x="2786183" y="1189182"/>
              <a:ext cx="921712" cy="921712"/>
            </a:xfrm>
            <a:prstGeom prst="ellipse">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4" name="Oval 47"/>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5" b="1" dirty="0">
                  <a:gradFill>
                    <a:gsLst>
                      <a:gs pos="0">
                        <a:srgbClr val="2FC542"/>
                      </a:gs>
                      <a:gs pos="100000">
                        <a:srgbClr val="0B9522"/>
                      </a:gs>
                    </a:gsLst>
                    <a:lin ang="3600000" scaled="0"/>
                  </a:gradFill>
                </a:rPr>
                <a:t>04</a:t>
              </a:r>
              <a:endParaRPr lang="en-US" sz="2135" b="1" dirty="0">
                <a:gradFill>
                  <a:gsLst>
                    <a:gs pos="0">
                      <a:srgbClr val="2FC542"/>
                    </a:gs>
                    <a:gs pos="100000">
                      <a:srgbClr val="0B9522"/>
                    </a:gs>
                  </a:gsLst>
                  <a:lin ang="3600000" scaled="0"/>
                </a:gradFill>
              </a:endParaRPr>
            </a:p>
          </p:txBody>
        </p:sp>
      </p:grpSp>
      <p:grpSp>
        <p:nvGrpSpPr>
          <p:cNvPr id="45" name="Group 48"/>
          <p:cNvGrpSpPr/>
          <p:nvPr/>
        </p:nvGrpSpPr>
        <p:grpSpPr>
          <a:xfrm>
            <a:off x="7263502" y="1966954"/>
            <a:ext cx="1027347" cy="1027347"/>
            <a:chOff x="2786183" y="1189182"/>
            <a:chExt cx="921712" cy="921712"/>
          </a:xfrm>
        </p:grpSpPr>
        <p:sp>
          <p:nvSpPr>
            <p:cNvPr id="46" name="Oval 52"/>
            <p:cNvSpPr/>
            <p:nvPr/>
          </p:nvSpPr>
          <p:spPr>
            <a:xfrm>
              <a:off x="2786183" y="1189182"/>
              <a:ext cx="921712" cy="921712"/>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47" name="Oval 56"/>
            <p:cNvSpPr/>
            <p:nvPr/>
          </p:nvSpPr>
          <p:spPr>
            <a:xfrm>
              <a:off x="2878354" y="1281353"/>
              <a:ext cx="737370" cy="73737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35" b="1" dirty="0">
                  <a:solidFill>
                    <a:srgbClr val="FEEA00"/>
                  </a:solidFill>
                </a:rPr>
                <a:t>03</a:t>
              </a:r>
              <a:endParaRPr lang="en-US" sz="2135" b="1" dirty="0">
                <a:solidFill>
                  <a:srgbClr val="FEEA00"/>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500" fill="hold"/>
                                        <p:tgtEl>
                                          <p:spTgt spid="36"/>
                                        </p:tgtEl>
                                        <p:attrNameLst>
                                          <p:attrName>ppt_w</p:attrName>
                                        </p:attrNameLst>
                                      </p:cBhvr>
                                      <p:tavLst>
                                        <p:tav tm="0">
                                          <p:val>
                                            <p:fltVal val="0"/>
                                          </p:val>
                                        </p:tav>
                                        <p:tav tm="100000">
                                          <p:val>
                                            <p:strVal val="#ppt_w"/>
                                          </p:val>
                                        </p:tav>
                                      </p:tavLst>
                                    </p:anim>
                                    <p:anim calcmode="lin" valueType="num">
                                      <p:cBhvr>
                                        <p:cTn id="14" dur="500" fill="hold"/>
                                        <p:tgtEl>
                                          <p:spTgt spid="36"/>
                                        </p:tgtEl>
                                        <p:attrNameLst>
                                          <p:attrName>ppt_h</p:attrName>
                                        </p:attrNameLst>
                                      </p:cBhvr>
                                      <p:tavLst>
                                        <p:tav tm="0">
                                          <p:val>
                                            <p:fltVal val="0"/>
                                          </p:val>
                                        </p:tav>
                                        <p:tav tm="100000">
                                          <p:val>
                                            <p:strVal val="#ppt_h"/>
                                          </p:val>
                                        </p:tav>
                                      </p:tavLst>
                                    </p:anim>
                                    <p:animEffect transition="in" filter="fade">
                                      <p:cBhvr>
                                        <p:cTn id="15" dur="500"/>
                                        <p:tgtEl>
                                          <p:spTgt spid="36"/>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p:cTn id="19" dur="500" fill="hold"/>
                                        <p:tgtEl>
                                          <p:spTgt spid="32"/>
                                        </p:tgtEl>
                                        <p:attrNameLst>
                                          <p:attrName>ppt_w</p:attrName>
                                        </p:attrNameLst>
                                      </p:cBhvr>
                                      <p:tavLst>
                                        <p:tav tm="0">
                                          <p:val>
                                            <p:fltVal val="0"/>
                                          </p:val>
                                        </p:tav>
                                        <p:tav tm="100000">
                                          <p:val>
                                            <p:strVal val="#ppt_w"/>
                                          </p:val>
                                        </p:tav>
                                      </p:tavLst>
                                    </p:anim>
                                    <p:anim calcmode="lin" valueType="num">
                                      <p:cBhvr>
                                        <p:cTn id="20" dur="500" fill="hold"/>
                                        <p:tgtEl>
                                          <p:spTgt spid="32"/>
                                        </p:tgtEl>
                                        <p:attrNameLst>
                                          <p:attrName>ppt_h</p:attrName>
                                        </p:attrNameLst>
                                      </p:cBhvr>
                                      <p:tavLst>
                                        <p:tav tm="0">
                                          <p:val>
                                            <p:fltVal val="0"/>
                                          </p:val>
                                        </p:tav>
                                        <p:tav tm="100000">
                                          <p:val>
                                            <p:strVal val="#ppt_h"/>
                                          </p:val>
                                        </p:tav>
                                      </p:tavLst>
                                    </p:anim>
                                    <p:animEffect transition="in" filter="fade">
                                      <p:cBhvr>
                                        <p:cTn id="21" dur="500"/>
                                        <p:tgtEl>
                                          <p:spTgt spid="32"/>
                                        </p:tgtEl>
                                      </p:cBhvr>
                                    </p:animEffect>
                                  </p:childTnLst>
                                </p:cTn>
                              </p:par>
                              <p:par>
                                <p:cTn id="22" presetID="2" presetClass="entr" presetSubtype="4" accel="50000" decel="50000" fill="hold"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childTnLst>
                          </p:cTn>
                        </p:par>
                        <p:par>
                          <p:cTn id="26" fill="hold">
                            <p:stCondLst>
                              <p:cond delay="1500"/>
                            </p:stCondLst>
                            <p:childTnLst>
                              <p:par>
                                <p:cTn id="27" presetID="53" presetClass="entr" presetSubtype="16"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 calcmode="lin" valueType="num">
                                      <p:cBhvr>
                                        <p:cTn id="29" dur="500" fill="hold"/>
                                        <p:tgtEl>
                                          <p:spTgt spid="20"/>
                                        </p:tgtEl>
                                        <p:attrNameLst>
                                          <p:attrName>ppt_w</p:attrName>
                                        </p:attrNameLst>
                                      </p:cBhvr>
                                      <p:tavLst>
                                        <p:tav tm="0">
                                          <p:val>
                                            <p:fltVal val="0"/>
                                          </p:val>
                                        </p:tav>
                                        <p:tav tm="100000">
                                          <p:val>
                                            <p:strVal val="#ppt_w"/>
                                          </p:val>
                                        </p:tav>
                                      </p:tavLst>
                                    </p:anim>
                                    <p:anim calcmode="lin" valueType="num">
                                      <p:cBhvr>
                                        <p:cTn id="30" dur="500" fill="hold"/>
                                        <p:tgtEl>
                                          <p:spTgt spid="20"/>
                                        </p:tgtEl>
                                        <p:attrNameLst>
                                          <p:attrName>ppt_h</p:attrName>
                                        </p:attrNameLst>
                                      </p:cBhvr>
                                      <p:tavLst>
                                        <p:tav tm="0">
                                          <p:val>
                                            <p:fltVal val="0"/>
                                          </p:val>
                                        </p:tav>
                                        <p:tav tm="100000">
                                          <p:val>
                                            <p:strVal val="#ppt_h"/>
                                          </p:val>
                                        </p:tav>
                                      </p:tavLst>
                                    </p:anim>
                                    <p:animEffect transition="in" filter="fade">
                                      <p:cBhvr>
                                        <p:cTn id="31" dur="500"/>
                                        <p:tgtEl>
                                          <p:spTgt spid="20"/>
                                        </p:tgtEl>
                                      </p:cBhvr>
                                    </p:animEffect>
                                  </p:childTnLst>
                                </p:cTn>
                              </p:par>
                            </p:childTnLst>
                          </p:cTn>
                        </p:par>
                        <p:par>
                          <p:cTn id="32" fill="hold">
                            <p:stCondLst>
                              <p:cond delay="2000"/>
                            </p:stCondLst>
                            <p:childTnLst>
                              <p:par>
                                <p:cTn id="33" presetID="53" presetClass="entr" presetSubtype="16" fill="hold" nodeType="after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500" fill="hold"/>
                                        <p:tgtEl>
                                          <p:spTgt spid="39"/>
                                        </p:tgtEl>
                                        <p:attrNameLst>
                                          <p:attrName>ppt_w</p:attrName>
                                        </p:attrNameLst>
                                      </p:cBhvr>
                                      <p:tavLst>
                                        <p:tav tm="0">
                                          <p:val>
                                            <p:fltVal val="0"/>
                                          </p:val>
                                        </p:tav>
                                        <p:tav tm="100000">
                                          <p:val>
                                            <p:strVal val="#ppt_w"/>
                                          </p:val>
                                        </p:tav>
                                      </p:tavLst>
                                    </p:anim>
                                    <p:anim calcmode="lin" valueType="num">
                                      <p:cBhvr>
                                        <p:cTn id="36" dur="500" fill="hold"/>
                                        <p:tgtEl>
                                          <p:spTgt spid="39"/>
                                        </p:tgtEl>
                                        <p:attrNameLst>
                                          <p:attrName>ppt_h</p:attrName>
                                        </p:attrNameLst>
                                      </p:cBhvr>
                                      <p:tavLst>
                                        <p:tav tm="0">
                                          <p:val>
                                            <p:fltVal val="0"/>
                                          </p:val>
                                        </p:tav>
                                        <p:tav tm="100000">
                                          <p:val>
                                            <p:strVal val="#ppt_h"/>
                                          </p:val>
                                        </p:tav>
                                      </p:tavLst>
                                    </p:anim>
                                    <p:animEffect transition="in" filter="fade">
                                      <p:cBhvr>
                                        <p:cTn id="37" dur="500"/>
                                        <p:tgtEl>
                                          <p:spTgt spid="39"/>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34"/>
                                        </p:tgtEl>
                                        <p:attrNameLst>
                                          <p:attrName>style.visibility</p:attrName>
                                        </p:attrNameLst>
                                      </p:cBhvr>
                                      <p:to>
                                        <p:strVal val="visible"/>
                                      </p:to>
                                    </p:set>
                                    <p:anim calcmode="lin" valueType="num">
                                      <p:cBhvr>
                                        <p:cTn id="41" dur="500" fill="hold"/>
                                        <p:tgtEl>
                                          <p:spTgt spid="34"/>
                                        </p:tgtEl>
                                        <p:attrNameLst>
                                          <p:attrName>ppt_w</p:attrName>
                                        </p:attrNameLst>
                                      </p:cBhvr>
                                      <p:tavLst>
                                        <p:tav tm="0">
                                          <p:val>
                                            <p:fltVal val="0"/>
                                          </p:val>
                                        </p:tav>
                                        <p:tav tm="100000">
                                          <p:val>
                                            <p:strVal val="#ppt_w"/>
                                          </p:val>
                                        </p:tav>
                                      </p:tavLst>
                                    </p:anim>
                                    <p:anim calcmode="lin" valueType="num">
                                      <p:cBhvr>
                                        <p:cTn id="42" dur="500" fill="hold"/>
                                        <p:tgtEl>
                                          <p:spTgt spid="34"/>
                                        </p:tgtEl>
                                        <p:attrNameLst>
                                          <p:attrName>ppt_h</p:attrName>
                                        </p:attrNameLst>
                                      </p:cBhvr>
                                      <p:tavLst>
                                        <p:tav tm="0">
                                          <p:val>
                                            <p:fltVal val="0"/>
                                          </p:val>
                                        </p:tav>
                                        <p:tav tm="100000">
                                          <p:val>
                                            <p:strVal val="#ppt_h"/>
                                          </p:val>
                                        </p:tav>
                                      </p:tavLst>
                                    </p:anim>
                                    <p:animEffect transition="in" filter="fade">
                                      <p:cBhvr>
                                        <p:cTn id="43" dur="500"/>
                                        <p:tgtEl>
                                          <p:spTgt spid="34"/>
                                        </p:tgtEl>
                                      </p:cBhvr>
                                    </p:animEffect>
                                  </p:childTnLst>
                                </p:cTn>
                              </p:par>
                              <p:par>
                                <p:cTn id="44" presetID="2" presetClass="entr" presetSubtype="4" accel="50000" decel="50000" fill="hold" nodeType="with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53" presetClass="entr" presetSubtype="16"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childTnLst>
                          </p:cTn>
                        </p:par>
                        <p:par>
                          <p:cTn id="54" fill="hold">
                            <p:stCondLst>
                              <p:cond delay="3500"/>
                            </p:stCondLst>
                            <p:childTnLst>
                              <p:par>
                                <p:cTn id="55" presetID="53" presetClass="entr" presetSubtype="16" fill="hold" nodeType="after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p:cTn id="57" dur="500" fill="hold"/>
                                        <p:tgtEl>
                                          <p:spTgt spid="45"/>
                                        </p:tgtEl>
                                        <p:attrNameLst>
                                          <p:attrName>ppt_w</p:attrName>
                                        </p:attrNameLst>
                                      </p:cBhvr>
                                      <p:tavLst>
                                        <p:tav tm="0">
                                          <p:val>
                                            <p:fltVal val="0"/>
                                          </p:val>
                                        </p:tav>
                                        <p:tav tm="100000">
                                          <p:val>
                                            <p:strVal val="#ppt_w"/>
                                          </p:val>
                                        </p:tav>
                                      </p:tavLst>
                                    </p:anim>
                                    <p:anim calcmode="lin" valueType="num">
                                      <p:cBhvr>
                                        <p:cTn id="58" dur="500" fill="hold"/>
                                        <p:tgtEl>
                                          <p:spTgt spid="45"/>
                                        </p:tgtEl>
                                        <p:attrNameLst>
                                          <p:attrName>ppt_h</p:attrName>
                                        </p:attrNameLst>
                                      </p:cBhvr>
                                      <p:tavLst>
                                        <p:tav tm="0">
                                          <p:val>
                                            <p:fltVal val="0"/>
                                          </p:val>
                                        </p:tav>
                                        <p:tav tm="100000">
                                          <p:val>
                                            <p:strVal val="#ppt_h"/>
                                          </p:val>
                                        </p:tav>
                                      </p:tavLst>
                                    </p:anim>
                                    <p:animEffect transition="in" filter="fade">
                                      <p:cBhvr>
                                        <p:cTn id="59" dur="500"/>
                                        <p:tgtEl>
                                          <p:spTgt spid="45"/>
                                        </p:tgtEl>
                                      </p:cBhvr>
                                    </p:animEffect>
                                  </p:childTnLst>
                                </p:cTn>
                              </p:par>
                            </p:childTnLst>
                          </p:cTn>
                        </p:par>
                        <p:par>
                          <p:cTn id="60" fill="hold">
                            <p:stCondLst>
                              <p:cond delay="4000"/>
                            </p:stCondLst>
                            <p:childTnLst>
                              <p:par>
                                <p:cTn id="61" presetID="53" presetClass="entr" presetSubtype="16"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fltVal val="0"/>
                                          </p:val>
                                        </p:tav>
                                        <p:tav tm="100000">
                                          <p:val>
                                            <p:strVal val="#ppt_w"/>
                                          </p:val>
                                        </p:tav>
                                      </p:tavLst>
                                    </p:anim>
                                    <p:anim calcmode="lin" valueType="num">
                                      <p:cBhvr>
                                        <p:cTn id="64" dur="500" fill="hold"/>
                                        <p:tgtEl>
                                          <p:spTgt spid="33"/>
                                        </p:tgtEl>
                                        <p:attrNameLst>
                                          <p:attrName>ppt_h</p:attrName>
                                        </p:attrNameLst>
                                      </p:cBhvr>
                                      <p:tavLst>
                                        <p:tav tm="0">
                                          <p:val>
                                            <p:fltVal val="0"/>
                                          </p:val>
                                        </p:tav>
                                        <p:tav tm="100000">
                                          <p:val>
                                            <p:strVal val="#ppt_h"/>
                                          </p:val>
                                        </p:tav>
                                      </p:tavLst>
                                    </p:anim>
                                    <p:animEffect transition="in" filter="fade">
                                      <p:cBhvr>
                                        <p:cTn id="65" dur="500"/>
                                        <p:tgtEl>
                                          <p:spTgt spid="33"/>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25"/>
                                        </p:tgtEl>
                                        <p:attrNameLst>
                                          <p:attrName>style.visibility</p:attrName>
                                        </p:attrNameLst>
                                      </p:cBhvr>
                                      <p:to>
                                        <p:strVal val="visible"/>
                                      </p:to>
                                    </p:set>
                                    <p:anim calcmode="lin" valueType="num">
                                      <p:cBhvr additive="base">
                                        <p:cTn id="68" dur="500" fill="hold"/>
                                        <p:tgtEl>
                                          <p:spTgt spid="25"/>
                                        </p:tgtEl>
                                        <p:attrNameLst>
                                          <p:attrName>ppt_x</p:attrName>
                                        </p:attrNameLst>
                                      </p:cBhvr>
                                      <p:tavLst>
                                        <p:tav tm="0">
                                          <p:val>
                                            <p:strVal val="#ppt_x"/>
                                          </p:val>
                                        </p:tav>
                                        <p:tav tm="100000">
                                          <p:val>
                                            <p:strVal val="#ppt_x"/>
                                          </p:val>
                                        </p:tav>
                                      </p:tavLst>
                                    </p:anim>
                                    <p:anim calcmode="lin" valueType="num">
                                      <p:cBhvr additive="base">
                                        <p:cTn id="69" dur="500" fill="hold"/>
                                        <p:tgtEl>
                                          <p:spTgt spid="25"/>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grpId="0" nodeType="afterEffect">
                                  <p:stCondLst>
                                    <p:cond delay="0"/>
                                  </p:stCondLst>
                                  <p:childTnLst>
                                    <p:set>
                                      <p:cBhvr>
                                        <p:cTn id="72" dur="1" fill="hold">
                                          <p:stCondLst>
                                            <p:cond delay="0"/>
                                          </p:stCondLst>
                                        </p:cTn>
                                        <p:tgtEl>
                                          <p:spTgt spid="28"/>
                                        </p:tgtEl>
                                        <p:attrNameLst>
                                          <p:attrName>style.visibility</p:attrName>
                                        </p:attrNameLst>
                                      </p:cBhvr>
                                      <p:to>
                                        <p:strVal val="visible"/>
                                      </p:to>
                                    </p:set>
                                    <p:anim calcmode="lin" valueType="num">
                                      <p:cBhvr>
                                        <p:cTn id="73" dur="500" fill="hold"/>
                                        <p:tgtEl>
                                          <p:spTgt spid="28"/>
                                        </p:tgtEl>
                                        <p:attrNameLst>
                                          <p:attrName>ppt_w</p:attrName>
                                        </p:attrNameLst>
                                      </p:cBhvr>
                                      <p:tavLst>
                                        <p:tav tm="0">
                                          <p:val>
                                            <p:fltVal val="0"/>
                                          </p:val>
                                        </p:tav>
                                        <p:tav tm="100000">
                                          <p:val>
                                            <p:strVal val="#ppt_w"/>
                                          </p:val>
                                        </p:tav>
                                      </p:tavLst>
                                    </p:anim>
                                    <p:anim calcmode="lin" valueType="num">
                                      <p:cBhvr>
                                        <p:cTn id="74" dur="500" fill="hold"/>
                                        <p:tgtEl>
                                          <p:spTgt spid="28"/>
                                        </p:tgtEl>
                                        <p:attrNameLst>
                                          <p:attrName>ppt_h</p:attrName>
                                        </p:attrNameLst>
                                      </p:cBhvr>
                                      <p:tavLst>
                                        <p:tav tm="0">
                                          <p:val>
                                            <p:fltVal val="0"/>
                                          </p:val>
                                        </p:tav>
                                        <p:tav tm="100000">
                                          <p:val>
                                            <p:strVal val="#ppt_h"/>
                                          </p:val>
                                        </p:tav>
                                      </p:tavLst>
                                    </p:anim>
                                    <p:animEffect transition="in" filter="fade">
                                      <p:cBhvr>
                                        <p:cTn id="75" dur="500"/>
                                        <p:tgtEl>
                                          <p:spTgt spid="28"/>
                                        </p:tgtEl>
                                      </p:cBhvr>
                                    </p:animEffect>
                                  </p:childTnLst>
                                </p:cTn>
                              </p:par>
                            </p:childTnLst>
                          </p:cTn>
                        </p:par>
                        <p:par>
                          <p:cTn id="76" fill="hold">
                            <p:stCondLst>
                              <p:cond delay="5000"/>
                            </p:stCondLst>
                            <p:childTnLst>
                              <p:par>
                                <p:cTn id="77" presetID="53" presetClass="entr" presetSubtype="16" fill="hold"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p:cTn id="79" dur="500" fill="hold"/>
                                        <p:tgtEl>
                                          <p:spTgt spid="42"/>
                                        </p:tgtEl>
                                        <p:attrNameLst>
                                          <p:attrName>ppt_w</p:attrName>
                                        </p:attrNameLst>
                                      </p:cBhvr>
                                      <p:tavLst>
                                        <p:tav tm="0">
                                          <p:val>
                                            <p:fltVal val="0"/>
                                          </p:val>
                                        </p:tav>
                                        <p:tav tm="100000">
                                          <p:val>
                                            <p:strVal val="#ppt_w"/>
                                          </p:val>
                                        </p:tav>
                                      </p:tavLst>
                                    </p:anim>
                                    <p:anim calcmode="lin" valueType="num">
                                      <p:cBhvr>
                                        <p:cTn id="80" dur="500" fill="hold"/>
                                        <p:tgtEl>
                                          <p:spTgt spid="42"/>
                                        </p:tgtEl>
                                        <p:attrNameLst>
                                          <p:attrName>ppt_h</p:attrName>
                                        </p:attrNameLst>
                                      </p:cBhvr>
                                      <p:tavLst>
                                        <p:tav tm="0">
                                          <p:val>
                                            <p:fltVal val="0"/>
                                          </p:val>
                                        </p:tav>
                                        <p:tav tm="100000">
                                          <p:val>
                                            <p:strVal val="#ppt_h"/>
                                          </p:val>
                                        </p:tav>
                                      </p:tavLst>
                                    </p:anim>
                                    <p:animEffect transition="in" filter="fade">
                                      <p:cBhvr>
                                        <p:cTn id="81" dur="500"/>
                                        <p:tgtEl>
                                          <p:spTgt spid="42"/>
                                        </p:tgtEl>
                                      </p:cBhvr>
                                    </p:animEffect>
                                  </p:childTnLst>
                                </p:cTn>
                              </p:par>
                            </p:childTnLst>
                          </p:cTn>
                        </p:par>
                        <p:par>
                          <p:cTn id="82" fill="hold">
                            <p:stCondLst>
                              <p:cond delay="5500"/>
                            </p:stCondLst>
                            <p:childTnLst>
                              <p:par>
                                <p:cTn id="83" presetID="53" presetClass="entr" presetSubtype="16" fill="hold" grpId="0" nodeType="after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2" presetClass="entr" presetSubtype="4" accel="50000" decel="50000" fill="hold" nodeType="withEffect">
                                  <p:stCondLst>
                                    <p:cond delay="0"/>
                                  </p:stCondLst>
                                  <p:childTnLst>
                                    <p:set>
                                      <p:cBhvr>
                                        <p:cTn id="89" dur="1" fill="hold">
                                          <p:stCondLst>
                                            <p:cond delay="0"/>
                                          </p:stCondLst>
                                        </p:cTn>
                                        <p:tgtEl>
                                          <p:spTgt spid="29"/>
                                        </p:tgtEl>
                                        <p:attrNameLst>
                                          <p:attrName>style.visibility</p:attrName>
                                        </p:attrNameLst>
                                      </p:cBhvr>
                                      <p:to>
                                        <p:strVal val="visible"/>
                                      </p:to>
                                    </p:set>
                                    <p:anim calcmode="lin" valueType="num">
                                      <p:cBhvr additive="base">
                                        <p:cTn id="90" dur="500" fill="hold"/>
                                        <p:tgtEl>
                                          <p:spTgt spid="29"/>
                                        </p:tgtEl>
                                        <p:attrNameLst>
                                          <p:attrName>ppt_x</p:attrName>
                                        </p:attrNameLst>
                                      </p:cBhvr>
                                      <p:tavLst>
                                        <p:tav tm="0">
                                          <p:val>
                                            <p:strVal val="#ppt_x"/>
                                          </p:val>
                                        </p:tav>
                                        <p:tav tm="100000">
                                          <p:val>
                                            <p:strVal val="#ppt_x"/>
                                          </p:val>
                                        </p:tav>
                                      </p:tavLst>
                                    </p:anim>
                                    <p:anim calcmode="lin" valueType="num">
                                      <p:cBhvr additive="base">
                                        <p:cTn id="91"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0" grpId="0" animBg="1"/>
      <p:bldP spid="24" grpId="0" animBg="1"/>
      <p:bldP spid="28" grpId="0" animBg="1"/>
      <p:bldP spid="32" grpId="0" animBg="1"/>
      <p:bldP spid="33" grpId="0" animBg="1"/>
      <p:bldP spid="34" grpId="0" animBg="1"/>
      <p:bldP spid="3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6"/>
          <p:cNvSpPr/>
          <p:nvPr/>
        </p:nvSpPr>
        <p:spPr bwMode="auto">
          <a:xfrm>
            <a:off x="2603523" y="1651040"/>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gradFill>
            <a:gsLst>
              <a:gs pos="0">
                <a:srgbClr val="2FC542"/>
              </a:gs>
              <a:gs pos="100000">
                <a:srgbClr val="0B9522"/>
              </a:gs>
            </a:gsLst>
            <a:lin ang="3600000" scaled="0"/>
          </a:gradFill>
          <a:ln>
            <a:noFill/>
          </a:ln>
        </p:spPr>
        <p:txBody>
          <a:bodyPr vert="horz" wrap="square" lIns="91440" tIns="45720" rIns="91440" bIns="45720" numCol="1" anchor="t" anchorCtr="0" compatLnSpc="1"/>
          <a:lstStyle/>
          <a:p>
            <a:endParaRPr lang="zh-CN" altLang="en-US"/>
          </a:p>
        </p:txBody>
      </p:sp>
      <p:sp>
        <p:nvSpPr>
          <p:cNvPr id="16" name="Freeform 7"/>
          <p:cNvSpPr/>
          <p:nvPr/>
        </p:nvSpPr>
        <p:spPr bwMode="auto">
          <a:xfrm>
            <a:off x="2603523" y="3371338"/>
            <a:ext cx="1584176" cy="1455946"/>
          </a:xfrm>
          <a:custGeom>
            <a:avLst/>
            <a:gdLst>
              <a:gd name="T0" fmla="*/ 593 w 593"/>
              <a:gd name="T1" fmla="*/ 248 h 545"/>
              <a:gd name="T2" fmla="*/ 295 w 593"/>
              <a:gd name="T3" fmla="*/ 545 h 545"/>
              <a:gd name="T4" fmla="*/ 0 w 593"/>
              <a:gd name="T5" fmla="*/ 248 h 545"/>
              <a:gd name="T6" fmla="*/ 0 w 593"/>
              <a:gd name="T7" fmla="*/ 0 h 545"/>
              <a:gd name="T8" fmla="*/ 295 w 593"/>
              <a:gd name="T9" fmla="*/ 297 h 545"/>
              <a:gd name="T10" fmla="*/ 593 w 593"/>
              <a:gd name="T11" fmla="*/ 0 h 545"/>
              <a:gd name="T12" fmla="*/ 593 w 593"/>
              <a:gd name="T13" fmla="*/ 248 h 545"/>
            </a:gdLst>
            <a:ahLst/>
            <a:cxnLst>
              <a:cxn ang="0">
                <a:pos x="T0" y="T1"/>
              </a:cxn>
              <a:cxn ang="0">
                <a:pos x="T2" y="T3"/>
              </a:cxn>
              <a:cxn ang="0">
                <a:pos x="T4" y="T5"/>
              </a:cxn>
              <a:cxn ang="0">
                <a:pos x="T6" y="T7"/>
              </a:cxn>
              <a:cxn ang="0">
                <a:pos x="T8" y="T9"/>
              </a:cxn>
              <a:cxn ang="0">
                <a:pos x="T10" y="T11"/>
              </a:cxn>
              <a:cxn ang="0">
                <a:pos x="T12" y="T13"/>
              </a:cxn>
            </a:cxnLst>
            <a:rect l="0" t="0" r="r" b="b"/>
            <a:pathLst>
              <a:path w="593" h="545">
                <a:moveTo>
                  <a:pt x="593" y="248"/>
                </a:moveTo>
                <a:lnTo>
                  <a:pt x="295" y="545"/>
                </a:lnTo>
                <a:lnTo>
                  <a:pt x="0" y="248"/>
                </a:lnTo>
                <a:lnTo>
                  <a:pt x="0" y="0"/>
                </a:lnTo>
                <a:lnTo>
                  <a:pt x="295" y="297"/>
                </a:lnTo>
                <a:lnTo>
                  <a:pt x="593" y="0"/>
                </a:lnTo>
                <a:lnTo>
                  <a:pt x="593" y="248"/>
                </a:lnTo>
                <a:close/>
              </a:path>
            </a:pathLst>
          </a:custGeom>
          <a:solidFill>
            <a:srgbClr val="FEEA00"/>
          </a:solidFill>
          <a:ln>
            <a:noFill/>
          </a:ln>
        </p:spPr>
        <p:txBody>
          <a:bodyPr vert="horz" wrap="square" lIns="91440" tIns="45720" rIns="91440" bIns="45720" numCol="1" anchor="t" anchorCtr="0" compatLnSpc="1"/>
          <a:lstStyle/>
          <a:p>
            <a:endParaRPr lang="zh-CN" altLang="en-US"/>
          </a:p>
        </p:txBody>
      </p:sp>
      <p:sp>
        <p:nvSpPr>
          <p:cNvPr id="17" name="Freeform 8"/>
          <p:cNvSpPr/>
          <p:nvPr/>
        </p:nvSpPr>
        <p:spPr bwMode="auto">
          <a:xfrm>
            <a:off x="2603523" y="5088967"/>
            <a:ext cx="1584176" cy="1458617"/>
          </a:xfrm>
          <a:custGeom>
            <a:avLst/>
            <a:gdLst>
              <a:gd name="T0" fmla="*/ 593 w 593"/>
              <a:gd name="T1" fmla="*/ 248 h 546"/>
              <a:gd name="T2" fmla="*/ 295 w 593"/>
              <a:gd name="T3" fmla="*/ 546 h 546"/>
              <a:gd name="T4" fmla="*/ 0 w 593"/>
              <a:gd name="T5" fmla="*/ 248 h 546"/>
              <a:gd name="T6" fmla="*/ 0 w 593"/>
              <a:gd name="T7" fmla="*/ 0 h 546"/>
              <a:gd name="T8" fmla="*/ 295 w 593"/>
              <a:gd name="T9" fmla="*/ 298 h 546"/>
              <a:gd name="T10" fmla="*/ 593 w 593"/>
              <a:gd name="T11" fmla="*/ 0 h 546"/>
              <a:gd name="T12" fmla="*/ 593 w 593"/>
              <a:gd name="T13" fmla="*/ 248 h 546"/>
            </a:gdLst>
            <a:ahLst/>
            <a:cxnLst>
              <a:cxn ang="0">
                <a:pos x="T0" y="T1"/>
              </a:cxn>
              <a:cxn ang="0">
                <a:pos x="T2" y="T3"/>
              </a:cxn>
              <a:cxn ang="0">
                <a:pos x="T4" y="T5"/>
              </a:cxn>
              <a:cxn ang="0">
                <a:pos x="T6" y="T7"/>
              </a:cxn>
              <a:cxn ang="0">
                <a:pos x="T8" y="T9"/>
              </a:cxn>
              <a:cxn ang="0">
                <a:pos x="T10" y="T11"/>
              </a:cxn>
              <a:cxn ang="0">
                <a:pos x="T12" y="T13"/>
              </a:cxn>
            </a:cxnLst>
            <a:rect l="0" t="0" r="r" b="b"/>
            <a:pathLst>
              <a:path w="593" h="546">
                <a:moveTo>
                  <a:pt x="593" y="248"/>
                </a:moveTo>
                <a:lnTo>
                  <a:pt x="295" y="546"/>
                </a:lnTo>
                <a:lnTo>
                  <a:pt x="0" y="248"/>
                </a:lnTo>
                <a:lnTo>
                  <a:pt x="0" y="0"/>
                </a:lnTo>
                <a:lnTo>
                  <a:pt x="295" y="298"/>
                </a:lnTo>
                <a:lnTo>
                  <a:pt x="593" y="0"/>
                </a:lnTo>
                <a:lnTo>
                  <a:pt x="593" y="248"/>
                </a:lnTo>
                <a:close/>
              </a:path>
            </a:pathLst>
          </a:custGeom>
          <a:gradFill>
            <a:gsLst>
              <a:gs pos="0">
                <a:srgbClr val="2FC542"/>
              </a:gs>
              <a:gs pos="100000">
                <a:srgbClr val="0B9522"/>
              </a:gs>
            </a:gsLst>
            <a:lin ang="3600000" scaled="0"/>
          </a:gradFill>
          <a:ln>
            <a:noFill/>
          </a:ln>
        </p:spPr>
        <p:txBody>
          <a:bodyPr vert="horz" wrap="square" lIns="91440" tIns="45720" rIns="91440" bIns="45720" numCol="1" anchor="t" anchorCtr="0" compatLnSpc="1"/>
          <a:lstStyle/>
          <a:p>
            <a:endParaRPr lang="zh-CN" altLang="en-US"/>
          </a:p>
        </p:txBody>
      </p:sp>
      <p:sp>
        <p:nvSpPr>
          <p:cNvPr id="18" name="Freeform 13"/>
          <p:cNvSpPr/>
          <p:nvPr/>
        </p:nvSpPr>
        <p:spPr bwMode="auto">
          <a:xfrm>
            <a:off x="3052520" y="3379081"/>
            <a:ext cx="686185" cy="432198"/>
          </a:xfrm>
          <a:custGeom>
            <a:avLst/>
            <a:gdLst/>
            <a:ahLst/>
            <a:cxnLst/>
            <a:rect l="l" t="t" r="r" b="b"/>
            <a:pathLst>
              <a:path w="686185" h="432198">
                <a:moveTo>
                  <a:pt x="101600" y="338535"/>
                </a:moveTo>
                <a:lnTo>
                  <a:pt x="101600" y="432198"/>
                </a:lnTo>
                <a:lnTo>
                  <a:pt x="30163" y="432198"/>
                </a:lnTo>
                <a:lnTo>
                  <a:pt x="30163" y="402036"/>
                </a:lnTo>
                <a:close/>
                <a:moveTo>
                  <a:pt x="206375" y="236935"/>
                </a:moveTo>
                <a:lnTo>
                  <a:pt x="206375" y="432198"/>
                </a:lnTo>
                <a:lnTo>
                  <a:pt x="134938" y="432198"/>
                </a:lnTo>
                <a:lnTo>
                  <a:pt x="134938" y="305198"/>
                </a:lnTo>
                <a:close/>
                <a:moveTo>
                  <a:pt x="520700" y="187723"/>
                </a:moveTo>
                <a:lnTo>
                  <a:pt x="520700" y="432198"/>
                </a:lnTo>
                <a:lnTo>
                  <a:pt x="446088" y="432198"/>
                </a:lnTo>
                <a:lnTo>
                  <a:pt x="446088" y="255986"/>
                </a:lnTo>
                <a:close/>
                <a:moveTo>
                  <a:pt x="341313" y="176610"/>
                </a:moveTo>
                <a:lnTo>
                  <a:pt x="363538" y="198835"/>
                </a:lnTo>
                <a:lnTo>
                  <a:pt x="415925" y="255985"/>
                </a:lnTo>
                <a:lnTo>
                  <a:pt x="415925" y="432198"/>
                </a:lnTo>
                <a:lnTo>
                  <a:pt x="363538" y="432198"/>
                </a:lnTo>
                <a:lnTo>
                  <a:pt x="341313" y="432198"/>
                </a:lnTo>
                <a:close/>
                <a:moveTo>
                  <a:pt x="311150" y="140098"/>
                </a:moveTo>
                <a:lnTo>
                  <a:pt x="311150" y="143273"/>
                </a:lnTo>
                <a:lnTo>
                  <a:pt x="311150" y="432198"/>
                </a:lnTo>
                <a:lnTo>
                  <a:pt x="239713" y="432198"/>
                </a:lnTo>
                <a:lnTo>
                  <a:pt x="239713" y="206773"/>
                </a:lnTo>
                <a:close/>
                <a:moveTo>
                  <a:pt x="625475" y="90885"/>
                </a:moveTo>
                <a:lnTo>
                  <a:pt x="625475" y="432198"/>
                </a:lnTo>
                <a:lnTo>
                  <a:pt x="550863" y="432198"/>
                </a:lnTo>
                <a:lnTo>
                  <a:pt x="550863" y="157560"/>
                </a:lnTo>
                <a:close/>
                <a:moveTo>
                  <a:pt x="666509" y="976"/>
                </a:moveTo>
                <a:cubicBezTo>
                  <a:pt x="681486" y="-2777"/>
                  <a:pt x="688975" y="4730"/>
                  <a:pt x="685231" y="15991"/>
                </a:cubicBezTo>
                <a:cubicBezTo>
                  <a:pt x="681486" y="31005"/>
                  <a:pt x="677742" y="49774"/>
                  <a:pt x="673998" y="61034"/>
                </a:cubicBezTo>
                <a:lnTo>
                  <a:pt x="670253" y="64788"/>
                </a:lnTo>
                <a:cubicBezTo>
                  <a:pt x="666509" y="76049"/>
                  <a:pt x="659020" y="79803"/>
                  <a:pt x="651531" y="68542"/>
                </a:cubicBezTo>
                <a:cubicBezTo>
                  <a:pt x="644042" y="64788"/>
                  <a:pt x="640298" y="61034"/>
                  <a:pt x="640298" y="57281"/>
                </a:cubicBezTo>
                <a:cubicBezTo>
                  <a:pt x="640287" y="57291"/>
                  <a:pt x="638821" y="58656"/>
                  <a:pt x="430610" y="252470"/>
                </a:cubicBezTo>
                <a:cubicBezTo>
                  <a:pt x="430599" y="252458"/>
                  <a:pt x="429766" y="251578"/>
                  <a:pt x="363210" y="181151"/>
                </a:cubicBezTo>
                <a:cubicBezTo>
                  <a:pt x="363202" y="181142"/>
                  <a:pt x="362552" y="180444"/>
                  <a:pt x="310787" y="124846"/>
                </a:cubicBezTo>
                <a:cubicBezTo>
                  <a:pt x="310773" y="124860"/>
                  <a:pt x="308720" y="126761"/>
                  <a:pt x="14977" y="398861"/>
                </a:cubicBezTo>
                <a:cubicBezTo>
                  <a:pt x="14973" y="398858"/>
                  <a:pt x="14886" y="398792"/>
                  <a:pt x="13105" y="397454"/>
                </a:cubicBezTo>
                <a:lnTo>
                  <a:pt x="0" y="387600"/>
                </a:lnTo>
                <a:cubicBezTo>
                  <a:pt x="15" y="387586"/>
                  <a:pt x="2181" y="385572"/>
                  <a:pt x="310787" y="98571"/>
                </a:cubicBezTo>
                <a:cubicBezTo>
                  <a:pt x="310796" y="98580"/>
                  <a:pt x="311449" y="99281"/>
                  <a:pt x="363210" y="154875"/>
                </a:cubicBezTo>
                <a:cubicBezTo>
                  <a:pt x="363221" y="154887"/>
                  <a:pt x="364066" y="155781"/>
                  <a:pt x="430610" y="226194"/>
                </a:cubicBezTo>
                <a:cubicBezTo>
                  <a:pt x="430620" y="226185"/>
                  <a:pt x="432012" y="224897"/>
                  <a:pt x="625320" y="46020"/>
                </a:cubicBezTo>
                <a:cubicBezTo>
                  <a:pt x="621576" y="42266"/>
                  <a:pt x="621576" y="38513"/>
                  <a:pt x="617831" y="34759"/>
                </a:cubicBezTo>
                <a:lnTo>
                  <a:pt x="614087" y="31005"/>
                </a:lnTo>
                <a:cubicBezTo>
                  <a:pt x="606598" y="23498"/>
                  <a:pt x="610342" y="15991"/>
                  <a:pt x="621576" y="12237"/>
                </a:cubicBezTo>
                <a:cubicBezTo>
                  <a:pt x="636553" y="8484"/>
                  <a:pt x="655275" y="4730"/>
                  <a:pt x="666509" y="976"/>
                </a:cubicBezTo>
                <a:close/>
              </a:path>
            </a:pathLst>
          </a:custGeom>
          <a:solidFill>
            <a:srgbClr val="FEEA00"/>
          </a:solidFill>
          <a:ln>
            <a:noFill/>
          </a:ln>
        </p:spPr>
        <p:txBody>
          <a:bodyPr vert="horz" wrap="square" lIns="91440" tIns="45720" rIns="91440" bIns="45720" numCol="1" anchor="t" anchorCtr="0" compatLnSpc="1"/>
          <a:lstStyle/>
          <a:p>
            <a:endParaRPr lang="zh-CN" altLang="en-US"/>
          </a:p>
        </p:txBody>
      </p:sp>
      <p:sp>
        <p:nvSpPr>
          <p:cNvPr id="19" name="Freeform 20"/>
          <p:cNvSpPr/>
          <p:nvPr/>
        </p:nvSpPr>
        <p:spPr bwMode="auto">
          <a:xfrm>
            <a:off x="3184514" y="1651039"/>
            <a:ext cx="422194" cy="495300"/>
          </a:xfrm>
          <a:custGeom>
            <a:avLst/>
            <a:gdLst/>
            <a:ahLst/>
            <a:cxnLst/>
            <a:rect l="l" t="t" r="r" b="b"/>
            <a:pathLst>
              <a:path w="422194" h="495300">
                <a:moveTo>
                  <a:pt x="221309" y="211137"/>
                </a:moveTo>
                <a:cubicBezTo>
                  <a:pt x="228811" y="211137"/>
                  <a:pt x="236313" y="218615"/>
                  <a:pt x="236313" y="226093"/>
                </a:cubicBezTo>
                <a:cubicBezTo>
                  <a:pt x="236313" y="229832"/>
                  <a:pt x="236313" y="233571"/>
                  <a:pt x="232562" y="237310"/>
                </a:cubicBezTo>
                <a:cubicBezTo>
                  <a:pt x="232562" y="237310"/>
                  <a:pt x="232562" y="237310"/>
                  <a:pt x="243815" y="349480"/>
                </a:cubicBezTo>
                <a:cubicBezTo>
                  <a:pt x="243815" y="349480"/>
                  <a:pt x="243815" y="349480"/>
                  <a:pt x="221309" y="409304"/>
                </a:cubicBezTo>
                <a:cubicBezTo>
                  <a:pt x="221309" y="409304"/>
                  <a:pt x="221309" y="409304"/>
                  <a:pt x="262570" y="304612"/>
                </a:cubicBezTo>
                <a:cubicBezTo>
                  <a:pt x="262570" y="304612"/>
                  <a:pt x="262570" y="304612"/>
                  <a:pt x="300080" y="214876"/>
                </a:cubicBezTo>
                <a:cubicBezTo>
                  <a:pt x="300080" y="214876"/>
                  <a:pt x="300080" y="214876"/>
                  <a:pt x="333838" y="214876"/>
                </a:cubicBezTo>
                <a:cubicBezTo>
                  <a:pt x="352593" y="218615"/>
                  <a:pt x="390103" y="226093"/>
                  <a:pt x="408858" y="270961"/>
                </a:cubicBezTo>
                <a:cubicBezTo>
                  <a:pt x="423862" y="297134"/>
                  <a:pt x="423862" y="409304"/>
                  <a:pt x="420111" y="495300"/>
                </a:cubicBezTo>
                <a:cubicBezTo>
                  <a:pt x="420111" y="495300"/>
                  <a:pt x="420111" y="495300"/>
                  <a:pt x="352593" y="495300"/>
                </a:cubicBezTo>
                <a:cubicBezTo>
                  <a:pt x="352593" y="495300"/>
                  <a:pt x="352593" y="495300"/>
                  <a:pt x="348842" y="330785"/>
                </a:cubicBezTo>
                <a:cubicBezTo>
                  <a:pt x="348842" y="330785"/>
                  <a:pt x="348842" y="329850"/>
                  <a:pt x="347436" y="329383"/>
                </a:cubicBezTo>
                <a:lnTo>
                  <a:pt x="337589" y="330785"/>
                </a:lnTo>
                <a:lnTo>
                  <a:pt x="333838" y="327046"/>
                </a:lnTo>
                <a:cubicBezTo>
                  <a:pt x="333838" y="327046"/>
                  <a:pt x="333838" y="327046"/>
                  <a:pt x="337589" y="495300"/>
                </a:cubicBezTo>
                <a:cubicBezTo>
                  <a:pt x="337589" y="495300"/>
                  <a:pt x="337589" y="495300"/>
                  <a:pt x="213807" y="495300"/>
                </a:cubicBezTo>
                <a:cubicBezTo>
                  <a:pt x="213807" y="495300"/>
                  <a:pt x="213807" y="495300"/>
                  <a:pt x="86273" y="495300"/>
                </a:cubicBezTo>
                <a:cubicBezTo>
                  <a:pt x="86273" y="495300"/>
                  <a:pt x="86273" y="495300"/>
                  <a:pt x="86273" y="330785"/>
                </a:cubicBezTo>
                <a:cubicBezTo>
                  <a:pt x="75050" y="327056"/>
                  <a:pt x="75020" y="330765"/>
                  <a:pt x="75020" y="330785"/>
                </a:cubicBezTo>
                <a:cubicBezTo>
                  <a:pt x="75020" y="330785"/>
                  <a:pt x="75020" y="330785"/>
                  <a:pt x="71269" y="495300"/>
                </a:cubicBezTo>
                <a:cubicBezTo>
                  <a:pt x="71269" y="495300"/>
                  <a:pt x="71269" y="495300"/>
                  <a:pt x="0" y="495300"/>
                </a:cubicBezTo>
                <a:cubicBezTo>
                  <a:pt x="0" y="409304"/>
                  <a:pt x="0" y="297134"/>
                  <a:pt x="11253" y="270961"/>
                </a:cubicBezTo>
                <a:cubicBezTo>
                  <a:pt x="22506" y="233571"/>
                  <a:pt x="56265" y="218615"/>
                  <a:pt x="86273" y="214876"/>
                </a:cubicBezTo>
                <a:cubicBezTo>
                  <a:pt x="86273" y="214876"/>
                  <a:pt x="86273" y="214876"/>
                  <a:pt x="142538" y="214876"/>
                </a:cubicBezTo>
                <a:cubicBezTo>
                  <a:pt x="142538" y="214876"/>
                  <a:pt x="142538" y="214876"/>
                  <a:pt x="180048" y="300873"/>
                </a:cubicBezTo>
                <a:cubicBezTo>
                  <a:pt x="180048" y="300873"/>
                  <a:pt x="180048" y="300873"/>
                  <a:pt x="195052" y="345741"/>
                </a:cubicBezTo>
                <a:cubicBezTo>
                  <a:pt x="195052" y="345741"/>
                  <a:pt x="195052" y="345741"/>
                  <a:pt x="206305" y="237310"/>
                </a:cubicBezTo>
                <a:cubicBezTo>
                  <a:pt x="206305" y="233571"/>
                  <a:pt x="202554" y="229832"/>
                  <a:pt x="202554" y="226093"/>
                </a:cubicBezTo>
                <a:cubicBezTo>
                  <a:pt x="202554" y="222354"/>
                  <a:pt x="206305" y="214876"/>
                  <a:pt x="213807" y="214876"/>
                </a:cubicBezTo>
                <a:cubicBezTo>
                  <a:pt x="213807" y="211137"/>
                  <a:pt x="217558" y="211137"/>
                  <a:pt x="221309" y="211137"/>
                </a:cubicBezTo>
                <a:close/>
                <a:moveTo>
                  <a:pt x="213438" y="0"/>
                </a:moveTo>
                <a:lnTo>
                  <a:pt x="220954" y="0"/>
                </a:lnTo>
                <a:cubicBezTo>
                  <a:pt x="269810" y="0"/>
                  <a:pt x="311150" y="41474"/>
                  <a:pt x="311150" y="90488"/>
                </a:cubicBezTo>
                <a:cubicBezTo>
                  <a:pt x="311150" y="139502"/>
                  <a:pt x="269810" y="180975"/>
                  <a:pt x="220954" y="180975"/>
                </a:cubicBezTo>
                <a:cubicBezTo>
                  <a:pt x="217196" y="180975"/>
                  <a:pt x="213438" y="180975"/>
                  <a:pt x="213438" y="177205"/>
                </a:cubicBezTo>
                <a:cubicBezTo>
                  <a:pt x="164582" y="173435"/>
                  <a:pt x="127000" y="135731"/>
                  <a:pt x="127000" y="90488"/>
                </a:cubicBezTo>
                <a:cubicBezTo>
                  <a:pt x="127000" y="41474"/>
                  <a:pt x="164582" y="3771"/>
                  <a:pt x="213438" y="0"/>
                </a:cubicBezTo>
                <a:close/>
              </a:path>
            </a:pathLst>
          </a:custGeom>
          <a:gradFill>
            <a:gsLst>
              <a:gs pos="0">
                <a:srgbClr val="2FC542"/>
              </a:gs>
              <a:gs pos="100000">
                <a:srgbClr val="0B9522"/>
              </a:gs>
            </a:gsLst>
            <a:lin ang="3600000" scaled="0"/>
          </a:gradFill>
          <a:ln>
            <a:noFill/>
          </a:ln>
        </p:spPr>
        <p:txBody>
          <a:bodyPr vert="horz" wrap="square" lIns="91440" tIns="45720" rIns="91440" bIns="45720" numCol="1" anchor="t" anchorCtr="0" compatLnSpc="1"/>
          <a:lstStyle/>
          <a:p>
            <a:endParaRPr lang="zh-CN" altLang="en-US"/>
          </a:p>
        </p:txBody>
      </p:sp>
      <p:sp>
        <p:nvSpPr>
          <p:cNvPr id="20" name="Freeform 22"/>
          <p:cNvSpPr>
            <a:spLocks noEditPoints="1"/>
          </p:cNvSpPr>
          <p:nvPr/>
        </p:nvSpPr>
        <p:spPr bwMode="auto">
          <a:xfrm>
            <a:off x="3237348" y="5134673"/>
            <a:ext cx="316526" cy="548814"/>
          </a:xfrm>
          <a:custGeom>
            <a:avLst/>
            <a:gdLst>
              <a:gd name="T0" fmla="*/ 45 w 105"/>
              <a:gd name="T1" fmla="*/ 139 h 182"/>
              <a:gd name="T2" fmla="*/ 45 w 105"/>
              <a:gd name="T3" fmla="*/ 96 h 182"/>
              <a:gd name="T4" fmla="*/ 14 w 105"/>
              <a:gd name="T5" fmla="*/ 79 h 182"/>
              <a:gd name="T6" fmla="*/ 4 w 105"/>
              <a:gd name="T7" fmla="*/ 51 h 182"/>
              <a:gd name="T8" fmla="*/ 15 w 105"/>
              <a:gd name="T9" fmla="*/ 23 h 182"/>
              <a:gd name="T10" fmla="*/ 45 w 105"/>
              <a:gd name="T11" fmla="*/ 10 h 182"/>
              <a:gd name="T12" fmla="*/ 45 w 105"/>
              <a:gd name="T13" fmla="*/ 0 h 182"/>
              <a:gd name="T14" fmla="*/ 60 w 105"/>
              <a:gd name="T15" fmla="*/ 0 h 182"/>
              <a:gd name="T16" fmla="*/ 60 w 105"/>
              <a:gd name="T17" fmla="*/ 10 h 182"/>
              <a:gd name="T18" fmla="*/ 87 w 105"/>
              <a:gd name="T19" fmla="*/ 21 h 182"/>
              <a:gd name="T20" fmla="*/ 100 w 105"/>
              <a:gd name="T21" fmla="*/ 45 h 182"/>
              <a:gd name="T22" fmla="*/ 73 w 105"/>
              <a:gd name="T23" fmla="*/ 49 h 182"/>
              <a:gd name="T24" fmla="*/ 60 w 105"/>
              <a:gd name="T25" fmla="*/ 32 h 182"/>
              <a:gd name="T26" fmla="*/ 60 w 105"/>
              <a:gd name="T27" fmla="*/ 72 h 182"/>
              <a:gd name="T28" fmla="*/ 95 w 105"/>
              <a:gd name="T29" fmla="*/ 89 h 182"/>
              <a:gd name="T30" fmla="*/ 105 w 105"/>
              <a:gd name="T31" fmla="*/ 116 h 182"/>
              <a:gd name="T32" fmla="*/ 93 w 105"/>
              <a:gd name="T33" fmla="*/ 147 h 182"/>
              <a:gd name="T34" fmla="*/ 60 w 105"/>
              <a:gd name="T35" fmla="*/ 163 h 182"/>
              <a:gd name="T36" fmla="*/ 60 w 105"/>
              <a:gd name="T37" fmla="*/ 182 h 182"/>
              <a:gd name="T38" fmla="*/ 45 w 105"/>
              <a:gd name="T39" fmla="*/ 182 h 182"/>
              <a:gd name="T40" fmla="*/ 45 w 105"/>
              <a:gd name="T41" fmla="*/ 163 h 182"/>
              <a:gd name="T42" fmla="*/ 14 w 105"/>
              <a:gd name="T43" fmla="*/ 150 h 182"/>
              <a:gd name="T44" fmla="*/ 0 w 105"/>
              <a:gd name="T45" fmla="*/ 119 h 182"/>
              <a:gd name="T46" fmla="*/ 28 w 105"/>
              <a:gd name="T47" fmla="*/ 116 h 182"/>
              <a:gd name="T48" fmla="*/ 34 w 105"/>
              <a:gd name="T49" fmla="*/ 130 h 182"/>
              <a:gd name="T50" fmla="*/ 45 w 105"/>
              <a:gd name="T51" fmla="*/ 139 h 182"/>
              <a:gd name="T52" fmla="*/ 45 w 105"/>
              <a:gd name="T53" fmla="*/ 32 h 182"/>
              <a:gd name="T54" fmla="*/ 35 w 105"/>
              <a:gd name="T55" fmla="*/ 39 h 182"/>
              <a:gd name="T56" fmla="*/ 31 w 105"/>
              <a:gd name="T57" fmla="*/ 50 h 182"/>
              <a:gd name="T58" fmla="*/ 34 w 105"/>
              <a:gd name="T59" fmla="*/ 60 h 182"/>
              <a:gd name="T60" fmla="*/ 45 w 105"/>
              <a:gd name="T61" fmla="*/ 67 h 182"/>
              <a:gd name="T62" fmla="*/ 45 w 105"/>
              <a:gd name="T63" fmla="*/ 32 h 182"/>
              <a:gd name="T64" fmla="*/ 60 w 105"/>
              <a:gd name="T65" fmla="*/ 140 h 182"/>
              <a:gd name="T66" fmla="*/ 73 w 105"/>
              <a:gd name="T67" fmla="*/ 133 h 182"/>
              <a:gd name="T68" fmla="*/ 78 w 105"/>
              <a:gd name="T69" fmla="*/ 120 h 182"/>
              <a:gd name="T70" fmla="*/ 74 w 105"/>
              <a:gd name="T71" fmla="*/ 108 h 182"/>
              <a:gd name="T72" fmla="*/ 60 w 105"/>
              <a:gd name="T73" fmla="*/ 101 h 182"/>
              <a:gd name="T74" fmla="*/ 60 w 105"/>
              <a:gd name="T75" fmla="*/ 14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5" h="182">
                <a:moveTo>
                  <a:pt x="45" y="139"/>
                </a:moveTo>
                <a:cubicBezTo>
                  <a:pt x="45" y="96"/>
                  <a:pt x="45" y="96"/>
                  <a:pt x="45" y="96"/>
                </a:cubicBezTo>
                <a:cubicBezTo>
                  <a:pt x="31" y="92"/>
                  <a:pt x="20" y="87"/>
                  <a:pt x="14" y="79"/>
                </a:cubicBezTo>
                <a:cubicBezTo>
                  <a:pt x="7" y="71"/>
                  <a:pt x="4" y="62"/>
                  <a:pt x="4" y="51"/>
                </a:cubicBezTo>
                <a:cubicBezTo>
                  <a:pt x="4" y="40"/>
                  <a:pt x="8" y="30"/>
                  <a:pt x="15" y="23"/>
                </a:cubicBezTo>
                <a:cubicBezTo>
                  <a:pt x="22" y="15"/>
                  <a:pt x="32" y="11"/>
                  <a:pt x="45" y="10"/>
                </a:cubicBezTo>
                <a:cubicBezTo>
                  <a:pt x="45" y="0"/>
                  <a:pt x="45" y="0"/>
                  <a:pt x="45" y="0"/>
                </a:cubicBezTo>
                <a:cubicBezTo>
                  <a:pt x="60" y="0"/>
                  <a:pt x="60" y="0"/>
                  <a:pt x="60" y="0"/>
                </a:cubicBezTo>
                <a:cubicBezTo>
                  <a:pt x="60" y="10"/>
                  <a:pt x="60" y="10"/>
                  <a:pt x="60" y="10"/>
                </a:cubicBezTo>
                <a:cubicBezTo>
                  <a:pt x="72" y="11"/>
                  <a:pt x="81" y="15"/>
                  <a:pt x="87" y="21"/>
                </a:cubicBezTo>
                <a:cubicBezTo>
                  <a:pt x="94" y="27"/>
                  <a:pt x="99" y="35"/>
                  <a:pt x="100" y="45"/>
                </a:cubicBezTo>
                <a:cubicBezTo>
                  <a:pt x="73" y="49"/>
                  <a:pt x="73" y="49"/>
                  <a:pt x="73" y="49"/>
                </a:cubicBezTo>
                <a:cubicBezTo>
                  <a:pt x="71" y="41"/>
                  <a:pt x="67" y="35"/>
                  <a:pt x="60" y="32"/>
                </a:cubicBezTo>
                <a:cubicBezTo>
                  <a:pt x="60" y="72"/>
                  <a:pt x="60" y="72"/>
                  <a:pt x="60" y="72"/>
                </a:cubicBezTo>
                <a:cubicBezTo>
                  <a:pt x="77" y="76"/>
                  <a:pt x="89" y="82"/>
                  <a:pt x="95" y="89"/>
                </a:cubicBezTo>
                <a:cubicBezTo>
                  <a:pt x="102" y="96"/>
                  <a:pt x="105" y="105"/>
                  <a:pt x="105" y="116"/>
                </a:cubicBezTo>
                <a:cubicBezTo>
                  <a:pt x="105" y="128"/>
                  <a:pt x="101" y="139"/>
                  <a:pt x="93" y="147"/>
                </a:cubicBezTo>
                <a:cubicBezTo>
                  <a:pt x="85" y="156"/>
                  <a:pt x="74" y="161"/>
                  <a:pt x="60" y="163"/>
                </a:cubicBezTo>
                <a:cubicBezTo>
                  <a:pt x="60" y="182"/>
                  <a:pt x="60" y="182"/>
                  <a:pt x="60" y="182"/>
                </a:cubicBezTo>
                <a:cubicBezTo>
                  <a:pt x="45" y="182"/>
                  <a:pt x="45" y="182"/>
                  <a:pt x="45" y="182"/>
                </a:cubicBezTo>
                <a:cubicBezTo>
                  <a:pt x="45" y="163"/>
                  <a:pt x="45" y="163"/>
                  <a:pt x="45" y="163"/>
                </a:cubicBezTo>
                <a:cubicBezTo>
                  <a:pt x="32" y="162"/>
                  <a:pt x="22" y="157"/>
                  <a:pt x="14" y="150"/>
                </a:cubicBezTo>
                <a:cubicBezTo>
                  <a:pt x="7" y="143"/>
                  <a:pt x="2" y="132"/>
                  <a:pt x="0" y="119"/>
                </a:cubicBezTo>
                <a:cubicBezTo>
                  <a:pt x="28" y="116"/>
                  <a:pt x="28" y="116"/>
                  <a:pt x="28" y="116"/>
                </a:cubicBezTo>
                <a:cubicBezTo>
                  <a:pt x="29" y="122"/>
                  <a:pt x="31" y="126"/>
                  <a:pt x="34" y="130"/>
                </a:cubicBezTo>
                <a:cubicBezTo>
                  <a:pt x="37" y="134"/>
                  <a:pt x="41" y="137"/>
                  <a:pt x="45" y="139"/>
                </a:cubicBezTo>
                <a:close/>
                <a:moveTo>
                  <a:pt x="45" y="32"/>
                </a:moveTo>
                <a:cubicBezTo>
                  <a:pt x="40" y="33"/>
                  <a:pt x="37" y="36"/>
                  <a:pt x="35" y="39"/>
                </a:cubicBezTo>
                <a:cubicBezTo>
                  <a:pt x="32" y="42"/>
                  <a:pt x="31" y="46"/>
                  <a:pt x="31" y="50"/>
                </a:cubicBezTo>
                <a:cubicBezTo>
                  <a:pt x="31" y="53"/>
                  <a:pt x="32" y="57"/>
                  <a:pt x="34" y="60"/>
                </a:cubicBezTo>
                <a:cubicBezTo>
                  <a:pt x="36" y="63"/>
                  <a:pt x="40" y="65"/>
                  <a:pt x="45" y="67"/>
                </a:cubicBezTo>
                <a:lnTo>
                  <a:pt x="45" y="32"/>
                </a:lnTo>
                <a:close/>
                <a:moveTo>
                  <a:pt x="60" y="140"/>
                </a:moveTo>
                <a:cubicBezTo>
                  <a:pt x="66" y="139"/>
                  <a:pt x="70" y="137"/>
                  <a:pt x="73" y="133"/>
                </a:cubicBezTo>
                <a:cubicBezTo>
                  <a:pt x="77" y="129"/>
                  <a:pt x="78" y="125"/>
                  <a:pt x="78" y="120"/>
                </a:cubicBezTo>
                <a:cubicBezTo>
                  <a:pt x="78" y="115"/>
                  <a:pt x="77" y="111"/>
                  <a:pt x="74" y="108"/>
                </a:cubicBezTo>
                <a:cubicBezTo>
                  <a:pt x="71" y="105"/>
                  <a:pt x="67" y="102"/>
                  <a:pt x="60" y="101"/>
                </a:cubicBezTo>
                <a:lnTo>
                  <a:pt x="60" y="140"/>
                </a:lnTo>
                <a:close/>
              </a:path>
            </a:pathLst>
          </a:custGeom>
          <a:gradFill>
            <a:gsLst>
              <a:gs pos="0">
                <a:srgbClr val="2FC542"/>
              </a:gs>
              <a:gs pos="100000">
                <a:srgbClr val="0B9522"/>
              </a:gs>
            </a:gsLst>
            <a:lin ang="3600000" scaled="0"/>
          </a:gradFill>
          <a:ln>
            <a:noFill/>
          </a:ln>
        </p:spPr>
        <p:txBody>
          <a:bodyPr vert="horz" wrap="square" lIns="91440" tIns="45720" rIns="91440" bIns="45720" numCol="1" anchor="t" anchorCtr="0" compatLnSpc="1"/>
          <a:lstStyle/>
          <a:p>
            <a:endParaRPr lang="zh-CN" altLang="en-US"/>
          </a:p>
        </p:txBody>
      </p:sp>
      <p:sp>
        <p:nvSpPr>
          <p:cNvPr id="21" name="TextBox 8"/>
          <p:cNvSpPr txBox="1"/>
          <p:nvPr/>
        </p:nvSpPr>
        <p:spPr>
          <a:xfrm>
            <a:off x="4590967" y="1953063"/>
            <a:ext cx="4997332" cy="812530"/>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这里，或者通过通过复制您的文本。您的内容打在这里，或者通过通过复制您的文本。</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TextBox 9"/>
          <p:cNvSpPr txBox="1"/>
          <p:nvPr/>
        </p:nvSpPr>
        <p:spPr>
          <a:xfrm>
            <a:off x="4579090" y="1491399"/>
            <a:ext cx="1774276" cy="407291"/>
          </a:xfrm>
          <a:prstGeom prst="rect">
            <a:avLst/>
          </a:prstGeom>
          <a:noFill/>
        </p:spPr>
        <p:txBody>
          <a:bodyPr wrap="square" tIns="0" bIns="0" rtlCol="0" anchor="t">
            <a:spAutoFit/>
          </a:bodyPr>
          <a:lstStyle/>
          <a:p>
            <a:pPr>
              <a:lnSpc>
                <a:spcPct val="150000"/>
              </a:lnSpc>
            </a:pPr>
            <a:r>
              <a:rPr lang="zh-CN" altLang="en-US" sz="2000" b="1"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cs typeface="华文黑体" pitchFamily="2" charset="-122"/>
              </a:rPr>
              <a:t>点击添加标题</a:t>
            </a:r>
            <a:endParaRPr lang="zh-CN" altLang="en-US" sz="2000" b="1"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cs typeface="华文黑体" pitchFamily="2" charset="-122"/>
            </a:endParaRPr>
          </a:p>
        </p:txBody>
      </p:sp>
      <p:sp>
        <p:nvSpPr>
          <p:cNvPr id="23" name="TextBox 10"/>
          <p:cNvSpPr txBox="1"/>
          <p:nvPr/>
        </p:nvSpPr>
        <p:spPr>
          <a:xfrm>
            <a:off x="4590967" y="3696880"/>
            <a:ext cx="4997332" cy="1052596"/>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这里，或者通过通过复制您的文本。您的内容打在这里，或者通过复制您的文本后，在此框中选择粘贴，并选择只保留文字。</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TextBox 11"/>
          <p:cNvSpPr txBox="1"/>
          <p:nvPr/>
        </p:nvSpPr>
        <p:spPr>
          <a:xfrm>
            <a:off x="4579090" y="3235216"/>
            <a:ext cx="1774276" cy="407291"/>
          </a:xfrm>
          <a:prstGeom prst="rect">
            <a:avLst/>
          </a:prstGeom>
          <a:noFill/>
        </p:spPr>
        <p:txBody>
          <a:bodyPr wrap="square" tIns="0" bIns="0" rtlCol="0" anchor="t">
            <a:spAutoFit/>
          </a:bodyPr>
          <a:lstStyle/>
          <a:p>
            <a:pPr>
              <a:lnSpc>
                <a:spcPct val="150000"/>
              </a:lnSpc>
            </a:pPr>
            <a:r>
              <a:rPr lang="zh-CN" altLang="en-US" sz="2000" b="1" dirty="0">
                <a:solidFill>
                  <a:srgbClr val="FEEA00"/>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2000" b="1" dirty="0">
              <a:solidFill>
                <a:srgbClr val="FEEA00"/>
              </a:solidFill>
              <a:latin typeface="微软雅黑" panose="020B0503020204020204" pitchFamily="34" charset="-122"/>
              <a:ea typeface="微软雅黑" panose="020B0503020204020204" pitchFamily="34" charset="-122"/>
              <a:cs typeface="华文黑体" pitchFamily="2" charset="-122"/>
            </a:endParaRPr>
          </a:p>
        </p:txBody>
      </p:sp>
      <p:sp>
        <p:nvSpPr>
          <p:cNvPr id="25" name="TextBox 12"/>
          <p:cNvSpPr txBox="1"/>
          <p:nvPr/>
        </p:nvSpPr>
        <p:spPr>
          <a:xfrm>
            <a:off x="4590967" y="5497080"/>
            <a:ext cx="4997332" cy="572464"/>
          </a:xfrm>
          <a:prstGeom prst="rect">
            <a:avLst/>
          </a:prstGeom>
          <a:noFill/>
        </p:spPr>
        <p:txBody>
          <a:bodyPr wrap="square" rtlCol="0">
            <a:spAutoFit/>
          </a:bodyPr>
          <a:lstStyle/>
          <a:p>
            <a:pPr>
              <a:lnSpc>
                <a:spcPct val="130000"/>
              </a:lnSpc>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a:t>
            </a:r>
            <a:r>
              <a:rPr lang="zh-CN" altLang="en-US" sz="1200">
                <a:solidFill>
                  <a:schemeClr val="tx1">
                    <a:lumMod val="75000"/>
                    <a:lumOff val="25000"/>
                  </a:schemeClr>
                </a:solidFill>
                <a:latin typeface="微软雅黑" panose="020B0503020204020204" pitchFamily="34" charset="-122"/>
                <a:ea typeface="微软雅黑" panose="020B0503020204020204" pitchFamily="34" charset="-122"/>
              </a:rPr>
              <a:t>这里，或者通过通过复制您的文本。</a:t>
            </a:r>
            <a:endParaRPr lang="zh-CN" altLang="en-US" sz="12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TextBox 13"/>
          <p:cNvSpPr txBox="1"/>
          <p:nvPr/>
        </p:nvSpPr>
        <p:spPr>
          <a:xfrm>
            <a:off x="4579090" y="5035416"/>
            <a:ext cx="1774276" cy="407291"/>
          </a:xfrm>
          <a:prstGeom prst="rect">
            <a:avLst/>
          </a:prstGeom>
          <a:noFill/>
        </p:spPr>
        <p:txBody>
          <a:bodyPr wrap="square" tIns="0" bIns="0" rtlCol="0" anchor="t">
            <a:spAutoFit/>
          </a:bodyPr>
          <a:lstStyle/>
          <a:p>
            <a:pPr>
              <a:lnSpc>
                <a:spcPct val="150000"/>
              </a:lnSpc>
            </a:pPr>
            <a:r>
              <a:rPr lang="zh-CN" altLang="en-US" sz="2000" b="1"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cs typeface="华文黑体" pitchFamily="2" charset="-122"/>
              </a:rPr>
              <a:t>点击添加标题</a:t>
            </a:r>
            <a:endParaRPr lang="zh-CN" altLang="en-US" sz="2000" b="1"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cs typeface="华文黑体" pitchFamily="2" charset="-122"/>
            </a:endParaRPr>
          </a:p>
        </p:txBody>
      </p:sp>
      <p:cxnSp>
        <p:nvCxnSpPr>
          <p:cNvPr id="27" name="直接箭头连接符 26"/>
          <p:cNvCxnSpPr>
            <a:stCxn id="13" idx="1"/>
          </p:cNvCxnSpPr>
          <p:nvPr/>
        </p:nvCxnSpPr>
        <p:spPr>
          <a:xfrm>
            <a:off x="3391605" y="3109656"/>
            <a:ext cx="6052679"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箭头连接符 27"/>
          <p:cNvCxnSpPr>
            <a:stCxn id="16" idx="1"/>
          </p:cNvCxnSpPr>
          <p:nvPr/>
        </p:nvCxnSpPr>
        <p:spPr>
          <a:xfrm>
            <a:off x="3391605" y="4827284"/>
            <a:ext cx="6052679"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接箭头连接符 28"/>
          <p:cNvCxnSpPr>
            <a:stCxn id="17" idx="1"/>
          </p:cNvCxnSpPr>
          <p:nvPr/>
        </p:nvCxnSpPr>
        <p:spPr>
          <a:xfrm>
            <a:off x="3391605" y="6547583"/>
            <a:ext cx="6052679" cy="0"/>
          </a:xfrm>
          <a:prstGeom prst="straightConnector1">
            <a:avLst/>
          </a:prstGeom>
          <a:ln>
            <a:solidFill>
              <a:schemeClr val="tx1">
                <a:lumMod val="65000"/>
                <a:lumOff val="35000"/>
              </a:schemeClr>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ppt_x"/>
                                          </p:val>
                                        </p:tav>
                                        <p:tav tm="100000">
                                          <p:val>
                                            <p:strVal val="#ppt_x"/>
                                          </p:val>
                                        </p:tav>
                                      </p:tavLst>
                                    </p:anim>
                                    <p:anim calcmode="lin" valueType="num">
                                      <p:cBhvr additive="base">
                                        <p:cTn id="16" dur="500" fill="hold"/>
                                        <p:tgtEl>
                                          <p:spTgt spid="17"/>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14" presetClass="entr" presetSubtype="10" fill="hold" grpId="0" nodeType="after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randombar(horizontal)">
                                      <p:cBhvr>
                                        <p:cTn id="20" dur="500"/>
                                        <p:tgtEl>
                                          <p:spTgt spid="1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500"/>
                                        <p:tgtEl>
                                          <p:spTgt spid="18"/>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randombar(horizontal)">
                                      <p:cBhvr>
                                        <p:cTn id="26" dur="500"/>
                                        <p:tgtEl>
                                          <p:spTgt spid="20"/>
                                        </p:tgtEl>
                                      </p:cBhvr>
                                    </p:animEffect>
                                  </p:childTnLst>
                                </p:cTn>
                              </p:par>
                              <p:par>
                                <p:cTn id="27" presetID="22" presetClass="entr" presetSubtype="8"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left)">
                                      <p:cBhvr>
                                        <p:cTn id="29" dur="500"/>
                                        <p:tgtEl>
                                          <p:spTgt spid="27"/>
                                        </p:tgtEl>
                                      </p:cBhvr>
                                    </p:animEffect>
                                  </p:childTnLst>
                                </p:cTn>
                              </p:par>
                              <p:par>
                                <p:cTn id="30" presetID="22" presetClass="entr" presetSubtype="8"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wipe(left)">
                                      <p:cBhvr>
                                        <p:cTn id="32" dur="500"/>
                                        <p:tgtEl>
                                          <p:spTgt spid="28"/>
                                        </p:tgtEl>
                                      </p:cBhvr>
                                    </p:animEffect>
                                  </p:childTnLst>
                                </p:cTn>
                              </p:par>
                              <p:par>
                                <p:cTn id="33" presetID="22" presetClass="entr" presetSubtype="8" fill="hold"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wipe(left)">
                                      <p:cBhvr>
                                        <p:cTn id="35" dur="500"/>
                                        <p:tgtEl>
                                          <p:spTgt spid="29"/>
                                        </p:tgtEl>
                                      </p:cBhvr>
                                    </p:animEffect>
                                  </p:childTnLst>
                                </p:cTn>
                              </p:par>
                            </p:childTnLst>
                          </p:cTn>
                        </p:par>
                        <p:par>
                          <p:cTn id="36" fill="hold">
                            <p:stCondLst>
                              <p:cond delay="1000"/>
                            </p:stCondLst>
                            <p:childTnLst>
                              <p:par>
                                <p:cTn id="37" presetID="22" presetClass="entr" presetSubtype="8"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par>
                          <p:cTn id="43" fill="hold">
                            <p:stCondLst>
                              <p:cond delay="1500"/>
                            </p:stCondLst>
                            <p:childTnLst>
                              <p:par>
                                <p:cTn id="44" presetID="22" presetClass="entr" presetSubtype="8"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Effect transition="in" filter="wipe(left)">
                                      <p:cBhvr>
                                        <p:cTn id="46" dur="500"/>
                                        <p:tgtEl>
                                          <p:spTgt spid="2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wipe(left)">
                                      <p:cBhvr>
                                        <p:cTn id="49" dur="500"/>
                                        <p:tgtEl>
                                          <p:spTgt spid="24"/>
                                        </p:tgtEl>
                                      </p:cBhvr>
                                    </p:animEffect>
                                  </p:childTnLst>
                                </p:cTn>
                              </p:par>
                            </p:childTnLst>
                          </p:cTn>
                        </p:par>
                        <p:par>
                          <p:cTn id="50" fill="hold">
                            <p:stCondLst>
                              <p:cond delay="2000"/>
                            </p:stCondLst>
                            <p:childTnLst>
                              <p:par>
                                <p:cTn id="51" presetID="22" presetClass="entr" presetSubtype="8" fill="hold" grpId="0" nodeType="afterEffect">
                                  <p:stCondLst>
                                    <p:cond delay="0"/>
                                  </p:stCondLst>
                                  <p:childTnLst>
                                    <p:set>
                                      <p:cBhvr>
                                        <p:cTn id="52" dur="1" fill="hold">
                                          <p:stCondLst>
                                            <p:cond delay="0"/>
                                          </p:stCondLst>
                                        </p:cTn>
                                        <p:tgtEl>
                                          <p:spTgt spid="25"/>
                                        </p:tgtEl>
                                        <p:attrNameLst>
                                          <p:attrName>style.visibility</p:attrName>
                                        </p:attrNameLst>
                                      </p:cBhvr>
                                      <p:to>
                                        <p:strVal val="visible"/>
                                      </p:to>
                                    </p:set>
                                    <p:animEffect transition="in" filter="wipe(left)">
                                      <p:cBhvr>
                                        <p:cTn id="53" dur="500"/>
                                        <p:tgtEl>
                                          <p:spTgt spid="25"/>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wipe(left)">
                                      <p:cBhvr>
                                        <p:cTn id="5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1" grpId="0"/>
      <p:bldP spid="22" grpId="0"/>
      <p:bldP spid="23" grpId="0"/>
      <p:bldP spid="24" grpId="0"/>
      <p:bldP spid="25" grpId="0"/>
      <p:bldP spid="26"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47"/>
          <p:cNvSpPr>
            <a:spLocks noChangeAspect="1" noChangeArrowheads="1"/>
          </p:cNvSpPr>
          <p:nvPr/>
        </p:nvSpPr>
        <p:spPr bwMode="auto">
          <a:xfrm>
            <a:off x="1063022" y="1658057"/>
            <a:ext cx="4293741" cy="2187716"/>
          </a:xfrm>
          <a:prstGeom prst="rect">
            <a:avLst/>
          </a:prstGeom>
          <a:blipFill dpi="0" rotWithShape="1">
            <a:blip r:embed="rId5"/>
            <a:srcRect/>
            <a:stretch>
              <a:fillRect/>
            </a:stretch>
          </a:blip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3765">
              <a:spcBef>
                <a:spcPct val="0"/>
              </a:spcBef>
              <a:buNone/>
            </a:pPr>
            <a:endParaRPr lang="zh-CN" altLang="zh-CN" sz="2400">
              <a:solidFill>
                <a:srgbClr val="FFFFFF"/>
              </a:solidFill>
              <a:sym typeface="微软雅黑" panose="020B0503020204020204" pitchFamily="34" charset="-122"/>
            </a:endParaRPr>
          </a:p>
        </p:txBody>
      </p:sp>
      <p:sp>
        <p:nvSpPr>
          <p:cNvPr id="16" name="矩形 1"/>
          <p:cNvSpPr>
            <a:spLocks noChangeArrowheads="1"/>
          </p:cNvSpPr>
          <p:nvPr/>
        </p:nvSpPr>
        <p:spPr bwMode="auto">
          <a:xfrm>
            <a:off x="6099430" y="1658057"/>
            <a:ext cx="5053252" cy="2187716"/>
          </a:xfrm>
          <a:prstGeom prst="rect">
            <a:avLst/>
          </a:prstGeom>
          <a:gradFill>
            <a:gsLst>
              <a:gs pos="0">
                <a:srgbClr val="2FC542"/>
              </a:gs>
              <a:gs pos="100000">
                <a:srgbClr val="0B9522"/>
              </a:gs>
            </a:gsLst>
            <a:lin ang="3600000" scaled="0"/>
          </a:grad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3765">
              <a:spcBef>
                <a:spcPct val="0"/>
              </a:spcBef>
              <a:buNone/>
            </a:pPr>
            <a:endParaRPr lang="zh-CN" altLang="zh-CN" sz="2400">
              <a:solidFill>
                <a:srgbClr val="FF8607"/>
              </a:solidFill>
              <a:sym typeface="微软雅黑" panose="020B0503020204020204" pitchFamily="34" charset="-122"/>
            </a:endParaRPr>
          </a:p>
        </p:txBody>
      </p:sp>
      <p:sp>
        <p:nvSpPr>
          <p:cNvPr id="17" name="矩形 59"/>
          <p:cNvSpPr>
            <a:spLocks noChangeArrowheads="1"/>
          </p:cNvSpPr>
          <p:nvPr/>
        </p:nvSpPr>
        <p:spPr bwMode="auto">
          <a:xfrm>
            <a:off x="1063022" y="4431234"/>
            <a:ext cx="4293741" cy="2187716"/>
          </a:xfrm>
          <a:prstGeom prst="rect">
            <a:avLst/>
          </a:prstGeom>
          <a:blipFill dpi="0" rotWithShape="1">
            <a:blip r:embed="rId6"/>
            <a:srcRect/>
            <a:stretch>
              <a:fillRect/>
            </a:stretch>
          </a:blip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3765">
              <a:spcBef>
                <a:spcPct val="0"/>
              </a:spcBef>
              <a:buNone/>
            </a:pPr>
            <a:endParaRPr lang="zh-CN" altLang="zh-CN" sz="2400">
              <a:solidFill>
                <a:srgbClr val="FFFFFF"/>
              </a:solidFill>
              <a:sym typeface="微软雅黑" panose="020B0503020204020204" pitchFamily="34" charset="-122"/>
            </a:endParaRPr>
          </a:p>
        </p:txBody>
      </p:sp>
      <p:grpSp>
        <p:nvGrpSpPr>
          <p:cNvPr id="18" name="组合 17"/>
          <p:cNvGrpSpPr/>
          <p:nvPr/>
        </p:nvGrpSpPr>
        <p:grpSpPr>
          <a:xfrm>
            <a:off x="5708214" y="2360699"/>
            <a:ext cx="782431" cy="782431"/>
            <a:chOff x="4644009" y="1703896"/>
            <a:chExt cx="573732" cy="573732"/>
          </a:xfrm>
        </p:grpSpPr>
        <p:sp>
          <p:nvSpPr>
            <p:cNvPr id="19" name="椭圆 18"/>
            <p:cNvSpPr/>
            <p:nvPr/>
          </p:nvSpPr>
          <p:spPr>
            <a:xfrm>
              <a:off x="4644009" y="1703896"/>
              <a:ext cx="573732" cy="573732"/>
            </a:xfrm>
            <a:prstGeom prst="ellipse">
              <a:avLst/>
            </a:prstGeom>
            <a:solidFill>
              <a:srgbClr val="FEEA00"/>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右箭头 19"/>
            <p:cNvSpPr/>
            <p:nvPr/>
          </p:nvSpPr>
          <p:spPr>
            <a:xfrm>
              <a:off x="4860032"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矩形 1"/>
          <p:cNvSpPr>
            <a:spLocks noChangeArrowheads="1"/>
          </p:cNvSpPr>
          <p:nvPr/>
        </p:nvSpPr>
        <p:spPr bwMode="auto">
          <a:xfrm>
            <a:off x="6099430" y="4431234"/>
            <a:ext cx="5053252" cy="2187716"/>
          </a:xfrm>
          <a:prstGeom prst="rect">
            <a:avLst/>
          </a:prstGeom>
          <a:gradFill>
            <a:gsLst>
              <a:gs pos="0">
                <a:srgbClr val="2FC542"/>
              </a:gs>
              <a:gs pos="100000">
                <a:srgbClr val="0B9522"/>
              </a:gs>
            </a:gsLst>
            <a:lin ang="3600000" scaled="0"/>
          </a:gradFill>
          <a:ln>
            <a:noFill/>
          </a:ln>
        </p:spPr>
        <p:txBody>
          <a:bodyPr lIns="121912" tIns="60956" rIns="121912" bIns="6095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defTabSz="913765">
              <a:spcBef>
                <a:spcPct val="0"/>
              </a:spcBef>
              <a:buNone/>
            </a:pPr>
            <a:endParaRPr lang="zh-CN" altLang="zh-CN" sz="2400">
              <a:solidFill>
                <a:srgbClr val="FF8607"/>
              </a:solidFill>
              <a:sym typeface="微软雅黑" panose="020B0503020204020204" pitchFamily="34" charset="-122"/>
            </a:endParaRPr>
          </a:p>
        </p:txBody>
      </p:sp>
      <p:grpSp>
        <p:nvGrpSpPr>
          <p:cNvPr id="22" name="组合 21"/>
          <p:cNvGrpSpPr/>
          <p:nvPr/>
        </p:nvGrpSpPr>
        <p:grpSpPr>
          <a:xfrm>
            <a:off x="5708214" y="5133876"/>
            <a:ext cx="782431" cy="782431"/>
            <a:chOff x="4644009" y="1703896"/>
            <a:chExt cx="573732" cy="573732"/>
          </a:xfrm>
        </p:grpSpPr>
        <p:sp>
          <p:nvSpPr>
            <p:cNvPr id="23" name="椭圆 22"/>
            <p:cNvSpPr/>
            <p:nvPr/>
          </p:nvSpPr>
          <p:spPr>
            <a:xfrm>
              <a:off x="4644009" y="1703896"/>
              <a:ext cx="573732" cy="573732"/>
            </a:xfrm>
            <a:prstGeom prst="ellipse">
              <a:avLst/>
            </a:prstGeom>
            <a:solidFill>
              <a:srgbClr val="FEEA00"/>
            </a:solidFill>
            <a:ln w="25400">
              <a:solidFill>
                <a:srgbClr val="F4F0D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右箭头 23"/>
            <p:cNvSpPr/>
            <p:nvPr/>
          </p:nvSpPr>
          <p:spPr>
            <a:xfrm>
              <a:off x="4860032" y="1860175"/>
              <a:ext cx="216024" cy="261173"/>
            </a:xfrm>
            <a:prstGeom prst="rightArrow">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TextBox 16"/>
          <p:cNvSpPr txBox="1"/>
          <p:nvPr/>
        </p:nvSpPr>
        <p:spPr bwMode="auto">
          <a:xfrm>
            <a:off x="6699789" y="2425741"/>
            <a:ext cx="4302991" cy="1708160"/>
          </a:xfrm>
          <a:prstGeom prst="rect">
            <a:avLst/>
          </a:prstGeom>
          <a:noFill/>
        </p:spPr>
        <p:txBody>
          <a:bodyPr wrap="square">
            <a:spAutoFit/>
          </a:bodyPr>
          <a:lstStyle/>
          <a:p>
            <a:pPr>
              <a:lnSpc>
                <a:spcPct val="150000"/>
              </a:lnSpc>
            </a:pPr>
            <a:r>
              <a:rPr lang="zh-CN" altLang="en-US" sz="1400" dirty="0">
                <a:solidFill>
                  <a:srgbClr val="FFFFFF"/>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400" dirty="0" smtClean="0">
                <a:solidFill>
                  <a:srgbClr val="FFFFFF"/>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endParaRPr lang="zh-CN" altLang="en-US" sz="1400" dirty="0" smtClean="0">
              <a:solidFill>
                <a:srgbClr val="FFFFFF"/>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26" name="矩形 25"/>
          <p:cNvSpPr/>
          <p:nvPr/>
        </p:nvSpPr>
        <p:spPr bwMode="auto">
          <a:xfrm>
            <a:off x="7519321" y="1789671"/>
            <a:ext cx="2393350" cy="523220"/>
          </a:xfrm>
          <a:prstGeom prst="rect">
            <a:avLst/>
          </a:prstGeom>
          <a:solidFill>
            <a:srgbClr val="FFFFFF"/>
          </a:solidFill>
        </p:spPr>
        <p:txBody>
          <a:bodyPr wrap="square">
            <a:spAutoFit/>
          </a:bodyPr>
          <a:lstStyle/>
          <a:p>
            <a:pPr fontAlgn="auto">
              <a:spcBef>
                <a:spcPts val="0"/>
              </a:spcBef>
              <a:spcAft>
                <a:spcPts val="0"/>
              </a:spcAft>
              <a:defRPr/>
            </a:pPr>
            <a:r>
              <a:rPr lang="zh-CN" altLang="en-US" sz="2800" b="1"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输入相关标题</a:t>
            </a:r>
            <a:endParaRPr lang="zh-CN" altLang="en-US" sz="2800" b="1"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p:txBody>
      </p:sp>
      <p:sp>
        <p:nvSpPr>
          <p:cNvPr id="27" name="TextBox 16"/>
          <p:cNvSpPr txBox="1"/>
          <p:nvPr/>
        </p:nvSpPr>
        <p:spPr bwMode="auto">
          <a:xfrm>
            <a:off x="6733943" y="5208115"/>
            <a:ext cx="4302991" cy="1708160"/>
          </a:xfrm>
          <a:prstGeom prst="rect">
            <a:avLst/>
          </a:prstGeom>
          <a:noFill/>
        </p:spPr>
        <p:txBody>
          <a:bodyPr wrap="square">
            <a:spAutoFit/>
          </a:bodyPr>
          <a:lstStyle/>
          <a:p>
            <a:pPr>
              <a:lnSpc>
                <a:spcPct val="150000"/>
              </a:lnSpc>
            </a:pPr>
            <a:r>
              <a:rPr lang="zh-CN" altLang="en-US" sz="1400" dirty="0">
                <a:solidFill>
                  <a:srgbClr val="FFFFFF"/>
                </a:solidFill>
                <a:latin typeface="微软雅黑" panose="020B0503020204020204" pitchFamily="34" charset="-122"/>
                <a:ea typeface="微软雅黑" panose="020B0503020204020204" pitchFamily="34" charset="-122"/>
              </a:rPr>
              <a:t>这里输入简单的文字概述这里输入简单文字概述简单的文字概述这里输入简单的文字</a:t>
            </a:r>
            <a:r>
              <a:rPr lang="zh-CN" altLang="en-US" sz="1400" dirty="0" smtClean="0">
                <a:solidFill>
                  <a:srgbClr val="FFFFFF"/>
                </a:solidFill>
                <a:latin typeface="微软雅黑" panose="020B0503020204020204" pitchFamily="34" charset="-122"/>
                <a:ea typeface="微软雅黑" panose="020B0503020204020204" pitchFamily="34" charset="-122"/>
              </a:rPr>
              <a:t>概述这里输入简单的文字概述这里输入简单文字概述简单的文字概述这里输入简单的文字概述</a:t>
            </a:r>
            <a:endParaRPr lang="zh-CN" altLang="en-US" sz="1400" dirty="0" smtClean="0">
              <a:solidFill>
                <a:srgbClr val="FFFFFF"/>
              </a:solidFill>
              <a:latin typeface="微软雅黑" panose="020B0503020204020204" pitchFamily="34" charset="-122"/>
              <a:ea typeface="微软雅黑" panose="020B0503020204020204" pitchFamily="34" charset="-122"/>
            </a:endParaRPr>
          </a:p>
          <a:p>
            <a:pPr>
              <a:lnSpc>
                <a:spcPct val="150000"/>
              </a:lnSpc>
            </a:pP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28" name="矩形 27"/>
          <p:cNvSpPr/>
          <p:nvPr/>
        </p:nvSpPr>
        <p:spPr bwMode="auto">
          <a:xfrm>
            <a:off x="7553475" y="4572045"/>
            <a:ext cx="2393350" cy="523220"/>
          </a:xfrm>
          <a:prstGeom prst="rect">
            <a:avLst/>
          </a:prstGeom>
          <a:solidFill>
            <a:srgbClr val="FFFFFF"/>
          </a:solidFill>
        </p:spPr>
        <p:txBody>
          <a:bodyPr wrap="square">
            <a:spAutoFit/>
          </a:bodyPr>
          <a:lstStyle/>
          <a:p>
            <a:pPr fontAlgn="auto">
              <a:spcBef>
                <a:spcPts val="0"/>
              </a:spcBef>
              <a:spcAft>
                <a:spcPts val="0"/>
              </a:spcAft>
              <a:defRPr/>
            </a:pPr>
            <a:r>
              <a:rPr lang="zh-CN" altLang="en-US" sz="2800" b="1"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输入相关标题</a:t>
            </a:r>
            <a:endParaRPr lang="zh-CN" altLang="en-US" sz="2800" b="1"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14:gallery dir="l"/>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3400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0-#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500" fill="hold"/>
                                        <p:tgtEl>
                                          <p:spTgt spid="18"/>
                                        </p:tgtEl>
                                        <p:attrNameLst>
                                          <p:attrName>ppt_x</p:attrName>
                                        </p:attrNameLst>
                                      </p:cBhvr>
                                      <p:tavLst>
                                        <p:tav tm="0">
                                          <p:val>
                                            <p:strVal val="0-#ppt_w/2"/>
                                          </p:val>
                                        </p:tav>
                                        <p:tav tm="100000">
                                          <p:val>
                                            <p:strVal val="#ppt_x"/>
                                          </p:val>
                                        </p:tav>
                                      </p:tavLst>
                                    </p:anim>
                                    <p:anim calcmode="lin" valueType="num">
                                      <p:cBhvr additive="base">
                                        <p:cTn id="13" dur="50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par>
                          <p:cTn id="18" fill="hold">
                            <p:stCondLst>
                              <p:cond delay="2000"/>
                            </p:stCondLst>
                            <p:childTnLst>
                              <p:par>
                                <p:cTn id="19" presetID="47"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10" presetClass="entr" presetSubtype="0" fill="hold" grpId="0" nodeType="after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500"/>
                                        <p:tgtEl>
                                          <p:spTgt spid="25"/>
                                        </p:tgtEl>
                                      </p:cBhvr>
                                    </p:animEffect>
                                  </p:childTnLst>
                                </p:cTn>
                              </p:par>
                            </p:childTnLst>
                          </p:cTn>
                        </p:par>
                        <p:par>
                          <p:cTn id="28" fill="hold">
                            <p:stCondLst>
                              <p:cond delay="3500"/>
                            </p:stCondLst>
                            <p:childTnLst>
                              <p:par>
                                <p:cTn id="29" presetID="2" presetClass="entr" presetSubtype="8" decel="34000"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750" fill="hold"/>
                                        <p:tgtEl>
                                          <p:spTgt spid="17"/>
                                        </p:tgtEl>
                                        <p:attrNameLst>
                                          <p:attrName>ppt_x</p:attrName>
                                        </p:attrNameLst>
                                      </p:cBhvr>
                                      <p:tavLst>
                                        <p:tav tm="0">
                                          <p:val>
                                            <p:strVal val="0-#ppt_w/2"/>
                                          </p:val>
                                        </p:tav>
                                        <p:tav tm="100000">
                                          <p:val>
                                            <p:strVal val="#ppt_x"/>
                                          </p:val>
                                        </p:tav>
                                      </p:tavLst>
                                    </p:anim>
                                    <p:anim calcmode="lin" valueType="num">
                                      <p:cBhvr additive="base">
                                        <p:cTn id="32" dur="75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4500"/>
                            </p:stCondLst>
                            <p:childTnLst>
                              <p:par>
                                <p:cTn id="34" presetID="2" presetClass="entr" presetSubtype="8"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500" fill="hold"/>
                                        <p:tgtEl>
                                          <p:spTgt spid="22"/>
                                        </p:tgtEl>
                                        <p:attrNameLst>
                                          <p:attrName>ppt_x</p:attrName>
                                        </p:attrNameLst>
                                      </p:cBhvr>
                                      <p:tavLst>
                                        <p:tav tm="0">
                                          <p:val>
                                            <p:strVal val="0-#ppt_w/2"/>
                                          </p:val>
                                        </p:tav>
                                        <p:tav tm="100000">
                                          <p:val>
                                            <p:strVal val="#ppt_x"/>
                                          </p:val>
                                        </p:tav>
                                      </p:tavLst>
                                    </p:anim>
                                    <p:anim calcmode="lin" valueType="num">
                                      <p:cBhvr additive="base">
                                        <p:cTn id="37" dur="5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500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par>
                          <p:cTn id="42" fill="hold">
                            <p:stCondLst>
                              <p:cond delay="5500"/>
                            </p:stCondLst>
                            <p:childTnLst>
                              <p:par>
                                <p:cTn id="43" presetID="47" presetClass="entr" presetSubtype="0" fill="hold" grpId="0" nodeType="after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fade">
                                      <p:cBhvr>
                                        <p:cTn id="45" dur="1000"/>
                                        <p:tgtEl>
                                          <p:spTgt spid="28"/>
                                        </p:tgtEl>
                                      </p:cBhvr>
                                    </p:animEffect>
                                    <p:anim calcmode="lin" valueType="num">
                                      <p:cBhvr>
                                        <p:cTn id="46" dur="1000" fill="hold"/>
                                        <p:tgtEl>
                                          <p:spTgt spid="28"/>
                                        </p:tgtEl>
                                        <p:attrNameLst>
                                          <p:attrName>ppt_x</p:attrName>
                                        </p:attrNameLst>
                                      </p:cBhvr>
                                      <p:tavLst>
                                        <p:tav tm="0">
                                          <p:val>
                                            <p:strVal val="#ppt_x"/>
                                          </p:val>
                                        </p:tav>
                                        <p:tav tm="100000">
                                          <p:val>
                                            <p:strVal val="#ppt_x"/>
                                          </p:val>
                                        </p:tav>
                                      </p:tavLst>
                                    </p:anim>
                                    <p:anim calcmode="lin" valueType="num">
                                      <p:cBhvr>
                                        <p:cTn id="47" dur="1000" fill="hold"/>
                                        <p:tgtEl>
                                          <p:spTgt spid="28"/>
                                        </p:tgtEl>
                                        <p:attrNameLst>
                                          <p:attrName>ppt_y</p:attrName>
                                        </p:attrNameLst>
                                      </p:cBhvr>
                                      <p:tavLst>
                                        <p:tav tm="0">
                                          <p:val>
                                            <p:strVal val="#ppt_y-.1"/>
                                          </p:val>
                                        </p:tav>
                                        <p:tav tm="100000">
                                          <p:val>
                                            <p:strVal val="#ppt_y"/>
                                          </p:val>
                                        </p:tav>
                                      </p:tavLst>
                                    </p:anim>
                                  </p:childTnLst>
                                </p:cTn>
                              </p:par>
                            </p:childTnLst>
                          </p:cTn>
                        </p:par>
                        <p:par>
                          <p:cTn id="48" fill="hold">
                            <p:stCondLst>
                              <p:cond delay="6500"/>
                            </p:stCondLst>
                            <p:childTnLst>
                              <p:par>
                                <p:cTn id="49" presetID="10" presetClass="entr" presetSubtype="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fade">
                                      <p:cBhvr>
                                        <p:cTn id="51"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21" grpId="0" animBg="1"/>
      <p:bldP spid="25" grpId="0"/>
      <p:bldP spid="26" grpId="0" animBg="1"/>
      <p:bldP spid="27" grpId="0"/>
      <p:bldP spid="28"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019363" y="-1850542"/>
            <a:ext cx="6175853" cy="6272207"/>
          </a:xfrm>
          <a:prstGeom prst="rect">
            <a:avLst/>
          </a:prstGeom>
        </p:spPr>
      </p:pic>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776629" y="5222655"/>
            <a:ext cx="948181" cy="748396"/>
            <a:chOff x="3879272" y="3701270"/>
            <a:chExt cx="4142511" cy="3269667"/>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grpSp>
        <p:nvGrpSpPr>
          <p:cNvPr id="2" name="组合 1"/>
          <p:cNvGrpSpPr/>
          <p:nvPr/>
        </p:nvGrpSpPr>
        <p:grpSpPr>
          <a:xfrm>
            <a:off x="3992865" y="5260309"/>
            <a:ext cx="4228847" cy="723210"/>
            <a:chOff x="3992865" y="5260309"/>
            <a:chExt cx="4228847" cy="723210"/>
          </a:xfrm>
        </p:grpSpPr>
        <p:sp>
          <p:nvSpPr>
            <p:cNvPr id="3" name="圆角矩形 2"/>
            <p:cNvSpPr/>
            <p:nvPr/>
          </p:nvSpPr>
          <p:spPr>
            <a:xfrm>
              <a:off x="3992865" y="5260309"/>
              <a:ext cx="4228847" cy="723210"/>
            </a:xfrm>
            <a:prstGeom prst="roundRect">
              <a:avLst>
                <a:gd name="adj" fmla="val 50000"/>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168296" y="5330858"/>
              <a:ext cx="3877985" cy="584775"/>
            </a:xfrm>
            <a:prstGeom prst="rect">
              <a:avLst/>
            </a:prstGeom>
            <a:noFill/>
            <a:effectLst/>
          </p:spPr>
          <p:txBody>
            <a:bodyPr wrap="non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2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43" name="组合 42"/>
          <p:cNvGrpSpPr/>
          <p:nvPr/>
        </p:nvGrpSpPr>
        <p:grpSpPr>
          <a:xfrm>
            <a:off x="8489767" y="5193627"/>
            <a:ext cx="948181" cy="748396"/>
            <a:chOff x="3879272" y="3701270"/>
            <a:chExt cx="4142511" cy="3269667"/>
          </a:xfrm>
        </p:grpSpPr>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sp>
        <p:nvSpPr>
          <p:cNvPr id="46" name="文本框 45"/>
          <p:cNvSpPr txBox="1"/>
          <p:nvPr/>
        </p:nvSpPr>
        <p:spPr>
          <a:xfrm>
            <a:off x="3250720" y="3264893"/>
            <a:ext cx="5245347" cy="1415772"/>
          </a:xfrm>
          <a:prstGeom prst="rect">
            <a:avLst/>
          </a:prstGeom>
          <a:noFill/>
          <a:effectLst/>
        </p:spPr>
        <p:txBody>
          <a:bodyPr wrap="none" rtlCol="0">
            <a:spAutoFit/>
          </a:bodyPr>
          <a:lstStyle/>
          <a:p>
            <a:r>
              <a:rPr lang="en-US" altLang="zh-CN" sz="2000" b="1" dirty="0" smtClean="0">
                <a:solidFill>
                  <a:srgbClr val="0DEFFA"/>
                </a:solidFill>
                <a:latin typeface="方正姚体" panose="02010601030101010101" pitchFamily="2" charset="-122"/>
                <a:ea typeface="方正姚体" panose="02010601030101010101" pitchFamily="2" charset="-122"/>
              </a:rPr>
              <a:t>         </a:t>
            </a:r>
            <a:endParaRPr lang="en-US" altLang="zh-CN" sz="4400" b="1" dirty="0" smtClean="0">
              <a:solidFill>
                <a:schemeClr val="bg1"/>
              </a:solidFill>
              <a:latin typeface="方正兰亭超细黑简体" panose="02000000000000000000" pitchFamily="2" charset="-122"/>
              <a:ea typeface="方正兰亭超细黑简体" panose="02000000000000000000" pitchFamily="2" charset="-122"/>
            </a:endParaRPr>
          </a:p>
          <a:p>
            <a:r>
              <a:rPr lang="en-US" altLang="zh-CN" sz="4800" b="1" dirty="0" smtClean="0">
                <a:gradFill>
                  <a:gsLst>
                    <a:gs pos="0">
                      <a:srgbClr val="2FC542"/>
                    </a:gs>
                    <a:gs pos="100000">
                      <a:srgbClr val="0B9522"/>
                    </a:gs>
                  </a:gsLst>
                  <a:lin ang="5400000" scaled="1"/>
                </a:gradFill>
                <a:latin typeface="Impact" panose="020B0806030902050204" pitchFamily="34" charset="0"/>
                <a:ea typeface="方正兰亭超细黑简体" panose="02000000000000000000" pitchFamily="2" charset="-122"/>
              </a:rPr>
              <a:t>    </a:t>
            </a:r>
            <a:r>
              <a:rPr lang="en-US" altLang="zh-CN"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rPr>
              <a:t>PART     04</a:t>
            </a:r>
            <a:endParaRPr lang="zh-CN" altLang="en-US"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8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2" presetClass="entr" presetSubtype="0" fill="hold" grpId="0" nodeType="afterEffect">
                                  <p:stCondLst>
                                    <p:cond delay="0"/>
                                  </p:stCondLst>
                                  <p:iterate type="lt">
                                    <p:tmPct val="0"/>
                                  </p:iterate>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childTnLst>
                          </p:cTn>
                        </p:par>
                        <p:par>
                          <p:cTn id="15" fill="hold">
                            <p:stCondLst>
                              <p:cond delay="1000"/>
                            </p:stCondLst>
                            <p:childTnLst>
                              <p:par>
                                <p:cTn id="16" presetID="34" presetClass="emph" presetSubtype="0" fill="hold" grpId="1" nodeType="afterEffect">
                                  <p:stCondLst>
                                    <p:cond delay="0"/>
                                  </p:stCondLst>
                                  <p:iterate type="lt">
                                    <p:tmPct val="10000"/>
                                  </p:iterate>
                                  <p:childTnLst>
                                    <p:animMotion origin="layout" path="M 0.0 0.0 L 0.0 -0.07213" pathEditMode="relative" ptsTypes="">
                                      <p:cBhvr>
                                        <p:cTn id="17" dur="250" accel="50000" decel="50000" autoRev="1" fill="hold">
                                          <p:stCondLst>
                                            <p:cond delay="0"/>
                                          </p:stCondLst>
                                        </p:cTn>
                                        <p:tgtEl>
                                          <p:spTgt spid="46"/>
                                        </p:tgtEl>
                                        <p:attrNameLst>
                                          <p:attrName>ppt_x</p:attrName>
                                          <p:attrName>ppt_y</p:attrName>
                                        </p:attrNameLst>
                                      </p:cBhvr>
                                    </p:animMotion>
                                    <p:animRot by="1500000">
                                      <p:cBhvr>
                                        <p:cTn id="18" dur="125" fill="hold">
                                          <p:stCondLst>
                                            <p:cond delay="0"/>
                                          </p:stCondLst>
                                        </p:cTn>
                                        <p:tgtEl>
                                          <p:spTgt spid="46"/>
                                        </p:tgtEl>
                                        <p:attrNameLst>
                                          <p:attrName>r</p:attrName>
                                        </p:attrNameLst>
                                      </p:cBhvr>
                                    </p:animRot>
                                    <p:animRot by="-1500000">
                                      <p:cBhvr>
                                        <p:cTn id="19" dur="125" fill="hold">
                                          <p:stCondLst>
                                            <p:cond delay="125"/>
                                          </p:stCondLst>
                                        </p:cTn>
                                        <p:tgtEl>
                                          <p:spTgt spid="46"/>
                                        </p:tgtEl>
                                        <p:attrNameLst>
                                          <p:attrName>r</p:attrName>
                                        </p:attrNameLst>
                                      </p:cBhvr>
                                    </p:animRot>
                                    <p:animRot by="-1500000">
                                      <p:cBhvr>
                                        <p:cTn id="20" dur="125" fill="hold">
                                          <p:stCondLst>
                                            <p:cond delay="250"/>
                                          </p:stCondLst>
                                        </p:cTn>
                                        <p:tgtEl>
                                          <p:spTgt spid="46"/>
                                        </p:tgtEl>
                                        <p:attrNameLst>
                                          <p:attrName>r</p:attrName>
                                        </p:attrNameLst>
                                      </p:cBhvr>
                                    </p:animRot>
                                    <p:animRot by="1500000">
                                      <p:cBhvr>
                                        <p:cTn id="21" dur="125" fill="hold">
                                          <p:stCondLst>
                                            <p:cond delay="375"/>
                                          </p:stCondLst>
                                        </p:cTn>
                                        <p:tgtEl>
                                          <p:spTgt spid="46"/>
                                        </p:tgtEl>
                                        <p:attrNameLst>
                                          <p:attrName>r</p:attrName>
                                        </p:attrNameLst>
                                      </p:cBhvr>
                                    </p:animRot>
                                  </p:childTnLst>
                                </p:cTn>
                              </p:par>
                            </p:childTnLst>
                          </p:cTn>
                        </p:par>
                        <p:par>
                          <p:cTn id="22" fill="hold">
                            <p:stCondLst>
                              <p:cond delay="2650"/>
                            </p:stCondLst>
                            <p:childTnLst>
                              <p:par>
                                <p:cTn id="23" presetID="9"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25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childTnLst>
                          </p:cTn>
                        </p:par>
                        <p:par>
                          <p:cTn id="29" fill="hold">
                            <p:stCondLst>
                              <p:cond delay="3150"/>
                            </p:stCondLst>
                            <p:childTnLst>
                              <p:par>
                                <p:cTn id="30" presetID="16" presetClass="entr" presetSubtype="37"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outVertical)">
                                      <p:cBhvr>
                                        <p:cTn id="3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Box 110"/>
          <p:cNvSpPr txBox="1"/>
          <p:nvPr/>
        </p:nvSpPr>
        <p:spPr>
          <a:xfrm>
            <a:off x="1164495" y="2715499"/>
            <a:ext cx="2646218" cy="1354217"/>
          </a:xfrm>
          <a:prstGeom prst="rect">
            <a:avLst/>
          </a:prstGeom>
          <a:noFill/>
        </p:spPr>
        <p:txBody>
          <a:bodyPr wrap="square" lIns="0" tIns="0" rIns="0" bIns="0"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6" name="TextBox 111"/>
          <p:cNvSpPr txBox="1"/>
          <p:nvPr/>
        </p:nvSpPr>
        <p:spPr>
          <a:xfrm>
            <a:off x="8532520" y="2590191"/>
            <a:ext cx="2648467" cy="1354217"/>
          </a:xfrm>
          <a:prstGeom prst="rect">
            <a:avLst/>
          </a:prstGeom>
          <a:noFill/>
        </p:spPr>
        <p:txBody>
          <a:bodyPr wrap="square" lIns="0" tIns="0" rIns="0" bIns="0"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7" name="TextBox 112"/>
          <p:cNvSpPr txBox="1"/>
          <p:nvPr/>
        </p:nvSpPr>
        <p:spPr>
          <a:xfrm>
            <a:off x="8532521" y="4572297"/>
            <a:ext cx="2648465" cy="1354217"/>
          </a:xfrm>
          <a:prstGeom prst="rect">
            <a:avLst/>
          </a:prstGeom>
          <a:noFill/>
        </p:spPr>
        <p:txBody>
          <a:bodyPr wrap="square" lIns="0" tIns="0" rIns="0" bIns="0"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8" name="TextBox 113"/>
          <p:cNvSpPr txBox="1"/>
          <p:nvPr/>
        </p:nvSpPr>
        <p:spPr>
          <a:xfrm>
            <a:off x="1106077" y="4572297"/>
            <a:ext cx="2648465" cy="1354217"/>
          </a:xfrm>
          <a:prstGeom prst="rect">
            <a:avLst/>
          </a:prstGeom>
          <a:noFill/>
        </p:spPr>
        <p:txBody>
          <a:bodyPr wrap="square" lIns="0" tIns="0" rIns="0" bIns="0"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9" name="组合 18"/>
          <p:cNvGrpSpPr/>
          <p:nvPr/>
        </p:nvGrpSpPr>
        <p:grpSpPr>
          <a:xfrm>
            <a:off x="4205318" y="2266054"/>
            <a:ext cx="3669359" cy="3669960"/>
            <a:chOff x="3218020" y="2137420"/>
            <a:chExt cx="2752869" cy="2753319"/>
          </a:xfrm>
        </p:grpSpPr>
        <p:sp>
          <p:nvSpPr>
            <p:cNvPr id="20"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gradFill>
              <a:gsLst>
                <a:gs pos="0">
                  <a:srgbClr val="2FC542"/>
                </a:gs>
                <a:gs pos="100000">
                  <a:srgbClr val="0B9522"/>
                </a:gs>
              </a:gsLst>
              <a:lin ang="36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1"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FEEA00"/>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2"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gradFill>
              <a:gsLst>
                <a:gs pos="0">
                  <a:srgbClr val="2FC542"/>
                </a:gs>
                <a:gs pos="100000">
                  <a:srgbClr val="0B9522"/>
                </a:gs>
              </a:gsLst>
              <a:lin ang="3600000" scaled="0"/>
            </a:gradFill>
            <a:ln w="25400" cap="flat" cmpd="sng" algn="ctr">
              <a:noFill/>
              <a:prstDash val="solid"/>
            </a:ln>
            <a:effectLst/>
          </p:spPr>
          <p:txBody>
            <a:bodyPr rtlCol="0" anchor="ctr"/>
            <a:lstStyle/>
            <a:p>
              <a:pPr algn="ctr" defTabSz="1218565">
                <a:defRPr/>
              </a:pPr>
              <a:endParaRPr lang="zh-CN" altLang="en-US" sz="2400" kern="0" dirty="0">
                <a:solidFill>
                  <a:sysClr val="window" lastClr="FFFFFF"/>
                </a:solidFill>
                <a:latin typeface="Calibri" panose="020F0502020204030204"/>
                <a:ea typeface="宋体" panose="02010600030101010101" pitchFamily="2" charset="-122"/>
              </a:endParaRPr>
            </a:p>
          </p:txBody>
        </p:sp>
        <p:sp>
          <p:nvSpPr>
            <p:cNvPr id="23"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rgbClr val="FEEA00"/>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4" name="椭圆 23"/>
            <p:cNvSpPr/>
            <p:nvPr/>
          </p:nvSpPr>
          <p:spPr>
            <a:xfrm flipH="1" flipV="1">
              <a:off x="4486830" y="3432539"/>
              <a:ext cx="215248" cy="215248"/>
            </a:xfrm>
            <a:prstGeom prst="ellipse">
              <a:avLst/>
            </a:prstGeom>
            <a:solidFill>
              <a:srgbClr val="FFFFFF"/>
            </a:soli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sp>
          <p:nvSpPr>
            <p:cNvPr id="25" name="TextBox 121"/>
            <p:cNvSpPr txBox="1"/>
            <p:nvPr/>
          </p:nvSpPr>
          <p:spPr>
            <a:xfrm>
              <a:off x="3463304" y="2604739"/>
              <a:ext cx="884467" cy="400137"/>
            </a:xfrm>
            <a:prstGeom prst="rect">
              <a:avLst/>
            </a:prstGeom>
            <a:noFill/>
          </p:spPr>
          <p:txBody>
            <a:bodyPr wrap="square" lIns="0" tIns="0" rIns="0" bIns="0" rtlCol="0">
              <a:spAutoFit/>
            </a:bodyPr>
            <a:lstStyle/>
            <a:p>
              <a:pPr algn="ctr" defTabSz="1218565">
                <a:defRPr/>
              </a:pPr>
              <a:r>
                <a:rPr lang="zh-CN" altLang="en-US" sz="3465" kern="0" dirty="0">
                  <a:solidFill>
                    <a:sysClr val="window" lastClr="FFFFFF"/>
                  </a:solidFill>
                  <a:latin typeface="微软雅黑" panose="020B0503020204020204" pitchFamily="34" charset="-122"/>
                  <a:ea typeface="微软雅黑" panose="020B0503020204020204" pitchFamily="34" charset="-122"/>
                </a:rPr>
                <a:t>优势</a:t>
              </a:r>
              <a:endParaRPr lang="zh-CN" altLang="en-US" sz="3465" b="1" kern="0" dirty="0">
                <a:solidFill>
                  <a:sysClr val="window" lastClr="FFFFFF"/>
                </a:solidFill>
                <a:latin typeface="微软雅黑" panose="020B0503020204020204" pitchFamily="34" charset="-122"/>
                <a:ea typeface="微软雅黑" panose="020B0503020204020204" pitchFamily="34" charset="-122"/>
              </a:endParaRPr>
            </a:p>
          </p:txBody>
        </p:sp>
        <p:sp>
          <p:nvSpPr>
            <p:cNvPr id="26" name="TextBox 122"/>
            <p:cNvSpPr txBox="1"/>
            <p:nvPr/>
          </p:nvSpPr>
          <p:spPr>
            <a:xfrm>
              <a:off x="4784238" y="2585629"/>
              <a:ext cx="815013" cy="400137"/>
            </a:xfrm>
            <a:prstGeom prst="rect">
              <a:avLst/>
            </a:prstGeom>
            <a:noFill/>
          </p:spPr>
          <p:txBody>
            <a:bodyPr wrap="square" lIns="0" tIns="0" rIns="0" bIns="0" rtlCol="0">
              <a:spAutoFit/>
            </a:bodyPr>
            <a:lstStyle/>
            <a:p>
              <a:pPr algn="ctr" defTabSz="1218565">
                <a:defRPr/>
              </a:pPr>
              <a:r>
                <a:rPr lang="zh-CN" altLang="en-US" sz="3465" kern="0" dirty="0">
                  <a:solidFill>
                    <a:sysClr val="window" lastClr="FFFFFF"/>
                  </a:solidFill>
                  <a:latin typeface="微软雅黑" panose="020B0503020204020204" pitchFamily="34" charset="-122"/>
                  <a:ea typeface="微软雅黑" panose="020B0503020204020204" pitchFamily="34" charset="-122"/>
                </a:rPr>
                <a:t>机遇</a:t>
              </a:r>
              <a:endParaRPr lang="zh-CN" altLang="en-US" sz="3465" kern="0" dirty="0">
                <a:solidFill>
                  <a:sysClr val="window" lastClr="FFFFFF"/>
                </a:solidFill>
                <a:latin typeface="微软雅黑" panose="020B0503020204020204" pitchFamily="34" charset="-122"/>
                <a:ea typeface="微软雅黑" panose="020B0503020204020204" pitchFamily="34" charset="-122"/>
              </a:endParaRPr>
            </a:p>
          </p:txBody>
        </p:sp>
        <p:sp>
          <p:nvSpPr>
            <p:cNvPr id="27" name="TextBox 123"/>
            <p:cNvSpPr txBox="1"/>
            <p:nvPr/>
          </p:nvSpPr>
          <p:spPr>
            <a:xfrm>
              <a:off x="3506168" y="3943238"/>
              <a:ext cx="911515" cy="400137"/>
            </a:xfrm>
            <a:prstGeom prst="rect">
              <a:avLst/>
            </a:prstGeom>
            <a:noFill/>
          </p:spPr>
          <p:txBody>
            <a:bodyPr wrap="square" lIns="0" tIns="0" rIns="0" bIns="0" rtlCol="0">
              <a:spAutoFit/>
            </a:bodyPr>
            <a:lstStyle/>
            <a:p>
              <a:pPr algn="ctr" defTabSz="1218565">
                <a:defRPr/>
              </a:pPr>
              <a:r>
                <a:rPr lang="zh-CN" altLang="en-US" sz="3465" kern="0" dirty="0">
                  <a:solidFill>
                    <a:sysClr val="window" lastClr="FFFFFF"/>
                  </a:solidFill>
                  <a:latin typeface="微软雅黑" panose="020B0503020204020204" pitchFamily="34" charset="-122"/>
                  <a:ea typeface="微软雅黑" panose="020B0503020204020204" pitchFamily="34" charset="-122"/>
                </a:rPr>
                <a:t>挑战</a:t>
              </a:r>
              <a:endParaRPr lang="zh-CN" altLang="en-US" sz="3465" kern="0" dirty="0">
                <a:solidFill>
                  <a:sysClr val="window" lastClr="FFFFFF"/>
                </a:solidFill>
                <a:latin typeface="微软雅黑" panose="020B0503020204020204" pitchFamily="34" charset="-122"/>
                <a:ea typeface="微软雅黑" panose="020B0503020204020204" pitchFamily="34" charset="-122"/>
              </a:endParaRPr>
            </a:p>
          </p:txBody>
        </p:sp>
        <p:sp>
          <p:nvSpPr>
            <p:cNvPr id="28" name="TextBox 124"/>
            <p:cNvSpPr txBox="1"/>
            <p:nvPr/>
          </p:nvSpPr>
          <p:spPr>
            <a:xfrm>
              <a:off x="4881641" y="3886086"/>
              <a:ext cx="842487" cy="400137"/>
            </a:xfrm>
            <a:prstGeom prst="rect">
              <a:avLst/>
            </a:prstGeom>
            <a:noFill/>
          </p:spPr>
          <p:txBody>
            <a:bodyPr wrap="square" lIns="0" tIns="0" rIns="0" bIns="0" rtlCol="0">
              <a:spAutoFit/>
            </a:bodyPr>
            <a:lstStyle/>
            <a:p>
              <a:pPr algn="ctr" defTabSz="1218565">
                <a:defRPr/>
              </a:pPr>
              <a:r>
                <a:rPr lang="zh-CN" altLang="en-US" sz="3465" kern="0" dirty="0">
                  <a:solidFill>
                    <a:sysClr val="window" lastClr="FFFFFF"/>
                  </a:solidFill>
                  <a:latin typeface="微软雅黑" panose="020B0503020204020204" pitchFamily="34" charset="-122"/>
                  <a:ea typeface="微软雅黑" panose="020B0503020204020204" pitchFamily="34" charset="-122"/>
                </a:rPr>
                <a:t>劣势</a:t>
              </a:r>
              <a:endParaRPr lang="zh-CN" altLang="en-US" sz="3465" b="1" kern="0" dirty="0">
                <a:solidFill>
                  <a:sysClr val="window" lastClr="FFFFFF"/>
                </a:solidFill>
                <a:latin typeface="微软雅黑" panose="020B0503020204020204" pitchFamily="34" charset="-122"/>
                <a:ea typeface="微软雅黑" panose="020B0503020204020204" pitchFamily="34" charset="-122"/>
              </a:endParaRPr>
            </a:p>
          </p:txBody>
        </p:sp>
        <p:sp>
          <p:nvSpPr>
            <p:cNvPr id="29" name="椭圆 28"/>
            <p:cNvSpPr/>
            <p:nvPr/>
          </p:nvSpPr>
          <p:spPr>
            <a:xfrm>
              <a:off x="4486830" y="3432539"/>
              <a:ext cx="215248" cy="215248"/>
            </a:xfrm>
            <a:prstGeom prst="ellipse">
              <a:avLst/>
            </a:prstGeom>
            <a:noFill/>
            <a:ln w="25400" cap="flat" cmpd="sng" algn="ctr">
              <a:solidFill>
                <a:srgbClr val="22B437"/>
              </a:solid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fltVal val="0"/>
                                          </p:val>
                                        </p:tav>
                                        <p:tav tm="100000">
                                          <p:val>
                                            <p:strVal val="#ppt_w"/>
                                          </p:val>
                                        </p:tav>
                                      </p:tavLst>
                                    </p:anim>
                                    <p:anim calcmode="lin" valueType="num">
                                      <p:cBhvr>
                                        <p:cTn id="8" dur="1000" fill="hold"/>
                                        <p:tgtEl>
                                          <p:spTgt spid="19"/>
                                        </p:tgtEl>
                                        <p:attrNameLst>
                                          <p:attrName>ppt_h</p:attrName>
                                        </p:attrNameLst>
                                      </p:cBhvr>
                                      <p:tavLst>
                                        <p:tav tm="0">
                                          <p:val>
                                            <p:fltVal val="0"/>
                                          </p:val>
                                        </p:tav>
                                        <p:tav tm="100000">
                                          <p:val>
                                            <p:strVal val="#ppt_h"/>
                                          </p:val>
                                        </p:tav>
                                      </p:tavLst>
                                    </p:anim>
                                    <p:animEffect transition="in" filter="fade">
                                      <p:cBhvr>
                                        <p:cTn id="9" dur="1000"/>
                                        <p:tgtEl>
                                          <p:spTgt spid="19"/>
                                        </p:tgtEl>
                                      </p:cBhvr>
                                    </p:animEffect>
                                  </p:childTnLst>
                                </p:cTn>
                              </p:par>
                              <p:par>
                                <p:cTn id="10" presetID="8" presetClass="emph" presetSubtype="0" fill="hold" nodeType="withEffect">
                                  <p:stCondLst>
                                    <p:cond delay="0"/>
                                  </p:stCondLst>
                                  <p:childTnLst>
                                    <p:animRot by="21600000">
                                      <p:cBhvr>
                                        <p:cTn id="11" dur="1000" fill="hold"/>
                                        <p:tgtEl>
                                          <p:spTgt spid="19"/>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1+#ppt_w/2"/>
                                          </p:val>
                                        </p:tav>
                                        <p:tav tm="100000">
                                          <p:val>
                                            <p:strVal val="#ppt_x"/>
                                          </p:val>
                                        </p:tav>
                                      </p:tavLst>
                                    </p:anim>
                                    <p:anim calcmode="lin" valueType="num">
                                      <p:cBhvr additive="base">
                                        <p:cTn id="20" dur="500" fill="hold"/>
                                        <p:tgtEl>
                                          <p:spTgt spid="1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1+#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P spid="17" grpId="0"/>
      <p:bldP spid="18"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Group 49"/>
          <p:cNvGrpSpPr/>
          <p:nvPr/>
        </p:nvGrpSpPr>
        <p:grpSpPr>
          <a:xfrm>
            <a:off x="817727" y="2698960"/>
            <a:ext cx="2971216" cy="2971211"/>
            <a:chOff x="953424" y="1486519"/>
            <a:chExt cx="2228412" cy="2228408"/>
          </a:xfrm>
          <a:gradFill>
            <a:gsLst>
              <a:gs pos="0">
                <a:srgbClr val="2FC542"/>
              </a:gs>
              <a:gs pos="100000">
                <a:srgbClr val="0B9522"/>
              </a:gs>
            </a:gsLst>
            <a:lin ang="3600000" scaled="0"/>
          </a:gradFill>
        </p:grpSpPr>
        <p:sp>
          <p:nvSpPr>
            <p:cNvPr id="17" name="Freeform 4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7365">
                <a:lnSpc>
                  <a:spcPct val="90000"/>
                </a:lnSpc>
                <a:spcBef>
                  <a:spcPct val="0"/>
                </a:spcBef>
                <a:spcAft>
                  <a:spcPct val="35000"/>
                </a:spcAft>
              </a:pPr>
              <a:endParaRPr lang="en-US" sz="4000" dirty="0"/>
            </a:p>
          </p:txBody>
        </p:sp>
        <p:sp>
          <p:nvSpPr>
            <p:cNvPr id="18" name="Oval 48"/>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p>
          </p:txBody>
        </p:sp>
      </p:grpSp>
      <p:grpSp>
        <p:nvGrpSpPr>
          <p:cNvPr id="19" name="Group 50"/>
          <p:cNvGrpSpPr/>
          <p:nvPr/>
        </p:nvGrpSpPr>
        <p:grpSpPr>
          <a:xfrm>
            <a:off x="3761129" y="2762617"/>
            <a:ext cx="2061905" cy="2061901"/>
            <a:chOff x="953424" y="1486519"/>
            <a:chExt cx="2228412" cy="2228408"/>
          </a:xfrm>
          <a:solidFill>
            <a:srgbClr val="FEEA00"/>
          </a:solidFill>
        </p:grpSpPr>
        <p:sp>
          <p:nvSpPr>
            <p:cNvPr id="20" name="Freeform 51"/>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7365">
                <a:lnSpc>
                  <a:spcPct val="90000"/>
                </a:lnSpc>
                <a:spcBef>
                  <a:spcPct val="0"/>
                </a:spcBef>
                <a:spcAft>
                  <a:spcPct val="35000"/>
                </a:spcAft>
              </a:pPr>
              <a:endParaRPr lang="en-US" sz="4000" dirty="0"/>
            </a:p>
          </p:txBody>
        </p:sp>
        <p:sp>
          <p:nvSpPr>
            <p:cNvPr id="21" name="Oval 52"/>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p>
          </p:txBody>
        </p:sp>
      </p:grpSp>
      <p:grpSp>
        <p:nvGrpSpPr>
          <p:cNvPr id="22" name="Group 53"/>
          <p:cNvGrpSpPr/>
          <p:nvPr/>
        </p:nvGrpSpPr>
        <p:grpSpPr>
          <a:xfrm>
            <a:off x="5721577" y="2698960"/>
            <a:ext cx="2971216" cy="2971211"/>
            <a:chOff x="953424" y="1486519"/>
            <a:chExt cx="2228412" cy="2228408"/>
          </a:xfrm>
          <a:gradFill>
            <a:gsLst>
              <a:gs pos="0">
                <a:srgbClr val="2FC542"/>
              </a:gs>
              <a:gs pos="100000">
                <a:srgbClr val="0B9522"/>
              </a:gs>
            </a:gsLst>
            <a:lin ang="3600000" scaled="0"/>
          </a:gradFill>
        </p:grpSpPr>
        <p:sp>
          <p:nvSpPr>
            <p:cNvPr id="23" name="Freeform 54"/>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7365">
                <a:lnSpc>
                  <a:spcPct val="90000"/>
                </a:lnSpc>
                <a:spcBef>
                  <a:spcPct val="0"/>
                </a:spcBef>
                <a:spcAft>
                  <a:spcPct val="35000"/>
                </a:spcAft>
              </a:pPr>
              <a:endParaRPr lang="en-US" sz="4000" dirty="0"/>
            </a:p>
          </p:txBody>
        </p:sp>
        <p:sp>
          <p:nvSpPr>
            <p:cNvPr id="24" name="Oval 55"/>
            <p:cNvSpPr/>
            <p:nvPr/>
          </p:nvSpPr>
          <p:spPr>
            <a:xfrm>
              <a:off x="1376346" y="1909439"/>
              <a:ext cx="1382568" cy="1382568"/>
            </a:xfrm>
            <a:prstGeom prst="ellipse">
              <a:avLst/>
            </a:prstGeom>
            <a:grp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dirty="0">
                <a:solidFill>
                  <a:schemeClr val="bg1"/>
                </a:solidFill>
              </a:endParaRPr>
            </a:p>
          </p:txBody>
        </p:sp>
      </p:grpSp>
      <p:grpSp>
        <p:nvGrpSpPr>
          <p:cNvPr id="25" name="Group 56"/>
          <p:cNvGrpSpPr/>
          <p:nvPr/>
        </p:nvGrpSpPr>
        <p:grpSpPr>
          <a:xfrm>
            <a:off x="8575470" y="2762617"/>
            <a:ext cx="2061905" cy="2061901"/>
            <a:chOff x="953424" y="1486519"/>
            <a:chExt cx="2228412" cy="2228408"/>
          </a:xfrm>
          <a:solidFill>
            <a:srgbClr val="FEEA00"/>
          </a:solidFill>
        </p:grpSpPr>
        <p:sp>
          <p:nvSpPr>
            <p:cNvPr id="26" name="Freeform 57"/>
            <p:cNvSpPr/>
            <p:nvPr/>
          </p:nvSpPr>
          <p:spPr>
            <a:xfrm>
              <a:off x="953424" y="1486519"/>
              <a:ext cx="2228412" cy="2228408"/>
            </a:xfrm>
            <a:custGeom>
              <a:avLst/>
              <a:gdLst>
                <a:gd name="connsiteX0" fmla="*/ 1124074 w 1583637"/>
                <a:gd name="connsiteY0" fmla="*/ 252493 h 1583637"/>
                <a:gd name="connsiteX1" fmla="*/ 1247256 w 1583637"/>
                <a:gd name="connsiteY1" fmla="*/ 149126 h 1583637"/>
                <a:gd name="connsiteX2" fmla="*/ 1345663 w 1583637"/>
                <a:gd name="connsiteY2" fmla="*/ 231701 h 1583637"/>
                <a:gd name="connsiteX3" fmla="*/ 1265256 w 1583637"/>
                <a:gd name="connsiteY3" fmla="*/ 370961 h 1583637"/>
                <a:gd name="connsiteX4" fmla="*/ 1393012 w 1583637"/>
                <a:gd name="connsiteY4" fmla="*/ 592241 h 1583637"/>
                <a:gd name="connsiteX5" fmla="*/ 1553818 w 1583637"/>
                <a:gd name="connsiteY5" fmla="*/ 592237 h 1583637"/>
                <a:gd name="connsiteX6" fmla="*/ 1576125 w 1583637"/>
                <a:gd name="connsiteY6" fmla="*/ 718748 h 1583637"/>
                <a:gd name="connsiteX7" fmla="*/ 1425015 w 1583637"/>
                <a:gd name="connsiteY7" fmla="*/ 773743 h 1583637"/>
                <a:gd name="connsiteX8" fmla="*/ 1380646 w 1583637"/>
                <a:gd name="connsiteY8" fmla="*/ 1025372 h 1583637"/>
                <a:gd name="connsiteX9" fmla="*/ 1503833 w 1583637"/>
                <a:gd name="connsiteY9" fmla="*/ 1128733 h 1583637"/>
                <a:gd name="connsiteX10" fmla="*/ 1439602 w 1583637"/>
                <a:gd name="connsiteY10" fmla="*/ 1239984 h 1583637"/>
                <a:gd name="connsiteX11" fmla="*/ 1288495 w 1583637"/>
                <a:gd name="connsiteY11" fmla="*/ 1184982 h 1583637"/>
                <a:gd name="connsiteX12" fmla="*/ 1092761 w 1583637"/>
                <a:gd name="connsiteY12" fmla="*/ 1349222 h 1583637"/>
                <a:gd name="connsiteX13" fmla="*/ 1120689 w 1583637"/>
                <a:gd name="connsiteY13" fmla="*/ 1507584 h 1583637"/>
                <a:gd name="connsiteX14" fmla="*/ 999974 w 1583637"/>
                <a:gd name="connsiteY14" fmla="*/ 1551521 h 1583637"/>
                <a:gd name="connsiteX15" fmla="*/ 919574 w 1583637"/>
                <a:gd name="connsiteY15" fmla="*/ 1412257 h 1583637"/>
                <a:gd name="connsiteX16" fmla="*/ 664062 w 1583637"/>
                <a:gd name="connsiteY16" fmla="*/ 1412257 h 1583637"/>
                <a:gd name="connsiteX17" fmla="*/ 583663 w 1583637"/>
                <a:gd name="connsiteY17" fmla="*/ 1551521 h 1583637"/>
                <a:gd name="connsiteX18" fmla="*/ 462948 w 1583637"/>
                <a:gd name="connsiteY18" fmla="*/ 1507584 h 1583637"/>
                <a:gd name="connsiteX19" fmla="*/ 490876 w 1583637"/>
                <a:gd name="connsiteY19" fmla="*/ 1349222 h 1583637"/>
                <a:gd name="connsiteX20" fmla="*/ 295142 w 1583637"/>
                <a:gd name="connsiteY20" fmla="*/ 1184981 h 1583637"/>
                <a:gd name="connsiteX21" fmla="*/ 144035 w 1583637"/>
                <a:gd name="connsiteY21" fmla="*/ 1239984 h 1583637"/>
                <a:gd name="connsiteX22" fmla="*/ 79804 w 1583637"/>
                <a:gd name="connsiteY22" fmla="*/ 1128733 h 1583637"/>
                <a:gd name="connsiteX23" fmla="*/ 202991 w 1583637"/>
                <a:gd name="connsiteY23" fmla="*/ 1025372 h 1583637"/>
                <a:gd name="connsiteX24" fmla="*/ 158622 w 1583637"/>
                <a:gd name="connsiteY24" fmla="*/ 773743 h 1583637"/>
                <a:gd name="connsiteX25" fmla="*/ 7512 w 1583637"/>
                <a:gd name="connsiteY25" fmla="*/ 718748 h 1583637"/>
                <a:gd name="connsiteX26" fmla="*/ 29819 w 1583637"/>
                <a:gd name="connsiteY26" fmla="*/ 592237 h 1583637"/>
                <a:gd name="connsiteX27" fmla="*/ 190625 w 1583637"/>
                <a:gd name="connsiteY27" fmla="*/ 592241 h 1583637"/>
                <a:gd name="connsiteX28" fmla="*/ 318381 w 1583637"/>
                <a:gd name="connsiteY28" fmla="*/ 370961 h 1583637"/>
                <a:gd name="connsiteX29" fmla="*/ 237974 w 1583637"/>
                <a:gd name="connsiteY29" fmla="*/ 231701 h 1583637"/>
                <a:gd name="connsiteX30" fmla="*/ 336381 w 1583637"/>
                <a:gd name="connsiteY30" fmla="*/ 149126 h 1583637"/>
                <a:gd name="connsiteX31" fmla="*/ 459563 w 1583637"/>
                <a:gd name="connsiteY31" fmla="*/ 252493 h 1583637"/>
                <a:gd name="connsiteX32" fmla="*/ 699666 w 1583637"/>
                <a:gd name="connsiteY32" fmla="*/ 165103 h 1583637"/>
                <a:gd name="connsiteX33" fmla="*/ 727586 w 1583637"/>
                <a:gd name="connsiteY33" fmla="*/ 6739 h 1583637"/>
                <a:gd name="connsiteX34" fmla="*/ 856051 w 1583637"/>
                <a:gd name="connsiteY34" fmla="*/ 6739 h 1583637"/>
                <a:gd name="connsiteX35" fmla="*/ 883970 w 1583637"/>
                <a:gd name="connsiteY35" fmla="*/ 165102 h 1583637"/>
                <a:gd name="connsiteX36" fmla="*/ 1124073 w 1583637"/>
                <a:gd name="connsiteY36" fmla="*/ 252493 h 1583637"/>
                <a:gd name="connsiteX37" fmla="*/ 1124074 w 1583637"/>
                <a:gd name="connsiteY37" fmla="*/ 252493 h 1583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583637" h="1583637">
                  <a:moveTo>
                    <a:pt x="1124074" y="252493"/>
                  </a:moveTo>
                  <a:lnTo>
                    <a:pt x="1247256" y="149126"/>
                  </a:lnTo>
                  <a:lnTo>
                    <a:pt x="1345663" y="231701"/>
                  </a:lnTo>
                  <a:lnTo>
                    <a:pt x="1265256" y="370961"/>
                  </a:lnTo>
                  <a:cubicBezTo>
                    <a:pt x="1322430" y="435278"/>
                    <a:pt x="1365899" y="510569"/>
                    <a:pt x="1393012" y="592241"/>
                  </a:cubicBezTo>
                  <a:lnTo>
                    <a:pt x="1553818" y="592237"/>
                  </a:lnTo>
                  <a:lnTo>
                    <a:pt x="1576125" y="718748"/>
                  </a:lnTo>
                  <a:lnTo>
                    <a:pt x="1425015" y="773743"/>
                  </a:lnTo>
                  <a:cubicBezTo>
                    <a:pt x="1427471" y="859762"/>
                    <a:pt x="1412374" y="945380"/>
                    <a:pt x="1380646" y="1025372"/>
                  </a:cubicBezTo>
                  <a:lnTo>
                    <a:pt x="1503833" y="1128733"/>
                  </a:lnTo>
                  <a:lnTo>
                    <a:pt x="1439602" y="1239984"/>
                  </a:lnTo>
                  <a:lnTo>
                    <a:pt x="1288495" y="1184982"/>
                  </a:lnTo>
                  <a:cubicBezTo>
                    <a:pt x="1235084" y="1252456"/>
                    <a:pt x="1168484" y="1308339"/>
                    <a:pt x="1092761" y="1349222"/>
                  </a:cubicBezTo>
                  <a:lnTo>
                    <a:pt x="1120689" y="1507584"/>
                  </a:lnTo>
                  <a:lnTo>
                    <a:pt x="999974" y="1551521"/>
                  </a:lnTo>
                  <a:lnTo>
                    <a:pt x="919574" y="1412257"/>
                  </a:lnTo>
                  <a:cubicBezTo>
                    <a:pt x="835287" y="1429613"/>
                    <a:pt x="748348" y="1429613"/>
                    <a:pt x="664062" y="1412257"/>
                  </a:cubicBezTo>
                  <a:lnTo>
                    <a:pt x="583663" y="1551521"/>
                  </a:lnTo>
                  <a:lnTo>
                    <a:pt x="462948" y="1507584"/>
                  </a:lnTo>
                  <a:lnTo>
                    <a:pt x="490876" y="1349222"/>
                  </a:lnTo>
                  <a:cubicBezTo>
                    <a:pt x="415153" y="1308339"/>
                    <a:pt x="348553" y="1252455"/>
                    <a:pt x="295142" y="1184981"/>
                  </a:cubicBezTo>
                  <a:lnTo>
                    <a:pt x="144035" y="1239984"/>
                  </a:lnTo>
                  <a:lnTo>
                    <a:pt x="79804" y="1128733"/>
                  </a:lnTo>
                  <a:lnTo>
                    <a:pt x="202991" y="1025372"/>
                  </a:lnTo>
                  <a:cubicBezTo>
                    <a:pt x="171263" y="945380"/>
                    <a:pt x="156166" y="859762"/>
                    <a:pt x="158622" y="773743"/>
                  </a:cubicBezTo>
                  <a:lnTo>
                    <a:pt x="7512" y="718748"/>
                  </a:lnTo>
                  <a:lnTo>
                    <a:pt x="29819" y="592237"/>
                  </a:lnTo>
                  <a:lnTo>
                    <a:pt x="190625" y="592241"/>
                  </a:lnTo>
                  <a:cubicBezTo>
                    <a:pt x="217738" y="510569"/>
                    <a:pt x="261208" y="435277"/>
                    <a:pt x="318381" y="370961"/>
                  </a:cubicBezTo>
                  <a:lnTo>
                    <a:pt x="237974" y="231701"/>
                  </a:lnTo>
                  <a:lnTo>
                    <a:pt x="336381" y="149126"/>
                  </a:lnTo>
                  <a:lnTo>
                    <a:pt x="459563" y="252493"/>
                  </a:lnTo>
                  <a:cubicBezTo>
                    <a:pt x="532831" y="207356"/>
                    <a:pt x="614527" y="177621"/>
                    <a:pt x="699666" y="165103"/>
                  </a:cubicBezTo>
                  <a:lnTo>
                    <a:pt x="727586" y="6739"/>
                  </a:lnTo>
                  <a:lnTo>
                    <a:pt x="856051" y="6739"/>
                  </a:lnTo>
                  <a:lnTo>
                    <a:pt x="883970" y="165102"/>
                  </a:lnTo>
                  <a:cubicBezTo>
                    <a:pt x="969110" y="177621"/>
                    <a:pt x="1050806" y="207356"/>
                    <a:pt x="1124073" y="252493"/>
                  </a:cubicBezTo>
                  <a:lnTo>
                    <a:pt x="1124074" y="252493"/>
                  </a:lnTo>
                  <a:close/>
                </a:path>
              </a:pathLst>
            </a:custGeom>
            <a:gr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475308" tIns="731520" rIns="475308" bIns="582340" numCol="1" spcCol="1270" anchor="ctr" anchorCtr="0">
              <a:noAutofit/>
            </a:bodyPr>
            <a:lstStyle/>
            <a:p>
              <a:pPr algn="ctr" defTabSz="1777365">
                <a:lnSpc>
                  <a:spcPct val="90000"/>
                </a:lnSpc>
                <a:spcBef>
                  <a:spcPct val="0"/>
                </a:spcBef>
                <a:spcAft>
                  <a:spcPct val="35000"/>
                </a:spcAft>
              </a:pPr>
              <a:endParaRPr lang="en-US" sz="4000" dirty="0"/>
            </a:p>
          </p:txBody>
        </p:sp>
        <p:sp>
          <p:nvSpPr>
            <p:cNvPr id="27" name="Oval 58"/>
            <p:cNvSpPr/>
            <p:nvPr/>
          </p:nvSpPr>
          <p:spPr>
            <a:xfrm>
              <a:off x="1376346" y="1909439"/>
              <a:ext cx="1382568" cy="1382568"/>
            </a:xfrm>
            <a:prstGeom prst="ellipse">
              <a:avLst/>
            </a:prstGeom>
            <a:grp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p>
          </p:txBody>
        </p:sp>
      </p:grpSp>
      <p:sp>
        <p:nvSpPr>
          <p:cNvPr id="28" name="Arc 61"/>
          <p:cNvSpPr/>
          <p:nvPr/>
        </p:nvSpPr>
        <p:spPr>
          <a:xfrm rot="19051047">
            <a:off x="2573856" y="2281886"/>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29" name="Arc 62"/>
          <p:cNvSpPr/>
          <p:nvPr/>
        </p:nvSpPr>
        <p:spPr>
          <a:xfrm rot="19051047">
            <a:off x="7325896" y="2304429"/>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0" name="Arc 63"/>
          <p:cNvSpPr/>
          <p:nvPr/>
        </p:nvSpPr>
        <p:spPr>
          <a:xfrm rot="3261709" flipV="1">
            <a:off x="4337444" y="3381382"/>
            <a:ext cx="2181771" cy="2181771"/>
          </a:xfrm>
          <a:prstGeom prst="arc">
            <a:avLst/>
          </a:prstGeom>
          <a:ln w="28575">
            <a:solidFill>
              <a:schemeClr val="bg1">
                <a:lumMod val="65000"/>
              </a:schemeClr>
            </a:solidFill>
            <a:prstDash val="sysDot"/>
            <a:tailEnd type="stealt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p>
        </p:txBody>
      </p:sp>
      <p:sp>
        <p:nvSpPr>
          <p:cNvPr id="31" name="Freeform 152"/>
          <p:cNvSpPr>
            <a:spLocks noEditPoints="1"/>
          </p:cNvSpPr>
          <p:nvPr/>
        </p:nvSpPr>
        <p:spPr bwMode="auto">
          <a:xfrm>
            <a:off x="9313544" y="3522909"/>
            <a:ext cx="585755" cy="541317"/>
          </a:xfrm>
          <a:custGeom>
            <a:avLst/>
            <a:gdLst/>
            <a:ahLst/>
            <a:cxnLst>
              <a:cxn ang="0">
                <a:pos x="67" y="20"/>
              </a:cxn>
              <a:cxn ang="0">
                <a:pos x="46" y="36"/>
              </a:cxn>
              <a:cxn ang="0">
                <a:pos x="42" y="40"/>
              </a:cxn>
              <a:cxn ang="0">
                <a:pos x="39" y="47"/>
              </a:cxn>
              <a:cxn ang="0">
                <a:pos x="44" y="52"/>
              </a:cxn>
              <a:cxn ang="0">
                <a:pos x="52" y="58"/>
              </a:cxn>
              <a:cxn ang="0">
                <a:pos x="52" y="61"/>
              </a:cxn>
              <a:cxn ang="0">
                <a:pos x="51" y="62"/>
              </a:cxn>
              <a:cxn ang="0">
                <a:pos x="17" y="62"/>
              </a:cxn>
              <a:cxn ang="0">
                <a:pos x="16" y="61"/>
              </a:cxn>
              <a:cxn ang="0">
                <a:pos x="16" y="58"/>
              </a:cxn>
              <a:cxn ang="0">
                <a:pos x="24" y="52"/>
              </a:cxn>
              <a:cxn ang="0">
                <a:pos x="29" y="47"/>
              </a:cxn>
              <a:cxn ang="0">
                <a:pos x="26" y="40"/>
              </a:cxn>
              <a:cxn ang="0">
                <a:pos x="22" y="36"/>
              </a:cxn>
              <a:cxn ang="0">
                <a:pos x="0" y="20"/>
              </a:cxn>
              <a:cxn ang="0">
                <a:pos x="0" y="15"/>
              </a:cxn>
              <a:cxn ang="0">
                <a:pos x="4" y="11"/>
              </a:cxn>
              <a:cxn ang="0">
                <a:pos x="16" y="11"/>
              </a:cxn>
              <a:cxn ang="0">
                <a:pos x="16" y="7"/>
              </a:cxn>
              <a:cxn ang="0">
                <a:pos x="22" y="0"/>
              </a:cxn>
              <a:cxn ang="0">
                <a:pos x="45" y="0"/>
              </a:cxn>
              <a:cxn ang="0">
                <a:pos x="52" y="7"/>
              </a:cxn>
              <a:cxn ang="0">
                <a:pos x="52" y="11"/>
              </a:cxn>
              <a:cxn ang="0">
                <a:pos x="63" y="11"/>
              </a:cxn>
              <a:cxn ang="0">
                <a:pos x="67" y="15"/>
              </a:cxn>
              <a:cxn ang="0">
                <a:pos x="67" y="20"/>
              </a:cxn>
              <a:cxn ang="0">
                <a:pos x="16" y="16"/>
              </a:cxn>
              <a:cxn ang="0">
                <a:pos x="6" y="16"/>
              </a:cxn>
              <a:cxn ang="0">
                <a:pos x="6" y="20"/>
              </a:cxn>
              <a:cxn ang="0">
                <a:pos x="19" y="31"/>
              </a:cxn>
              <a:cxn ang="0">
                <a:pos x="16" y="16"/>
              </a:cxn>
              <a:cxn ang="0">
                <a:pos x="62" y="16"/>
              </a:cxn>
              <a:cxn ang="0">
                <a:pos x="52" y="16"/>
              </a:cxn>
              <a:cxn ang="0">
                <a:pos x="49" y="31"/>
              </a:cxn>
              <a:cxn ang="0">
                <a:pos x="62" y="20"/>
              </a:cxn>
              <a:cxn ang="0">
                <a:pos x="62" y="16"/>
              </a:cxn>
            </a:cxnLst>
            <a:rect l="0" t="0" r="r" b="b"/>
            <a:pathLst>
              <a:path w="67" h="62">
                <a:moveTo>
                  <a:pt x="67" y="20"/>
                </a:moveTo>
                <a:cubicBezTo>
                  <a:pt x="67" y="27"/>
                  <a:pt x="58" y="36"/>
                  <a:pt x="46" y="36"/>
                </a:cubicBezTo>
                <a:cubicBezTo>
                  <a:pt x="44" y="38"/>
                  <a:pt x="42" y="40"/>
                  <a:pt x="42" y="40"/>
                </a:cubicBezTo>
                <a:cubicBezTo>
                  <a:pt x="40" y="42"/>
                  <a:pt x="39" y="44"/>
                  <a:pt x="39" y="47"/>
                </a:cubicBezTo>
                <a:cubicBezTo>
                  <a:pt x="39" y="49"/>
                  <a:pt x="40" y="52"/>
                  <a:pt x="44" y="52"/>
                </a:cubicBezTo>
                <a:cubicBezTo>
                  <a:pt x="48" y="52"/>
                  <a:pt x="52" y="54"/>
                  <a:pt x="52" y="58"/>
                </a:cubicBezTo>
                <a:cubicBezTo>
                  <a:pt x="52" y="61"/>
                  <a:pt x="52" y="61"/>
                  <a:pt x="52" y="61"/>
                </a:cubicBezTo>
                <a:cubicBezTo>
                  <a:pt x="52" y="62"/>
                  <a:pt x="51" y="62"/>
                  <a:pt x="51" y="62"/>
                </a:cubicBezTo>
                <a:cubicBezTo>
                  <a:pt x="17" y="62"/>
                  <a:pt x="17" y="62"/>
                  <a:pt x="17" y="62"/>
                </a:cubicBezTo>
                <a:cubicBezTo>
                  <a:pt x="16" y="62"/>
                  <a:pt x="16" y="62"/>
                  <a:pt x="16" y="61"/>
                </a:cubicBezTo>
                <a:cubicBezTo>
                  <a:pt x="16" y="58"/>
                  <a:pt x="16" y="58"/>
                  <a:pt x="16" y="58"/>
                </a:cubicBezTo>
                <a:cubicBezTo>
                  <a:pt x="16" y="54"/>
                  <a:pt x="20" y="52"/>
                  <a:pt x="24" y="52"/>
                </a:cubicBezTo>
                <a:cubicBezTo>
                  <a:pt x="27" y="52"/>
                  <a:pt x="29" y="49"/>
                  <a:pt x="29" y="47"/>
                </a:cubicBezTo>
                <a:cubicBezTo>
                  <a:pt x="29" y="44"/>
                  <a:pt x="28" y="42"/>
                  <a:pt x="26" y="40"/>
                </a:cubicBezTo>
                <a:cubicBezTo>
                  <a:pt x="25" y="40"/>
                  <a:pt x="24" y="38"/>
                  <a:pt x="22" y="36"/>
                </a:cubicBezTo>
                <a:cubicBezTo>
                  <a:pt x="10" y="36"/>
                  <a:pt x="0" y="27"/>
                  <a:pt x="0" y="20"/>
                </a:cubicBezTo>
                <a:cubicBezTo>
                  <a:pt x="0" y="15"/>
                  <a:pt x="0" y="15"/>
                  <a:pt x="0" y="15"/>
                </a:cubicBezTo>
                <a:cubicBezTo>
                  <a:pt x="0" y="12"/>
                  <a:pt x="2" y="11"/>
                  <a:pt x="4" y="11"/>
                </a:cubicBezTo>
                <a:cubicBezTo>
                  <a:pt x="16" y="11"/>
                  <a:pt x="16" y="11"/>
                  <a:pt x="16" y="11"/>
                </a:cubicBezTo>
                <a:cubicBezTo>
                  <a:pt x="16" y="7"/>
                  <a:pt x="16" y="7"/>
                  <a:pt x="16" y="7"/>
                </a:cubicBezTo>
                <a:cubicBezTo>
                  <a:pt x="16" y="3"/>
                  <a:pt x="19" y="0"/>
                  <a:pt x="22" y="0"/>
                </a:cubicBezTo>
                <a:cubicBezTo>
                  <a:pt x="45" y="0"/>
                  <a:pt x="45" y="0"/>
                  <a:pt x="45" y="0"/>
                </a:cubicBezTo>
                <a:cubicBezTo>
                  <a:pt x="49" y="0"/>
                  <a:pt x="52" y="3"/>
                  <a:pt x="52" y="7"/>
                </a:cubicBezTo>
                <a:cubicBezTo>
                  <a:pt x="52" y="11"/>
                  <a:pt x="52" y="11"/>
                  <a:pt x="52" y="11"/>
                </a:cubicBezTo>
                <a:cubicBezTo>
                  <a:pt x="63" y="11"/>
                  <a:pt x="63" y="11"/>
                  <a:pt x="63" y="11"/>
                </a:cubicBezTo>
                <a:cubicBezTo>
                  <a:pt x="66" y="11"/>
                  <a:pt x="67" y="12"/>
                  <a:pt x="67" y="15"/>
                </a:cubicBezTo>
                <a:lnTo>
                  <a:pt x="67" y="20"/>
                </a:lnTo>
                <a:close/>
                <a:moveTo>
                  <a:pt x="16" y="16"/>
                </a:moveTo>
                <a:cubicBezTo>
                  <a:pt x="6" y="16"/>
                  <a:pt x="6" y="16"/>
                  <a:pt x="6" y="16"/>
                </a:cubicBezTo>
                <a:cubicBezTo>
                  <a:pt x="6" y="20"/>
                  <a:pt x="6" y="20"/>
                  <a:pt x="6" y="20"/>
                </a:cubicBezTo>
                <a:cubicBezTo>
                  <a:pt x="6" y="24"/>
                  <a:pt x="11" y="29"/>
                  <a:pt x="19" y="31"/>
                </a:cubicBezTo>
                <a:cubicBezTo>
                  <a:pt x="17" y="27"/>
                  <a:pt x="16" y="22"/>
                  <a:pt x="16" y="16"/>
                </a:cubicBezTo>
                <a:close/>
                <a:moveTo>
                  <a:pt x="62" y="16"/>
                </a:moveTo>
                <a:cubicBezTo>
                  <a:pt x="52" y="16"/>
                  <a:pt x="52" y="16"/>
                  <a:pt x="52" y="16"/>
                </a:cubicBezTo>
                <a:cubicBezTo>
                  <a:pt x="52" y="22"/>
                  <a:pt x="51" y="27"/>
                  <a:pt x="49" y="31"/>
                </a:cubicBezTo>
                <a:cubicBezTo>
                  <a:pt x="57" y="29"/>
                  <a:pt x="62" y="24"/>
                  <a:pt x="62" y="20"/>
                </a:cubicBezTo>
                <a:lnTo>
                  <a:pt x="62" y="1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2" name="Freeform 42"/>
          <p:cNvSpPr>
            <a:spLocks noEditPoints="1"/>
          </p:cNvSpPr>
          <p:nvPr/>
        </p:nvSpPr>
        <p:spPr bwMode="auto">
          <a:xfrm>
            <a:off x="1906441" y="3842935"/>
            <a:ext cx="793791" cy="683263"/>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3" name="Freeform 144"/>
          <p:cNvSpPr>
            <a:spLocks noEditPoints="1"/>
          </p:cNvSpPr>
          <p:nvPr/>
        </p:nvSpPr>
        <p:spPr bwMode="auto">
          <a:xfrm>
            <a:off x="4436140" y="3460018"/>
            <a:ext cx="713369" cy="553320"/>
          </a:xfrm>
          <a:custGeom>
            <a:avLst/>
            <a:gdLst/>
            <a:ahLst/>
            <a:cxnLst>
              <a:cxn ang="0">
                <a:pos x="67" y="55"/>
              </a:cxn>
              <a:cxn ang="0">
                <a:pos x="65" y="56"/>
              </a:cxn>
              <a:cxn ang="0">
                <a:pos x="8" y="56"/>
              </a:cxn>
              <a:cxn ang="0">
                <a:pos x="6" y="55"/>
              </a:cxn>
              <a:cxn ang="0">
                <a:pos x="0" y="36"/>
              </a:cxn>
              <a:cxn ang="0">
                <a:pos x="36" y="0"/>
              </a:cxn>
              <a:cxn ang="0">
                <a:pos x="72" y="36"/>
              </a:cxn>
              <a:cxn ang="0">
                <a:pos x="67" y="55"/>
              </a:cxn>
              <a:cxn ang="0">
                <a:pos x="11" y="30"/>
              </a:cxn>
              <a:cxn ang="0">
                <a:pos x="6" y="36"/>
              </a:cxn>
              <a:cxn ang="0">
                <a:pos x="11" y="41"/>
              </a:cxn>
              <a:cxn ang="0">
                <a:pos x="16" y="36"/>
              </a:cxn>
              <a:cxn ang="0">
                <a:pos x="11" y="30"/>
              </a:cxn>
              <a:cxn ang="0">
                <a:pos x="18" y="12"/>
              </a:cxn>
              <a:cxn ang="0">
                <a:pos x="13" y="18"/>
              </a:cxn>
              <a:cxn ang="0">
                <a:pos x="18" y="23"/>
              </a:cxn>
              <a:cxn ang="0">
                <a:pos x="24" y="18"/>
              </a:cxn>
              <a:cxn ang="0">
                <a:pos x="18" y="12"/>
              </a:cxn>
              <a:cxn ang="0">
                <a:pos x="45" y="22"/>
              </a:cxn>
              <a:cxn ang="0">
                <a:pos x="43" y="18"/>
              </a:cxn>
              <a:cxn ang="0">
                <a:pos x="40" y="20"/>
              </a:cxn>
              <a:cxn ang="0">
                <a:pos x="36" y="36"/>
              </a:cxn>
              <a:cxn ang="0">
                <a:pos x="29" y="41"/>
              </a:cxn>
              <a:cxn ang="0">
                <a:pos x="34" y="51"/>
              </a:cxn>
              <a:cxn ang="0">
                <a:pos x="44" y="45"/>
              </a:cxn>
              <a:cxn ang="0">
                <a:pos x="41" y="37"/>
              </a:cxn>
              <a:cxn ang="0">
                <a:pos x="45" y="22"/>
              </a:cxn>
              <a:cxn ang="0">
                <a:pos x="36" y="5"/>
              </a:cxn>
              <a:cxn ang="0">
                <a:pos x="31" y="10"/>
              </a:cxn>
              <a:cxn ang="0">
                <a:pos x="36" y="15"/>
              </a:cxn>
              <a:cxn ang="0">
                <a:pos x="42" y="10"/>
              </a:cxn>
              <a:cxn ang="0">
                <a:pos x="36" y="5"/>
              </a:cxn>
              <a:cxn ang="0">
                <a:pos x="54" y="12"/>
              </a:cxn>
              <a:cxn ang="0">
                <a:pos x="49" y="18"/>
              </a:cxn>
              <a:cxn ang="0">
                <a:pos x="54" y="23"/>
              </a:cxn>
              <a:cxn ang="0">
                <a:pos x="60" y="18"/>
              </a:cxn>
              <a:cxn ang="0">
                <a:pos x="54" y="12"/>
              </a:cxn>
              <a:cxn ang="0">
                <a:pos x="62" y="30"/>
              </a:cxn>
              <a:cxn ang="0">
                <a:pos x="57" y="36"/>
              </a:cxn>
              <a:cxn ang="0">
                <a:pos x="62" y="41"/>
              </a:cxn>
              <a:cxn ang="0">
                <a:pos x="67" y="36"/>
              </a:cxn>
              <a:cxn ang="0">
                <a:pos x="62" y="30"/>
              </a:cxn>
            </a:cxnLst>
            <a:rect l="0" t="0" r="r" b="b"/>
            <a:pathLst>
              <a:path w="72" h="56">
                <a:moveTo>
                  <a:pt x="67" y="55"/>
                </a:moveTo>
                <a:cubicBezTo>
                  <a:pt x="66" y="56"/>
                  <a:pt x="66" y="56"/>
                  <a:pt x="65" y="56"/>
                </a:cubicBezTo>
                <a:cubicBezTo>
                  <a:pt x="8" y="56"/>
                  <a:pt x="8" y="56"/>
                  <a:pt x="8" y="56"/>
                </a:cubicBezTo>
                <a:cubicBezTo>
                  <a:pt x="7" y="56"/>
                  <a:pt x="7" y="56"/>
                  <a:pt x="6" y="55"/>
                </a:cubicBezTo>
                <a:cubicBezTo>
                  <a:pt x="2" y="49"/>
                  <a:pt x="0" y="42"/>
                  <a:pt x="0" y="36"/>
                </a:cubicBezTo>
                <a:cubicBezTo>
                  <a:pt x="0" y="16"/>
                  <a:pt x="17" y="0"/>
                  <a:pt x="36" y="0"/>
                </a:cubicBezTo>
                <a:cubicBezTo>
                  <a:pt x="56" y="0"/>
                  <a:pt x="72" y="16"/>
                  <a:pt x="72" y="36"/>
                </a:cubicBezTo>
                <a:cubicBezTo>
                  <a:pt x="72" y="42"/>
                  <a:pt x="70" y="49"/>
                  <a:pt x="67" y="55"/>
                </a:cubicBezTo>
                <a:close/>
                <a:moveTo>
                  <a:pt x="11" y="30"/>
                </a:moveTo>
                <a:cubicBezTo>
                  <a:pt x="8" y="30"/>
                  <a:pt x="6" y="33"/>
                  <a:pt x="6" y="36"/>
                </a:cubicBezTo>
                <a:cubicBezTo>
                  <a:pt x="6" y="38"/>
                  <a:pt x="8" y="41"/>
                  <a:pt x="11" y="41"/>
                </a:cubicBezTo>
                <a:cubicBezTo>
                  <a:pt x="14" y="41"/>
                  <a:pt x="16" y="38"/>
                  <a:pt x="16" y="36"/>
                </a:cubicBezTo>
                <a:cubicBezTo>
                  <a:pt x="16" y="33"/>
                  <a:pt x="14" y="30"/>
                  <a:pt x="11" y="30"/>
                </a:cubicBezTo>
                <a:close/>
                <a:moveTo>
                  <a:pt x="18" y="12"/>
                </a:moveTo>
                <a:cubicBezTo>
                  <a:pt x="16" y="12"/>
                  <a:pt x="13" y="15"/>
                  <a:pt x="13" y="18"/>
                </a:cubicBezTo>
                <a:cubicBezTo>
                  <a:pt x="13" y="20"/>
                  <a:pt x="16" y="23"/>
                  <a:pt x="18" y="23"/>
                </a:cubicBezTo>
                <a:cubicBezTo>
                  <a:pt x="21" y="23"/>
                  <a:pt x="24" y="20"/>
                  <a:pt x="24" y="18"/>
                </a:cubicBezTo>
                <a:cubicBezTo>
                  <a:pt x="24" y="15"/>
                  <a:pt x="21" y="12"/>
                  <a:pt x="18" y="12"/>
                </a:cubicBezTo>
                <a:close/>
                <a:moveTo>
                  <a:pt x="45" y="22"/>
                </a:moveTo>
                <a:cubicBezTo>
                  <a:pt x="45" y="20"/>
                  <a:pt x="44" y="19"/>
                  <a:pt x="43" y="18"/>
                </a:cubicBezTo>
                <a:cubicBezTo>
                  <a:pt x="42" y="18"/>
                  <a:pt x="40" y="19"/>
                  <a:pt x="40" y="20"/>
                </a:cubicBezTo>
                <a:cubicBezTo>
                  <a:pt x="36" y="36"/>
                  <a:pt x="36" y="36"/>
                  <a:pt x="36" y="36"/>
                </a:cubicBezTo>
                <a:cubicBezTo>
                  <a:pt x="33" y="36"/>
                  <a:pt x="30" y="38"/>
                  <a:pt x="29" y="41"/>
                </a:cubicBezTo>
                <a:cubicBezTo>
                  <a:pt x="28" y="45"/>
                  <a:pt x="30" y="50"/>
                  <a:pt x="34" y="51"/>
                </a:cubicBezTo>
                <a:cubicBezTo>
                  <a:pt x="39" y="52"/>
                  <a:pt x="43" y="49"/>
                  <a:pt x="44" y="45"/>
                </a:cubicBezTo>
                <a:cubicBezTo>
                  <a:pt x="45" y="42"/>
                  <a:pt x="43" y="39"/>
                  <a:pt x="41" y="37"/>
                </a:cubicBezTo>
                <a:lnTo>
                  <a:pt x="45" y="22"/>
                </a:lnTo>
                <a:close/>
                <a:moveTo>
                  <a:pt x="36" y="5"/>
                </a:moveTo>
                <a:cubicBezTo>
                  <a:pt x="34" y="5"/>
                  <a:pt x="31" y="7"/>
                  <a:pt x="31" y="10"/>
                </a:cubicBezTo>
                <a:cubicBezTo>
                  <a:pt x="31" y="13"/>
                  <a:pt x="34" y="15"/>
                  <a:pt x="36" y="15"/>
                </a:cubicBezTo>
                <a:cubicBezTo>
                  <a:pt x="39" y="15"/>
                  <a:pt x="42" y="13"/>
                  <a:pt x="42" y="10"/>
                </a:cubicBezTo>
                <a:cubicBezTo>
                  <a:pt x="42" y="7"/>
                  <a:pt x="39" y="5"/>
                  <a:pt x="36" y="5"/>
                </a:cubicBezTo>
                <a:close/>
                <a:moveTo>
                  <a:pt x="54" y="12"/>
                </a:moveTo>
                <a:cubicBezTo>
                  <a:pt x="52" y="12"/>
                  <a:pt x="49" y="15"/>
                  <a:pt x="49" y="18"/>
                </a:cubicBezTo>
                <a:cubicBezTo>
                  <a:pt x="49" y="20"/>
                  <a:pt x="52" y="23"/>
                  <a:pt x="54" y="23"/>
                </a:cubicBezTo>
                <a:cubicBezTo>
                  <a:pt x="57" y="23"/>
                  <a:pt x="60" y="20"/>
                  <a:pt x="60" y="18"/>
                </a:cubicBezTo>
                <a:cubicBezTo>
                  <a:pt x="60" y="15"/>
                  <a:pt x="57" y="12"/>
                  <a:pt x="54" y="12"/>
                </a:cubicBezTo>
                <a:close/>
                <a:moveTo>
                  <a:pt x="62" y="30"/>
                </a:moveTo>
                <a:cubicBezTo>
                  <a:pt x="59" y="30"/>
                  <a:pt x="57" y="33"/>
                  <a:pt x="57" y="36"/>
                </a:cubicBezTo>
                <a:cubicBezTo>
                  <a:pt x="57" y="38"/>
                  <a:pt x="59" y="41"/>
                  <a:pt x="62" y="41"/>
                </a:cubicBezTo>
                <a:cubicBezTo>
                  <a:pt x="65" y="41"/>
                  <a:pt x="67" y="38"/>
                  <a:pt x="67" y="36"/>
                </a:cubicBezTo>
                <a:cubicBezTo>
                  <a:pt x="67" y="33"/>
                  <a:pt x="65" y="30"/>
                  <a:pt x="62" y="30"/>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4" name="Freeform 234"/>
          <p:cNvSpPr/>
          <p:nvPr/>
        </p:nvSpPr>
        <p:spPr bwMode="auto">
          <a:xfrm>
            <a:off x="6824726" y="3719791"/>
            <a:ext cx="845700" cy="857207"/>
          </a:xfrm>
          <a:custGeom>
            <a:avLst/>
            <a:gdLst/>
            <a:ahLst/>
            <a:cxnLst>
              <a:cxn ang="0">
                <a:pos x="66" y="25"/>
              </a:cxn>
              <a:cxn ang="0">
                <a:pos x="51" y="40"/>
              </a:cxn>
              <a:cxn ang="0">
                <a:pos x="57" y="46"/>
              </a:cxn>
              <a:cxn ang="0">
                <a:pos x="51" y="52"/>
              </a:cxn>
              <a:cxn ang="0">
                <a:pos x="20" y="55"/>
              </a:cxn>
              <a:cxn ang="0">
                <a:pos x="7" y="69"/>
              </a:cxn>
              <a:cxn ang="0">
                <a:pos x="0" y="69"/>
              </a:cxn>
              <a:cxn ang="0">
                <a:pos x="0" y="62"/>
              </a:cxn>
              <a:cxn ang="0">
                <a:pos x="14" y="48"/>
              </a:cxn>
              <a:cxn ang="0">
                <a:pos x="17" y="18"/>
              </a:cxn>
              <a:cxn ang="0">
                <a:pos x="23" y="12"/>
              </a:cxn>
              <a:cxn ang="0">
                <a:pos x="29" y="17"/>
              </a:cxn>
              <a:cxn ang="0">
                <a:pos x="44" y="2"/>
              </a:cxn>
              <a:cxn ang="0">
                <a:pos x="51" y="2"/>
              </a:cxn>
              <a:cxn ang="0">
                <a:pos x="51" y="9"/>
              </a:cxn>
              <a:cxn ang="0">
                <a:pos x="35" y="24"/>
              </a:cxn>
              <a:cxn ang="0">
                <a:pos x="44" y="33"/>
              </a:cxn>
              <a:cxn ang="0">
                <a:pos x="60" y="18"/>
              </a:cxn>
              <a:cxn ang="0">
                <a:pos x="66" y="18"/>
              </a:cxn>
              <a:cxn ang="0">
                <a:pos x="66" y="25"/>
              </a:cxn>
            </a:cxnLst>
            <a:rect l="0" t="0" r="r" b="b"/>
            <a:pathLst>
              <a:path w="68" h="69">
                <a:moveTo>
                  <a:pt x="66" y="25"/>
                </a:moveTo>
                <a:cubicBezTo>
                  <a:pt x="51" y="40"/>
                  <a:pt x="51" y="40"/>
                  <a:pt x="51" y="40"/>
                </a:cubicBezTo>
                <a:cubicBezTo>
                  <a:pt x="57" y="46"/>
                  <a:pt x="57" y="46"/>
                  <a:pt x="57" y="46"/>
                </a:cubicBezTo>
                <a:cubicBezTo>
                  <a:pt x="51" y="52"/>
                  <a:pt x="51" y="52"/>
                  <a:pt x="51" y="52"/>
                </a:cubicBezTo>
                <a:cubicBezTo>
                  <a:pt x="42" y="60"/>
                  <a:pt x="30" y="61"/>
                  <a:pt x="20" y="55"/>
                </a:cubicBezTo>
                <a:cubicBezTo>
                  <a:pt x="7" y="69"/>
                  <a:pt x="7" y="69"/>
                  <a:pt x="7" y="69"/>
                </a:cubicBezTo>
                <a:cubicBezTo>
                  <a:pt x="0" y="69"/>
                  <a:pt x="0" y="69"/>
                  <a:pt x="0" y="69"/>
                </a:cubicBezTo>
                <a:cubicBezTo>
                  <a:pt x="0" y="62"/>
                  <a:pt x="0" y="62"/>
                  <a:pt x="0" y="62"/>
                </a:cubicBezTo>
                <a:cubicBezTo>
                  <a:pt x="14" y="48"/>
                  <a:pt x="14" y="48"/>
                  <a:pt x="14" y="48"/>
                </a:cubicBezTo>
                <a:cubicBezTo>
                  <a:pt x="7" y="39"/>
                  <a:pt x="8" y="26"/>
                  <a:pt x="17" y="18"/>
                </a:cubicBezTo>
                <a:cubicBezTo>
                  <a:pt x="23" y="12"/>
                  <a:pt x="23" y="12"/>
                  <a:pt x="23" y="12"/>
                </a:cubicBezTo>
                <a:cubicBezTo>
                  <a:pt x="29" y="17"/>
                  <a:pt x="29" y="17"/>
                  <a:pt x="29" y="17"/>
                </a:cubicBezTo>
                <a:cubicBezTo>
                  <a:pt x="44" y="2"/>
                  <a:pt x="44" y="2"/>
                  <a:pt x="44" y="2"/>
                </a:cubicBezTo>
                <a:cubicBezTo>
                  <a:pt x="46" y="0"/>
                  <a:pt x="49" y="0"/>
                  <a:pt x="51" y="2"/>
                </a:cubicBezTo>
                <a:cubicBezTo>
                  <a:pt x="52" y="4"/>
                  <a:pt x="52" y="7"/>
                  <a:pt x="51" y="9"/>
                </a:cubicBezTo>
                <a:cubicBezTo>
                  <a:pt x="35" y="24"/>
                  <a:pt x="35" y="24"/>
                  <a:pt x="35" y="24"/>
                </a:cubicBezTo>
                <a:cubicBezTo>
                  <a:pt x="44" y="33"/>
                  <a:pt x="44" y="33"/>
                  <a:pt x="44" y="33"/>
                </a:cubicBezTo>
                <a:cubicBezTo>
                  <a:pt x="60" y="18"/>
                  <a:pt x="60" y="18"/>
                  <a:pt x="60" y="18"/>
                </a:cubicBezTo>
                <a:cubicBezTo>
                  <a:pt x="61" y="16"/>
                  <a:pt x="64" y="16"/>
                  <a:pt x="66" y="18"/>
                </a:cubicBezTo>
                <a:cubicBezTo>
                  <a:pt x="68" y="20"/>
                  <a:pt x="68" y="23"/>
                  <a:pt x="66" y="25"/>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5" name="文本框 34"/>
          <p:cNvSpPr txBox="1"/>
          <p:nvPr/>
        </p:nvSpPr>
        <p:spPr>
          <a:xfrm>
            <a:off x="1084083" y="5891235"/>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4523650" y="1784915"/>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solidFill>
                  <a:srgbClr val="22B437"/>
                </a:solidFill>
                <a:latin typeface="微软雅黑" panose="020B0503020204020204" pitchFamily="34" charset="-122"/>
                <a:ea typeface="微软雅黑" panose="020B0503020204020204" pitchFamily="34" charset="-122"/>
              </a:rPr>
              <a:t>单击</a:t>
            </a:r>
            <a:r>
              <a:rPr lang="zh-CN" altLang="en-US" dirty="0">
                <a:solidFill>
                  <a:srgbClr val="22B437"/>
                </a:solidFill>
                <a:latin typeface="微软雅黑" panose="020B0503020204020204" pitchFamily="34" charset="-122"/>
                <a:ea typeface="微软雅黑" panose="020B0503020204020204" pitchFamily="34" charset="-122"/>
              </a:rPr>
              <a:t>此处输入标题</a:t>
            </a:r>
            <a:endParaRPr lang="en-US" altLang="zh-CN" dirty="0">
              <a:solidFill>
                <a:srgbClr val="22B437"/>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6167793" y="5784687"/>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9498417" y="1983334"/>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solidFill>
                  <a:srgbClr val="22B437"/>
                </a:solidFill>
                <a:latin typeface="微软雅黑" panose="020B0503020204020204" pitchFamily="34" charset="-122"/>
                <a:ea typeface="微软雅黑" panose="020B0503020204020204" pitchFamily="34" charset="-122"/>
              </a:rPr>
              <a:t>单击</a:t>
            </a:r>
            <a:r>
              <a:rPr lang="zh-CN" altLang="en-US" dirty="0">
                <a:solidFill>
                  <a:srgbClr val="22B437"/>
                </a:solidFill>
                <a:latin typeface="微软雅黑" panose="020B0503020204020204" pitchFamily="34" charset="-122"/>
                <a:ea typeface="微软雅黑" panose="020B0503020204020204" pitchFamily="34" charset="-122"/>
              </a:rPr>
              <a:t>此处输入标题</a:t>
            </a:r>
            <a:endParaRPr lang="en-US" altLang="zh-CN" dirty="0">
              <a:solidFill>
                <a:srgbClr val="22B437"/>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1000" fill="hold"/>
                                        <p:tgtEl>
                                          <p:spTgt spid="16"/>
                                        </p:tgtEl>
                                        <p:attrNameLst>
                                          <p:attrName>ppt_w</p:attrName>
                                        </p:attrNameLst>
                                      </p:cBhvr>
                                      <p:tavLst>
                                        <p:tav tm="0">
                                          <p:val>
                                            <p:fltVal val="0"/>
                                          </p:val>
                                        </p:tav>
                                        <p:tav tm="100000">
                                          <p:val>
                                            <p:strVal val="#ppt_w"/>
                                          </p:val>
                                        </p:tav>
                                      </p:tavLst>
                                    </p:anim>
                                    <p:anim calcmode="lin" valueType="num">
                                      <p:cBhvr>
                                        <p:cTn id="8" dur="1000" fill="hold"/>
                                        <p:tgtEl>
                                          <p:spTgt spid="16"/>
                                        </p:tgtEl>
                                        <p:attrNameLst>
                                          <p:attrName>ppt_h</p:attrName>
                                        </p:attrNameLst>
                                      </p:cBhvr>
                                      <p:tavLst>
                                        <p:tav tm="0">
                                          <p:val>
                                            <p:fltVal val="0"/>
                                          </p:val>
                                        </p:tav>
                                        <p:tav tm="100000">
                                          <p:val>
                                            <p:strVal val="#ppt_h"/>
                                          </p:val>
                                        </p:tav>
                                      </p:tavLst>
                                    </p:anim>
                                    <p:anim calcmode="lin" valueType="num">
                                      <p:cBhvr>
                                        <p:cTn id="9" dur="1000" fill="hold"/>
                                        <p:tgtEl>
                                          <p:spTgt spid="16"/>
                                        </p:tgtEl>
                                        <p:attrNameLst>
                                          <p:attrName>style.rotation</p:attrName>
                                        </p:attrNameLst>
                                      </p:cBhvr>
                                      <p:tavLst>
                                        <p:tav tm="0">
                                          <p:val>
                                            <p:fltVal val="90"/>
                                          </p:val>
                                        </p:tav>
                                        <p:tav tm="100000">
                                          <p:val>
                                            <p:fltVal val="0"/>
                                          </p:val>
                                        </p:tav>
                                      </p:tavLst>
                                    </p:anim>
                                    <p:animEffect transition="in" filter="fade">
                                      <p:cBhvr>
                                        <p:cTn id="10" dur="1000"/>
                                        <p:tgtEl>
                                          <p:spTgt spid="16"/>
                                        </p:tgtEl>
                                      </p:cBhvr>
                                    </p:animEffect>
                                  </p:childTnLst>
                                </p:cTn>
                              </p:par>
                            </p:childTnLst>
                          </p:cTn>
                        </p:par>
                        <p:par>
                          <p:cTn id="11" fill="hold">
                            <p:stCondLst>
                              <p:cond delay="1000"/>
                            </p:stCondLst>
                            <p:childTnLst>
                              <p:par>
                                <p:cTn id="12" presetID="53" presetClass="entr" presetSubtype="16" fill="hold" grpId="0" nodeType="after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p:cTn id="14" dur="500" fill="hold"/>
                                        <p:tgtEl>
                                          <p:spTgt spid="32"/>
                                        </p:tgtEl>
                                        <p:attrNameLst>
                                          <p:attrName>ppt_w</p:attrName>
                                        </p:attrNameLst>
                                      </p:cBhvr>
                                      <p:tavLst>
                                        <p:tav tm="0">
                                          <p:val>
                                            <p:fltVal val="0"/>
                                          </p:val>
                                        </p:tav>
                                        <p:tav tm="100000">
                                          <p:val>
                                            <p:strVal val="#ppt_w"/>
                                          </p:val>
                                        </p:tav>
                                      </p:tavLst>
                                    </p:anim>
                                    <p:anim calcmode="lin" valueType="num">
                                      <p:cBhvr>
                                        <p:cTn id="15" dur="500" fill="hold"/>
                                        <p:tgtEl>
                                          <p:spTgt spid="32"/>
                                        </p:tgtEl>
                                        <p:attrNameLst>
                                          <p:attrName>ppt_h</p:attrName>
                                        </p:attrNameLst>
                                      </p:cBhvr>
                                      <p:tavLst>
                                        <p:tav tm="0">
                                          <p:val>
                                            <p:fltVal val="0"/>
                                          </p:val>
                                        </p:tav>
                                        <p:tav tm="100000">
                                          <p:val>
                                            <p:strVal val="#ppt_h"/>
                                          </p:val>
                                        </p:tav>
                                      </p:tavLst>
                                    </p:anim>
                                    <p:animEffect transition="in" filter="fade">
                                      <p:cBhvr>
                                        <p:cTn id="16" dur="500"/>
                                        <p:tgtEl>
                                          <p:spTgt spid="32"/>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wipe(left)">
                                      <p:cBhvr>
                                        <p:cTn id="20" dur="500"/>
                                        <p:tgtEl>
                                          <p:spTgt spid="35"/>
                                        </p:tgtEl>
                                      </p:cBhvr>
                                    </p:animEffect>
                                  </p:childTnLst>
                                </p:cTn>
                              </p:par>
                            </p:childTnLst>
                          </p:cTn>
                        </p:par>
                        <p:par>
                          <p:cTn id="21" fill="hold">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strips(downRight)">
                                      <p:cBhvr>
                                        <p:cTn id="24" dur="500"/>
                                        <p:tgtEl>
                                          <p:spTgt spid="28"/>
                                        </p:tgtEl>
                                      </p:cBhvr>
                                    </p:animEffect>
                                  </p:childTnLst>
                                </p:cTn>
                              </p:par>
                            </p:childTnLst>
                          </p:cTn>
                        </p:par>
                        <p:par>
                          <p:cTn id="25" fill="hold">
                            <p:stCondLst>
                              <p:cond delay="2500"/>
                            </p:stCondLst>
                            <p:childTnLst>
                              <p:par>
                                <p:cTn id="26" presetID="31"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1000" fill="hold"/>
                                        <p:tgtEl>
                                          <p:spTgt spid="19"/>
                                        </p:tgtEl>
                                        <p:attrNameLst>
                                          <p:attrName>ppt_w</p:attrName>
                                        </p:attrNameLst>
                                      </p:cBhvr>
                                      <p:tavLst>
                                        <p:tav tm="0">
                                          <p:val>
                                            <p:fltVal val="0"/>
                                          </p:val>
                                        </p:tav>
                                        <p:tav tm="100000">
                                          <p:val>
                                            <p:strVal val="#ppt_w"/>
                                          </p:val>
                                        </p:tav>
                                      </p:tavLst>
                                    </p:anim>
                                    <p:anim calcmode="lin" valueType="num">
                                      <p:cBhvr>
                                        <p:cTn id="29" dur="1000" fill="hold"/>
                                        <p:tgtEl>
                                          <p:spTgt spid="19"/>
                                        </p:tgtEl>
                                        <p:attrNameLst>
                                          <p:attrName>ppt_h</p:attrName>
                                        </p:attrNameLst>
                                      </p:cBhvr>
                                      <p:tavLst>
                                        <p:tav tm="0">
                                          <p:val>
                                            <p:fltVal val="0"/>
                                          </p:val>
                                        </p:tav>
                                        <p:tav tm="100000">
                                          <p:val>
                                            <p:strVal val="#ppt_h"/>
                                          </p:val>
                                        </p:tav>
                                      </p:tavLst>
                                    </p:anim>
                                    <p:anim calcmode="lin" valueType="num">
                                      <p:cBhvr>
                                        <p:cTn id="30" dur="1000" fill="hold"/>
                                        <p:tgtEl>
                                          <p:spTgt spid="19"/>
                                        </p:tgtEl>
                                        <p:attrNameLst>
                                          <p:attrName>style.rotation</p:attrName>
                                        </p:attrNameLst>
                                      </p:cBhvr>
                                      <p:tavLst>
                                        <p:tav tm="0">
                                          <p:val>
                                            <p:fltVal val="90"/>
                                          </p:val>
                                        </p:tav>
                                        <p:tav tm="100000">
                                          <p:val>
                                            <p:fltVal val="0"/>
                                          </p:val>
                                        </p:tav>
                                      </p:tavLst>
                                    </p:anim>
                                    <p:animEffect transition="in" filter="fade">
                                      <p:cBhvr>
                                        <p:cTn id="31" dur="1000"/>
                                        <p:tgtEl>
                                          <p:spTgt spid="19"/>
                                        </p:tgtEl>
                                      </p:cBhvr>
                                    </p:animEffect>
                                  </p:childTnLst>
                                </p:cTn>
                              </p:par>
                            </p:childTnLst>
                          </p:cTn>
                        </p:par>
                        <p:par>
                          <p:cTn id="32" fill="hold">
                            <p:stCondLst>
                              <p:cond delay="3500"/>
                            </p:stCondLst>
                            <p:childTnLst>
                              <p:par>
                                <p:cTn id="33" presetID="53" presetClass="entr" presetSubtype="16" fill="hold" grpId="0"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p:cTn id="35" dur="500" fill="hold"/>
                                        <p:tgtEl>
                                          <p:spTgt spid="33"/>
                                        </p:tgtEl>
                                        <p:attrNameLst>
                                          <p:attrName>ppt_w</p:attrName>
                                        </p:attrNameLst>
                                      </p:cBhvr>
                                      <p:tavLst>
                                        <p:tav tm="0">
                                          <p:val>
                                            <p:fltVal val="0"/>
                                          </p:val>
                                        </p:tav>
                                        <p:tav tm="100000">
                                          <p:val>
                                            <p:strVal val="#ppt_w"/>
                                          </p:val>
                                        </p:tav>
                                      </p:tavLst>
                                    </p:anim>
                                    <p:anim calcmode="lin" valueType="num">
                                      <p:cBhvr>
                                        <p:cTn id="36" dur="500" fill="hold"/>
                                        <p:tgtEl>
                                          <p:spTgt spid="33"/>
                                        </p:tgtEl>
                                        <p:attrNameLst>
                                          <p:attrName>ppt_h</p:attrName>
                                        </p:attrNameLst>
                                      </p:cBhvr>
                                      <p:tavLst>
                                        <p:tav tm="0">
                                          <p:val>
                                            <p:fltVal val="0"/>
                                          </p:val>
                                        </p:tav>
                                        <p:tav tm="100000">
                                          <p:val>
                                            <p:strVal val="#ppt_h"/>
                                          </p:val>
                                        </p:tav>
                                      </p:tavLst>
                                    </p:anim>
                                    <p:animEffect transition="in" filter="fade">
                                      <p:cBhvr>
                                        <p:cTn id="37" dur="500"/>
                                        <p:tgtEl>
                                          <p:spTgt spid="33"/>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wipe(left)">
                                      <p:cBhvr>
                                        <p:cTn id="41" dur="500"/>
                                        <p:tgtEl>
                                          <p:spTgt spid="36"/>
                                        </p:tgtEl>
                                      </p:cBhvr>
                                    </p:animEffect>
                                  </p:childTnLst>
                                </p:cTn>
                              </p:par>
                            </p:childTnLst>
                          </p:cTn>
                        </p:par>
                        <p:par>
                          <p:cTn id="42" fill="hold">
                            <p:stCondLst>
                              <p:cond delay="4500"/>
                            </p:stCondLst>
                            <p:childTnLst>
                              <p:par>
                                <p:cTn id="43" presetID="18" presetClass="entr" presetSubtype="3" fill="hold" grpId="0" nodeType="after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strips(upRight)">
                                      <p:cBhvr>
                                        <p:cTn id="45" dur="500"/>
                                        <p:tgtEl>
                                          <p:spTgt spid="30"/>
                                        </p:tgtEl>
                                      </p:cBhvr>
                                    </p:animEffect>
                                  </p:childTnLst>
                                </p:cTn>
                              </p:par>
                            </p:childTnLst>
                          </p:cTn>
                        </p:par>
                        <p:par>
                          <p:cTn id="46" fill="hold">
                            <p:stCondLst>
                              <p:cond delay="5000"/>
                            </p:stCondLst>
                            <p:childTnLst>
                              <p:par>
                                <p:cTn id="47" presetID="31"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childTnLst>
                          </p:cTn>
                        </p:par>
                        <p:par>
                          <p:cTn id="53" fill="hold">
                            <p:stCondLst>
                              <p:cond delay="6000"/>
                            </p:stCondLst>
                            <p:childTnLst>
                              <p:par>
                                <p:cTn id="54" presetID="53" presetClass="entr" presetSubtype="16"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500" fill="hold"/>
                                        <p:tgtEl>
                                          <p:spTgt spid="34"/>
                                        </p:tgtEl>
                                        <p:attrNameLst>
                                          <p:attrName>ppt_w</p:attrName>
                                        </p:attrNameLst>
                                      </p:cBhvr>
                                      <p:tavLst>
                                        <p:tav tm="0">
                                          <p:val>
                                            <p:fltVal val="0"/>
                                          </p:val>
                                        </p:tav>
                                        <p:tav tm="100000">
                                          <p:val>
                                            <p:strVal val="#ppt_w"/>
                                          </p:val>
                                        </p:tav>
                                      </p:tavLst>
                                    </p:anim>
                                    <p:anim calcmode="lin" valueType="num">
                                      <p:cBhvr>
                                        <p:cTn id="57" dur="500" fill="hold"/>
                                        <p:tgtEl>
                                          <p:spTgt spid="34"/>
                                        </p:tgtEl>
                                        <p:attrNameLst>
                                          <p:attrName>ppt_h</p:attrName>
                                        </p:attrNameLst>
                                      </p:cBhvr>
                                      <p:tavLst>
                                        <p:tav tm="0">
                                          <p:val>
                                            <p:fltVal val="0"/>
                                          </p:val>
                                        </p:tav>
                                        <p:tav tm="100000">
                                          <p:val>
                                            <p:strVal val="#ppt_h"/>
                                          </p:val>
                                        </p:tav>
                                      </p:tavLst>
                                    </p:anim>
                                    <p:animEffect transition="in" filter="fade">
                                      <p:cBhvr>
                                        <p:cTn id="58" dur="500"/>
                                        <p:tgtEl>
                                          <p:spTgt spid="34"/>
                                        </p:tgtEl>
                                      </p:cBhvr>
                                    </p:animEffect>
                                  </p:childTnLst>
                                </p:cTn>
                              </p:par>
                            </p:childTnLst>
                          </p:cTn>
                        </p:par>
                        <p:par>
                          <p:cTn id="59" fill="hold">
                            <p:stCondLst>
                              <p:cond delay="6500"/>
                            </p:stCondLst>
                            <p:childTnLst>
                              <p:par>
                                <p:cTn id="60" presetID="22" presetClass="entr" presetSubtype="8" fill="hold" grpId="0" nodeType="after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left)">
                                      <p:cBhvr>
                                        <p:cTn id="62" dur="500"/>
                                        <p:tgtEl>
                                          <p:spTgt spid="37"/>
                                        </p:tgtEl>
                                      </p:cBhvr>
                                    </p:animEffect>
                                  </p:childTnLst>
                                </p:cTn>
                              </p:par>
                            </p:childTnLst>
                          </p:cTn>
                        </p:par>
                        <p:par>
                          <p:cTn id="63" fill="hold">
                            <p:stCondLst>
                              <p:cond delay="7000"/>
                            </p:stCondLst>
                            <p:childTnLst>
                              <p:par>
                                <p:cTn id="64" presetID="18" presetClass="entr" presetSubtype="6" fill="hold" grpId="0"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strips(downRight)">
                                      <p:cBhvr>
                                        <p:cTn id="66" dur="500"/>
                                        <p:tgtEl>
                                          <p:spTgt spid="29"/>
                                        </p:tgtEl>
                                      </p:cBhvr>
                                    </p:animEffect>
                                  </p:childTnLst>
                                </p:cTn>
                              </p:par>
                            </p:childTnLst>
                          </p:cTn>
                        </p:par>
                        <p:par>
                          <p:cTn id="67" fill="hold">
                            <p:stCondLst>
                              <p:cond delay="7500"/>
                            </p:stCondLst>
                            <p:childTnLst>
                              <p:par>
                                <p:cTn id="68" presetID="31" presetClass="entr" presetSubtype="0" fill="hold" nodeType="afterEffect">
                                  <p:stCondLst>
                                    <p:cond delay="0"/>
                                  </p:stCondLst>
                                  <p:childTnLst>
                                    <p:set>
                                      <p:cBhvr>
                                        <p:cTn id="69" dur="1" fill="hold">
                                          <p:stCondLst>
                                            <p:cond delay="0"/>
                                          </p:stCondLst>
                                        </p:cTn>
                                        <p:tgtEl>
                                          <p:spTgt spid="25"/>
                                        </p:tgtEl>
                                        <p:attrNameLst>
                                          <p:attrName>style.visibility</p:attrName>
                                        </p:attrNameLst>
                                      </p:cBhvr>
                                      <p:to>
                                        <p:strVal val="visible"/>
                                      </p:to>
                                    </p:set>
                                    <p:anim calcmode="lin" valueType="num">
                                      <p:cBhvr>
                                        <p:cTn id="70" dur="1000" fill="hold"/>
                                        <p:tgtEl>
                                          <p:spTgt spid="25"/>
                                        </p:tgtEl>
                                        <p:attrNameLst>
                                          <p:attrName>ppt_w</p:attrName>
                                        </p:attrNameLst>
                                      </p:cBhvr>
                                      <p:tavLst>
                                        <p:tav tm="0">
                                          <p:val>
                                            <p:fltVal val="0"/>
                                          </p:val>
                                        </p:tav>
                                        <p:tav tm="100000">
                                          <p:val>
                                            <p:strVal val="#ppt_w"/>
                                          </p:val>
                                        </p:tav>
                                      </p:tavLst>
                                    </p:anim>
                                    <p:anim calcmode="lin" valueType="num">
                                      <p:cBhvr>
                                        <p:cTn id="71" dur="1000" fill="hold"/>
                                        <p:tgtEl>
                                          <p:spTgt spid="25"/>
                                        </p:tgtEl>
                                        <p:attrNameLst>
                                          <p:attrName>ppt_h</p:attrName>
                                        </p:attrNameLst>
                                      </p:cBhvr>
                                      <p:tavLst>
                                        <p:tav tm="0">
                                          <p:val>
                                            <p:fltVal val="0"/>
                                          </p:val>
                                        </p:tav>
                                        <p:tav tm="100000">
                                          <p:val>
                                            <p:strVal val="#ppt_h"/>
                                          </p:val>
                                        </p:tav>
                                      </p:tavLst>
                                    </p:anim>
                                    <p:anim calcmode="lin" valueType="num">
                                      <p:cBhvr>
                                        <p:cTn id="72" dur="1000" fill="hold"/>
                                        <p:tgtEl>
                                          <p:spTgt spid="25"/>
                                        </p:tgtEl>
                                        <p:attrNameLst>
                                          <p:attrName>style.rotation</p:attrName>
                                        </p:attrNameLst>
                                      </p:cBhvr>
                                      <p:tavLst>
                                        <p:tav tm="0">
                                          <p:val>
                                            <p:fltVal val="90"/>
                                          </p:val>
                                        </p:tav>
                                        <p:tav tm="100000">
                                          <p:val>
                                            <p:fltVal val="0"/>
                                          </p:val>
                                        </p:tav>
                                      </p:tavLst>
                                    </p:anim>
                                    <p:animEffect transition="in" filter="fade">
                                      <p:cBhvr>
                                        <p:cTn id="73" dur="1000"/>
                                        <p:tgtEl>
                                          <p:spTgt spid="25"/>
                                        </p:tgtEl>
                                      </p:cBhvr>
                                    </p:animEffect>
                                  </p:childTnLst>
                                </p:cTn>
                              </p:par>
                            </p:childTnLst>
                          </p:cTn>
                        </p:par>
                        <p:par>
                          <p:cTn id="74" fill="hold">
                            <p:stCondLst>
                              <p:cond delay="8500"/>
                            </p:stCondLst>
                            <p:childTnLst>
                              <p:par>
                                <p:cTn id="75" presetID="5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par>
                          <p:cTn id="80" fill="hold">
                            <p:stCondLst>
                              <p:cond delay="9000"/>
                            </p:stCondLst>
                            <p:childTnLst>
                              <p:par>
                                <p:cTn id="81" presetID="22" presetClass="entr" presetSubtype="8" fill="hold" grpId="0" nodeType="afterEffect">
                                  <p:stCondLst>
                                    <p:cond delay="0"/>
                                  </p:stCondLst>
                                  <p:childTnLst>
                                    <p:set>
                                      <p:cBhvr>
                                        <p:cTn id="82" dur="1" fill="hold">
                                          <p:stCondLst>
                                            <p:cond delay="0"/>
                                          </p:stCondLst>
                                        </p:cTn>
                                        <p:tgtEl>
                                          <p:spTgt spid="38"/>
                                        </p:tgtEl>
                                        <p:attrNameLst>
                                          <p:attrName>style.visibility</p:attrName>
                                        </p:attrNameLst>
                                      </p:cBhvr>
                                      <p:to>
                                        <p:strVal val="visible"/>
                                      </p:to>
                                    </p:set>
                                    <p:animEffect transition="in" filter="wipe(left)">
                                      <p:cBhvr>
                                        <p:cTn id="83"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0" grpId="0" animBg="1"/>
      <p:bldP spid="31" grpId="0" animBg="1"/>
      <p:bldP spid="32" grpId="0" animBg="1"/>
      <p:bldP spid="33" grpId="0" animBg="1"/>
      <p:bldP spid="34" grpId="0" animBg="1"/>
      <p:bldP spid="35" grpId="0"/>
      <p:bldP spid="36" grpId="0"/>
      <p:bldP spid="37" grpId="0"/>
      <p:bldP spid="38"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1017068" y="2231223"/>
            <a:ext cx="1996483" cy="1996483"/>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2236129" y="3578403"/>
            <a:ext cx="704820" cy="704820"/>
            <a:chOff x="1908580" y="3578403"/>
            <a:chExt cx="704820" cy="704820"/>
          </a:xfrm>
        </p:grpSpPr>
        <p:sp>
          <p:nvSpPr>
            <p:cNvPr id="17" name="椭圆 16"/>
            <p:cNvSpPr/>
            <p:nvPr/>
          </p:nvSpPr>
          <p:spPr>
            <a:xfrm>
              <a:off x="1908580" y="3578403"/>
              <a:ext cx="704820" cy="704820"/>
            </a:xfrm>
            <a:prstGeom prst="ellipse">
              <a:avLst/>
            </a:prstGeom>
            <a:gradFill>
              <a:gsLst>
                <a:gs pos="0">
                  <a:srgbClr val="2FC542"/>
                </a:gs>
                <a:gs pos="100000">
                  <a:srgbClr val="0B9522"/>
                </a:gs>
              </a:gsLst>
              <a:lin ang="3600000" scaled="0"/>
            </a:gra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2103539" y="3803003"/>
              <a:ext cx="315240" cy="301489"/>
              <a:chOff x="1004888" y="993775"/>
              <a:chExt cx="2438400" cy="2332038"/>
            </a:xfrm>
            <a:solidFill>
              <a:schemeClr val="bg1"/>
            </a:solidFill>
          </p:grpSpPr>
          <p:sp>
            <p:nvSpPr>
              <p:cNvPr id="19" name="Freeform 25"/>
              <p:cNvSpPr/>
              <p:nvPr/>
            </p:nvSpPr>
            <p:spPr bwMode="auto">
              <a:xfrm>
                <a:off x="1898651" y="2670175"/>
                <a:ext cx="655638" cy="655638"/>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0" name="任意多边形 19"/>
              <p:cNvSpPr>
                <a:spLocks noChangeArrowheads="1"/>
              </p:cNvSpPr>
              <p:nvPr/>
            </p:nvSpPr>
            <p:spPr bwMode="auto">
              <a:xfrm>
                <a:off x="1004888" y="993775"/>
                <a:ext cx="2438400" cy="1774825"/>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sz="2000">
                  <a:solidFill>
                    <a:prstClr val="black"/>
                  </a:solidFill>
                </a:endParaRPr>
              </a:p>
            </p:txBody>
          </p:sp>
        </p:grpSp>
      </p:grpSp>
      <p:sp>
        <p:nvSpPr>
          <p:cNvPr id="21" name="椭圆 20"/>
          <p:cNvSpPr/>
          <p:nvPr/>
        </p:nvSpPr>
        <p:spPr>
          <a:xfrm>
            <a:off x="3710806" y="2231223"/>
            <a:ext cx="1996483" cy="1996483"/>
          </a:xfrm>
          <a:prstGeom prst="ellipse">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6404544" y="2231223"/>
            <a:ext cx="1996483" cy="1996483"/>
          </a:xfrm>
          <a:prstGeom prst="ellipse">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9098282" y="2231223"/>
            <a:ext cx="1996483" cy="1996483"/>
          </a:xfrm>
          <a:prstGeom prst="ellipse">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4929867" y="3578403"/>
            <a:ext cx="704820" cy="704820"/>
            <a:chOff x="4602318" y="3578403"/>
            <a:chExt cx="704820" cy="704820"/>
          </a:xfrm>
        </p:grpSpPr>
        <p:sp>
          <p:nvSpPr>
            <p:cNvPr id="25" name="椭圆 24"/>
            <p:cNvSpPr/>
            <p:nvPr/>
          </p:nvSpPr>
          <p:spPr>
            <a:xfrm>
              <a:off x="4602318" y="3578403"/>
              <a:ext cx="704820" cy="704820"/>
            </a:xfrm>
            <a:prstGeom prst="ellipse">
              <a:avLst/>
            </a:prstGeom>
            <a:gradFill>
              <a:gsLst>
                <a:gs pos="0">
                  <a:srgbClr val="2FC542"/>
                </a:gs>
                <a:gs pos="100000">
                  <a:srgbClr val="0B9522"/>
                </a:gs>
              </a:gsLst>
              <a:lin ang="3600000" scaled="0"/>
            </a:gra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a:grpSpLocks noChangeAspect="1"/>
            </p:cNvGrpSpPr>
            <p:nvPr/>
          </p:nvGrpSpPr>
          <p:grpSpPr>
            <a:xfrm>
              <a:off x="4735544" y="3775645"/>
              <a:ext cx="419852" cy="319007"/>
              <a:chOff x="4268086" y="4221191"/>
              <a:chExt cx="509646" cy="387231"/>
            </a:xfrm>
            <a:solidFill>
              <a:schemeClr val="bg1"/>
            </a:solidFill>
          </p:grpSpPr>
          <p:sp>
            <p:nvSpPr>
              <p:cNvPr id="27" name="Freeform 20"/>
              <p:cNvSpPr>
                <a:spLocks noEditPoints="1"/>
              </p:cNvSpPr>
              <p:nvPr/>
            </p:nvSpPr>
            <p:spPr bwMode="auto">
              <a:xfrm>
                <a:off x="4268086" y="4273030"/>
                <a:ext cx="337890" cy="335392"/>
              </a:xfrm>
              <a:custGeom>
                <a:avLst/>
                <a:gdLst>
                  <a:gd name="T0" fmla="*/ 229 w 229"/>
                  <a:gd name="T1" fmla="*/ 128 h 227"/>
                  <a:gd name="T2" fmla="*/ 229 w 229"/>
                  <a:gd name="T3" fmla="*/ 98 h 227"/>
                  <a:gd name="T4" fmla="*/ 206 w 229"/>
                  <a:gd name="T5" fmla="*/ 93 h 227"/>
                  <a:gd name="T6" fmla="*/ 200 w 229"/>
                  <a:gd name="T7" fmla="*/ 76 h 227"/>
                  <a:gd name="T8" fmla="*/ 216 w 229"/>
                  <a:gd name="T9" fmla="*/ 58 h 227"/>
                  <a:gd name="T10" fmla="*/ 198 w 229"/>
                  <a:gd name="T11" fmla="*/ 34 h 227"/>
                  <a:gd name="T12" fmla="*/ 176 w 229"/>
                  <a:gd name="T13" fmla="*/ 44 h 227"/>
                  <a:gd name="T14" fmla="*/ 161 w 229"/>
                  <a:gd name="T15" fmla="*/ 33 h 227"/>
                  <a:gd name="T16" fmla="*/ 164 w 229"/>
                  <a:gd name="T17" fmla="*/ 9 h 227"/>
                  <a:gd name="T18" fmla="*/ 135 w 229"/>
                  <a:gd name="T19" fmla="*/ 0 h 227"/>
                  <a:gd name="T20" fmla="*/ 123 w 229"/>
                  <a:gd name="T21" fmla="*/ 20 h 227"/>
                  <a:gd name="T22" fmla="*/ 114 w 229"/>
                  <a:gd name="T23" fmla="*/ 20 h 227"/>
                  <a:gd name="T24" fmla="*/ 105 w 229"/>
                  <a:gd name="T25" fmla="*/ 20 h 227"/>
                  <a:gd name="T26" fmla="*/ 93 w 229"/>
                  <a:gd name="T27" fmla="*/ 0 h 227"/>
                  <a:gd name="T28" fmla="*/ 65 w 229"/>
                  <a:gd name="T29" fmla="*/ 9 h 227"/>
                  <a:gd name="T30" fmla="*/ 67 w 229"/>
                  <a:gd name="T31" fmla="*/ 33 h 227"/>
                  <a:gd name="T32" fmla="*/ 52 w 229"/>
                  <a:gd name="T33" fmla="*/ 44 h 227"/>
                  <a:gd name="T34" fmla="*/ 30 w 229"/>
                  <a:gd name="T35" fmla="*/ 34 h 227"/>
                  <a:gd name="T36" fmla="*/ 13 w 229"/>
                  <a:gd name="T37" fmla="*/ 58 h 227"/>
                  <a:gd name="T38" fmla="*/ 29 w 229"/>
                  <a:gd name="T39" fmla="*/ 76 h 227"/>
                  <a:gd name="T40" fmla="*/ 23 w 229"/>
                  <a:gd name="T41" fmla="*/ 94 h 227"/>
                  <a:gd name="T42" fmla="*/ 0 w 229"/>
                  <a:gd name="T43" fmla="*/ 98 h 227"/>
                  <a:gd name="T44" fmla="*/ 0 w 229"/>
                  <a:gd name="T45" fmla="*/ 128 h 227"/>
                  <a:gd name="T46" fmla="*/ 23 w 229"/>
                  <a:gd name="T47" fmla="*/ 133 h 227"/>
                  <a:gd name="T48" fmla="*/ 29 w 229"/>
                  <a:gd name="T49" fmla="*/ 151 h 227"/>
                  <a:gd name="T50" fmla="*/ 13 w 229"/>
                  <a:gd name="T51" fmla="*/ 169 h 227"/>
                  <a:gd name="T52" fmla="*/ 31 w 229"/>
                  <a:gd name="T53" fmla="*/ 193 h 227"/>
                  <a:gd name="T54" fmla="*/ 52 w 229"/>
                  <a:gd name="T55" fmla="*/ 183 h 227"/>
                  <a:gd name="T56" fmla="*/ 67 w 229"/>
                  <a:gd name="T57" fmla="*/ 194 h 227"/>
                  <a:gd name="T58" fmla="*/ 65 w 229"/>
                  <a:gd name="T59" fmla="*/ 218 h 227"/>
                  <a:gd name="T60" fmla="*/ 93 w 229"/>
                  <a:gd name="T61" fmla="*/ 227 h 227"/>
                  <a:gd name="T62" fmla="*/ 105 w 229"/>
                  <a:gd name="T63" fmla="*/ 206 h 227"/>
                  <a:gd name="T64" fmla="*/ 114 w 229"/>
                  <a:gd name="T65" fmla="*/ 207 h 227"/>
                  <a:gd name="T66" fmla="*/ 124 w 229"/>
                  <a:gd name="T67" fmla="*/ 206 h 227"/>
                  <a:gd name="T68" fmla="*/ 135 w 229"/>
                  <a:gd name="T69" fmla="*/ 227 h 227"/>
                  <a:gd name="T70" fmla="*/ 164 w 229"/>
                  <a:gd name="T71" fmla="*/ 217 h 227"/>
                  <a:gd name="T72" fmla="*/ 161 w 229"/>
                  <a:gd name="T73" fmla="*/ 194 h 227"/>
                  <a:gd name="T74" fmla="*/ 176 w 229"/>
                  <a:gd name="T75" fmla="*/ 183 h 227"/>
                  <a:gd name="T76" fmla="*/ 198 w 229"/>
                  <a:gd name="T77" fmla="*/ 193 h 227"/>
                  <a:gd name="T78" fmla="*/ 216 w 229"/>
                  <a:gd name="T79" fmla="*/ 168 h 227"/>
                  <a:gd name="T80" fmla="*/ 200 w 229"/>
                  <a:gd name="T81" fmla="*/ 151 h 227"/>
                  <a:gd name="T82" fmla="*/ 206 w 229"/>
                  <a:gd name="T83" fmla="*/ 133 h 227"/>
                  <a:gd name="T84" fmla="*/ 229 w 229"/>
                  <a:gd name="T85" fmla="*/ 128 h 227"/>
                  <a:gd name="T86" fmla="*/ 114 w 229"/>
                  <a:gd name="T87" fmla="*/ 180 h 227"/>
                  <a:gd name="T88" fmla="*/ 47 w 229"/>
                  <a:gd name="T89" fmla="*/ 113 h 227"/>
                  <a:gd name="T90" fmla="*/ 114 w 229"/>
                  <a:gd name="T91" fmla="*/ 46 h 227"/>
                  <a:gd name="T92" fmla="*/ 181 w 229"/>
                  <a:gd name="T93" fmla="*/ 113 h 227"/>
                  <a:gd name="T94" fmla="*/ 114 w 229"/>
                  <a:gd name="T95" fmla="*/ 180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sp>
            <p:nvSpPr>
              <p:cNvPr id="28" name="Freeform 21"/>
              <p:cNvSpPr>
                <a:spLocks noEditPoints="1"/>
              </p:cNvSpPr>
              <p:nvPr/>
            </p:nvSpPr>
            <p:spPr bwMode="auto">
              <a:xfrm>
                <a:off x="4577871" y="4221191"/>
                <a:ext cx="199861" cy="199861"/>
              </a:xfrm>
              <a:custGeom>
                <a:avLst/>
                <a:gdLst>
                  <a:gd name="T0" fmla="*/ 135 w 135"/>
                  <a:gd name="T1" fmla="*/ 76 h 135"/>
                  <a:gd name="T2" fmla="*/ 135 w 135"/>
                  <a:gd name="T3" fmla="*/ 58 h 135"/>
                  <a:gd name="T4" fmla="*/ 122 w 135"/>
                  <a:gd name="T5" fmla="*/ 55 h 135"/>
                  <a:gd name="T6" fmla="*/ 118 w 135"/>
                  <a:gd name="T7" fmla="*/ 45 h 135"/>
                  <a:gd name="T8" fmla="*/ 128 w 135"/>
                  <a:gd name="T9" fmla="*/ 34 h 135"/>
                  <a:gd name="T10" fmla="*/ 117 w 135"/>
                  <a:gd name="T11" fmla="*/ 20 h 135"/>
                  <a:gd name="T12" fmla="*/ 104 w 135"/>
                  <a:gd name="T13" fmla="*/ 26 h 135"/>
                  <a:gd name="T14" fmla="*/ 96 w 135"/>
                  <a:gd name="T15" fmla="*/ 19 h 135"/>
                  <a:gd name="T16" fmla="*/ 97 w 135"/>
                  <a:gd name="T17" fmla="*/ 5 h 135"/>
                  <a:gd name="T18" fmla="*/ 80 w 135"/>
                  <a:gd name="T19" fmla="*/ 0 h 135"/>
                  <a:gd name="T20" fmla="*/ 73 w 135"/>
                  <a:gd name="T21" fmla="*/ 12 h 135"/>
                  <a:gd name="T22" fmla="*/ 67 w 135"/>
                  <a:gd name="T23" fmla="*/ 12 h 135"/>
                  <a:gd name="T24" fmla="*/ 62 w 135"/>
                  <a:gd name="T25" fmla="*/ 12 h 135"/>
                  <a:gd name="T26" fmla="*/ 55 w 135"/>
                  <a:gd name="T27" fmla="*/ 0 h 135"/>
                  <a:gd name="T28" fmla="*/ 38 w 135"/>
                  <a:gd name="T29" fmla="*/ 5 h 135"/>
                  <a:gd name="T30" fmla="*/ 39 w 135"/>
                  <a:gd name="T31" fmla="*/ 19 h 135"/>
                  <a:gd name="T32" fmla="*/ 30 w 135"/>
                  <a:gd name="T33" fmla="*/ 26 h 135"/>
                  <a:gd name="T34" fmla="*/ 18 w 135"/>
                  <a:gd name="T35" fmla="*/ 20 h 135"/>
                  <a:gd name="T36" fmla="*/ 7 w 135"/>
                  <a:gd name="T37" fmla="*/ 34 h 135"/>
                  <a:gd name="T38" fmla="*/ 17 w 135"/>
                  <a:gd name="T39" fmla="*/ 45 h 135"/>
                  <a:gd name="T40" fmla="*/ 13 w 135"/>
                  <a:gd name="T41" fmla="*/ 55 h 135"/>
                  <a:gd name="T42" fmla="*/ 0 w 135"/>
                  <a:gd name="T43" fmla="*/ 58 h 135"/>
                  <a:gd name="T44" fmla="*/ 0 w 135"/>
                  <a:gd name="T45" fmla="*/ 76 h 135"/>
                  <a:gd name="T46" fmla="*/ 13 w 135"/>
                  <a:gd name="T47" fmla="*/ 79 h 135"/>
                  <a:gd name="T48" fmla="*/ 17 w 135"/>
                  <a:gd name="T49" fmla="*/ 90 h 135"/>
                  <a:gd name="T50" fmla="*/ 7 w 135"/>
                  <a:gd name="T51" fmla="*/ 100 h 135"/>
                  <a:gd name="T52" fmla="*/ 18 w 135"/>
                  <a:gd name="T53" fmla="*/ 114 h 135"/>
                  <a:gd name="T54" fmla="*/ 31 w 135"/>
                  <a:gd name="T55" fmla="*/ 109 h 135"/>
                  <a:gd name="T56" fmla="*/ 39 w 135"/>
                  <a:gd name="T57" fmla="*/ 115 h 135"/>
                  <a:gd name="T58" fmla="*/ 38 w 135"/>
                  <a:gd name="T59" fmla="*/ 129 h 135"/>
                  <a:gd name="T60" fmla="*/ 55 w 135"/>
                  <a:gd name="T61" fmla="*/ 135 h 135"/>
                  <a:gd name="T62" fmla="*/ 62 w 135"/>
                  <a:gd name="T63" fmla="*/ 122 h 135"/>
                  <a:gd name="T64" fmla="*/ 68 w 135"/>
                  <a:gd name="T65" fmla="*/ 123 h 135"/>
                  <a:gd name="T66" fmla="*/ 73 w 135"/>
                  <a:gd name="T67" fmla="*/ 122 h 135"/>
                  <a:gd name="T68" fmla="*/ 80 w 135"/>
                  <a:gd name="T69" fmla="*/ 135 h 135"/>
                  <a:gd name="T70" fmla="*/ 97 w 135"/>
                  <a:gd name="T71" fmla="*/ 129 h 135"/>
                  <a:gd name="T72" fmla="*/ 96 w 135"/>
                  <a:gd name="T73" fmla="*/ 115 h 135"/>
                  <a:gd name="T74" fmla="*/ 104 w 135"/>
                  <a:gd name="T75" fmla="*/ 109 h 135"/>
                  <a:gd name="T76" fmla="*/ 117 w 135"/>
                  <a:gd name="T77" fmla="*/ 114 h 135"/>
                  <a:gd name="T78" fmla="*/ 128 w 135"/>
                  <a:gd name="T79" fmla="*/ 100 h 135"/>
                  <a:gd name="T80" fmla="*/ 118 w 135"/>
                  <a:gd name="T81" fmla="*/ 89 h 135"/>
                  <a:gd name="T82" fmla="*/ 122 w 135"/>
                  <a:gd name="T83" fmla="*/ 79 h 135"/>
                  <a:gd name="T84" fmla="*/ 135 w 135"/>
                  <a:gd name="T85" fmla="*/ 76 h 135"/>
                  <a:gd name="T86" fmla="*/ 67 w 135"/>
                  <a:gd name="T87" fmla="*/ 107 h 135"/>
                  <a:gd name="T88" fmla="*/ 28 w 135"/>
                  <a:gd name="T89" fmla="*/ 67 h 135"/>
                  <a:gd name="T90" fmla="*/ 67 w 135"/>
                  <a:gd name="T91" fmla="*/ 27 h 135"/>
                  <a:gd name="T92" fmla="*/ 107 w 135"/>
                  <a:gd name="T93" fmla="*/ 67 h 135"/>
                  <a:gd name="T94" fmla="*/ 67 w 135"/>
                  <a:gd name="T95" fmla="*/ 10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2000">
                  <a:solidFill>
                    <a:prstClr val="black"/>
                  </a:solidFill>
                </a:endParaRPr>
              </a:p>
            </p:txBody>
          </p:sp>
        </p:grpSp>
      </p:grpSp>
      <p:grpSp>
        <p:nvGrpSpPr>
          <p:cNvPr id="29" name="组合 28"/>
          <p:cNvGrpSpPr/>
          <p:nvPr/>
        </p:nvGrpSpPr>
        <p:grpSpPr>
          <a:xfrm>
            <a:off x="7623605" y="3578403"/>
            <a:ext cx="704820" cy="704820"/>
            <a:chOff x="7296056" y="3578403"/>
            <a:chExt cx="704820" cy="704820"/>
          </a:xfrm>
        </p:grpSpPr>
        <p:sp>
          <p:nvSpPr>
            <p:cNvPr id="30" name="椭圆 29"/>
            <p:cNvSpPr/>
            <p:nvPr/>
          </p:nvSpPr>
          <p:spPr>
            <a:xfrm>
              <a:off x="7296056" y="3578403"/>
              <a:ext cx="704820" cy="704820"/>
            </a:xfrm>
            <a:prstGeom prst="ellipse">
              <a:avLst/>
            </a:prstGeom>
            <a:gradFill>
              <a:gsLst>
                <a:gs pos="0">
                  <a:srgbClr val="2FC542"/>
                </a:gs>
                <a:gs pos="100000">
                  <a:srgbClr val="0B9522"/>
                </a:gs>
              </a:gsLst>
              <a:lin ang="3600000" scaled="0"/>
            </a:gra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7510847" y="3718778"/>
              <a:ext cx="282736" cy="361586"/>
              <a:chOff x="1605186" y="572440"/>
              <a:chExt cx="563562" cy="720725"/>
            </a:xfrm>
            <a:solidFill>
              <a:schemeClr val="bg1"/>
            </a:solidFill>
          </p:grpSpPr>
          <p:sp>
            <p:nvSpPr>
              <p:cNvPr id="32" name="Freeform 32"/>
              <p:cNvSpPr/>
              <p:nvPr/>
            </p:nvSpPr>
            <p:spPr bwMode="auto">
              <a:xfrm>
                <a:off x="1814736" y="572440"/>
                <a:ext cx="142875" cy="720725"/>
              </a:xfrm>
              <a:custGeom>
                <a:avLst/>
                <a:gdLst>
                  <a:gd name="T0" fmla="*/ 64 w 64"/>
                  <a:gd name="T1" fmla="*/ 289 h 321"/>
                  <a:gd name="T2" fmla="*/ 32 w 64"/>
                  <a:gd name="T3" fmla="*/ 321 h 321"/>
                  <a:gd name="T4" fmla="*/ 0 w 64"/>
                  <a:gd name="T5" fmla="*/ 289 h 321"/>
                  <a:gd name="T6" fmla="*/ 0 w 64"/>
                  <a:gd name="T7" fmla="*/ 32 h 321"/>
                  <a:gd name="T8" fmla="*/ 32 w 64"/>
                  <a:gd name="T9" fmla="*/ 0 h 321"/>
                  <a:gd name="T10" fmla="*/ 64 w 64"/>
                  <a:gd name="T11" fmla="*/ 32 h 321"/>
                  <a:gd name="T12" fmla="*/ 64 w 64"/>
                  <a:gd name="T13" fmla="*/ 289 h 321"/>
                </a:gdLst>
                <a:ahLst/>
                <a:cxnLst>
                  <a:cxn ang="0">
                    <a:pos x="T0" y="T1"/>
                  </a:cxn>
                  <a:cxn ang="0">
                    <a:pos x="T2" y="T3"/>
                  </a:cxn>
                  <a:cxn ang="0">
                    <a:pos x="T4" y="T5"/>
                  </a:cxn>
                  <a:cxn ang="0">
                    <a:pos x="T6" y="T7"/>
                  </a:cxn>
                  <a:cxn ang="0">
                    <a:pos x="T8" y="T9"/>
                  </a:cxn>
                  <a:cxn ang="0">
                    <a:pos x="T10" y="T11"/>
                  </a:cxn>
                  <a:cxn ang="0">
                    <a:pos x="T12" y="T13"/>
                  </a:cxn>
                </a:cxnLst>
                <a:rect l="0" t="0" r="r" b="b"/>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3" name="Freeform 33"/>
              <p:cNvSpPr/>
              <p:nvPr/>
            </p:nvSpPr>
            <p:spPr bwMode="auto">
              <a:xfrm>
                <a:off x="1605186" y="1012177"/>
                <a:ext cx="141288" cy="280988"/>
              </a:xfrm>
              <a:custGeom>
                <a:avLst/>
                <a:gdLst>
                  <a:gd name="T0" fmla="*/ 63 w 63"/>
                  <a:gd name="T1" fmla="*/ 93 h 125"/>
                  <a:gd name="T2" fmla="*/ 32 w 63"/>
                  <a:gd name="T3" fmla="*/ 125 h 125"/>
                  <a:gd name="T4" fmla="*/ 0 w 63"/>
                  <a:gd name="T5" fmla="*/ 93 h 125"/>
                  <a:gd name="T6" fmla="*/ 0 w 63"/>
                  <a:gd name="T7" fmla="*/ 32 h 125"/>
                  <a:gd name="T8" fmla="*/ 32 w 63"/>
                  <a:gd name="T9" fmla="*/ 0 h 125"/>
                  <a:gd name="T10" fmla="*/ 63 w 63"/>
                  <a:gd name="T11" fmla="*/ 32 h 125"/>
                  <a:gd name="T12" fmla="*/ 63 w 63"/>
                  <a:gd name="T13" fmla="*/ 93 h 125"/>
                </a:gdLst>
                <a:ahLst/>
                <a:cxnLst>
                  <a:cxn ang="0">
                    <a:pos x="T0" y="T1"/>
                  </a:cxn>
                  <a:cxn ang="0">
                    <a:pos x="T2" y="T3"/>
                  </a:cxn>
                  <a:cxn ang="0">
                    <a:pos x="T4" y="T5"/>
                  </a:cxn>
                  <a:cxn ang="0">
                    <a:pos x="T6" y="T7"/>
                  </a:cxn>
                  <a:cxn ang="0">
                    <a:pos x="T8" y="T9"/>
                  </a:cxn>
                  <a:cxn ang="0">
                    <a:pos x="T10" y="T11"/>
                  </a:cxn>
                  <a:cxn ang="0">
                    <a:pos x="T12" y="T13"/>
                  </a:cxn>
                </a:cxnLst>
                <a:rect l="0" t="0" r="r" b="b"/>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4" name="Freeform 34"/>
              <p:cNvSpPr/>
              <p:nvPr/>
            </p:nvSpPr>
            <p:spPr bwMode="auto">
              <a:xfrm>
                <a:off x="2025873" y="804215"/>
                <a:ext cx="142875" cy="488950"/>
              </a:xfrm>
              <a:custGeom>
                <a:avLst/>
                <a:gdLst>
                  <a:gd name="T0" fmla="*/ 64 w 64"/>
                  <a:gd name="T1" fmla="*/ 186 h 218"/>
                  <a:gd name="T2" fmla="*/ 32 w 64"/>
                  <a:gd name="T3" fmla="*/ 218 h 218"/>
                  <a:gd name="T4" fmla="*/ 0 w 64"/>
                  <a:gd name="T5" fmla="*/ 186 h 218"/>
                  <a:gd name="T6" fmla="*/ 0 w 64"/>
                  <a:gd name="T7" fmla="*/ 32 h 218"/>
                  <a:gd name="T8" fmla="*/ 32 w 64"/>
                  <a:gd name="T9" fmla="*/ 0 h 218"/>
                  <a:gd name="T10" fmla="*/ 64 w 64"/>
                  <a:gd name="T11" fmla="*/ 32 h 218"/>
                  <a:gd name="T12" fmla="*/ 64 w 64"/>
                  <a:gd name="T13" fmla="*/ 186 h 218"/>
                </a:gdLst>
                <a:ahLst/>
                <a:cxnLst>
                  <a:cxn ang="0">
                    <a:pos x="T0" y="T1"/>
                  </a:cxn>
                  <a:cxn ang="0">
                    <a:pos x="T2" y="T3"/>
                  </a:cxn>
                  <a:cxn ang="0">
                    <a:pos x="T4" y="T5"/>
                  </a:cxn>
                  <a:cxn ang="0">
                    <a:pos x="T6" y="T7"/>
                  </a:cxn>
                  <a:cxn ang="0">
                    <a:pos x="T8" y="T9"/>
                  </a:cxn>
                  <a:cxn ang="0">
                    <a:pos x="T10" y="T11"/>
                  </a:cxn>
                  <a:cxn ang="0">
                    <a:pos x="T12" y="T13"/>
                  </a:cxn>
                </a:cxnLst>
                <a:rect l="0" t="0" r="r" b="b"/>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35" name="组合 34"/>
          <p:cNvGrpSpPr/>
          <p:nvPr/>
        </p:nvGrpSpPr>
        <p:grpSpPr>
          <a:xfrm>
            <a:off x="10317343" y="3578403"/>
            <a:ext cx="704820" cy="704820"/>
            <a:chOff x="9989794" y="3578403"/>
            <a:chExt cx="704820" cy="704820"/>
          </a:xfrm>
        </p:grpSpPr>
        <p:sp>
          <p:nvSpPr>
            <p:cNvPr id="36" name="椭圆 35"/>
            <p:cNvSpPr/>
            <p:nvPr/>
          </p:nvSpPr>
          <p:spPr>
            <a:xfrm>
              <a:off x="9989794" y="3578403"/>
              <a:ext cx="704820" cy="704820"/>
            </a:xfrm>
            <a:prstGeom prst="ellipse">
              <a:avLst/>
            </a:prstGeom>
            <a:gradFill>
              <a:gsLst>
                <a:gs pos="0">
                  <a:srgbClr val="2FC542"/>
                </a:gs>
                <a:gs pos="100000">
                  <a:srgbClr val="0B9522"/>
                </a:gs>
              </a:gsLst>
              <a:lin ang="3600000" scaled="0"/>
            </a:gradFill>
            <a:ln w="38100">
              <a:solidFill>
                <a:srgbClr val="F2F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a:grpSpLocks noChangeAspect="1"/>
            </p:cNvGrpSpPr>
            <p:nvPr/>
          </p:nvGrpSpPr>
          <p:grpSpPr>
            <a:xfrm>
              <a:off x="10191215" y="3747677"/>
              <a:ext cx="342861" cy="383431"/>
              <a:chOff x="5999255" y="3275006"/>
              <a:chExt cx="402656" cy="450303"/>
            </a:xfrm>
            <a:solidFill>
              <a:schemeClr val="bg1"/>
            </a:solidFill>
            <a:effectLst/>
          </p:grpSpPr>
          <p:sp>
            <p:nvSpPr>
              <p:cNvPr id="38" name="Freeform 108"/>
              <p:cNvSpPr>
                <a:spLocks noEditPoints="1"/>
              </p:cNvSpPr>
              <p:nvPr/>
            </p:nvSpPr>
            <p:spPr bwMode="auto">
              <a:xfrm>
                <a:off x="6068389" y="3442234"/>
                <a:ext cx="56988" cy="57923"/>
              </a:xfrm>
              <a:custGeom>
                <a:avLst/>
                <a:gdLst>
                  <a:gd name="T0" fmla="*/ 13 w 26"/>
                  <a:gd name="T1" fmla="*/ 0 h 26"/>
                  <a:gd name="T2" fmla="*/ 0 w 26"/>
                  <a:gd name="T3" fmla="*/ 13 h 26"/>
                  <a:gd name="T4" fmla="*/ 13 w 26"/>
                  <a:gd name="T5" fmla="*/ 26 h 26"/>
                  <a:gd name="T6" fmla="*/ 26 w 26"/>
                  <a:gd name="T7" fmla="*/ 13 h 26"/>
                  <a:gd name="T8" fmla="*/ 13 w 26"/>
                  <a:gd name="T9" fmla="*/ 0 h 26"/>
                  <a:gd name="T10" fmla="*/ 13 w 26"/>
                  <a:gd name="T11" fmla="*/ 23 h 26"/>
                  <a:gd name="T12" fmla="*/ 3 w 26"/>
                  <a:gd name="T13" fmla="*/ 13 h 26"/>
                  <a:gd name="T14" fmla="*/ 13 w 26"/>
                  <a:gd name="T15" fmla="*/ 3 h 26"/>
                  <a:gd name="T16" fmla="*/ 23 w 26"/>
                  <a:gd name="T17" fmla="*/ 13 h 26"/>
                  <a:gd name="T18" fmla="*/ 13 w 26"/>
                  <a:gd name="T19" fmla="*/ 2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6">
                    <a:moveTo>
                      <a:pt x="13" y="0"/>
                    </a:moveTo>
                    <a:cubicBezTo>
                      <a:pt x="6" y="0"/>
                      <a:pt x="0" y="6"/>
                      <a:pt x="0" y="13"/>
                    </a:cubicBezTo>
                    <a:cubicBezTo>
                      <a:pt x="0" y="20"/>
                      <a:pt x="6" y="26"/>
                      <a:pt x="13" y="26"/>
                    </a:cubicBezTo>
                    <a:cubicBezTo>
                      <a:pt x="20" y="26"/>
                      <a:pt x="26" y="20"/>
                      <a:pt x="26" y="13"/>
                    </a:cubicBezTo>
                    <a:cubicBezTo>
                      <a:pt x="26" y="6"/>
                      <a:pt x="20" y="0"/>
                      <a:pt x="13" y="0"/>
                    </a:cubicBezTo>
                    <a:close/>
                    <a:moveTo>
                      <a:pt x="13" y="23"/>
                    </a:moveTo>
                    <a:cubicBezTo>
                      <a:pt x="8" y="23"/>
                      <a:pt x="3" y="18"/>
                      <a:pt x="3" y="13"/>
                    </a:cubicBezTo>
                    <a:cubicBezTo>
                      <a:pt x="3" y="7"/>
                      <a:pt x="8" y="3"/>
                      <a:pt x="13" y="3"/>
                    </a:cubicBezTo>
                    <a:cubicBezTo>
                      <a:pt x="19" y="3"/>
                      <a:pt x="23" y="7"/>
                      <a:pt x="23" y="13"/>
                    </a:cubicBezTo>
                    <a:cubicBezTo>
                      <a:pt x="23" y="18"/>
                      <a:pt x="19" y="23"/>
                      <a:pt x="13"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39" name="Freeform 109"/>
              <p:cNvSpPr>
                <a:spLocks noEditPoints="1"/>
              </p:cNvSpPr>
              <p:nvPr/>
            </p:nvSpPr>
            <p:spPr bwMode="auto">
              <a:xfrm>
                <a:off x="6196380" y="3404865"/>
                <a:ext cx="48580" cy="48580"/>
              </a:xfrm>
              <a:custGeom>
                <a:avLst/>
                <a:gdLst>
                  <a:gd name="T0" fmla="*/ 11 w 22"/>
                  <a:gd name="T1" fmla="*/ 0 h 22"/>
                  <a:gd name="T2" fmla="*/ 0 w 22"/>
                  <a:gd name="T3" fmla="*/ 11 h 22"/>
                  <a:gd name="T4" fmla="*/ 11 w 22"/>
                  <a:gd name="T5" fmla="*/ 22 h 22"/>
                  <a:gd name="T6" fmla="*/ 22 w 22"/>
                  <a:gd name="T7" fmla="*/ 11 h 22"/>
                  <a:gd name="T8" fmla="*/ 11 w 22"/>
                  <a:gd name="T9" fmla="*/ 0 h 22"/>
                  <a:gd name="T10" fmla="*/ 11 w 22"/>
                  <a:gd name="T11" fmla="*/ 17 h 22"/>
                  <a:gd name="T12" fmla="*/ 5 w 22"/>
                  <a:gd name="T13" fmla="*/ 11 h 22"/>
                  <a:gd name="T14" fmla="*/ 11 w 22"/>
                  <a:gd name="T15" fmla="*/ 5 h 22"/>
                  <a:gd name="T16" fmla="*/ 17 w 22"/>
                  <a:gd name="T17" fmla="*/ 11 h 22"/>
                  <a:gd name="T18" fmla="*/ 11 w 22"/>
                  <a:gd name="T19" fmla="*/ 17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 h="22">
                    <a:moveTo>
                      <a:pt x="11" y="0"/>
                    </a:moveTo>
                    <a:cubicBezTo>
                      <a:pt x="5" y="0"/>
                      <a:pt x="0" y="5"/>
                      <a:pt x="0" y="11"/>
                    </a:cubicBezTo>
                    <a:cubicBezTo>
                      <a:pt x="0" y="17"/>
                      <a:pt x="5" y="22"/>
                      <a:pt x="11" y="22"/>
                    </a:cubicBezTo>
                    <a:cubicBezTo>
                      <a:pt x="17" y="22"/>
                      <a:pt x="22" y="17"/>
                      <a:pt x="22" y="11"/>
                    </a:cubicBezTo>
                    <a:cubicBezTo>
                      <a:pt x="22" y="5"/>
                      <a:pt x="17" y="0"/>
                      <a:pt x="11" y="0"/>
                    </a:cubicBezTo>
                    <a:close/>
                    <a:moveTo>
                      <a:pt x="11" y="17"/>
                    </a:moveTo>
                    <a:cubicBezTo>
                      <a:pt x="8" y="17"/>
                      <a:pt x="5" y="14"/>
                      <a:pt x="5" y="11"/>
                    </a:cubicBezTo>
                    <a:cubicBezTo>
                      <a:pt x="5" y="8"/>
                      <a:pt x="8" y="5"/>
                      <a:pt x="11" y="5"/>
                    </a:cubicBezTo>
                    <a:cubicBezTo>
                      <a:pt x="14" y="5"/>
                      <a:pt x="17" y="8"/>
                      <a:pt x="17" y="11"/>
                    </a:cubicBezTo>
                    <a:cubicBezTo>
                      <a:pt x="17" y="14"/>
                      <a:pt x="14" y="17"/>
                      <a:pt x="1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0" name="Freeform 110"/>
              <p:cNvSpPr>
                <a:spLocks noEditPoints="1"/>
              </p:cNvSpPr>
              <p:nvPr/>
            </p:nvSpPr>
            <p:spPr bwMode="auto">
              <a:xfrm>
                <a:off x="6081468" y="3456248"/>
                <a:ext cx="30830" cy="30830"/>
              </a:xfrm>
              <a:custGeom>
                <a:avLst/>
                <a:gdLst>
                  <a:gd name="T0" fmla="*/ 7 w 14"/>
                  <a:gd name="T1" fmla="*/ 0 h 14"/>
                  <a:gd name="T2" fmla="*/ 0 w 14"/>
                  <a:gd name="T3" fmla="*/ 7 h 14"/>
                  <a:gd name="T4" fmla="*/ 7 w 14"/>
                  <a:gd name="T5" fmla="*/ 14 h 14"/>
                  <a:gd name="T6" fmla="*/ 14 w 14"/>
                  <a:gd name="T7" fmla="*/ 7 h 14"/>
                  <a:gd name="T8" fmla="*/ 7 w 14"/>
                  <a:gd name="T9" fmla="*/ 0 h 14"/>
                  <a:gd name="T10" fmla="*/ 7 w 14"/>
                  <a:gd name="T11" fmla="*/ 10 h 14"/>
                  <a:gd name="T12" fmla="*/ 4 w 14"/>
                  <a:gd name="T13" fmla="*/ 7 h 14"/>
                  <a:gd name="T14" fmla="*/ 7 w 14"/>
                  <a:gd name="T15" fmla="*/ 3 h 14"/>
                  <a:gd name="T16" fmla="*/ 11 w 14"/>
                  <a:gd name="T17" fmla="*/ 7 h 14"/>
                  <a:gd name="T18" fmla="*/ 7 w 14"/>
                  <a:gd name="T19"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4">
                    <a:moveTo>
                      <a:pt x="7" y="0"/>
                    </a:moveTo>
                    <a:cubicBezTo>
                      <a:pt x="3" y="0"/>
                      <a:pt x="0" y="3"/>
                      <a:pt x="0" y="7"/>
                    </a:cubicBezTo>
                    <a:cubicBezTo>
                      <a:pt x="0" y="11"/>
                      <a:pt x="3" y="14"/>
                      <a:pt x="7" y="14"/>
                    </a:cubicBezTo>
                    <a:cubicBezTo>
                      <a:pt x="11" y="14"/>
                      <a:pt x="14" y="11"/>
                      <a:pt x="14" y="7"/>
                    </a:cubicBezTo>
                    <a:cubicBezTo>
                      <a:pt x="14" y="3"/>
                      <a:pt x="11" y="0"/>
                      <a:pt x="7" y="0"/>
                    </a:cubicBezTo>
                    <a:close/>
                    <a:moveTo>
                      <a:pt x="7" y="10"/>
                    </a:moveTo>
                    <a:cubicBezTo>
                      <a:pt x="5" y="10"/>
                      <a:pt x="4" y="9"/>
                      <a:pt x="4" y="7"/>
                    </a:cubicBezTo>
                    <a:cubicBezTo>
                      <a:pt x="4" y="5"/>
                      <a:pt x="5" y="3"/>
                      <a:pt x="7" y="3"/>
                    </a:cubicBezTo>
                    <a:cubicBezTo>
                      <a:pt x="9" y="3"/>
                      <a:pt x="11" y="5"/>
                      <a:pt x="11" y="7"/>
                    </a:cubicBezTo>
                    <a:cubicBezTo>
                      <a:pt x="11" y="9"/>
                      <a:pt x="9" y="10"/>
                      <a:pt x="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1" name="Freeform 111"/>
              <p:cNvSpPr>
                <a:spLocks noEditPoints="1"/>
              </p:cNvSpPr>
              <p:nvPr/>
            </p:nvSpPr>
            <p:spPr bwMode="auto">
              <a:xfrm>
                <a:off x="6172089" y="3380574"/>
                <a:ext cx="97161" cy="97161"/>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2 w 44"/>
                  <a:gd name="T11" fmla="*/ 39 h 44"/>
                  <a:gd name="T12" fmla="*/ 5 w 44"/>
                  <a:gd name="T13" fmla="*/ 22 h 44"/>
                  <a:gd name="T14" fmla="*/ 22 w 44"/>
                  <a:gd name="T15" fmla="*/ 6 h 44"/>
                  <a:gd name="T16" fmla="*/ 39 w 44"/>
                  <a:gd name="T17" fmla="*/ 22 h 44"/>
                  <a:gd name="T18" fmla="*/ 22 w 44"/>
                  <a:gd name="T19" fmla="*/ 39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2" y="39"/>
                    </a:moveTo>
                    <a:cubicBezTo>
                      <a:pt x="13" y="39"/>
                      <a:pt x="5" y="31"/>
                      <a:pt x="5" y="22"/>
                    </a:cubicBezTo>
                    <a:cubicBezTo>
                      <a:pt x="5" y="13"/>
                      <a:pt x="13" y="6"/>
                      <a:pt x="22" y="6"/>
                    </a:cubicBezTo>
                    <a:cubicBezTo>
                      <a:pt x="31" y="6"/>
                      <a:pt x="39" y="13"/>
                      <a:pt x="39" y="22"/>
                    </a:cubicBezTo>
                    <a:cubicBezTo>
                      <a:pt x="39" y="31"/>
                      <a:pt x="31" y="39"/>
                      <a:pt x="22"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42" name="Freeform 112"/>
              <p:cNvSpPr>
                <a:spLocks noEditPoints="1"/>
              </p:cNvSpPr>
              <p:nvPr/>
            </p:nvSpPr>
            <p:spPr bwMode="auto">
              <a:xfrm>
                <a:off x="5999255" y="3275006"/>
                <a:ext cx="402656" cy="450303"/>
              </a:xfrm>
              <a:custGeom>
                <a:avLst/>
                <a:gdLst>
                  <a:gd name="T0" fmla="*/ 157 w 182"/>
                  <a:gd name="T1" fmla="*/ 96 h 204"/>
                  <a:gd name="T2" fmla="*/ 153 w 182"/>
                  <a:gd name="T3" fmla="*/ 48 h 204"/>
                  <a:gd name="T4" fmla="*/ 78 w 182"/>
                  <a:gd name="T5" fmla="*/ 0 h 204"/>
                  <a:gd name="T6" fmla="*/ 1 w 182"/>
                  <a:gd name="T7" fmla="*/ 79 h 204"/>
                  <a:gd name="T8" fmla="*/ 0 w 182"/>
                  <a:gd name="T9" fmla="*/ 204 h 204"/>
                  <a:gd name="T10" fmla="*/ 113 w 182"/>
                  <a:gd name="T11" fmla="*/ 176 h 204"/>
                  <a:gd name="T12" fmla="*/ 147 w 182"/>
                  <a:gd name="T13" fmla="*/ 176 h 204"/>
                  <a:gd name="T14" fmla="*/ 147 w 182"/>
                  <a:gd name="T15" fmla="*/ 176 h 204"/>
                  <a:gd name="T16" fmla="*/ 156 w 182"/>
                  <a:gd name="T17" fmla="*/ 151 h 204"/>
                  <a:gd name="T18" fmla="*/ 146 w 182"/>
                  <a:gd name="T19" fmla="*/ 145 h 204"/>
                  <a:gd name="T20" fmla="*/ 156 w 182"/>
                  <a:gd name="T21" fmla="*/ 140 h 204"/>
                  <a:gd name="T22" fmla="*/ 155 w 182"/>
                  <a:gd name="T23" fmla="*/ 138 h 204"/>
                  <a:gd name="T24" fmla="*/ 170 w 182"/>
                  <a:gd name="T25" fmla="*/ 111 h 204"/>
                  <a:gd name="T26" fmla="*/ 62 w 182"/>
                  <a:gd name="T27" fmla="*/ 93 h 204"/>
                  <a:gd name="T28" fmla="*/ 62 w 182"/>
                  <a:gd name="T29" fmla="*/ 102 h 204"/>
                  <a:gd name="T30" fmla="*/ 54 w 182"/>
                  <a:gd name="T31" fmla="*/ 105 h 204"/>
                  <a:gd name="T32" fmla="*/ 48 w 182"/>
                  <a:gd name="T33" fmla="*/ 110 h 204"/>
                  <a:gd name="T34" fmla="*/ 40 w 182"/>
                  <a:gd name="T35" fmla="*/ 107 h 204"/>
                  <a:gd name="T36" fmla="*/ 32 w 182"/>
                  <a:gd name="T37" fmla="*/ 107 h 204"/>
                  <a:gd name="T38" fmla="*/ 28 w 182"/>
                  <a:gd name="T39" fmla="*/ 99 h 204"/>
                  <a:gd name="T40" fmla="*/ 22 w 182"/>
                  <a:gd name="T41" fmla="*/ 93 h 204"/>
                  <a:gd name="T42" fmla="*/ 26 w 182"/>
                  <a:gd name="T43" fmla="*/ 85 h 204"/>
                  <a:gd name="T44" fmla="*/ 26 w 182"/>
                  <a:gd name="T45" fmla="*/ 76 h 204"/>
                  <a:gd name="T46" fmla="*/ 34 w 182"/>
                  <a:gd name="T47" fmla="*/ 73 h 204"/>
                  <a:gd name="T48" fmla="*/ 40 w 182"/>
                  <a:gd name="T49" fmla="*/ 68 h 204"/>
                  <a:gd name="T50" fmla="*/ 48 w 182"/>
                  <a:gd name="T51" fmla="*/ 71 h 204"/>
                  <a:gd name="T52" fmla="*/ 57 w 182"/>
                  <a:gd name="T53" fmla="*/ 71 h 204"/>
                  <a:gd name="T54" fmla="*/ 60 w 182"/>
                  <a:gd name="T55" fmla="*/ 79 h 204"/>
                  <a:gd name="T56" fmla="*/ 66 w 182"/>
                  <a:gd name="T57" fmla="*/ 85 h 204"/>
                  <a:gd name="T58" fmla="*/ 136 w 182"/>
                  <a:gd name="T59" fmla="*/ 77 h 204"/>
                  <a:gd name="T60" fmla="*/ 126 w 182"/>
                  <a:gd name="T61" fmla="*/ 87 h 204"/>
                  <a:gd name="T62" fmla="*/ 121 w 182"/>
                  <a:gd name="T63" fmla="*/ 100 h 204"/>
                  <a:gd name="T64" fmla="*/ 107 w 182"/>
                  <a:gd name="T65" fmla="*/ 100 h 204"/>
                  <a:gd name="T66" fmla="*/ 94 w 182"/>
                  <a:gd name="T67" fmla="*/ 105 h 204"/>
                  <a:gd name="T68" fmla="*/ 83 w 182"/>
                  <a:gd name="T69" fmla="*/ 96 h 204"/>
                  <a:gd name="T70" fmla="*/ 70 w 182"/>
                  <a:gd name="T71" fmla="*/ 91 h 204"/>
                  <a:gd name="T72" fmla="*/ 70 w 182"/>
                  <a:gd name="T73" fmla="*/ 77 h 204"/>
                  <a:gd name="T74" fmla="*/ 64 w 182"/>
                  <a:gd name="T75" fmla="*/ 64 h 204"/>
                  <a:gd name="T76" fmla="*/ 74 w 182"/>
                  <a:gd name="T77" fmla="*/ 53 h 204"/>
                  <a:gd name="T78" fmla="*/ 79 w 182"/>
                  <a:gd name="T79" fmla="*/ 40 h 204"/>
                  <a:gd name="T80" fmla="*/ 94 w 182"/>
                  <a:gd name="T81" fmla="*/ 40 h 204"/>
                  <a:gd name="T82" fmla="*/ 107 w 182"/>
                  <a:gd name="T83" fmla="*/ 35 h 204"/>
                  <a:gd name="T84" fmla="*/ 117 w 182"/>
                  <a:gd name="T85" fmla="*/ 44 h 204"/>
                  <a:gd name="T86" fmla="*/ 130 w 182"/>
                  <a:gd name="T87" fmla="*/ 49 h 204"/>
                  <a:gd name="T88" fmla="*/ 130 w 182"/>
                  <a:gd name="T89" fmla="*/ 64 h 204"/>
                  <a:gd name="T90" fmla="*/ 136 w 182"/>
                  <a:gd name="T91" fmla="*/ 77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2" h="204">
                    <a:moveTo>
                      <a:pt x="170" y="111"/>
                    </a:moveTo>
                    <a:cubicBezTo>
                      <a:pt x="166" y="107"/>
                      <a:pt x="160" y="102"/>
                      <a:pt x="157" y="96"/>
                    </a:cubicBezTo>
                    <a:cubicBezTo>
                      <a:pt x="153" y="87"/>
                      <a:pt x="158" y="79"/>
                      <a:pt x="157" y="70"/>
                    </a:cubicBezTo>
                    <a:cubicBezTo>
                      <a:pt x="157" y="63"/>
                      <a:pt x="155" y="54"/>
                      <a:pt x="153" y="48"/>
                    </a:cubicBezTo>
                    <a:cubicBezTo>
                      <a:pt x="149" y="37"/>
                      <a:pt x="142" y="28"/>
                      <a:pt x="133" y="21"/>
                    </a:cubicBezTo>
                    <a:cubicBezTo>
                      <a:pt x="119" y="8"/>
                      <a:pt x="100" y="0"/>
                      <a:pt x="78" y="0"/>
                    </a:cubicBezTo>
                    <a:cubicBezTo>
                      <a:pt x="35" y="0"/>
                      <a:pt x="0" y="32"/>
                      <a:pt x="0" y="71"/>
                    </a:cubicBezTo>
                    <a:cubicBezTo>
                      <a:pt x="0" y="74"/>
                      <a:pt x="0" y="77"/>
                      <a:pt x="1" y="79"/>
                    </a:cubicBezTo>
                    <a:cubicBezTo>
                      <a:pt x="1" y="96"/>
                      <a:pt x="6" y="117"/>
                      <a:pt x="22" y="139"/>
                    </a:cubicBezTo>
                    <a:cubicBezTo>
                      <a:pt x="22" y="139"/>
                      <a:pt x="43" y="182"/>
                      <a:pt x="0" y="204"/>
                    </a:cubicBezTo>
                    <a:cubicBezTo>
                      <a:pt x="95" y="204"/>
                      <a:pt x="95" y="204"/>
                      <a:pt x="95" y="204"/>
                    </a:cubicBezTo>
                    <a:cubicBezTo>
                      <a:pt x="95" y="204"/>
                      <a:pt x="102" y="176"/>
                      <a:pt x="113" y="176"/>
                    </a:cubicBezTo>
                    <a:cubicBezTo>
                      <a:pt x="123" y="176"/>
                      <a:pt x="133" y="177"/>
                      <a:pt x="142" y="176"/>
                    </a:cubicBezTo>
                    <a:cubicBezTo>
                      <a:pt x="144" y="177"/>
                      <a:pt x="146" y="176"/>
                      <a:pt x="147" y="176"/>
                    </a:cubicBezTo>
                    <a:cubicBezTo>
                      <a:pt x="147" y="176"/>
                      <a:pt x="147" y="176"/>
                      <a:pt x="147" y="176"/>
                    </a:cubicBezTo>
                    <a:cubicBezTo>
                      <a:pt x="147" y="176"/>
                      <a:pt x="147" y="176"/>
                      <a:pt x="147" y="176"/>
                    </a:cubicBezTo>
                    <a:cubicBezTo>
                      <a:pt x="154" y="173"/>
                      <a:pt x="149" y="157"/>
                      <a:pt x="149" y="157"/>
                    </a:cubicBezTo>
                    <a:cubicBezTo>
                      <a:pt x="153" y="155"/>
                      <a:pt x="156" y="153"/>
                      <a:pt x="156" y="151"/>
                    </a:cubicBezTo>
                    <a:cubicBezTo>
                      <a:pt x="156" y="150"/>
                      <a:pt x="156" y="150"/>
                      <a:pt x="156" y="150"/>
                    </a:cubicBezTo>
                    <a:cubicBezTo>
                      <a:pt x="156" y="148"/>
                      <a:pt x="152" y="146"/>
                      <a:pt x="146" y="145"/>
                    </a:cubicBezTo>
                    <a:cubicBezTo>
                      <a:pt x="149" y="145"/>
                      <a:pt x="149" y="145"/>
                      <a:pt x="149" y="145"/>
                    </a:cubicBezTo>
                    <a:cubicBezTo>
                      <a:pt x="153" y="145"/>
                      <a:pt x="156" y="143"/>
                      <a:pt x="156" y="140"/>
                    </a:cubicBezTo>
                    <a:cubicBezTo>
                      <a:pt x="156" y="140"/>
                      <a:pt x="156" y="140"/>
                      <a:pt x="156" y="140"/>
                    </a:cubicBezTo>
                    <a:cubicBezTo>
                      <a:pt x="156" y="139"/>
                      <a:pt x="156" y="138"/>
                      <a:pt x="155" y="138"/>
                    </a:cubicBezTo>
                    <a:cubicBezTo>
                      <a:pt x="156" y="135"/>
                      <a:pt x="159" y="121"/>
                      <a:pt x="160" y="121"/>
                    </a:cubicBezTo>
                    <a:cubicBezTo>
                      <a:pt x="182" y="119"/>
                      <a:pt x="170" y="111"/>
                      <a:pt x="170" y="111"/>
                    </a:cubicBezTo>
                    <a:close/>
                    <a:moveTo>
                      <a:pt x="66" y="93"/>
                    </a:moveTo>
                    <a:cubicBezTo>
                      <a:pt x="62" y="93"/>
                      <a:pt x="62" y="93"/>
                      <a:pt x="62" y="93"/>
                    </a:cubicBezTo>
                    <a:cubicBezTo>
                      <a:pt x="62" y="95"/>
                      <a:pt x="61" y="97"/>
                      <a:pt x="60" y="99"/>
                    </a:cubicBezTo>
                    <a:cubicBezTo>
                      <a:pt x="62" y="102"/>
                      <a:pt x="62" y="102"/>
                      <a:pt x="62" y="102"/>
                    </a:cubicBezTo>
                    <a:cubicBezTo>
                      <a:pt x="57" y="107"/>
                      <a:pt x="57" y="107"/>
                      <a:pt x="57" y="107"/>
                    </a:cubicBezTo>
                    <a:cubicBezTo>
                      <a:pt x="54" y="105"/>
                      <a:pt x="54" y="105"/>
                      <a:pt x="54" y="105"/>
                    </a:cubicBezTo>
                    <a:cubicBezTo>
                      <a:pt x="52" y="106"/>
                      <a:pt x="50" y="107"/>
                      <a:pt x="48" y="107"/>
                    </a:cubicBezTo>
                    <a:cubicBezTo>
                      <a:pt x="48" y="110"/>
                      <a:pt x="48" y="110"/>
                      <a:pt x="48" y="110"/>
                    </a:cubicBezTo>
                    <a:cubicBezTo>
                      <a:pt x="40" y="110"/>
                      <a:pt x="40" y="110"/>
                      <a:pt x="40" y="110"/>
                    </a:cubicBezTo>
                    <a:cubicBezTo>
                      <a:pt x="40" y="107"/>
                      <a:pt x="40" y="107"/>
                      <a:pt x="40" y="107"/>
                    </a:cubicBezTo>
                    <a:cubicBezTo>
                      <a:pt x="38" y="107"/>
                      <a:pt x="36" y="106"/>
                      <a:pt x="34" y="105"/>
                    </a:cubicBezTo>
                    <a:cubicBezTo>
                      <a:pt x="32" y="107"/>
                      <a:pt x="32" y="107"/>
                      <a:pt x="32" y="107"/>
                    </a:cubicBezTo>
                    <a:cubicBezTo>
                      <a:pt x="26" y="102"/>
                      <a:pt x="26" y="102"/>
                      <a:pt x="26" y="102"/>
                    </a:cubicBezTo>
                    <a:cubicBezTo>
                      <a:pt x="28" y="99"/>
                      <a:pt x="28" y="99"/>
                      <a:pt x="28" y="99"/>
                    </a:cubicBezTo>
                    <a:cubicBezTo>
                      <a:pt x="27" y="97"/>
                      <a:pt x="26" y="95"/>
                      <a:pt x="26" y="93"/>
                    </a:cubicBezTo>
                    <a:cubicBezTo>
                      <a:pt x="22" y="93"/>
                      <a:pt x="22" y="93"/>
                      <a:pt x="22" y="93"/>
                    </a:cubicBezTo>
                    <a:cubicBezTo>
                      <a:pt x="22" y="85"/>
                      <a:pt x="22" y="85"/>
                      <a:pt x="22" y="85"/>
                    </a:cubicBezTo>
                    <a:cubicBezTo>
                      <a:pt x="26" y="85"/>
                      <a:pt x="26" y="85"/>
                      <a:pt x="26" y="85"/>
                    </a:cubicBezTo>
                    <a:cubicBezTo>
                      <a:pt x="26" y="83"/>
                      <a:pt x="27" y="81"/>
                      <a:pt x="28" y="79"/>
                    </a:cubicBezTo>
                    <a:cubicBezTo>
                      <a:pt x="26" y="76"/>
                      <a:pt x="26" y="76"/>
                      <a:pt x="26" y="76"/>
                    </a:cubicBezTo>
                    <a:cubicBezTo>
                      <a:pt x="31" y="71"/>
                      <a:pt x="31" y="71"/>
                      <a:pt x="31" y="71"/>
                    </a:cubicBezTo>
                    <a:cubicBezTo>
                      <a:pt x="34" y="73"/>
                      <a:pt x="34" y="73"/>
                      <a:pt x="34" y="73"/>
                    </a:cubicBezTo>
                    <a:cubicBezTo>
                      <a:pt x="36" y="72"/>
                      <a:pt x="38" y="71"/>
                      <a:pt x="40" y="71"/>
                    </a:cubicBezTo>
                    <a:cubicBezTo>
                      <a:pt x="40" y="68"/>
                      <a:pt x="40" y="68"/>
                      <a:pt x="40" y="68"/>
                    </a:cubicBezTo>
                    <a:cubicBezTo>
                      <a:pt x="48" y="68"/>
                      <a:pt x="48" y="68"/>
                      <a:pt x="48" y="68"/>
                    </a:cubicBezTo>
                    <a:cubicBezTo>
                      <a:pt x="48" y="71"/>
                      <a:pt x="48" y="71"/>
                      <a:pt x="48" y="71"/>
                    </a:cubicBezTo>
                    <a:cubicBezTo>
                      <a:pt x="50" y="71"/>
                      <a:pt x="52" y="72"/>
                      <a:pt x="54" y="73"/>
                    </a:cubicBezTo>
                    <a:cubicBezTo>
                      <a:pt x="57" y="71"/>
                      <a:pt x="57" y="71"/>
                      <a:pt x="57" y="71"/>
                    </a:cubicBezTo>
                    <a:cubicBezTo>
                      <a:pt x="63" y="76"/>
                      <a:pt x="63" y="76"/>
                      <a:pt x="63" y="76"/>
                    </a:cubicBezTo>
                    <a:cubicBezTo>
                      <a:pt x="60" y="79"/>
                      <a:pt x="60" y="79"/>
                      <a:pt x="60" y="79"/>
                    </a:cubicBezTo>
                    <a:cubicBezTo>
                      <a:pt x="61" y="81"/>
                      <a:pt x="62" y="83"/>
                      <a:pt x="63" y="85"/>
                    </a:cubicBezTo>
                    <a:cubicBezTo>
                      <a:pt x="66" y="85"/>
                      <a:pt x="66" y="85"/>
                      <a:pt x="66" y="85"/>
                    </a:cubicBezTo>
                    <a:lnTo>
                      <a:pt x="66" y="93"/>
                    </a:lnTo>
                    <a:close/>
                    <a:moveTo>
                      <a:pt x="136" y="77"/>
                    </a:moveTo>
                    <a:cubicBezTo>
                      <a:pt x="130" y="77"/>
                      <a:pt x="130" y="77"/>
                      <a:pt x="130" y="77"/>
                    </a:cubicBezTo>
                    <a:cubicBezTo>
                      <a:pt x="129" y="80"/>
                      <a:pt x="128" y="84"/>
                      <a:pt x="126" y="87"/>
                    </a:cubicBezTo>
                    <a:cubicBezTo>
                      <a:pt x="130" y="91"/>
                      <a:pt x="130" y="91"/>
                      <a:pt x="130" y="91"/>
                    </a:cubicBezTo>
                    <a:cubicBezTo>
                      <a:pt x="121" y="100"/>
                      <a:pt x="121" y="100"/>
                      <a:pt x="121" y="100"/>
                    </a:cubicBezTo>
                    <a:cubicBezTo>
                      <a:pt x="117" y="96"/>
                      <a:pt x="117" y="96"/>
                      <a:pt x="117" y="96"/>
                    </a:cubicBezTo>
                    <a:cubicBezTo>
                      <a:pt x="114" y="98"/>
                      <a:pt x="110" y="99"/>
                      <a:pt x="107" y="100"/>
                    </a:cubicBezTo>
                    <a:cubicBezTo>
                      <a:pt x="107" y="105"/>
                      <a:pt x="107" y="105"/>
                      <a:pt x="107" y="105"/>
                    </a:cubicBezTo>
                    <a:cubicBezTo>
                      <a:pt x="94" y="105"/>
                      <a:pt x="94" y="105"/>
                      <a:pt x="94" y="105"/>
                    </a:cubicBezTo>
                    <a:cubicBezTo>
                      <a:pt x="94" y="100"/>
                      <a:pt x="94" y="100"/>
                      <a:pt x="94" y="100"/>
                    </a:cubicBezTo>
                    <a:cubicBezTo>
                      <a:pt x="90" y="100"/>
                      <a:pt x="86" y="98"/>
                      <a:pt x="83" y="96"/>
                    </a:cubicBezTo>
                    <a:cubicBezTo>
                      <a:pt x="79" y="100"/>
                      <a:pt x="79" y="100"/>
                      <a:pt x="79" y="100"/>
                    </a:cubicBezTo>
                    <a:cubicBezTo>
                      <a:pt x="70" y="91"/>
                      <a:pt x="70" y="91"/>
                      <a:pt x="70" y="91"/>
                    </a:cubicBezTo>
                    <a:cubicBezTo>
                      <a:pt x="74" y="87"/>
                      <a:pt x="74" y="87"/>
                      <a:pt x="74" y="87"/>
                    </a:cubicBezTo>
                    <a:cubicBezTo>
                      <a:pt x="72" y="84"/>
                      <a:pt x="71" y="81"/>
                      <a:pt x="70" y="77"/>
                    </a:cubicBezTo>
                    <a:cubicBezTo>
                      <a:pt x="64" y="77"/>
                      <a:pt x="64" y="77"/>
                      <a:pt x="64" y="77"/>
                    </a:cubicBezTo>
                    <a:cubicBezTo>
                      <a:pt x="64" y="64"/>
                      <a:pt x="64" y="64"/>
                      <a:pt x="64" y="64"/>
                    </a:cubicBezTo>
                    <a:cubicBezTo>
                      <a:pt x="70" y="64"/>
                      <a:pt x="70" y="64"/>
                      <a:pt x="70" y="64"/>
                    </a:cubicBezTo>
                    <a:cubicBezTo>
                      <a:pt x="70" y="60"/>
                      <a:pt x="72" y="56"/>
                      <a:pt x="74" y="53"/>
                    </a:cubicBezTo>
                    <a:cubicBezTo>
                      <a:pt x="70" y="49"/>
                      <a:pt x="70" y="49"/>
                      <a:pt x="70" y="49"/>
                    </a:cubicBezTo>
                    <a:cubicBezTo>
                      <a:pt x="79" y="40"/>
                      <a:pt x="79" y="40"/>
                      <a:pt x="79" y="40"/>
                    </a:cubicBezTo>
                    <a:cubicBezTo>
                      <a:pt x="83" y="44"/>
                      <a:pt x="83" y="44"/>
                      <a:pt x="83" y="44"/>
                    </a:cubicBezTo>
                    <a:cubicBezTo>
                      <a:pt x="86" y="42"/>
                      <a:pt x="90" y="41"/>
                      <a:pt x="94" y="40"/>
                    </a:cubicBezTo>
                    <a:cubicBezTo>
                      <a:pt x="94" y="35"/>
                      <a:pt x="94" y="35"/>
                      <a:pt x="94" y="35"/>
                    </a:cubicBezTo>
                    <a:cubicBezTo>
                      <a:pt x="107" y="35"/>
                      <a:pt x="107" y="35"/>
                      <a:pt x="107" y="35"/>
                    </a:cubicBezTo>
                    <a:cubicBezTo>
                      <a:pt x="107" y="40"/>
                      <a:pt x="107" y="40"/>
                      <a:pt x="107" y="40"/>
                    </a:cubicBezTo>
                    <a:cubicBezTo>
                      <a:pt x="110" y="41"/>
                      <a:pt x="114" y="42"/>
                      <a:pt x="117" y="44"/>
                    </a:cubicBezTo>
                    <a:cubicBezTo>
                      <a:pt x="121" y="40"/>
                      <a:pt x="121" y="40"/>
                      <a:pt x="121" y="40"/>
                    </a:cubicBezTo>
                    <a:cubicBezTo>
                      <a:pt x="130" y="49"/>
                      <a:pt x="130" y="49"/>
                      <a:pt x="130" y="49"/>
                    </a:cubicBezTo>
                    <a:cubicBezTo>
                      <a:pt x="126" y="53"/>
                      <a:pt x="126" y="53"/>
                      <a:pt x="126" y="53"/>
                    </a:cubicBezTo>
                    <a:cubicBezTo>
                      <a:pt x="128" y="57"/>
                      <a:pt x="130" y="60"/>
                      <a:pt x="130" y="64"/>
                    </a:cubicBezTo>
                    <a:cubicBezTo>
                      <a:pt x="136" y="64"/>
                      <a:pt x="136" y="64"/>
                      <a:pt x="136" y="64"/>
                    </a:cubicBezTo>
                    <a:lnTo>
                      <a:pt x="136" y="7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grpSp>
      <p:grpSp>
        <p:nvGrpSpPr>
          <p:cNvPr id="43" name="组合 42"/>
          <p:cNvGrpSpPr/>
          <p:nvPr/>
        </p:nvGrpSpPr>
        <p:grpSpPr>
          <a:xfrm>
            <a:off x="2746328" y="4305982"/>
            <a:ext cx="108000" cy="998095"/>
            <a:chOff x="3858974" y="4688136"/>
            <a:chExt cx="108000" cy="998095"/>
          </a:xfrm>
        </p:grpSpPr>
        <p:cxnSp>
          <p:nvCxnSpPr>
            <p:cNvPr id="44" name="直接连接符 43"/>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5" name="椭圆 44"/>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7" name="组合 46"/>
          <p:cNvGrpSpPr/>
          <p:nvPr/>
        </p:nvGrpSpPr>
        <p:grpSpPr>
          <a:xfrm>
            <a:off x="5448586" y="4305982"/>
            <a:ext cx="108000" cy="998095"/>
            <a:chOff x="3858974" y="4688136"/>
            <a:chExt cx="108000" cy="998095"/>
          </a:xfrm>
        </p:grpSpPr>
        <p:cxnSp>
          <p:nvCxnSpPr>
            <p:cNvPr id="48" name="直接连接符 47"/>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椭圆 48"/>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8150846" y="4305982"/>
            <a:ext cx="108000" cy="998095"/>
            <a:chOff x="3858974" y="4688136"/>
            <a:chExt cx="108000" cy="998095"/>
          </a:xfrm>
        </p:grpSpPr>
        <p:cxnSp>
          <p:nvCxnSpPr>
            <p:cNvPr id="52" name="直接连接符 51"/>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53" name="椭圆 52"/>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10890203" y="4283599"/>
            <a:ext cx="108000" cy="998095"/>
            <a:chOff x="3858974" y="4688136"/>
            <a:chExt cx="108000" cy="998095"/>
          </a:xfrm>
        </p:grpSpPr>
        <p:cxnSp>
          <p:nvCxnSpPr>
            <p:cNvPr id="56" name="直接连接符 55"/>
            <p:cNvCxnSpPr/>
            <p:nvPr/>
          </p:nvCxnSpPr>
          <p:spPr>
            <a:xfrm>
              <a:off x="3900486" y="4763848"/>
              <a:ext cx="0" cy="900000"/>
            </a:xfrm>
            <a:prstGeom prst="line">
              <a:avLst/>
            </a:prstGeom>
            <a:ln w="1270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椭圆 56"/>
            <p:cNvSpPr>
              <a:spLocks noChangeAspect="1"/>
            </p:cNvSpPr>
            <p:nvPr/>
          </p:nvSpPr>
          <p:spPr>
            <a:xfrm>
              <a:off x="3858974" y="4688136"/>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a:spLocks noChangeAspect="1"/>
            </p:cNvSpPr>
            <p:nvPr/>
          </p:nvSpPr>
          <p:spPr>
            <a:xfrm>
              <a:off x="3858974" y="5578231"/>
              <a:ext cx="108000" cy="108000"/>
            </a:xfrm>
            <a:prstGeom prst="ellipse">
              <a:avLst/>
            </a:prstGeom>
            <a:solidFill>
              <a:schemeClr val="tx1">
                <a:lumMod val="75000"/>
                <a:lumOff val="25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9" name="文本框 58"/>
          <p:cNvSpPr txBox="1"/>
          <p:nvPr/>
        </p:nvSpPr>
        <p:spPr>
          <a:xfrm>
            <a:off x="3787595" y="5546391"/>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文本框 59"/>
          <p:cNvSpPr txBox="1"/>
          <p:nvPr/>
        </p:nvSpPr>
        <p:spPr>
          <a:xfrm>
            <a:off x="9386435" y="5546391"/>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1" name="文本框 60"/>
          <p:cNvSpPr txBox="1"/>
          <p:nvPr/>
        </p:nvSpPr>
        <p:spPr>
          <a:xfrm>
            <a:off x="6558122" y="5539147"/>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2" name="文本框 61"/>
          <p:cNvSpPr txBox="1"/>
          <p:nvPr/>
        </p:nvSpPr>
        <p:spPr>
          <a:xfrm>
            <a:off x="1017068" y="5546391"/>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16"/>
                                        </p:tgtEl>
                                        <p:attrNameLst>
                                          <p:attrName>style.visibility</p:attrName>
                                        </p:attrNameLst>
                                      </p:cBhvr>
                                      <p:to>
                                        <p:strVal val="visible"/>
                                      </p:to>
                                    </p:set>
                                    <p:anim calcmode="lin" valueType="num">
                                      <p:cBhvr>
                                        <p:cTn id="14" dur="500" fill="hold"/>
                                        <p:tgtEl>
                                          <p:spTgt spid="16"/>
                                        </p:tgtEl>
                                        <p:attrNameLst>
                                          <p:attrName>ppt_w</p:attrName>
                                        </p:attrNameLst>
                                      </p:cBhvr>
                                      <p:tavLst>
                                        <p:tav tm="0">
                                          <p:val>
                                            <p:fltVal val="0"/>
                                          </p:val>
                                        </p:tav>
                                        <p:tav tm="100000">
                                          <p:val>
                                            <p:strVal val="#ppt_w"/>
                                          </p:val>
                                        </p:tav>
                                      </p:tavLst>
                                    </p:anim>
                                    <p:anim calcmode="lin" valueType="num">
                                      <p:cBhvr>
                                        <p:cTn id="15" dur="500" fill="hold"/>
                                        <p:tgtEl>
                                          <p:spTgt spid="16"/>
                                        </p:tgtEl>
                                        <p:attrNameLst>
                                          <p:attrName>ppt_h</p:attrName>
                                        </p:attrNameLst>
                                      </p:cBhvr>
                                      <p:tavLst>
                                        <p:tav tm="0">
                                          <p:val>
                                            <p:fltVal val="0"/>
                                          </p:val>
                                        </p:tav>
                                        <p:tav tm="100000">
                                          <p:val>
                                            <p:strVal val="#ppt_h"/>
                                          </p:val>
                                        </p:tav>
                                      </p:tavLst>
                                    </p:anim>
                                    <p:animEffect transition="in" filter="fade">
                                      <p:cBhvr>
                                        <p:cTn id="16" dur="500"/>
                                        <p:tgtEl>
                                          <p:spTgt spid="16"/>
                                        </p:tgtEl>
                                      </p:cBhvr>
                                    </p:animEffect>
                                  </p:childTnLst>
                                </p:cTn>
                              </p:par>
                            </p:childTnLst>
                          </p:cTn>
                        </p:par>
                        <p:par>
                          <p:cTn id="17" fill="hold">
                            <p:stCondLst>
                              <p:cond delay="1500"/>
                            </p:stCondLst>
                            <p:childTnLst>
                              <p:par>
                                <p:cTn id="18" presetID="22" presetClass="entr" presetSubtype="1" fill="hold" nodeType="after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wipe(up)">
                                      <p:cBhvr>
                                        <p:cTn id="20" dur="500"/>
                                        <p:tgtEl>
                                          <p:spTgt spid="43"/>
                                        </p:tgtEl>
                                      </p:cBhvr>
                                    </p:animEffect>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childTnLst>
                          </p:cTn>
                        </p:par>
                        <p:par>
                          <p:cTn id="25" fill="hold">
                            <p:stCondLst>
                              <p:cond delay="2500"/>
                            </p:stCondLst>
                            <p:childTnLst>
                              <p:par>
                                <p:cTn id="26" presetID="37" presetClass="entr" presetSubtype="0"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fade">
                                      <p:cBhvr>
                                        <p:cTn id="28" dur="1000"/>
                                        <p:tgtEl>
                                          <p:spTgt spid="21"/>
                                        </p:tgtEl>
                                      </p:cBhvr>
                                    </p:animEffect>
                                    <p:anim calcmode="lin" valueType="num">
                                      <p:cBhvr>
                                        <p:cTn id="29" dur="1000" fill="hold"/>
                                        <p:tgtEl>
                                          <p:spTgt spid="21"/>
                                        </p:tgtEl>
                                        <p:attrNameLst>
                                          <p:attrName>ppt_x</p:attrName>
                                        </p:attrNameLst>
                                      </p:cBhvr>
                                      <p:tavLst>
                                        <p:tav tm="0">
                                          <p:val>
                                            <p:strVal val="#ppt_x"/>
                                          </p:val>
                                        </p:tav>
                                        <p:tav tm="100000">
                                          <p:val>
                                            <p:strVal val="#ppt_x"/>
                                          </p:val>
                                        </p:tav>
                                      </p:tavLst>
                                    </p:anim>
                                    <p:anim calcmode="lin" valueType="num">
                                      <p:cBhvr>
                                        <p:cTn id="30" dur="900" decel="100000" fill="hold"/>
                                        <p:tgtEl>
                                          <p:spTgt spid="21"/>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24"/>
                                        </p:tgtEl>
                                        <p:attrNameLst>
                                          <p:attrName>style.visibility</p:attrName>
                                        </p:attrNameLst>
                                      </p:cBhvr>
                                      <p:to>
                                        <p:strVal val="visible"/>
                                      </p:to>
                                    </p:set>
                                    <p:anim calcmode="lin" valueType="num">
                                      <p:cBhvr>
                                        <p:cTn id="35" dur="500" fill="hold"/>
                                        <p:tgtEl>
                                          <p:spTgt spid="24"/>
                                        </p:tgtEl>
                                        <p:attrNameLst>
                                          <p:attrName>ppt_w</p:attrName>
                                        </p:attrNameLst>
                                      </p:cBhvr>
                                      <p:tavLst>
                                        <p:tav tm="0">
                                          <p:val>
                                            <p:fltVal val="0"/>
                                          </p:val>
                                        </p:tav>
                                        <p:tav tm="100000">
                                          <p:val>
                                            <p:strVal val="#ppt_w"/>
                                          </p:val>
                                        </p:tav>
                                      </p:tavLst>
                                    </p:anim>
                                    <p:anim calcmode="lin" valueType="num">
                                      <p:cBhvr>
                                        <p:cTn id="36" dur="500" fill="hold"/>
                                        <p:tgtEl>
                                          <p:spTgt spid="24"/>
                                        </p:tgtEl>
                                        <p:attrNameLst>
                                          <p:attrName>ppt_h</p:attrName>
                                        </p:attrNameLst>
                                      </p:cBhvr>
                                      <p:tavLst>
                                        <p:tav tm="0">
                                          <p:val>
                                            <p:fltVal val="0"/>
                                          </p:val>
                                        </p:tav>
                                        <p:tav tm="100000">
                                          <p:val>
                                            <p:strVal val="#ppt_h"/>
                                          </p:val>
                                        </p:tav>
                                      </p:tavLst>
                                    </p:anim>
                                    <p:animEffect transition="in" filter="fade">
                                      <p:cBhvr>
                                        <p:cTn id="37" dur="500"/>
                                        <p:tgtEl>
                                          <p:spTgt spid="24"/>
                                        </p:tgtEl>
                                      </p:cBhvr>
                                    </p:animEffect>
                                  </p:childTnLst>
                                </p:cTn>
                              </p:par>
                            </p:childTnLst>
                          </p:cTn>
                        </p:par>
                        <p:par>
                          <p:cTn id="38" fill="hold">
                            <p:stCondLst>
                              <p:cond delay="4000"/>
                            </p:stCondLst>
                            <p:childTnLst>
                              <p:par>
                                <p:cTn id="39" presetID="22" presetClass="entr" presetSubtype="1" fill="hold" nodeType="afterEffect">
                                  <p:stCondLst>
                                    <p:cond delay="0"/>
                                  </p:stCondLst>
                                  <p:childTnLst>
                                    <p:set>
                                      <p:cBhvr>
                                        <p:cTn id="40" dur="1" fill="hold">
                                          <p:stCondLst>
                                            <p:cond delay="0"/>
                                          </p:stCondLst>
                                        </p:cTn>
                                        <p:tgtEl>
                                          <p:spTgt spid="47"/>
                                        </p:tgtEl>
                                        <p:attrNameLst>
                                          <p:attrName>style.visibility</p:attrName>
                                        </p:attrNameLst>
                                      </p:cBhvr>
                                      <p:to>
                                        <p:strVal val="visible"/>
                                      </p:to>
                                    </p:set>
                                    <p:animEffect transition="in" filter="wipe(up)">
                                      <p:cBhvr>
                                        <p:cTn id="41" dur="500"/>
                                        <p:tgtEl>
                                          <p:spTgt spid="47"/>
                                        </p:tgtEl>
                                      </p:cBhvr>
                                    </p:animEffect>
                                  </p:childTnLst>
                                </p:cTn>
                              </p:par>
                            </p:childTnLst>
                          </p:cTn>
                        </p:par>
                        <p:par>
                          <p:cTn id="42" fill="hold">
                            <p:stCondLst>
                              <p:cond delay="4500"/>
                            </p:stCondLst>
                            <p:childTnLst>
                              <p:par>
                                <p:cTn id="43" presetID="10" presetClass="entr" presetSubtype="0" fill="hold" grpId="0" nodeType="after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childTnLst>
                          </p:cTn>
                        </p:par>
                        <p:par>
                          <p:cTn id="46" fill="hold">
                            <p:stCondLst>
                              <p:cond delay="5000"/>
                            </p:stCondLst>
                            <p:childTnLst>
                              <p:par>
                                <p:cTn id="47" presetID="37" presetClass="entr" presetSubtype="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Effect transition="in" filter="fade">
                                      <p:cBhvr>
                                        <p:cTn id="49" dur="1000"/>
                                        <p:tgtEl>
                                          <p:spTgt spid="22"/>
                                        </p:tgtEl>
                                      </p:cBhvr>
                                    </p:animEffect>
                                    <p:anim calcmode="lin" valueType="num">
                                      <p:cBhvr>
                                        <p:cTn id="50" dur="1000" fill="hold"/>
                                        <p:tgtEl>
                                          <p:spTgt spid="22"/>
                                        </p:tgtEl>
                                        <p:attrNameLst>
                                          <p:attrName>ppt_x</p:attrName>
                                        </p:attrNameLst>
                                      </p:cBhvr>
                                      <p:tavLst>
                                        <p:tav tm="0">
                                          <p:val>
                                            <p:strVal val="#ppt_x"/>
                                          </p:val>
                                        </p:tav>
                                        <p:tav tm="100000">
                                          <p:val>
                                            <p:strVal val="#ppt_x"/>
                                          </p:val>
                                        </p:tav>
                                      </p:tavLst>
                                    </p:anim>
                                    <p:anim calcmode="lin" valueType="num">
                                      <p:cBhvr>
                                        <p:cTn id="51" dur="900" decel="100000" fill="hold"/>
                                        <p:tgtEl>
                                          <p:spTgt spid="22"/>
                                        </p:tgtEl>
                                        <p:attrNameLst>
                                          <p:attrName>ppt_y</p:attrName>
                                        </p:attrNameLst>
                                      </p:cBhvr>
                                      <p:tavLst>
                                        <p:tav tm="0">
                                          <p:val>
                                            <p:strVal val="#ppt_y+1"/>
                                          </p:val>
                                        </p:tav>
                                        <p:tav tm="100000">
                                          <p:val>
                                            <p:strVal val="#ppt_y-.03"/>
                                          </p:val>
                                        </p:tav>
                                      </p:tavLst>
                                    </p:anim>
                                    <p:anim calcmode="lin" valueType="num">
                                      <p:cBhvr>
                                        <p:cTn id="52"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par>
                          <p:cTn id="53" fill="hold">
                            <p:stCondLst>
                              <p:cond delay="6000"/>
                            </p:stCondLst>
                            <p:childTnLst>
                              <p:par>
                                <p:cTn id="54" presetID="53" presetClass="entr" presetSubtype="16" fill="hold" nodeType="afterEffect">
                                  <p:stCondLst>
                                    <p:cond delay="0"/>
                                  </p:stCondLst>
                                  <p:childTnLst>
                                    <p:set>
                                      <p:cBhvr>
                                        <p:cTn id="55" dur="1" fill="hold">
                                          <p:stCondLst>
                                            <p:cond delay="0"/>
                                          </p:stCondLst>
                                        </p:cTn>
                                        <p:tgtEl>
                                          <p:spTgt spid="29"/>
                                        </p:tgtEl>
                                        <p:attrNameLst>
                                          <p:attrName>style.visibility</p:attrName>
                                        </p:attrNameLst>
                                      </p:cBhvr>
                                      <p:to>
                                        <p:strVal val="visible"/>
                                      </p:to>
                                    </p:set>
                                    <p:anim calcmode="lin" valueType="num">
                                      <p:cBhvr>
                                        <p:cTn id="56" dur="500" fill="hold"/>
                                        <p:tgtEl>
                                          <p:spTgt spid="29"/>
                                        </p:tgtEl>
                                        <p:attrNameLst>
                                          <p:attrName>ppt_w</p:attrName>
                                        </p:attrNameLst>
                                      </p:cBhvr>
                                      <p:tavLst>
                                        <p:tav tm="0">
                                          <p:val>
                                            <p:fltVal val="0"/>
                                          </p:val>
                                        </p:tav>
                                        <p:tav tm="100000">
                                          <p:val>
                                            <p:strVal val="#ppt_w"/>
                                          </p:val>
                                        </p:tav>
                                      </p:tavLst>
                                    </p:anim>
                                    <p:anim calcmode="lin" valueType="num">
                                      <p:cBhvr>
                                        <p:cTn id="57" dur="500" fill="hold"/>
                                        <p:tgtEl>
                                          <p:spTgt spid="29"/>
                                        </p:tgtEl>
                                        <p:attrNameLst>
                                          <p:attrName>ppt_h</p:attrName>
                                        </p:attrNameLst>
                                      </p:cBhvr>
                                      <p:tavLst>
                                        <p:tav tm="0">
                                          <p:val>
                                            <p:fltVal val="0"/>
                                          </p:val>
                                        </p:tav>
                                        <p:tav tm="100000">
                                          <p:val>
                                            <p:strVal val="#ppt_h"/>
                                          </p:val>
                                        </p:tav>
                                      </p:tavLst>
                                    </p:anim>
                                    <p:animEffect transition="in" filter="fade">
                                      <p:cBhvr>
                                        <p:cTn id="58" dur="500"/>
                                        <p:tgtEl>
                                          <p:spTgt spid="29"/>
                                        </p:tgtEl>
                                      </p:cBhvr>
                                    </p:animEffect>
                                  </p:childTnLst>
                                </p:cTn>
                              </p:par>
                            </p:childTnLst>
                          </p:cTn>
                        </p:par>
                        <p:par>
                          <p:cTn id="59" fill="hold">
                            <p:stCondLst>
                              <p:cond delay="6500"/>
                            </p:stCondLst>
                            <p:childTnLst>
                              <p:par>
                                <p:cTn id="60" presetID="22" presetClass="entr" presetSubtype="1" fill="hold" nodeType="afterEffect">
                                  <p:stCondLst>
                                    <p:cond delay="0"/>
                                  </p:stCondLst>
                                  <p:childTnLst>
                                    <p:set>
                                      <p:cBhvr>
                                        <p:cTn id="61" dur="1" fill="hold">
                                          <p:stCondLst>
                                            <p:cond delay="0"/>
                                          </p:stCondLst>
                                        </p:cTn>
                                        <p:tgtEl>
                                          <p:spTgt spid="51"/>
                                        </p:tgtEl>
                                        <p:attrNameLst>
                                          <p:attrName>style.visibility</p:attrName>
                                        </p:attrNameLst>
                                      </p:cBhvr>
                                      <p:to>
                                        <p:strVal val="visible"/>
                                      </p:to>
                                    </p:set>
                                    <p:animEffect transition="in" filter="wipe(up)">
                                      <p:cBhvr>
                                        <p:cTn id="62" dur="500"/>
                                        <p:tgtEl>
                                          <p:spTgt spid="51"/>
                                        </p:tgtEl>
                                      </p:cBhvr>
                                    </p:animEffect>
                                  </p:childTnLst>
                                </p:cTn>
                              </p:par>
                            </p:childTnLst>
                          </p:cTn>
                        </p:par>
                        <p:par>
                          <p:cTn id="63" fill="hold">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61"/>
                                        </p:tgtEl>
                                        <p:attrNameLst>
                                          <p:attrName>style.visibility</p:attrName>
                                        </p:attrNameLst>
                                      </p:cBhvr>
                                      <p:to>
                                        <p:strVal val="visible"/>
                                      </p:to>
                                    </p:set>
                                    <p:animEffect transition="in" filter="fade">
                                      <p:cBhvr>
                                        <p:cTn id="66" dur="500"/>
                                        <p:tgtEl>
                                          <p:spTgt spid="61"/>
                                        </p:tgtEl>
                                      </p:cBhvr>
                                    </p:animEffect>
                                  </p:childTnLst>
                                </p:cTn>
                              </p:par>
                            </p:childTnLst>
                          </p:cTn>
                        </p:par>
                        <p:par>
                          <p:cTn id="67" fill="hold">
                            <p:stCondLst>
                              <p:cond delay="7500"/>
                            </p:stCondLst>
                            <p:childTnLst>
                              <p:par>
                                <p:cTn id="68" presetID="37" presetClass="entr" presetSubtype="0"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fade">
                                      <p:cBhvr>
                                        <p:cTn id="70" dur="1000"/>
                                        <p:tgtEl>
                                          <p:spTgt spid="23"/>
                                        </p:tgtEl>
                                      </p:cBhvr>
                                    </p:animEffect>
                                    <p:anim calcmode="lin" valueType="num">
                                      <p:cBhvr>
                                        <p:cTn id="71" dur="1000" fill="hold"/>
                                        <p:tgtEl>
                                          <p:spTgt spid="23"/>
                                        </p:tgtEl>
                                        <p:attrNameLst>
                                          <p:attrName>ppt_x</p:attrName>
                                        </p:attrNameLst>
                                      </p:cBhvr>
                                      <p:tavLst>
                                        <p:tav tm="0">
                                          <p:val>
                                            <p:strVal val="#ppt_x"/>
                                          </p:val>
                                        </p:tav>
                                        <p:tav tm="100000">
                                          <p:val>
                                            <p:strVal val="#ppt_x"/>
                                          </p:val>
                                        </p:tav>
                                      </p:tavLst>
                                    </p:anim>
                                    <p:anim calcmode="lin" valueType="num">
                                      <p:cBhvr>
                                        <p:cTn id="72" dur="900" decel="100000" fill="hold"/>
                                        <p:tgtEl>
                                          <p:spTgt spid="23"/>
                                        </p:tgtEl>
                                        <p:attrNameLst>
                                          <p:attrName>ppt_y</p:attrName>
                                        </p:attrNameLst>
                                      </p:cBhvr>
                                      <p:tavLst>
                                        <p:tav tm="0">
                                          <p:val>
                                            <p:strVal val="#ppt_y+1"/>
                                          </p:val>
                                        </p:tav>
                                        <p:tav tm="100000">
                                          <p:val>
                                            <p:strVal val="#ppt_y-.03"/>
                                          </p:val>
                                        </p:tav>
                                      </p:tavLst>
                                    </p:anim>
                                    <p:anim calcmode="lin" valueType="num">
                                      <p:cBhvr>
                                        <p:cTn id="73" dur="100" accel="100000" fill="hold">
                                          <p:stCondLst>
                                            <p:cond delay="900"/>
                                          </p:stCondLst>
                                        </p:cTn>
                                        <p:tgtEl>
                                          <p:spTgt spid="23"/>
                                        </p:tgtEl>
                                        <p:attrNameLst>
                                          <p:attrName>ppt_y</p:attrName>
                                        </p:attrNameLst>
                                      </p:cBhvr>
                                      <p:tavLst>
                                        <p:tav tm="0">
                                          <p:val>
                                            <p:strVal val="#ppt_y-.03"/>
                                          </p:val>
                                        </p:tav>
                                        <p:tav tm="100000">
                                          <p:val>
                                            <p:strVal val="#ppt_y"/>
                                          </p:val>
                                        </p:tav>
                                      </p:tavLst>
                                    </p:anim>
                                  </p:childTnLst>
                                </p:cTn>
                              </p:par>
                            </p:childTnLst>
                          </p:cTn>
                        </p:par>
                        <p:par>
                          <p:cTn id="74" fill="hold">
                            <p:stCondLst>
                              <p:cond delay="8500"/>
                            </p:stCondLst>
                            <p:childTnLst>
                              <p:par>
                                <p:cTn id="75" presetID="53" presetClass="entr" presetSubtype="16" fill="hold" nodeType="after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ppt_w</p:attrName>
                                        </p:attrNameLst>
                                      </p:cBhvr>
                                      <p:tavLst>
                                        <p:tav tm="0">
                                          <p:val>
                                            <p:fltVal val="0"/>
                                          </p:val>
                                        </p:tav>
                                        <p:tav tm="100000">
                                          <p:val>
                                            <p:strVal val="#ppt_w"/>
                                          </p:val>
                                        </p:tav>
                                      </p:tavLst>
                                    </p:anim>
                                    <p:anim calcmode="lin" valueType="num">
                                      <p:cBhvr>
                                        <p:cTn id="78" dur="500" fill="hold"/>
                                        <p:tgtEl>
                                          <p:spTgt spid="35"/>
                                        </p:tgtEl>
                                        <p:attrNameLst>
                                          <p:attrName>ppt_h</p:attrName>
                                        </p:attrNameLst>
                                      </p:cBhvr>
                                      <p:tavLst>
                                        <p:tav tm="0">
                                          <p:val>
                                            <p:fltVal val="0"/>
                                          </p:val>
                                        </p:tav>
                                        <p:tav tm="100000">
                                          <p:val>
                                            <p:strVal val="#ppt_h"/>
                                          </p:val>
                                        </p:tav>
                                      </p:tavLst>
                                    </p:anim>
                                    <p:animEffect transition="in" filter="fade">
                                      <p:cBhvr>
                                        <p:cTn id="79" dur="500"/>
                                        <p:tgtEl>
                                          <p:spTgt spid="35"/>
                                        </p:tgtEl>
                                      </p:cBhvr>
                                    </p:animEffect>
                                  </p:childTnLst>
                                </p:cTn>
                              </p:par>
                            </p:childTnLst>
                          </p:cTn>
                        </p:par>
                        <p:par>
                          <p:cTn id="80" fill="hold">
                            <p:stCondLst>
                              <p:cond delay="9000"/>
                            </p:stCondLst>
                            <p:childTnLst>
                              <p:par>
                                <p:cTn id="81" presetID="22" presetClass="entr" presetSubtype="1" fill="hold" nodeType="after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wipe(up)">
                                      <p:cBhvr>
                                        <p:cTn id="83" dur="500"/>
                                        <p:tgtEl>
                                          <p:spTgt spid="55"/>
                                        </p:tgtEl>
                                      </p:cBhvr>
                                    </p:animEffect>
                                  </p:childTnLst>
                                </p:cTn>
                              </p:par>
                            </p:childTnLst>
                          </p:cTn>
                        </p:par>
                        <p:par>
                          <p:cTn id="84" fill="hold">
                            <p:stCondLst>
                              <p:cond delay="9500"/>
                            </p:stCondLst>
                            <p:childTnLst>
                              <p:par>
                                <p:cTn id="85" presetID="10" presetClass="entr" presetSubtype="0" fill="hold" grpId="0" nodeType="afterEffect">
                                  <p:stCondLst>
                                    <p:cond delay="0"/>
                                  </p:stCondLst>
                                  <p:childTnLst>
                                    <p:set>
                                      <p:cBhvr>
                                        <p:cTn id="86" dur="1" fill="hold">
                                          <p:stCondLst>
                                            <p:cond delay="0"/>
                                          </p:stCondLst>
                                        </p:cTn>
                                        <p:tgtEl>
                                          <p:spTgt spid="60"/>
                                        </p:tgtEl>
                                        <p:attrNameLst>
                                          <p:attrName>style.visibility</p:attrName>
                                        </p:attrNameLst>
                                      </p:cBhvr>
                                      <p:to>
                                        <p:strVal val="visible"/>
                                      </p:to>
                                    </p:set>
                                    <p:animEffect transition="in" filter="fade">
                                      <p:cBhvr>
                                        <p:cTn id="87"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1" grpId="0" animBg="1"/>
      <p:bldP spid="22" grpId="0" animBg="1"/>
      <p:bldP spid="23" grpId="0" animBg="1"/>
      <p:bldP spid="59" grpId="0"/>
      <p:bldP spid="60" grpId="0"/>
      <p:bldP spid="61" grpId="0"/>
      <p:bldP spid="62" grpId="0"/>
    </p:bld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U-Turn Arrow 39"/>
          <p:cNvSpPr/>
          <p:nvPr/>
        </p:nvSpPr>
        <p:spPr>
          <a:xfrm>
            <a:off x="8645664" y="1895753"/>
            <a:ext cx="2712479" cy="2503805"/>
          </a:xfrm>
          <a:prstGeom prst="uturnArrow">
            <a:avLst>
              <a:gd name="adj1" fmla="val 20076"/>
              <a:gd name="adj2" fmla="val 19764"/>
              <a:gd name="adj3" fmla="val 23347"/>
              <a:gd name="adj4" fmla="val 49304"/>
              <a:gd name="adj5" fmla="val 99251"/>
            </a:avLst>
          </a:prstGeom>
          <a:gradFill>
            <a:gsLst>
              <a:gs pos="0">
                <a:srgbClr val="2FC542"/>
              </a:gs>
              <a:gs pos="100000">
                <a:srgbClr val="0B9522"/>
              </a:gs>
            </a:gsLst>
            <a:lin ang="36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6" name="U-Turn Arrow 38"/>
          <p:cNvSpPr/>
          <p:nvPr/>
        </p:nvSpPr>
        <p:spPr>
          <a:xfrm rot="10800000" flipH="1">
            <a:off x="6697758" y="3815987"/>
            <a:ext cx="2712479" cy="2503805"/>
          </a:xfrm>
          <a:prstGeom prst="uturnArrow">
            <a:avLst>
              <a:gd name="adj1" fmla="val 20076"/>
              <a:gd name="adj2" fmla="val 19764"/>
              <a:gd name="adj3" fmla="val 23347"/>
              <a:gd name="adj4" fmla="val 49304"/>
              <a:gd name="adj5" fmla="val 99251"/>
            </a:avLst>
          </a:prstGeom>
          <a:solidFill>
            <a:srgbClr val="FEEA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7" name="U-Turn Arrow 37"/>
          <p:cNvSpPr/>
          <p:nvPr/>
        </p:nvSpPr>
        <p:spPr>
          <a:xfrm>
            <a:off x="4758950" y="1895753"/>
            <a:ext cx="2712479" cy="2503805"/>
          </a:xfrm>
          <a:prstGeom prst="uturnArrow">
            <a:avLst>
              <a:gd name="adj1" fmla="val 20076"/>
              <a:gd name="adj2" fmla="val 19764"/>
              <a:gd name="adj3" fmla="val 23347"/>
              <a:gd name="adj4" fmla="val 49304"/>
              <a:gd name="adj5" fmla="val 99251"/>
            </a:avLst>
          </a:prstGeom>
          <a:gradFill>
            <a:gsLst>
              <a:gs pos="0">
                <a:srgbClr val="2FC542"/>
              </a:gs>
              <a:gs pos="100000">
                <a:srgbClr val="0B9522"/>
              </a:gs>
            </a:gsLst>
            <a:lin ang="36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8" name="U-Turn Arrow 36"/>
          <p:cNvSpPr/>
          <p:nvPr/>
        </p:nvSpPr>
        <p:spPr>
          <a:xfrm rot="10800000" flipH="1">
            <a:off x="2814588" y="3815987"/>
            <a:ext cx="2712479" cy="2503805"/>
          </a:xfrm>
          <a:prstGeom prst="uturnArrow">
            <a:avLst>
              <a:gd name="adj1" fmla="val 20076"/>
              <a:gd name="adj2" fmla="val 19764"/>
              <a:gd name="adj3" fmla="val 23347"/>
              <a:gd name="adj4" fmla="val 49304"/>
              <a:gd name="adj5" fmla="val 99251"/>
            </a:avLst>
          </a:prstGeom>
          <a:solidFill>
            <a:srgbClr val="FEEA0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19" name="U-Turn Arrow 34"/>
          <p:cNvSpPr/>
          <p:nvPr/>
        </p:nvSpPr>
        <p:spPr>
          <a:xfrm>
            <a:off x="894593" y="1895753"/>
            <a:ext cx="2712479" cy="2503805"/>
          </a:xfrm>
          <a:prstGeom prst="uturnArrow">
            <a:avLst>
              <a:gd name="adj1" fmla="val 20076"/>
              <a:gd name="adj2" fmla="val 19764"/>
              <a:gd name="adj3" fmla="val 23347"/>
              <a:gd name="adj4" fmla="val 49304"/>
              <a:gd name="adj5" fmla="val 99251"/>
            </a:avLst>
          </a:prstGeom>
          <a:gradFill>
            <a:gsLst>
              <a:gs pos="0">
                <a:srgbClr val="2FC542"/>
              </a:gs>
              <a:gs pos="100000">
                <a:srgbClr val="0B9522"/>
              </a:gs>
            </a:gsLst>
            <a:lin ang="36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solidFill>
            </a:endParaRPr>
          </a:p>
        </p:txBody>
      </p:sp>
      <p:sp>
        <p:nvSpPr>
          <p:cNvPr id="20" name="Freeform 41"/>
          <p:cNvSpPr/>
          <p:nvPr/>
        </p:nvSpPr>
        <p:spPr>
          <a:xfrm>
            <a:off x="1487112" y="2515610"/>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22225">
            <a:solidFill>
              <a:srgbClr val="14A12A"/>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1"/>
              </a:solidFill>
              <a:latin typeface="FontAwesome" pitchFamily="2" charset="0"/>
            </a:endParaRPr>
          </a:p>
        </p:txBody>
      </p:sp>
      <p:sp>
        <p:nvSpPr>
          <p:cNvPr id="21" name="Freeform 42"/>
          <p:cNvSpPr/>
          <p:nvPr/>
        </p:nvSpPr>
        <p:spPr>
          <a:xfrm>
            <a:off x="3408228" y="4433817"/>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22225">
            <a:solidFill>
              <a:srgbClr val="FEEA00"/>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2"/>
              </a:solidFill>
              <a:latin typeface="FontAwesome" pitchFamily="2" charset="0"/>
            </a:endParaRPr>
          </a:p>
        </p:txBody>
      </p:sp>
      <p:sp>
        <p:nvSpPr>
          <p:cNvPr id="22" name="Freeform 43"/>
          <p:cNvSpPr/>
          <p:nvPr/>
        </p:nvSpPr>
        <p:spPr>
          <a:xfrm>
            <a:off x="5344575" y="2515610"/>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22225">
            <a:solidFill>
              <a:srgbClr val="14A12A"/>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3"/>
              </a:solidFill>
              <a:latin typeface="FontAwesome" pitchFamily="2" charset="0"/>
            </a:endParaRPr>
          </a:p>
        </p:txBody>
      </p:sp>
      <p:sp>
        <p:nvSpPr>
          <p:cNvPr id="23" name="Freeform 44"/>
          <p:cNvSpPr/>
          <p:nvPr/>
        </p:nvSpPr>
        <p:spPr>
          <a:xfrm>
            <a:off x="7292206" y="4433817"/>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22225">
            <a:solidFill>
              <a:srgbClr val="FEEA00"/>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4"/>
              </a:solidFill>
              <a:latin typeface="FontAwesome" pitchFamily="2" charset="0"/>
            </a:endParaRPr>
          </a:p>
        </p:txBody>
      </p:sp>
      <p:sp>
        <p:nvSpPr>
          <p:cNvPr id="24" name="Freeform 45"/>
          <p:cNvSpPr/>
          <p:nvPr/>
        </p:nvSpPr>
        <p:spPr>
          <a:xfrm>
            <a:off x="9236836" y="2515610"/>
            <a:ext cx="1288704" cy="1288704"/>
          </a:xfrm>
          <a:custGeom>
            <a:avLst/>
            <a:gdLst>
              <a:gd name="connsiteX0" fmla="*/ 0 w 905504"/>
              <a:gd name="connsiteY0" fmla="*/ 452752 h 905504"/>
              <a:gd name="connsiteX1" fmla="*/ 132608 w 905504"/>
              <a:gd name="connsiteY1" fmla="*/ 132608 h 905504"/>
              <a:gd name="connsiteX2" fmla="*/ 452752 w 905504"/>
              <a:gd name="connsiteY2" fmla="*/ 0 h 905504"/>
              <a:gd name="connsiteX3" fmla="*/ 772896 w 905504"/>
              <a:gd name="connsiteY3" fmla="*/ 132608 h 905504"/>
              <a:gd name="connsiteX4" fmla="*/ 905504 w 905504"/>
              <a:gd name="connsiteY4" fmla="*/ 452752 h 905504"/>
              <a:gd name="connsiteX5" fmla="*/ 772896 w 905504"/>
              <a:gd name="connsiteY5" fmla="*/ 772896 h 905504"/>
              <a:gd name="connsiteX6" fmla="*/ 452752 w 905504"/>
              <a:gd name="connsiteY6" fmla="*/ 905504 h 905504"/>
              <a:gd name="connsiteX7" fmla="*/ 132608 w 905504"/>
              <a:gd name="connsiteY7" fmla="*/ 772896 h 905504"/>
              <a:gd name="connsiteX8" fmla="*/ 0 w 905504"/>
              <a:gd name="connsiteY8" fmla="*/ 452752 h 9055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5504" h="905504">
                <a:moveTo>
                  <a:pt x="0" y="452752"/>
                </a:moveTo>
                <a:cubicBezTo>
                  <a:pt x="0" y="332675"/>
                  <a:pt x="47701" y="217515"/>
                  <a:pt x="132608" y="132608"/>
                </a:cubicBezTo>
                <a:cubicBezTo>
                  <a:pt x="217516" y="47701"/>
                  <a:pt x="332675" y="0"/>
                  <a:pt x="452752" y="0"/>
                </a:cubicBezTo>
                <a:cubicBezTo>
                  <a:pt x="572829" y="0"/>
                  <a:pt x="687989" y="47701"/>
                  <a:pt x="772896" y="132608"/>
                </a:cubicBezTo>
                <a:cubicBezTo>
                  <a:pt x="857803" y="217516"/>
                  <a:pt x="905504" y="332675"/>
                  <a:pt x="905504" y="452752"/>
                </a:cubicBezTo>
                <a:cubicBezTo>
                  <a:pt x="905504" y="572829"/>
                  <a:pt x="857803" y="687989"/>
                  <a:pt x="772896" y="772896"/>
                </a:cubicBezTo>
                <a:cubicBezTo>
                  <a:pt x="687988" y="857803"/>
                  <a:pt x="572829" y="905504"/>
                  <a:pt x="452752" y="905504"/>
                </a:cubicBezTo>
                <a:cubicBezTo>
                  <a:pt x="332675" y="905504"/>
                  <a:pt x="217515" y="857803"/>
                  <a:pt x="132608" y="772896"/>
                </a:cubicBezTo>
                <a:cubicBezTo>
                  <a:pt x="47701" y="687988"/>
                  <a:pt x="0" y="572829"/>
                  <a:pt x="0" y="452752"/>
                </a:cubicBezTo>
                <a:close/>
              </a:path>
            </a:pathLst>
          </a:custGeom>
          <a:noFill/>
          <a:ln w="22225">
            <a:solidFill>
              <a:srgbClr val="14A12A"/>
            </a:solidFill>
            <a:prstDash val="sysDot"/>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10677" bIns="210677" numCol="1" spcCol="1270" anchor="ctr" anchorCtr="0">
            <a:noAutofit/>
          </a:bodyPr>
          <a:lstStyle/>
          <a:p>
            <a:pPr algn="ctr" defTabSz="1184910">
              <a:lnSpc>
                <a:spcPct val="90000"/>
              </a:lnSpc>
              <a:spcBef>
                <a:spcPct val="0"/>
              </a:spcBef>
              <a:spcAft>
                <a:spcPct val="35000"/>
              </a:spcAft>
            </a:pPr>
            <a:endParaRPr lang="en-US" sz="4800" dirty="0">
              <a:solidFill>
                <a:schemeClr val="accent5"/>
              </a:solidFill>
              <a:latin typeface="FontAwesome" pitchFamily="2" charset="0"/>
            </a:endParaRPr>
          </a:p>
        </p:txBody>
      </p:sp>
      <p:sp>
        <p:nvSpPr>
          <p:cNvPr id="25" name="TextBox 46"/>
          <p:cNvSpPr txBox="1"/>
          <p:nvPr/>
        </p:nvSpPr>
        <p:spPr>
          <a:xfrm>
            <a:off x="1778429" y="4026837"/>
            <a:ext cx="621966" cy="369332"/>
          </a:xfrm>
          <a:prstGeom prst="rect">
            <a:avLst/>
          </a:prstGeom>
          <a:noFill/>
        </p:spPr>
        <p:txBody>
          <a:bodyPr wrap="none" lIns="0" tIns="0" rIns="0" bIns="0" rtlCol="0" anchor="ctr">
            <a:spAutoFit/>
          </a:bodyPr>
          <a:lstStyle/>
          <a:p>
            <a:pPr algn="ctr" defTabSz="1218565">
              <a:spcBef>
                <a:spcPct val="20000"/>
              </a:spcBef>
              <a:defRPr/>
            </a:pPr>
            <a:r>
              <a:rPr lang="en-US" sz="2400" b="1" dirty="0" smtClean="0">
                <a:gradFill>
                  <a:gsLst>
                    <a:gs pos="0">
                      <a:srgbClr val="2FC542"/>
                    </a:gs>
                    <a:gs pos="100000">
                      <a:srgbClr val="0B9522"/>
                    </a:gs>
                  </a:gsLst>
                  <a:lin ang="3600000" scaled="0"/>
                </a:gradFill>
              </a:rPr>
              <a:t>2013</a:t>
            </a:r>
            <a:endParaRPr lang="en-US" sz="2400" dirty="0">
              <a:gradFill>
                <a:gsLst>
                  <a:gs pos="0">
                    <a:srgbClr val="2FC542"/>
                  </a:gs>
                  <a:gs pos="100000">
                    <a:srgbClr val="0B9522"/>
                  </a:gs>
                </a:gsLst>
                <a:lin ang="3600000" scaled="0"/>
              </a:gradFill>
            </a:endParaRPr>
          </a:p>
        </p:txBody>
      </p:sp>
      <p:sp>
        <p:nvSpPr>
          <p:cNvPr id="26" name="TextBox 47"/>
          <p:cNvSpPr txBox="1"/>
          <p:nvPr/>
        </p:nvSpPr>
        <p:spPr>
          <a:xfrm>
            <a:off x="3788068" y="3422685"/>
            <a:ext cx="621966" cy="369332"/>
          </a:xfrm>
          <a:prstGeom prst="rect">
            <a:avLst/>
          </a:prstGeom>
          <a:noFill/>
        </p:spPr>
        <p:txBody>
          <a:bodyPr wrap="none" lIns="0" tIns="0" rIns="0" bIns="0" rtlCol="0" anchor="ctr">
            <a:spAutoFit/>
          </a:bodyPr>
          <a:lstStyle/>
          <a:p>
            <a:pPr algn="ctr" defTabSz="1218565">
              <a:spcBef>
                <a:spcPct val="20000"/>
              </a:spcBef>
              <a:defRPr/>
            </a:pPr>
            <a:r>
              <a:rPr lang="en-US" sz="2400" b="1" dirty="0" smtClean="0">
                <a:solidFill>
                  <a:srgbClr val="FEEA00"/>
                </a:solidFill>
              </a:rPr>
              <a:t>2014</a:t>
            </a:r>
            <a:endParaRPr lang="en-US" sz="2400" dirty="0">
              <a:solidFill>
                <a:srgbClr val="FEEA00"/>
              </a:solidFill>
            </a:endParaRPr>
          </a:p>
        </p:txBody>
      </p:sp>
      <p:sp>
        <p:nvSpPr>
          <p:cNvPr id="27" name="TextBox 48"/>
          <p:cNvSpPr txBox="1"/>
          <p:nvPr/>
        </p:nvSpPr>
        <p:spPr>
          <a:xfrm>
            <a:off x="5711940" y="4026837"/>
            <a:ext cx="621966" cy="369332"/>
          </a:xfrm>
          <a:prstGeom prst="rect">
            <a:avLst/>
          </a:prstGeom>
          <a:noFill/>
        </p:spPr>
        <p:txBody>
          <a:bodyPr wrap="none" lIns="0" tIns="0" rIns="0" bIns="0" rtlCol="0" anchor="ctr">
            <a:spAutoFit/>
          </a:bodyPr>
          <a:lstStyle/>
          <a:p>
            <a:pPr algn="ctr" defTabSz="1218565">
              <a:spcBef>
                <a:spcPct val="20000"/>
              </a:spcBef>
              <a:defRPr/>
            </a:pPr>
            <a:r>
              <a:rPr lang="en-US" sz="2400" b="1" dirty="0" smtClean="0">
                <a:gradFill>
                  <a:gsLst>
                    <a:gs pos="0">
                      <a:srgbClr val="2FC542"/>
                    </a:gs>
                    <a:gs pos="100000">
                      <a:srgbClr val="0B9522"/>
                    </a:gs>
                  </a:gsLst>
                  <a:lin ang="3600000" scaled="0"/>
                </a:gradFill>
              </a:rPr>
              <a:t>2015</a:t>
            </a:r>
            <a:endParaRPr lang="en-US" sz="2400" dirty="0">
              <a:gradFill>
                <a:gsLst>
                  <a:gs pos="0">
                    <a:srgbClr val="2FC542"/>
                  </a:gs>
                  <a:gs pos="100000">
                    <a:srgbClr val="0B9522"/>
                  </a:gs>
                </a:gsLst>
                <a:lin ang="3600000" scaled="0"/>
              </a:gradFill>
            </a:endParaRPr>
          </a:p>
        </p:txBody>
      </p:sp>
      <p:sp>
        <p:nvSpPr>
          <p:cNvPr id="28" name="TextBox 49"/>
          <p:cNvSpPr txBox="1"/>
          <p:nvPr/>
        </p:nvSpPr>
        <p:spPr>
          <a:xfrm>
            <a:off x="7697822" y="3422685"/>
            <a:ext cx="621965" cy="369332"/>
          </a:xfrm>
          <a:prstGeom prst="rect">
            <a:avLst/>
          </a:prstGeom>
          <a:noFill/>
        </p:spPr>
        <p:txBody>
          <a:bodyPr wrap="none" lIns="0" tIns="0" rIns="0" bIns="0" rtlCol="0" anchor="ctr">
            <a:spAutoFit/>
          </a:bodyPr>
          <a:lstStyle/>
          <a:p>
            <a:pPr algn="ctr" defTabSz="1218565">
              <a:spcBef>
                <a:spcPct val="20000"/>
              </a:spcBef>
              <a:defRPr/>
            </a:pPr>
            <a:r>
              <a:rPr lang="en-US" sz="2400" b="1" dirty="0" smtClean="0">
                <a:solidFill>
                  <a:srgbClr val="FEEA00"/>
                </a:solidFill>
              </a:rPr>
              <a:t>2016</a:t>
            </a:r>
            <a:endParaRPr lang="en-US" sz="2400" dirty="0">
              <a:solidFill>
                <a:srgbClr val="FEEA00"/>
              </a:solidFill>
            </a:endParaRPr>
          </a:p>
        </p:txBody>
      </p:sp>
      <p:sp>
        <p:nvSpPr>
          <p:cNvPr id="29" name="TextBox 50"/>
          <p:cNvSpPr txBox="1"/>
          <p:nvPr/>
        </p:nvSpPr>
        <p:spPr>
          <a:xfrm>
            <a:off x="9645453" y="4026837"/>
            <a:ext cx="621965" cy="369332"/>
          </a:xfrm>
          <a:prstGeom prst="rect">
            <a:avLst/>
          </a:prstGeom>
          <a:noFill/>
        </p:spPr>
        <p:txBody>
          <a:bodyPr wrap="none" lIns="0" tIns="0" rIns="0" bIns="0" rtlCol="0" anchor="ctr">
            <a:spAutoFit/>
          </a:bodyPr>
          <a:lstStyle/>
          <a:p>
            <a:pPr algn="ctr" defTabSz="1218565">
              <a:spcBef>
                <a:spcPct val="20000"/>
              </a:spcBef>
              <a:defRPr/>
            </a:pPr>
            <a:r>
              <a:rPr lang="en-US" sz="2400" b="1" dirty="0" smtClean="0">
                <a:gradFill>
                  <a:gsLst>
                    <a:gs pos="0">
                      <a:srgbClr val="2FC542"/>
                    </a:gs>
                    <a:gs pos="100000">
                      <a:srgbClr val="0B9522"/>
                    </a:gs>
                  </a:gsLst>
                  <a:lin ang="3600000" scaled="0"/>
                </a:gradFill>
              </a:rPr>
              <a:t>2017</a:t>
            </a:r>
            <a:endParaRPr lang="en-US" sz="2400" dirty="0">
              <a:gradFill>
                <a:gsLst>
                  <a:gs pos="0">
                    <a:srgbClr val="2FC542"/>
                  </a:gs>
                  <a:gs pos="100000">
                    <a:srgbClr val="0B9522"/>
                  </a:gs>
                </a:gsLst>
                <a:lin ang="3600000" scaled="0"/>
              </a:gradFill>
            </a:endParaRPr>
          </a:p>
        </p:txBody>
      </p:sp>
      <p:sp>
        <p:nvSpPr>
          <p:cNvPr id="30" name="Freeform 178"/>
          <p:cNvSpPr>
            <a:spLocks noEditPoints="1"/>
          </p:cNvSpPr>
          <p:nvPr/>
        </p:nvSpPr>
        <p:spPr bwMode="auto">
          <a:xfrm>
            <a:off x="5651273" y="2884897"/>
            <a:ext cx="686793" cy="517269"/>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31" name="Freeform 116"/>
          <p:cNvSpPr>
            <a:spLocks noEditPoints="1"/>
          </p:cNvSpPr>
          <p:nvPr/>
        </p:nvSpPr>
        <p:spPr bwMode="auto">
          <a:xfrm>
            <a:off x="1866432" y="2946228"/>
            <a:ext cx="530064" cy="427471"/>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32" name="Freeform 105"/>
          <p:cNvSpPr>
            <a:spLocks noEditPoints="1"/>
          </p:cNvSpPr>
          <p:nvPr/>
        </p:nvSpPr>
        <p:spPr bwMode="auto">
          <a:xfrm>
            <a:off x="3787612" y="4834405"/>
            <a:ext cx="577708" cy="569336"/>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EEA00"/>
          </a:solidFill>
          <a:ln w="9525">
            <a:noFill/>
            <a:round/>
          </a:ln>
        </p:spPr>
        <p:txBody>
          <a:bodyPr vert="horz" wrap="square" lIns="121920" tIns="60960" rIns="121920" bIns="60960" numCol="1" anchor="t" anchorCtr="0" compatLnSpc="1"/>
          <a:lstStyle/>
          <a:p>
            <a:endParaRPr lang="en-US" sz="2400" dirty="0">
              <a:solidFill>
                <a:schemeClr val="accent3">
                  <a:lumMod val="50000"/>
                </a:schemeClr>
              </a:solidFill>
            </a:endParaRPr>
          </a:p>
        </p:txBody>
      </p:sp>
      <p:sp>
        <p:nvSpPr>
          <p:cNvPr id="33" name="Freeform 62"/>
          <p:cNvSpPr>
            <a:spLocks noChangeAspect="1" noEditPoints="1"/>
          </p:cNvSpPr>
          <p:nvPr/>
        </p:nvSpPr>
        <p:spPr bwMode="auto">
          <a:xfrm>
            <a:off x="7654149" y="4793501"/>
            <a:ext cx="564820" cy="569336"/>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EEA00"/>
          </a:solidFill>
          <a:ln w="9525">
            <a:noFill/>
            <a:round/>
          </a:ln>
        </p:spPr>
        <p:txBody>
          <a:bodyPr vert="horz" wrap="square" lIns="121920" tIns="60960" rIns="121920" bIns="60960" numCol="1" anchor="t" anchorCtr="0" compatLnSpc="1"/>
          <a:lstStyle/>
          <a:p>
            <a:endParaRPr lang="en-US" sz="2400"/>
          </a:p>
        </p:txBody>
      </p:sp>
      <p:sp>
        <p:nvSpPr>
          <p:cNvPr id="34" name="Freeform 45"/>
          <p:cNvSpPr>
            <a:spLocks noEditPoints="1"/>
          </p:cNvSpPr>
          <p:nvPr/>
        </p:nvSpPr>
        <p:spPr bwMode="auto">
          <a:xfrm>
            <a:off x="9621686" y="2900460"/>
            <a:ext cx="519007" cy="519007"/>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35" name="文本框 34"/>
          <p:cNvSpPr txBox="1"/>
          <p:nvPr/>
        </p:nvSpPr>
        <p:spPr>
          <a:xfrm>
            <a:off x="383740" y="4987281"/>
            <a:ext cx="2427817" cy="1031051"/>
          </a:xfrm>
          <a:prstGeom prst="rect">
            <a:avLst/>
          </a:prstGeom>
          <a:noFill/>
          <a:effectLst/>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4904900" y="5906571"/>
            <a:ext cx="2427817" cy="1031051"/>
          </a:xfrm>
          <a:prstGeom prst="rect">
            <a:avLst/>
          </a:prstGeom>
          <a:noFill/>
          <a:effectLst/>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9367019" y="5005994"/>
            <a:ext cx="2427817" cy="1031051"/>
          </a:xfrm>
          <a:prstGeom prst="rect">
            <a:avLst/>
          </a:prstGeom>
          <a:noFill/>
          <a:effectLst/>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8" name="文本框 37"/>
          <p:cNvSpPr txBox="1"/>
          <p:nvPr/>
        </p:nvSpPr>
        <p:spPr>
          <a:xfrm>
            <a:off x="6939202" y="1484559"/>
            <a:ext cx="2427817" cy="1031051"/>
          </a:xfrm>
          <a:prstGeom prst="rect">
            <a:avLst/>
          </a:prstGeom>
          <a:noFill/>
          <a:effectLst/>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3037738" y="1546969"/>
            <a:ext cx="2427817" cy="1031051"/>
          </a:xfrm>
          <a:prstGeom prst="rect">
            <a:avLst/>
          </a:prstGeom>
          <a:noFill/>
          <a:effectLst/>
        </p:spPr>
        <p:txBody>
          <a:bodyPr wrap="square" rtlCol="0">
            <a:spAutoFit/>
          </a:bodyPr>
          <a:lstStyle/>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sz="1600"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sz="16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05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05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50000" decel="50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0"/>
                                        </p:tgtEl>
                                        <p:attrNameLst>
                                          <p:attrName>style.visibility</p:attrName>
                                        </p:attrNameLst>
                                      </p:cBhvr>
                                      <p:to>
                                        <p:strVal val="visible"/>
                                      </p:to>
                                    </p:set>
                                    <p:anim calcmode="lin" valueType="num">
                                      <p:cBhvr>
                                        <p:cTn id="12" dur="500" fill="hold"/>
                                        <p:tgtEl>
                                          <p:spTgt spid="20"/>
                                        </p:tgtEl>
                                        <p:attrNameLst>
                                          <p:attrName>ppt_w</p:attrName>
                                        </p:attrNameLst>
                                      </p:cBhvr>
                                      <p:tavLst>
                                        <p:tav tm="0">
                                          <p:val>
                                            <p:fltVal val="0"/>
                                          </p:val>
                                        </p:tav>
                                        <p:tav tm="100000">
                                          <p:val>
                                            <p:strVal val="#ppt_w"/>
                                          </p:val>
                                        </p:tav>
                                      </p:tavLst>
                                    </p:anim>
                                    <p:anim calcmode="lin" valueType="num">
                                      <p:cBhvr>
                                        <p:cTn id="13" dur="500" fill="hold"/>
                                        <p:tgtEl>
                                          <p:spTgt spid="20"/>
                                        </p:tgtEl>
                                        <p:attrNameLst>
                                          <p:attrName>ppt_h</p:attrName>
                                        </p:attrNameLst>
                                      </p:cBhvr>
                                      <p:tavLst>
                                        <p:tav tm="0">
                                          <p:val>
                                            <p:fltVal val="0"/>
                                          </p:val>
                                        </p:tav>
                                        <p:tav tm="100000">
                                          <p:val>
                                            <p:strVal val="#ppt_h"/>
                                          </p:val>
                                        </p:tav>
                                      </p:tavLst>
                                    </p:anim>
                                    <p:animEffect transition="in" filter="fade">
                                      <p:cBhvr>
                                        <p:cTn id="14" dur="500"/>
                                        <p:tgtEl>
                                          <p:spTgt spid="20"/>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par>
                                <p:cTn id="21" presetID="2" presetClass="entr" presetSubtype="4" accel="50000" decel="5000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2000"/>
                            </p:stCondLst>
                            <p:childTnLst>
                              <p:par>
                                <p:cTn id="30" presetID="2" presetClass="entr" presetSubtype="4" accel="50000" decel="50000" fill="hold" grpId="0"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 calcmode="lin" valueType="num">
                                      <p:cBhvr>
                                        <p:cTn id="43" dur="500" fill="hold"/>
                                        <p:tgtEl>
                                          <p:spTgt spid="32"/>
                                        </p:tgtEl>
                                        <p:attrNameLst>
                                          <p:attrName>ppt_w</p:attrName>
                                        </p:attrNameLst>
                                      </p:cBhvr>
                                      <p:tavLst>
                                        <p:tav tm="0">
                                          <p:val>
                                            <p:fltVal val="0"/>
                                          </p:val>
                                        </p:tav>
                                        <p:tav tm="100000">
                                          <p:val>
                                            <p:strVal val="#ppt_w"/>
                                          </p:val>
                                        </p:tav>
                                      </p:tavLst>
                                    </p:anim>
                                    <p:anim calcmode="lin" valueType="num">
                                      <p:cBhvr>
                                        <p:cTn id="44" dur="500" fill="hold"/>
                                        <p:tgtEl>
                                          <p:spTgt spid="32"/>
                                        </p:tgtEl>
                                        <p:attrNameLst>
                                          <p:attrName>ppt_h</p:attrName>
                                        </p:attrNameLst>
                                      </p:cBhvr>
                                      <p:tavLst>
                                        <p:tav tm="0">
                                          <p:val>
                                            <p:fltVal val="0"/>
                                          </p:val>
                                        </p:tav>
                                        <p:tav tm="100000">
                                          <p:val>
                                            <p:strVal val="#ppt_h"/>
                                          </p:val>
                                        </p:tav>
                                      </p:tavLst>
                                    </p:anim>
                                    <p:animEffect transition="in" filter="fade">
                                      <p:cBhvr>
                                        <p:cTn id="45" dur="500"/>
                                        <p:tgtEl>
                                          <p:spTgt spid="32"/>
                                        </p:tgtEl>
                                      </p:cBhvr>
                                    </p:animEffect>
                                  </p:childTnLst>
                                </p:cTn>
                              </p:par>
                              <p:par>
                                <p:cTn id="46" presetID="2" presetClass="entr" presetSubtype="1" accel="50000" decel="5000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ppt_x"/>
                                          </p:val>
                                        </p:tav>
                                        <p:tav tm="100000">
                                          <p:val>
                                            <p:strVal val="#ppt_x"/>
                                          </p:val>
                                        </p:tav>
                                      </p:tavLst>
                                    </p:anim>
                                    <p:anim calcmode="lin" valueType="num">
                                      <p:cBhvr additive="base">
                                        <p:cTn id="49" dur="500" fill="hold"/>
                                        <p:tgtEl>
                                          <p:spTgt spid="26"/>
                                        </p:tgtEl>
                                        <p:attrNameLst>
                                          <p:attrName>ppt_y</p:attrName>
                                        </p:attrNameLst>
                                      </p:cBhvr>
                                      <p:tavLst>
                                        <p:tav tm="0">
                                          <p:val>
                                            <p:strVal val="0-#ppt_h/2"/>
                                          </p:val>
                                        </p:tav>
                                        <p:tav tm="100000">
                                          <p:val>
                                            <p:strVal val="#ppt_y"/>
                                          </p:val>
                                        </p:tav>
                                      </p:tavLst>
                                    </p:anim>
                                  </p:childTnLst>
                                </p:cTn>
                              </p:par>
                            </p:childTnLst>
                          </p:cTn>
                        </p:par>
                        <p:par>
                          <p:cTn id="50" fill="hold">
                            <p:stCondLst>
                              <p:cond delay="3500"/>
                            </p:stCondLst>
                            <p:childTnLst>
                              <p:par>
                                <p:cTn id="51" presetID="22" presetClass="entr" presetSubtype="8" fill="hold" grpId="0"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left)">
                                      <p:cBhvr>
                                        <p:cTn id="53" dur="500"/>
                                        <p:tgtEl>
                                          <p:spTgt spid="39"/>
                                        </p:tgtEl>
                                      </p:cBhvr>
                                    </p:animEffect>
                                  </p:childTnLst>
                                </p:cTn>
                              </p:par>
                            </p:childTnLst>
                          </p:cTn>
                        </p:par>
                        <p:par>
                          <p:cTn id="54" fill="hold">
                            <p:stCondLst>
                              <p:cond delay="4000"/>
                            </p:stCondLst>
                            <p:childTnLst>
                              <p:par>
                                <p:cTn id="55" presetID="2" presetClass="entr" presetSubtype="1" accel="50000" decel="5000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ppt_x"/>
                                          </p:val>
                                        </p:tav>
                                        <p:tav tm="100000">
                                          <p:val>
                                            <p:strVal val="#ppt_x"/>
                                          </p:val>
                                        </p:tav>
                                      </p:tavLst>
                                    </p:anim>
                                    <p:anim calcmode="lin" valueType="num">
                                      <p:cBhvr additive="base">
                                        <p:cTn id="58" dur="500" fill="hold"/>
                                        <p:tgtEl>
                                          <p:spTgt spid="17"/>
                                        </p:tgtEl>
                                        <p:attrNameLst>
                                          <p:attrName>ppt_y</p:attrName>
                                        </p:attrNameLst>
                                      </p:cBhvr>
                                      <p:tavLst>
                                        <p:tav tm="0">
                                          <p:val>
                                            <p:strVal val="0-#ppt_h/2"/>
                                          </p:val>
                                        </p:tav>
                                        <p:tav tm="100000">
                                          <p:val>
                                            <p:strVal val="#ppt_y"/>
                                          </p:val>
                                        </p:tav>
                                      </p:tavLst>
                                    </p:anim>
                                  </p:childTnLst>
                                </p:cTn>
                              </p:par>
                            </p:childTnLst>
                          </p:cTn>
                        </p:par>
                        <p:par>
                          <p:cTn id="59" fill="hold">
                            <p:stCondLst>
                              <p:cond delay="4500"/>
                            </p:stCondLst>
                            <p:childTnLst>
                              <p:par>
                                <p:cTn id="60" presetID="53" presetClass="entr" presetSubtype="16" fill="hold" grpId="0" nodeType="after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childTnLst>
                          </p:cTn>
                        </p:par>
                        <p:par>
                          <p:cTn id="65" fill="hold">
                            <p:stCondLst>
                              <p:cond delay="5000"/>
                            </p:stCondLst>
                            <p:childTnLst>
                              <p:par>
                                <p:cTn id="66" presetID="53" presetClass="entr" presetSubtype="16" fill="hold" grpId="0"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par>
                                <p:cTn id="71" presetID="2" presetClass="entr" presetSubtype="4" accel="50000" decel="50000" fill="hold" grpId="0" nodeType="withEffect">
                                  <p:stCondLst>
                                    <p:cond delay="0"/>
                                  </p:stCondLst>
                                  <p:childTnLst>
                                    <p:set>
                                      <p:cBhvr>
                                        <p:cTn id="72" dur="1" fill="hold">
                                          <p:stCondLst>
                                            <p:cond delay="0"/>
                                          </p:stCondLst>
                                        </p:cTn>
                                        <p:tgtEl>
                                          <p:spTgt spid="27"/>
                                        </p:tgtEl>
                                        <p:attrNameLst>
                                          <p:attrName>style.visibility</p:attrName>
                                        </p:attrNameLst>
                                      </p:cBhvr>
                                      <p:to>
                                        <p:strVal val="visible"/>
                                      </p:to>
                                    </p:set>
                                    <p:anim calcmode="lin" valueType="num">
                                      <p:cBhvr additive="base">
                                        <p:cTn id="73" dur="500" fill="hold"/>
                                        <p:tgtEl>
                                          <p:spTgt spid="27"/>
                                        </p:tgtEl>
                                        <p:attrNameLst>
                                          <p:attrName>ppt_x</p:attrName>
                                        </p:attrNameLst>
                                      </p:cBhvr>
                                      <p:tavLst>
                                        <p:tav tm="0">
                                          <p:val>
                                            <p:strVal val="#ppt_x"/>
                                          </p:val>
                                        </p:tav>
                                        <p:tav tm="100000">
                                          <p:val>
                                            <p:strVal val="#ppt_x"/>
                                          </p:val>
                                        </p:tav>
                                      </p:tavLst>
                                    </p:anim>
                                    <p:anim calcmode="lin" valueType="num">
                                      <p:cBhvr additive="base">
                                        <p:cTn id="74" dur="500" fill="hold"/>
                                        <p:tgtEl>
                                          <p:spTgt spid="27"/>
                                        </p:tgtEl>
                                        <p:attrNameLst>
                                          <p:attrName>ppt_y</p:attrName>
                                        </p:attrNameLst>
                                      </p:cBhvr>
                                      <p:tavLst>
                                        <p:tav tm="0">
                                          <p:val>
                                            <p:strVal val="1+#ppt_h/2"/>
                                          </p:val>
                                        </p:tav>
                                        <p:tav tm="100000">
                                          <p:val>
                                            <p:strVal val="#ppt_y"/>
                                          </p:val>
                                        </p:tav>
                                      </p:tavLst>
                                    </p:anim>
                                  </p:childTnLst>
                                </p:cTn>
                              </p:par>
                            </p:childTnLst>
                          </p:cTn>
                        </p:par>
                        <p:par>
                          <p:cTn id="75" fill="hold">
                            <p:stCondLst>
                              <p:cond delay="5500"/>
                            </p:stCondLst>
                            <p:childTnLst>
                              <p:par>
                                <p:cTn id="76" presetID="22" presetClass="entr" presetSubtype="8" fill="hold" grpId="0" nodeType="afterEffect">
                                  <p:stCondLst>
                                    <p:cond delay="0"/>
                                  </p:stCondLst>
                                  <p:childTnLst>
                                    <p:set>
                                      <p:cBhvr>
                                        <p:cTn id="77" dur="1" fill="hold">
                                          <p:stCondLst>
                                            <p:cond delay="0"/>
                                          </p:stCondLst>
                                        </p:cTn>
                                        <p:tgtEl>
                                          <p:spTgt spid="36"/>
                                        </p:tgtEl>
                                        <p:attrNameLst>
                                          <p:attrName>style.visibility</p:attrName>
                                        </p:attrNameLst>
                                      </p:cBhvr>
                                      <p:to>
                                        <p:strVal val="visible"/>
                                      </p:to>
                                    </p:set>
                                    <p:animEffect transition="in" filter="wipe(left)">
                                      <p:cBhvr>
                                        <p:cTn id="78" dur="500"/>
                                        <p:tgtEl>
                                          <p:spTgt spid="36"/>
                                        </p:tgtEl>
                                      </p:cBhvr>
                                    </p:animEffect>
                                  </p:childTnLst>
                                </p:cTn>
                              </p:par>
                            </p:childTnLst>
                          </p:cTn>
                        </p:par>
                        <p:par>
                          <p:cTn id="79" fill="hold">
                            <p:stCondLst>
                              <p:cond delay="6000"/>
                            </p:stCondLst>
                            <p:childTnLst>
                              <p:par>
                                <p:cTn id="80" presetID="2" presetClass="entr" presetSubtype="4" accel="50000" decel="50000" fill="hold" grpId="0" nodeType="afterEffect">
                                  <p:stCondLst>
                                    <p:cond delay="0"/>
                                  </p:stCondLst>
                                  <p:childTnLst>
                                    <p:set>
                                      <p:cBhvr>
                                        <p:cTn id="81" dur="1" fill="hold">
                                          <p:stCondLst>
                                            <p:cond delay="0"/>
                                          </p:stCondLst>
                                        </p:cTn>
                                        <p:tgtEl>
                                          <p:spTgt spid="16"/>
                                        </p:tgtEl>
                                        <p:attrNameLst>
                                          <p:attrName>style.visibility</p:attrName>
                                        </p:attrNameLst>
                                      </p:cBhvr>
                                      <p:to>
                                        <p:strVal val="visible"/>
                                      </p:to>
                                    </p:set>
                                    <p:anim calcmode="lin" valueType="num">
                                      <p:cBhvr additive="base">
                                        <p:cTn id="82" dur="500" fill="hold"/>
                                        <p:tgtEl>
                                          <p:spTgt spid="16"/>
                                        </p:tgtEl>
                                        <p:attrNameLst>
                                          <p:attrName>ppt_x</p:attrName>
                                        </p:attrNameLst>
                                      </p:cBhvr>
                                      <p:tavLst>
                                        <p:tav tm="0">
                                          <p:val>
                                            <p:strVal val="#ppt_x"/>
                                          </p:val>
                                        </p:tav>
                                        <p:tav tm="100000">
                                          <p:val>
                                            <p:strVal val="#ppt_x"/>
                                          </p:val>
                                        </p:tav>
                                      </p:tavLst>
                                    </p:anim>
                                    <p:anim calcmode="lin" valueType="num">
                                      <p:cBhvr additive="base">
                                        <p:cTn id="83" dur="500" fill="hold"/>
                                        <p:tgtEl>
                                          <p:spTgt spid="16"/>
                                        </p:tgtEl>
                                        <p:attrNameLst>
                                          <p:attrName>ppt_y</p:attrName>
                                        </p:attrNameLst>
                                      </p:cBhvr>
                                      <p:tavLst>
                                        <p:tav tm="0">
                                          <p:val>
                                            <p:strVal val="1+#ppt_h/2"/>
                                          </p:val>
                                        </p:tav>
                                        <p:tav tm="100000">
                                          <p:val>
                                            <p:strVal val="#ppt_y"/>
                                          </p:val>
                                        </p:tav>
                                      </p:tavLst>
                                    </p:anim>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23"/>
                                        </p:tgtEl>
                                        <p:attrNameLst>
                                          <p:attrName>style.visibility</p:attrName>
                                        </p:attrNameLst>
                                      </p:cBhvr>
                                      <p:to>
                                        <p:strVal val="visible"/>
                                      </p:to>
                                    </p:set>
                                    <p:anim calcmode="lin" valueType="num">
                                      <p:cBhvr>
                                        <p:cTn id="87" dur="500" fill="hold"/>
                                        <p:tgtEl>
                                          <p:spTgt spid="23"/>
                                        </p:tgtEl>
                                        <p:attrNameLst>
                                          <p:attrName>ppt_w</p:attrName>
                                        </p:attrNameLst>
                                      </p:cBhvr>
                                      <p:tavLst>
                                        <p:tav tm="0">
                                          <p:val>
                                            <p:fltVal val="0"/>
                                          </p:val>
                                        </p:tav>
                                        <p:tav tm="100000">
                                          <p:val>
                                            <p:strVal val="#ppt_w"/>
                                          </p:val>
                                        </p:tav>
                                      </p:tavLst>
                                    </p:anim>
                                    <p:anim calcmode="lin" valueType="num">
                                      <p:cBhvr>
                                        <p:cTn id="88" dur="500" fill="hold"/>
                                        <p:tgtEl>
                                          <p:spTgt spid="23"/>
                                        </p:tgtEl>
                                        <p:attrNameLst>
                                          <p:attrName>ppt_h</p:attrName>
                                        </p:attrNameLst>
                                      </p:cBhvr>
                                      <p:tavLst>
                                        <p:tav tm="0">
                                          <p:val>
                                            <p:fltVal val="0"/>
                                          </p:val>
                                        </p:tav>
                                        <p:tav tm="100000">
                                          <p:val>
                                            <p:strVal val="#ppt_h"/>
                                          </p:val>
                                        </p:tav>
                                      </p:tavLst>
                                    </p:anim>
                                    <p:animEffect transition="in" filter="fade">
                                      <p:cBhvr>
                                        <p:cTn id="89" dur="500"/>
                                        <p:tgtEl>
                                          <p:spTgt spid="23"/>
                                        </p:tgtEl>
                                      </p:cBhvr>
                                    </p:animEffect>
                                  </p:childTnLst>
                                </p:cTn>
                              </p:par>
                            </p:childTnLst>
                          </p:cTn>
                        </p:par>
                        <p:par>
                          <p:cTn id="90" fill="hold">
                            <p:stCondLst>
                              <p:cond delay="7000"/>
                            </p:stCondLst>
                            <p:childTnLst>
                              <p:par>
                                <p:cTn id="91" presetID="53" presetClass="entr" presetSubtype="16" fill="hold" grpId="0" nodeType="afterEffect">
                                  <p:stCondLst>
                                    <p:cond delay="0"/>
                                  </p:stCondLst>
                                  <p:childTnLst>
                                    <p:set>
                                      <p:cBhvr>
                                        <p:cTn id="92" dur="1" fill="hold">
                                          <p:stCondLst>
                                            <p:cond delay="0"/>
                                          </p:stCondLst>
                                        </p:cTn>
                                        <p:tgtEl>
                                          <p:spTgt spid="33"/>
                                        </p:tgtEl>
                                        <p:attrNameLst>
                                          <p:attrName>style.visibility</p:attrName>
                                        </p:attrNameLst>
                                      </p:cBhvr>
                                      <p:to>
                                        <p:strVal val="visible"/>
                                      </p:to>
                                    </p:set>
                                    <p:anim calcmode="lin" valueType="num">
                                      <p:cBhvr>
                                        <p:cTn id="93" dur="500" fill="hold"/>
                                        <p:tgtEl>
                                          <p:spTgt spid="33"/>
                                        </p:tgtEl>
                                        <p:attrNameLst>
                                          <p:attrName>ppt_w</p:attrName>
                                        </p:attrNameLst>
                                      </p:cBhvr>
                                      <p:tavLst>
                                        <p:tav tm="0">
                                          <p:val>
                                            <p:fltVal val="0"/>
                                          </p:val>
                                        </p:tav>
                                        <p:tav tm="100000">
                                          <p:val>
                                            <p:strVal val="#ppt_w"/>
                                          </p:val>
                                        </p:tav>
                                      </p:tavLst>
                                    </p:anim>
                                    <p:anim calcmode="lin" valueType="num">
                                      <p:cBhvr>
                                        <p:cTn id="94" dur="500" fill="hold"/>
                                        <p:tgtEl>
                                          <p:spTgt spid="33"/>
                                        </p:tgtEl>
                                        <p:attrNameLst>
                                          <p:attrName>ppt_h</p:attrName>
                                        </p:attrNameLst>
                                      </p:cBhvr>
                                      <p:tavLst>
                                        <p:tav tm="0">
                                          <p:val>
                                            <p:fltVal val="0"/>
                                          </p:val>
                                        </p:tav>
                                        <p:tav tm="100000">
                                          <p:val>
                                            <p:strVal val="#ppt_h"/>
                                          </p:val>
                                        </p:tav>
                                      </p:tavLst>
                                    </p:anim>
                                    <p:animEffect transition="in" filter="fade">
                                      <p:cBhvr>
                                        <p:cTn id="95" dur="500"/>
                                        <p:tgtEl>
                                          <p:spTgt spid="33"/>
                                        </p:tgtEl>
                                      </p:cBhvr>
                                    </p:animEffect>
                                  </p:childTnLst>
                                </p:cTn>
                              </p:par>
                              <p:par>
                                <p:cTn id="96" presetID="2" presetClass="entr" presetSubtype="1" accel="50000" decel="50000"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 calcmode="lin" valueType="num">
                                      <p:cBhvr additive="base">
                                        <p:cTn id="98" dur="500" fill="hold"/>
                                        <p:tgtEl>
                                          <p:spTgt spid="28"/>
                                        </p:tgtEl>
                                        <p:attrNameLst>
                                          <p:attrName>ppt_x</p:attrName>
                                        </p:attrNameLst>
                                      </p:cBhvr>
                                      <p:tavLst>
                                        <p:tav tm="0">
                                          <p:val>
                                            <p:strVal val="#ppt_x"/>
                                          </p:val>
                                        </p:tav>
                                        <p:tav tm="100000">
                                          <p:val>
                                            <p:strVal val="#ppt_x"/>
                                          </p:val>
                                        </p:tav>
                                      </p:tavLst>
                                    </p:anim>
                                    <p:anim calcmode="lin" valueType="num">
                                      <p:cBhvr additive="base">
                                        <p:cTn id="99" dur="500" fill="hold"/>
                                        <p:tgtEl>
                                          <p:spTgt spid="28"/>
                                        </p:tgtEl>
                                        <p:attrNameLst>
                                          <p:attrName>ppt_y</p:attrName>
                                        </p:attrNameLst>
                                      </p:cBhvr>
                                      <p:tavLst>
                                        <p:tav tm="0">
                                          <p:val>
                                            <p:strVal val="0-#ppt_h/2"/>
                                          </p:val>
                                        </p:tav>
                                        <p:tav tm="100000">
                                          <p:val>
                                            <p:strVal val="#ppt_y"/>
                                          </p:val>
                                        </p:tav>
                                      </p:tavLst>
                                    </p:anim>
                                  </p:childTnLst>
                                </p:cTn>
                              </p:par>
                            </p:childTnLst>
                          </p:cTn>
                        </p:par>
                        <p:par>
                          <p:cTn id="100" fill="hold">
                            <p:stCondLst>
                              <p:cond delay="7500"/>
                            </p:stCondLst>
                            <p:childTnLst>
                              <p:par>
                                <p:cTn id="101" presetID="22" presetClass="entr" presetSubtype="8" fill="hold" grpId="0" nodeType="afterEffect">
                                  <p:stCondLst>
                                    <p:cond delay="0"/>
                                  </p:stCondLst>
                                  <p:childTnLst>
                                    <p:set>
                                      <p:cBhvr>
                                        <p:cTn id="102" dur="1" fill="hold">
                                          <p:stCondLst>
                                            <p:cond delay="0"/>
                                          </p:stCondLst>
                                        </p:cTn>
                                        <p:tgtEl>
                                          <p:spTgt spid="38"/>
                                        </p:tgtEl>
                                        <p:attrNameLst>
                                          <p:attrName>style.visibility</p:attrName>
                                        </p:attrNameLst>
                                      </p:cBhvr>
                                      <p:to>
                                        <p:strVal val="visible"/>
                                      </p:to>
                                    </p:set>
                                    <p:animEffect transition="in" filter="wipe(left)">
                                      <p:cBhvr>
                                        <p:cTn id="103" dur="500"/>
                                        <p:tgtEl>
                                          <p:spTgt spid="38"/>
                                        </p:tgtEl>
                                      </p:cBhvr>
                                    </p:animEffect>
                                  </p:childTnLst>
                                </p:cTn>
                              </p:par>
                            </p:childTnLst>
                          </p:cTn>
                        </p:par>
                        <p:par>
                          <p:cTn id="104" fill="hold">
                            <p:stCondLst>
                              <p:cond delay="8000"/>
                            </p:stCondLst>
                            <p:childTnLst>
                              <p:par>
                                <p:cTn id="105" presetID="2" presetClass="entr" presetSubtype="1" accel="50000" decel="50000" fill="hold" grpId="0" nodeType="afterEffect">
                                  <p:stCondLst>
                                    <p:cond delay="0"/>
                                  </p:stCondLst>
                                  <p:childTnLst>
                                    <p:set>
                                      <p:cBhvr>
                                        <p:cTn id="106" dur="1" fill="hold">
                                          <p:stCondLst>
                                            <p:cond delay="0"/>
                                          </p:stCondLst>
                                        </p:cTn>
                                        <p:tgtEl>
                                          <p:spTgt spid="13"/>
                                        </p:tgtEl>
                                        <p:attrNameLst>
                                          <p:attrName>style.visibility</p:attrName>
                                        </p:attrNameLst>
                                      </p:cBhvr>
                                      <p:to>
                                        <p:strVal val="visible"/>
                                      </p:to>
                                    </p:set>
                                    <p:anim calcmode="lin" valueType="num">
                                      <p:cBhvr additive="base">
                                        <p:cTn id="107" dur="500" fill="hold"/>
                                        <p:tgtEl>
                                          <p:spTgt spid="13"/>
                                        </p:tgtEl>
                                        <p:attrNameLst>
                                          <p:attrName>ppt_x</p:attrName>
                                        </p:attrNameLst>
                                      </p:cBhvr>
                                      <p:tavLst>
                                        <p:tav tm="0">
                                          <p:val>
                                            <p:strVal val="#ppt_x"/>
                                          </p:val>
                                        </p:tav>
                                        <p:tav tm="100000">
                                          <p:val>
                                            <p:strVal val="#ppt_x"/>
                                          </p:val>
                                        </p:tav>
                                      </p:tavLst>
                                    </p:anim>
                                    <p:anim calcmode="lin" valueType="num">
                                      <p:cBhvr additive="base">
                                        <p:cTn id="108" dur="500" fill="hold"/>
                                        <p:tgtEl>
                                          <p:spTgt spid="13"/>
                                        </p:tgtEl>
                                        <p:attrNameLst>
                                          <p:attrName>ppt_y</p:attrName>
                                        </p:attrNameLst>
                                      </p:cBhvr>
                                      <p:tavLst>
                                        <p:tav tm="0">
                                          <p:val>
                                            <p:strVal val="0-#ppt_h/2"/>
                                          </p:val>
                                        </p:tav>
                                        <p:tav tm="100000">
                                          <p:val>
                                            <p:strVal val="#ppt_y"/>
                                          </p:val>
                                        </p:tav>
                                      </p:tavLst>
                                    </p:anim>
                                  </p:childTnLst>
                                </p:cTn>
                              </p:par>
                            </p:childTnLst>
                          </p:cTn>
                        </p:par>
                        <p:par>
                          <p:cTn id="109" fill="hold">
                            <p:stCondLst>
                              <p:cond delay="8500"/>
                            </p:stCondLst>
                            <p:childTnLst>
                              <p:par>
                                <p:cTn id="110" presetID="53" presetClass="entr" presetSubtype="16" fill="hold" grpId="0" nodeType="afterEffect">
                                  <p:stCondLst>
                                    <p:cond delay="0"/>
                                  </p:stCondLst>
                                  <p:childTnLst>
                                    <p:set>
                                      <p:cBhvr>
                                        <p:cTn id="111" dur="1" fill="hold">
                                          <p:stCondLst>
                                            <p:cond delay="0"/>
                                          </p:stCondLst>
                                        </p:cTn>
                                        <p:tgtEl>
                                          <p:spTgt spid="24"/>
                                        </p:tgtEl>
                                        <p:attrNameLst>
                                          <p:attrName>style.visibility</p:attrName>
                                        </p:attrNameLst>
                                      </p:cBhvr>
                                      <p:to>
                                        <p:strVal val="visible"/>
                                      </p:to>
                                    </p:set>
                                    <p:anim calcmode="lin" valueType="num">
                                      <p:cBhvr>
                                        <p:cTn id="112" dur="500" fill="hold"/>
                                        <p:tgtEl>
                                          <p:spTgt spid="24"/>
                                        </p:tgtEl>
                                        <p:attrNameLst>
                                          <p:attrName>ppt_w</p:attrName>
                                        </p:attrNameLst>
                                      </p:cBhvr>
                                      <p:tavLst>
                                        <p:tav tm="0">
                                          <p:val>
                                            <p:fltVal val="0"/>
                                          </p:val>
                                        </p:tav>
                                        <p:tav tm="100000">
                                          <p:val>
                                            <p:strVal val="#ppt_w"/>
                                          </p:val>
                                        </p:tav>
                                      </p:tavLst>
                                    </p:anim>
                                    <p:anim calcmode="lin" valueType="num">
                                      <p:cBhvr>
                                        <p:cTn id="113" dur="500" fill="hold"/>
                                        <p:tgtEl>
                                          <p:spTgt spid="24"/>
                                        </p:tgtEl>
                                        <p:attrNameLst>
                                          <p:attrName>ppt_h</p:attrName>
                                        </p:attrNameLst>
                                      </p:cBhvr>
                                      <p:tavLst>
                                        <p:tav tm="0">
                                          <p:val>
                                            <p:fltVal val="0"/>
                                          </p:val>
                                        </p:tav>
                                        <p:tav tm="100000">
                                          <p:val>
                                            <p:strVal val="#ppt_h"/>
                                          </p:val>
                                        </p:tav>
                                      </p:tavLst>
                                    </p:anim>
                                    <p:animEffect transition="in" filter="fade">
                                      <p:cBhvr>
                                        <p:cTn id="114" dur="500"/>
                                        <p:tgtEl>
                                          <p:spTgt spid="24"/>
                                        </p:tgtEl>
                                      </p:cBhvr>
                                    </p:animEffect>
                                  </p:childTnLst>
                                </p:cTn>
                              </p:par>
                            </p:childTnLst>
                          </p:cTn>
                        </p:par>
                        <p:par>
                          <p:cTn id="115" fill="hold">
                            <p:stCondLst>
                              <p:cond delay="9000"/>
                            </p:stCondLst>
                            <p:childTnLst>
                              <p:par>
                                <p:cTn id="116" presetID="53" presetClass="entr" presetSubtype="16" fill="hold" grpId="0" nodeType="afterEffect">
                                  <p:stCondLst>
                                    <p:cond delay="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500" fill="hold"/>
                                        <p:tgtEl>
                                          <p:spTgt spid="34"/>
                                        </p:tgtEl>
                                        <p:attrNameLst>
                                          <p:attrName>ppt_w</p:attrName>
                                        </p:attrNameLst>
                                      </p:cBhvr>
                                      <p:tavLst>
                                        <p:tav tm="0">
                                          <p:val>
                                            <p:fltVal val="0"/>
                                          </p:val>
                                        </p:tav>
                                        <p:tav tm="100000">
                                          <p:val>
                                            <p:strVal val="#ppt_w"/>
                                          </p:val>
                                        </p:tav>
                                      </p:tavLst>
                                    </p:anim>
                                    <p:anim calcmode="lin" valueType="num">
                                      <p:cBhvr>
                                        <p:cTn id="119" dur="500" fill="hold"/>
                                        <p:tgtEl>
                                          <p:spTgt spid="34"/>
                                        </p:tgtEl>
                                        <p:attrNameLst>
                                          <p:attrName>ppt_h</p:attrName>
                                        </p:attrNameLst>
                                      </p:cBhvr>
                                      <p:tavLst>
                                        <p:tav tm="0">
                                          <p:val>
                                            <p:fltVal val="0"/>
                                          </p:val>
                                        </p:tav>
                                        <p:tav tm="100000">
                                          <p:val>
                                            <p:strVal val="#ppt_h"/>
                                          </p:val>
                                        </p:tav>
                                      </p:tavLst>
                                    </p:anim>
                                    <p:animEffect transition="in" filter="fade">
                                      <p:cBhvr>
                                        <p:cTn id="120" dur="500"/>
                                        <p:tgtEl>
                                          <p:spTgt spid="34"/>
                                        </p:tgtEl>
                                      </p:cBhvr>
                                    </p:animEffect>
                                  </p:childTnLst>
                                </p:cTn>
                              </p:par>
                              <p:par>
                                <p:cTn id="121" presetID="2" presetClass="entr" presetSubtype="4" accel="50000" decel="50000" fill="hold" grpId="0" nodeType="withEffect">
                                  <p:stCondLst>
                                    <p:cond delay="0"/>
                                  </p:stCondLst>
                                  <p:childTnLst>
                                    <p:set>
                                      <p:cBhvr>
                                        <p:cTn id="122" dur="1" fill="hold">
                                          <p:stCondLst>
                                            <p:cond delay="0"/>
                                          </p:stCondLst>
                                        </p:cTn>
                                        <p:tgtEl>
                                          <p:spTgt spid="29"/>
                                        </p:tgtEl>
                                        <p:attrNameLst>
                                          <p:attrName>style.visibility</p:attrName>
                                        </p:attrNameLst>
                                      </p:cBhvr>
                                      <p:to>
                                        <p:strVal val="visible"/>
                                      </p:to>
                                    </p:set>
                                    <p:anim calcmode="lin" valueType="num">
                                      <p:cBhvr additive="base">
                                        <p:cTn id="123" dur="500" fill="hold"/>
                                        <p:tgtEl>
                                          <p:spTgt spid="29"/>
                                        </p:tgtEl>
                                        <p:attrNameLst>
                                          <p:attrName>ppt_x</p:attrName>
                                        </p:attrNameLst>
                                      </p:cBhvr>
                                      <p:tavLst>
                                        <p:tav tm="0">
                                          <p:val>
                                            <p:strVal val="#ppt_x"/>
                                          </p:val>
                                        </p:tav>
                                        <p:tav tm="100000">
                                          <p:val>
                                            <p:strVal val="#ppt_x"/>
                                          </p:val>
                                        </p:tav>
                                      </p:tavLst>
                                    </p:anim>
                                    <p:anim calcmode="lin" valueType="num">
                                      <p:cBhvr additive="base">
                                        <p:cTn id="124" dur="500" fill="hold"/>
                                        <p:tgtEl>
                                          <p:spTgt spid="29"/>
                                        </p:tgtEl>
                                        <p:attrNameLst>
                                          <p:attrName>ppt_y</p:attrName>
                                        </p:attrNameLst>
                                      </p:cBhvr>
                                      <p:tavLst>
                                        <p:tav tm="0">
                                          <p:val>
                                            <p:strVal val="1+#ppt_h/2"/>
                                          </p:val>
                                        </p:tav>
                                        <p:tav tm="100000">
                                          <p:val>
                                            <p:strVal val="#ppt_y"/>
                                          </p:val>
                                        </p:tav>
                                      </p:tavLst>
                                    </p:anim>
                                  </p:childTnLst>
                                </p:cTn>
                              </p:par>
                            </p:childTnLst>
                          </p:cTn>
                        </p:par>
                        <p:par>
                          <p:cTn id="125" fill="hold">
                            <p:stCondLst>
                              <p:cond delay="9500"/>
                            </p:stCondLst>
                            <p:childTnLst>
                              <p:par>
                                <p:cTn id="126" presetID="22" presetClass="entr" presetSubtype="8" fill="hold" grpId="0" nodeType="afterEffect">
                                  <p:stCondLst>
                                    <p:cond delay="0"/>
                                  </p:stCondLst>
                                  <p:childTnLst>
                                    <p:set>
                                      <p:cBhvr>
                                        <p:cTn id="127" dur="1" fill="hold">
                                          <p:stCondLst>
                                            <p:cond delay="0"/>
                                          </p:stCondLst>
                                        </p:cTn>
                                        <p:tgtEl>
                                          <p:spTgt spid="37"/>
                                        </p:tgtEl>
                                        <p:attrNameLst>
                                          <p:attrName>style.visibility</p:attrName>
                                        </p:attrNameLst>
                                      </p:cBhvr>
                                      <p:to>
                                        <p:strVal val="visible"/>
                                      </p:to>
                                    </p:set>
                                    <p:animEffect transition="in" filter="wipe(left)">
                                      <p:cBhvr>
                                        <p:cTn id="128"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animBg="1"/>
      <p:bldP spid="32" grpId="0" animBg="1"/>
      <p:bldP spid="33" grpId="0" animBg="1"/>
      <p:bldP spid="34" grpId="0" animBg="1"/>
      <p:bldP spid="35" grpId="0"/>
      <p:bldP spid="36" grpId="0"/>
      <p:bldP spid="37"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Rounded Rectangle 52"/>
          <p:cNvSpPr/>
          <p:nvPr/>
        </p:nvSpPr>
        <p:spPr>
          <a:xfrm>
            <a:off x="1190072" y="2001055"/>
            <a:ext cx="3040557" cy="4038296"/>
          </a:xfrm>
          <a:prstGeom prst="roundRect">
            <a:avLst>
              <a:gd name="adj" fmla="val 0"/>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16" name="Group 47"/>
          <p:cNvGrpSpPr/>
          <p:nvPr/>
        </p:nvGrpSpPr>
        <p:grpSpPr>
          <a:xfrm>
            <a:off x="2072677" y="2287833"/>
            <a:ext cx="1418661" cy="1661178"/>
            <a:chOff x="1116013" y="1550988"/>
            <a:chExt cx="1606550" cy="1881187"/>
          </a:xfrm>
          <a:solidFill>
            <a:schemeClr val="bg1"/>
          </a:solidFill>
        </p:grpSpPr>
        <p:sp>
          <p:nvSpPr>
            <p:cNvPr id="17" name="Freeform 5"/>
            <p:cNvSpPr>
              <a:spLocks noEditPoints="1"/>
            </p:cNvSpPr>
            <p:nvPr/>
          </p:nvSpPr>
          <p:spPr bwMode="auto">
            <a:xfrm>
              <a:off x="1890713" y="1714500"/>
              <a:ext cx="176213" cy="233362"/>
            </a:xfrm>
            <a:custGeom>
              <a:avLst/>
              <a:gdLst/>
              <a:ahLst/>
              <a:cxnLst>
                <a:cxn ang="0">
                  <a:pos x="4" y="35"/>
                </a:cxn>
                <a:cxn ang="0">
                  <a:pos x="14" y="33"/>
                </a:cxn>
                <a:cxn ang="0">
                  <a:pos x="15" y="27"/>
                </a:cxn>
                <a:cxn ang="0">
                  <a:pos x="28" y="0"/>
                </a:cxn>
                <a:cxn ang="0">
                  <a:pos x="7" y="22"/>
                </a:cxn>
                <a:cxn ang="0">
                  <a:pos x="2" y="25"/>
                </a:cxn>
                <a:cxn ang="0">
                  <a:pos x="4" y="35"/>
                </a:cxn>
                <a:cxn ang="0">
                  <a:pos x="4" y="35"/>
                </a:cxn>
                <a:cxn ang="0">
                  <a:pos x="4" y="35"/>
                </a:cxn>
              </a:cxnLst>
              <a:rect l="0" t="0" r="r" b="b"/>
              <a:pathLst>
                <a:path w="28" h="37">
                  <a:moveTo>
                    <a:pt x="4" y="35"/>
                  </a:moveTo>
                  <a:cubicBezTo>
                    <a:pt x="7" y="37"/>
                    <a:pt x="11" y="36"/>
                    <a:pt x="14" y="33"/>
                  </a:cubicBezTo>
                  <a:cubicBezTo>
                    <a:pt x="15" y="31"/>
                    <a:pt x="15" y="29"/>
                    <a:pt x="15" y="27"/>
                  </a:cubicBezTo>
                  <a:cubicBezTo>
                    <a:pt x="28" y="0"/>
                    <a:pt x="28" y="0"/>
                    <a:pt x="28" y="0"/>
                  </a:cubicBezTo>
                  <a:cubicBezTo>
                    <a:pt x="7" y="22"/>
                    <a:pt x="7" y="22"/>
                    <a:pt x="7" y="22"/>
                  </a:cubicBezTo>
                  <a:cubicBezTo>
                    <a:pt x="5" y="22"/>
                    <a:pt x="3" y="23"/>
                    <a:pt x="2" y="25"/>
                  </a:cubicBezTo>
                  <a:cubicBezTo>
                    <a:pt x="0" y="28"/>
                    <a:pt x="0" y="33"/>
                    <a:pt x="4" y="35"/>
                  </a:cubicBezTo>
                  <a:close/>
                  <a:moveTo>
                    <a:pt x="4" y="35"/>
                  </a:moveTo>
                  <a:cubicBezTo>
                    <a:pt x="4" y="35"/>
                    <a:pt x="4" y="35"/>
                    <a:pt x="4" y="35"/>
                  </a:cubicBezTo>
                </a:path>
              </a:pathLst>
            </a:custGeom>
            <a:grpFill/>
            <a:ln w="9525">
              <a:noFill/>
              <a:round/>
            </a:ln>
          </p:spPr>
          <p:txBody>
            <a:bodyPr vert="horz" wrap="square" lIns="121920" tIns="60960" rIns="121920" bIns="60960" numCol="1" anchor="t" anchorCtr="0" compatLnSpc="1"/>
            <a:lstStyle/>
            <a:p>
              <a:endParaRPr lang="en-US" sz="2400"/>
            </a:p>
          </p:txBody>
        </p:sp>
        <p:sp>
          <p:nvSpPr>
            <p:cNvPr id="18" name="Freeform 6"/>
            <p:cNvSpPr>
              <a:spLocks noEditPoints="1"/>
            </p:cNvSpPr>
            <p:nvPr/>
          </p:nvSpPr>
          <p:spPr bwMode="auto">
            <a:xfrm>
              <a:off x="1116013" y="1550988"/>
              <a:ext cx="1606550" cy="1881187"/>
            </a:xfrm>
            <a:custGeom>
              <a:avLst/>
              <a:gdLst/>
              <a:ahLst/>
              <a:cxnLst>
                <a:cxn ang="0">
                  <a:pos x="69" y="210"/>
                </a:cxn>
                <a:cxn ang="0">
                  <a:pos x="208" y="210"/>
                </a:cxn>
                <a:cxn ang="0">
                  <a:pos x="255" y="163"/>
                </a:cxn>
                <a:cxn ang="0">
                  <a:pos x="208" y="115"/>
                </a:cxn>
                <a:cxn ang="0">
                  <a:pos x="195" y="115"/>
                </a:cxn>
                <a:cxn ang="0">
                  <a:pos x="195" y="69"/>
                </a:cxn>
                <a:cxn ang="0">
                  <a:pos x="183" y="54"/>
                </a:cxn>
                <a:cxn ang="0">
                  <a:pos x="183" y="53"/>
                </a:cxn>
                <a:cxn ang="0">
                  <a:pos x="131" y="0"/>
                </a:cxn>
                <a:cxn ang="0">
                  <a:pos x="78" y="53"/>
                </a:cxn>
                <a:cxn ang="0">
                  <a:pos x="16" y="53"/>
                </a:cxn>
                <a:cxn ang="0">
                  <a:pos x="0" y="69"/>
                </a:cxn>
                <a:cxn ang="0">
                  <a:pos x="0" y="152"/>
                </a:cxn>
                <a:cxn ang="0">
                  <a:pos x="16" y="168"/>
                </a:cxn>
                <a:cxn ang="0">
                  <a:pos x="179" y="168"/>
                </a:cxn>
                <a:cxn ang="0">
                  <a:pos x="195" y="152"/>
                </a:cxn>
                <a:cxn ang="0">
                  <a:pos x="195" y="137"/>
                </a:cxn>
                <a:cxn ang="0">
                  <a:pos x="208" y="137"/>
                </a:cxn>
                <a:cxn ang="0">
                  <a:pos x="233" y="163"/>
                </a:cxn>
                <a:cxn ang="0">
                  <a:pos x="208" y="188"/>
                </a:cxn>
                <a:cxn ang="0">
                  <a:pos x="69" y="188"/>
                </a:cxn>
                <a:cxn ang="0">
                  <a:pos x="21" y="236"/>
                </a:cxn>
                <a:cxn ang="0">
                  <a:pos x="69" y="283"/>
                </a:cxn>
                <a:cxn ang="0">
                  <a:pos x="148" y="283"/>
                </a:cxn>
                <a:cxn ang="0">
                  <a:pos x="172" y="299"/>
                </a:cxn>
                <a:cxn ang="0">
                  <a:pos x="191" y="299"/>
                </a:cxn>
                <a:cxn ang="0">
                  <a:pos x="219" y="271"/>
                </a:cxn>
                <a:cxn ang="0">
                  <a:pos x="191" y="244"/>
                </a:cxn>
                <a:cxn ang="0">
                  <a:pos x="172" y="244"/>
                </a:cxn>
                <a:cxn ang="0">
                  <a:pos x="147" y="261"/>
                </a:cxn>
                <a:cxn ang="0">
                  <a:pos x="69" y="261"/>
                </a:cxn>
                <a:cxn ang="0">
                  <a:pos x="44" y="236"/>
                </a:cxn>
                <a:cxn ang="0">
                  <a:pos x="69" y="210"/>
                </a:cxn>
                <a:cxn ang="0">
                  <a:pos x="131" y="16"/>
                </a:cxn>
                <a:cxn ang="0">
                  <a:pos x="169" y="54"/>
                </a:cxn>
                <a:cxn ang="0">
                  <a:pos x="131" y="93"/>
                </a:cxn>
                <a:cxn ang="0">
                  <a:pos x="92" y="54"/>
                </a:cxn>
                <a:cxn ang="0">
                  <a:pos x="131" y="16"/>
                </a:cxn>
                <a:cxn ang="0">
                  <a:pos x="131" y="16"/>
                </a:cxn>
                <a:cxn ang="0">
                  <a:pos x="131" y="16"/>
                </a:cxn>
              </a:cxnLst>
              <a:rect l="0" t="0" r="r" b="b"/>
              <a:pathLst>
                <a:path w="255" h="299">
                  <a:moveTo>
                    <a:pt x="69" y="210"/>
                  </a:moveTo>
                  <a:cubicBezTo>
                    <a:pt x="208" y="210"/>
                    <a:pt x="208" y="210"/>
                    <a:pt x="208" y="210"/>
                  </a:cubicBezTo>
                  <a:cubicBezTo>
                    <a:pt x="234" y="210"/>
                    <a:pt x="255" y="189"/>
                    <a:pt x="255" y="163"/>
                  </a:cubicBezTo>
                  <a:cubicBezTo>
                    <a:pt x="255" y="136"/>
                    <a:pt x="234" y="115"/>
                    <a:pt x="208" y="115"/>
                  </a:cubicBezTo>
                  <a:cubicBezTo>
                    <a:pt x="195" y="115"/>
                    <a:pt x="195" y="115"/>
                    <a:pt x="195" y="115"/>
                  </a:cubicBezTo>
                  <a:cubicBezTo>
                    <a:pt x="195" y="69"/>
                    <a:pt x="195" y="69"/>
                    <a:pt x="195" y="69"/>
                  </a:cubicBezTo>
                  <a:cubicBezTo>
                    <a:pt x="195" y="62"/>
                    <a:pt x="190" y="56"/>
                    <a:pt x="183" y="54"/>
                  </a:cubicBezTo>
                  <a:cubicBezTo>
                    <a:pt x="183" y="53"/>
                    <a:pt x="183" y="53"/>
                    <a:pt x="183" y="53"/>
                  </a:cubicBezTo>
                  <a:cubicBezTo>
                    <a:pt x="183" y="24"/>
                    <a:pt x="160" y="0"/>
                    <a:pt x="131" y="0"/>
                  </a:cubicBezTo>
                  <a:cubicBezTo>
                    <a:pt x="101" y="0"/>
                    <a:pt x="78" y="24"/>
                    <a:pt x="78" y="53"/>
                  </a:cubicBezTo>
                  <a:cubicBezTo>
                    <a:pt x="16" y="53"/>
                    <a:pt x="16" y="53"/>
                    <a:pt x="16" y="53"/>
                  </a:cubicBezTo>
                  <a:cubicBezTo>
                    <a:pt x="7" y="53"/>
                    <a:pt x="0" y="60"/>
                    <a:pt x="0" y="69"/>
                  </a:cubicBezTo>
                  <a:cubicBezTo>
                    <a:pt x="0" y="152"/>
                    <a:pt x="0" y="152"/>
                    <a:pt x="0" y="152"/>
                  </a:cubicBezTo>
                  <a:cubicBezTo>
                    <a:pt x="0" y="161"/>
                    <a:pt x="7" y="168"/>
                    <a:pt x="16" y="168"/>
                  </a:cubicBezTo>
                  <a:cubicBezTo>
                    <a:pt x="179" y="168"/>
                    <a:pt x="179" y="168"/>
                    <a:pt x="179" y="168"/>
                  </a:cubicBezTo>
                  <a:cubicBezTo>
                    <a:pt x="188" y="168"/>
                    <a:pt x="195" y="161"/>
                    <a:pt x="195" y="152"/>
                  </a:cubicBezTo>
                  <a:cubicBezTo>
                    <a:pt x="195" y="137"/>
                    <a:pt x="195" y="137"/>
                    <a:pt x="195" y="137"/>
                  </a:cubicBezTo>
                  <a:cubicBezTo>
                    <a:pt x="208" y="137"/>
                    <a:pt x="208" y="137"/>
                    <a:pt x="208" y="137"/>
                  </a:cubicBezTo>
                  <a:cubicBezTo>
                    <a:pt x="222" y="137"/>
                    <a:pt x="233" y="149"/>
                    <a:pt x="233" y="163"/>
                  </a:cubicBezTo>
                  <a:cubicBezTo>
                    <a:pt x="233" y="177"/>
                    <a:pt x="222" y="188"/>
                    <a:pt x="208" y="188"/>
                  </a:cubicBezTo>
                  <a:cubicBezTo>
                    <a:pt x="69" y="188"/>
                    <a:pt x="69" y="188"/>
                    <a:pt x="69" y="188"/>
                  </a:cubicBezTo>
                  <a:cubicBezTo>
                    <a:pt x="43" y="188"/>
                    <a:pt x="21" y="209"/>
                    <a:pt x="21" y="236"/>
                  </a:cubicBezTo>
                  <a:cubicBezTo>
                    <a:pt x="21" y="262"/>
                    <a:pt x="43" y="283"/>
                    <a:pt x="69" y="283"/>
                  </a:cubicBezTo>
                  <a:cubicBezTo>
                    <a:pt x="148" y="283"/>
                    <a:pt x="148" y="283"/>
                    <a:pt x="148" y="283"/>
                  </a:cubicBezTo>
                  <a:cubicBezTo>
                    <a:pt x="152" y="292"/>
                    <a:pt x="161" y="299"/>
                    <a:pt x="172" y="299"/>
                  </a:cubicBezTo>
                  <a:cubicBezTo>
                    <a:pt x="191" y="299"/>
                    <a:pt x="191" y="299"/>
                    <a:pt x="191" y="299"/>
                  </a:cubicBezTo>
                  <a:cubicBezTo>
                    <a:pt x="206" y="299"/>
                    <a:pt x="219" y="286"/>
                    <a:pt x="219" y="271"/>
                  </a:cubicBezTo>
                  <a:cubicBezTo>
                    <a:pt x="219" y="256"/>
                    <a:pt x="206" y="244"/>
                    <a:pt x="191" y="244"/>
                  </a:cubicBezTo>
                  <a:cubicBezTo>
                    <a:pt x="172" y="244"/>
                    <a:pt x="172" y="244"/>
                    <a:pt x="172" y="244"/>
                  </a:cubicBezTo>
                  <a:cubicBezTo>
                    <a:pt x="161" y="244"/>
                    <a:pt x="151" y="251"/>
                    <a:pt x="147" y="261"/>
                  </a:cubicBezTo>
                  <a:cubicBezTo>
                    <a:pt x="69" y="261"/>
                    <a:pt x="69" y="261"/>
                    <a:pt x="69" y="261"/>
                  </a:cubicBezTo>
                  <a:cubicBezTo>
                    <a:pt x="55" y="261"/>
                    <a:pt x="44" y="250"/>
                    <a:pt x="44" y="236"/>
                  </a:cubicBezTo>
                  <a:cubicBezTo>
                    <a:pt x="44" y="222"/>
                    <a:pt x="55" y="210"/>
                    <a:pt x="69" y="210"/>
                  </a:cubicBezTo>
                  <a:close/>
                  <a:moveTo>
                    <a:pt x="131" y="16"/>
                  </a:moveTo>
                  <a:cubicBezTo>
                    <a:pt x="152" y="16"/>
                    <a:pt x="169" y="33"/>
                    <a:pt x="169" y="54"/>
                  </a:cubicBezTo>
                  <a:cubicBezTo>
                    <a:pt x="169" y="76"/>
                    <a:pt x="152" y="93"/>
                    <a:pt x="131" y="93"/>
                  </a:cubicBezTo>
                  <a:cubicBezTo>
                    <a:pt x="109" y="93"/>
                    <a:pt x="92" y="76"/>
                    <a:pt x="92" y="54"/>
                  </a:cubicBezTo>
                  <a:cubicBezTo>
                    <a:pt x="92" y="33"/>
                    <a:pt x="109" y="16"/>
                    <a:pt x="131" y="16"/>
                  </a:cubicBezTo>
                  <a:close/>
                  <a:moveTo>
                    <a:pt x="131" y="16"/>
                  </a:moveTo>
                  <a:cubicBezTo>
                    <a:pt x="131" y="16"/>
                    <a:pt x="131" y="16"/>
                    <a:pt x="131" y="16"/>
                  </a:cubicBezTo>
                </a:path>
              </a:pathLst>
            </a:custGeom>
            <a:grpFill/>
            <a:ln w="9525">
              <a:noFill/>
              <a:round/>
            </a:ln>
          </p:spPr>
          <p:txBody>
            <a:bodyPr vert="horz" wrap="square" lIns="121920" tIns="60960" rIns="121920" bIns="60960" numCol="1" anchor="t" anchorCtr="0" compatLnSpc="1"/>
            <a:lstStyle/>
            <a:p>
              <a:endParaRPr lang="en-US" sz="2400"/>
            </a:p>
          </p:txBody>
        </p:sp>
      </p:grpSp>
      <p:pic>
        <p:nvPicPr>
          <p:cNvPr id="19" name="Picture 5"/>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8903048" y="2001054"/>
            <a:ext cx="2072027" cy="1947957"/>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 name="Picture 4"/>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6674415" y="4091398"/>
            <a:ext cx="2072027" cy="1947954"/>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 name="Picture 3"/>
          <p:cNvPicPr>
            <a:picLocks noChangeAspect="1" noChangeArrowheads="1"/>
          </p:cNvPicPr>
          <p:nvPr/>
        </p:nvPicPr>
        <p:blipFill>
          <a:blip r:embed="rId7" cstate="print">
            <a:extLst>
              <a:ext uri="{28A0092B-C50C-407E-A947-70E740481C1C}">
                <a14:useLocalDpi xmlns:a14="http://schemas.microsoft.com/office/drawing/2010/main" val="0"/>
              </a:ext>
            </a:extLst>
          </a:blip>
          <a:stretch>
            <a:fillRect/>
          </a:stretch>
        </p:blipFill>
        <p:spPr bwMode="auto">
          <a:xfrm>
            <a:off x="4454807" y="2001054"/>
            <a:ext cx="2069848" cy="1875025"/>
          </a:xfrm>
          <a:prstGeom prst="rect">
            <a:avLst/>
          </a:prstGeom>
          <a:blipFill>
            <a:blip r:embed="rId8"/>
            <a:stretch>
              <a:fillRect/>
            </a:stretch>
          </a:blipFill>
          <a:ln>
            <a:noFill/>
          </a:ln>
          <a:effectLst>
            <a:outerShdw dist="35921" dir="2700000" algn="ctr" rotWithShape="0">
              <a:schemeClr val="bg2"/>
            </a:outerShdw>
          </a:effectLst>
        </p:spPr>
      </p:pic>
      <p:grpSp>
        <p:nvGrpSpPr>
          <p:cNvPr id="22" name="组合 21"/>
          <p:cNvGrpSpPr/>
          <p:nvPr/>
        </p:nvGrpSpPr>
        <p:grpSpPr>
          <a:xfrm>
            <a:off x="4452627" y="4091397"/>
            <a:ext cx="2072027" cy="1947955"/>
            <a:chOff x="2481508" y="2554055"/>
            <a:chExt cx="1839814" cy="1728197"/>
          </a:xfrm>
          <a:gradFill>
            <a:gsLst>
              <a:gs pos="0">
                <a:srgbClr val="2FC542"/>
              </a:gs>
              <a:gs pos="100000">
                <a:srgbClr val="0B9522"/>
              </a:gs>
            </a:gsLst>
            <a:lin ang="3600000" scaled="0"/>
          </a:gradFill>
          <a:effectLst/>
        </p:grpSpPr>
        <p:sp>
          <p:nvSpPr>
            <p:cNvPr id="23" name="矩形 22"/>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TextBox 51"/>
            <p:cNvSpPr txBox="1"/>
            <p:nvPr/>
          </p:nvSpPr>
          <p:spPr>
            <a:xfrm>
              <a:off x="2650644" y="3244756"/>
              <a:ext cx="1512168" cy="846470"/>
            </a:xfrm>
            <a:prstGeom prst="rect">
              <a:avLst/>
            </a:prstGeom>
            <a:grpFill/>
          </p:spPr>
          <p:txBody>
            <a:bodyPr wrap="square" rtlCol="0">
              <a:sp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rPr>
                <a:t>项目分析项目分析</a:t>
              </a:r>
              <a:endParaRPr lang="en-US" altLang="zh-CN" sz="1400" dirty="0">
                <a:solidFill>
                  <a:srgbClr val="FFFFFF"/>
                </a:solidFill>
                <a:latin typeface="微软雅黑" panose="020B0503020204020204" pitchFamily="34" charset="-122"/>
                <a:ea typeface="微软雅黑" panose="020B0503020204020204" pitchFamily="34" charset="-122"/>
              </a:endParaRPr>
            </a:p>
            <a:p>
              <a:pPr algn="ctr"/>
              <a:r>
                <a:rPr lang="zh-CN" altLang="en-US" sz="1400" dirty="0">
                  <a:solidFill>
                    <a:srgbClr val="FFFFFF"/>
                  </a:solidFill>
                  <a:latin typeface="微软雅黑" panose="020B0503020204020204" pitchFamily="34" charset="-122"/>
                  <a:ea typeface="微软雅黑" panose="020B0503020204020204" pitchFamily="34" charset="-122"/>
                </a:rPr>
                <a:t>项目分析项目分析</a:t>
              </a:r>
              <a:endParaRPr lang="zh-CN" altLang="en-US" sz="1400" dirty="0">
                <a:solidFill>
                  <a:srgbClr val="FFFFFF"/>
                </a:solidFill>
                <a:latin typeface="微软雅黑" panose="020B0503020204020204" pitchFamily="34" charset="-122"/>
                <a:ea typeface="微软雅黑" panose="020B0503020204020204" pitchFamily="34" charset="-122"/>
              </a:endParaRPr>
            </a:p>
            <a:p>
              <a:pPr algn="ctr"/>
              <a:r>
                <a:rPr lang="zh-CN" altLang="en-US" sz="1400" dirty="0">
                  <a:solidFill>
                    <a:srgbClr val="FFFFFF"/>
                  </a:solidFill>
                  <a:latin typeface="微软雅黑" panose="020B0503020204020204" pitchFamily="34" charset="-122"/>
                  <a:ea typeface="微软雅黑" panose="020B0503020204020204" pitchFamily="34" charset="-122"/>
                </a:rPr>
                <a:t>项目分析项目分析</a:t>
              </a:r>
              <a:endParaRPr lang="zh-CN" altLang="en-US" sz="1400" dirty="0">
                <a:solidFill>
                  <a:srgbClr val="FFFFFF"/>
                </a:solidFill>
                <a:latin typeface="微软雅黑" panose="020B0503020204020204" pitchFamily="34" charset="-122"/>
                <a:ea typeface="微软雅黑" panose="020B0503020204020204" pitchFamily="34" charset="-122"/>
              </a:endParaRPr>
            </a:p>
            <a:p>
              <a:pPr algn="ctr"/>
              <a:r>
                <a:rPr lang="zh-CN" altLang="en-US" sz="1400" dirty="0">
                  <a:solidFill>
                    <a:srgbClr val="FFFFFF"/>
                  </a:solidFill>
                  <a:latin typeface="微软雅黑" panose="020B0503020204020204" pitchFamily="34" charset="-122"/>
                  <a:ea typeface="微软雅黑" panose="020B0503020204020204" pitchFamily="34" charset="-122"/>
                </a:rPr>
                <a:t>项目分析项目分析</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25" name="TextBox 52"/>
            <p:cNvSpPr txBox="1"/>
            <p:nvPr/>
          </p:nvSpPr>
          <p:spPr>
            <a:xfrm>
              <a:off x="2794660" y="2859782"/>
              <a:ext cx="1224136" cy="327666"/>
            </a:xfrm>
            <a:prstGeom prst="rect">
              <a:avLst/>
            </a:prstGeom>
            <a:grpFill/>
          </p:spPr>
          <p:txBody>
            <a:bodyPr wrap="square" rtlCol="0">
              <a:spAutoFit/>
            </a:bodyPr>
            <a:lstStyle/>
            <a:p>
              <a:pPr algn="ctr"/>
              <a:r>
                <a:rPr lang="zh-CN" altLang="en-US" b="1" dirty="0">
                  <a:solidFill>
                    <a:srgbClr val="FFFFFF"/>
                  </a:solidFill>
                  <a:latin typeface="微软雅黑" panose="020B0503020204020204" pitchFamily="34" charset="-122"/>
                  <a:ea typeface="微软雅黑" panose="020B0503020204020204" pitchFamily="34" charset="-122"/>
                </a:rPr>
                <a:t>项目分</a:t>
              </a:r>
              <a:r>
                <a:rPr lang="zh-CN" altLang="en-US" b="1" dirty="0" smtClean="0">
                  <a:solidFill>
                    <a:srgbClr val="FFFFFF"/>
                  </a:solidFill>
                  <a:latin typeface="微软雅黑" panose="020B0503020204020204" pitchFamily="34" charset="-122"/>
                  <a:ea typeface="微软雅黑" panose="020B0503020204020204" pitchFamily="34" charset="-122"/>
                </a:rPr>
                <a:t>析</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grpSp>
        <p:nvGrpSpPr>
          <p:cNvPr id="26" name="组合 25"/>
          <p:cNvGrpSpPr/>
          <p:nvPr/>
        </p:nvGrpSpPr>
        <p:grpSpPr>
          <a:xfrm>
            <a:off x="6674415" y="2001056"/>
            <a:ext cx="2072027" cy="1947955"/>
            <a:chOff x="4454299" y="699537"/>
            <a:chExt cx="1839814" cy="1728197"/>
          </a:xfrm>
          <a:gradFill>
            <a:gsLst>
              <a:gs pos="0">
                <a:srgbClr val="2FC542"/>
              </a:gs>
              <a:gs pos="100000">
                <a:srgbClr val="0B9522"/>
              </a:gs>
            </a:gsLst>
            <a:lin ang="3600000" scaled="0"/>
          </a:gradFill>
          <a:effectLst/>
        </p:grpSpPr>
        <p:sp>
          <p:nvSpPr>
            <p:cNvPr id="27" name="矩形 26"/>
            <p:cNvSpPr/>
            <p:nvPr/>
          </p:nvSpPr>
          <p:spPr>
            <a:xfrm flipV="1">
              <a:off x="4454299" y="699537"/>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TextBox 55"/>
            <p:cNvSpPr txBox="1"/>
            <p:nvPr/>
          </p:nvSpPr>
          <p:spPr>
            <a:xfrm>
              <a:off x="4618122" y="1392293"/>
              <a:ext cx="1512168" cy="846470"/>
            </a:xfrm>
            <a:prstGeom prst="rect">
              <a:avLst/>
            </a:prstGeom>
            <a:grpFill/>
          </p:spPr>
          <p:txBody>
            <a:bodyPr wrap="square" rtlCol="0">
              <a:spAutoFit/>
            </a:bodyPr>
            <a:lstStyle/>
            <a:p>
              <a:pPr algn="ctr"/>
              <a:r>
                <a:rPr lang="zh-CN" altLang="en-US" sz="1400" dirty="0">
                  <a:solidFill>
                    <a:schemeClr val="bg1"/>
                  </a:solidFill>
                  <a:latin typeface="微软雅黑" panose="020B0503020204020204" pitchFamily="34" charset="-122"/>
                  <a:ea typeface="微软雅黑" panose="020B0503020204020204" pitchFamily="34" charset="-122"/>
                </a:rPr>
                <a:t>项目实施项目实施</a:t>
              </a:r>
              <a:endParaRPr lang="en-US" altLang="zh-CN"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项目实施项目实施</a:t>
              </a:r>
              <a:endParaRPr lang="zh-CN" altLang="en-US"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项目实施项目实施</a:t>
              </a:r>
              <a:endParaRPr lang="zh-CN" altLang="en-US" sz="1400" dirty="0">
                <a:solidFill>
                  <a:schemeClr val="bg1"/>
                </a:solidFill>
                <a:latin typeface="微软雅黑" panose="020B0503020204020204" pitchFamily="34" charset="-122"/>
                <a:ea typeface="微软雅黑" panose="020B0503020204020204" pitchFamily="34" charset="-122"/>
              </a:endParaRPr>
            </a:p>
            <a:p>
              <a:pPr algn="ctr"/>
              <a:r>
                <a:rPr lang="zh-CN" altLang="en-US" sz="1400" dirty="0">
                  <a:solidFill>
                    <a:schemeClr val="bg1"/>
                  </a:solidFill>
                  <a:latin typeface="微软雅黑" panose="020B0503020204020204" pitchFamily="34" charset="-122"/>
                  <a:ea typeface="微软雅黑" panose="020B0503020204020204" pitchFamily="34" charset="-122"/>
                </a:rPr>
                <a:t>项目实施项目实施</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TextBox 56"/>
            <p:cNvSpPr txBox="1"/>
            <p:nvPr/>
          </p:nvSpPr>
          <p:spPr>
            <a:xfrm>
              <a:off x="4762138" y="1007319"/>
              <a:ext cx="1224136" cy="354972"/>
            </a:xfrm>
            <a:prstGeom prst="rect">
              <a:avLst/>
            </a:prstGeom>
            <a:grpFill/>
          </p:spPr>
          <p:txBody>
            <a:bodyPr wrap="square" rtlCol="0">
              <a:spAutoFit/>
            </a:bodyPr>
            <a:lstStyle/>
            <a:p>
              <a:pPr algn="ctr"/>
              <a:r>
                <a:rPr lang="zh-CN" altLang="en-US" b="1" dirty="0" smtClean="0">
                  <a:solidFill>
                    <a:schemeClr val="bg1"/>
                  </a:solidFill>
                  <a:latin typeface="微软雅黑" panose="020B0503020204020204" pitchFamily="34" charset="-122"/>
                  <a:ea typeface="微软雅黑" panose="020B0503020204020204" pitchFamily="34" charset="-122"/>
                </a:rPr>
                <a:t>项目实施</a:t>
              </a:r>
              <a:endParaRPr lang="en-US" altLang="zh-CN" b="1" dirty="0">
                <a:solidFill>
                  <a:schemeClr val="bg1"/>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8903048" y="4091402"/>
            <a:ext cx="2072027" cy="1947955"/>
            <a:chOff x="6433169" y="2554060"/>
            <a:chExt cx="1839814" cy="1728197"/>
          </a:xfrm>
          <a:gradFill>
            <a:gsLst>
              <a:gs pos="0">
                <a:srgbClr val="2FC542"/>
              </a:gs>
              <a:gs pos="100000">
                <a:srgbClr val="0B9522"/>
              </a:gs>
            </a:gsLst>
            <a:lin ang="3600000" scaled="0"/>
          </a:gradFill>
          <a:effectLst/>
        </p:grpSpPr>
        <p:sp>
          <p:nvSpPr>
            <p:cNvPr id="31" name="矩形 30"/>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2" name="TextBox 59"/>
            <p:cNvSpPr txBox="1"/>
            <p:nvPr/>
          </p:nvSpPr>
          <p:spPr>
            <a:xfrm>
              <a:off x="6596992" y="3244756"/>
              <a:ext cx="1512168" cy="846470"/>
            </a:xfrm>
            <a:prstGeom prst="rect">
              <a:avLst/>
            </a:prstGeom>
            <a:grpFill/>
          </p:spPr>
          <p:txBody>
            <a:bodyPr wrap="square" rtlCol="0">
              <a:spAutoFit/>
            </a:bodyPr>
            <a:lstStyle/>
            <a:p>
              <a:pPr algn="ctr"/>
              <a:r>
                <a:rPr lang="zh-CN" altLang="en-US" sz="1400" dirty="0">
                  <a:solidFill>
                    <a:srgbClr val="FFFFFF"/>
                  </a:solidFill>
                  <a:latin typeface="微软雅黑" panose="020B0503020204020204" pitchFamily="34" charset="-122"/>
                  <a:ea typeface="微软雅黑" panose="020B0503020204020204" pitchFamily="34" charset="-122"/>
                </a:rPr>
                <a:t>项目验收项目验收</a:t>
              </a:r>
              <a:endParaRPr lang="en-US" altLang="zh-CN" sz="1400" dirty="0">
                <a:solidFill>
                  <a:srgbClr val="FFFFFF"/>
                </a:solidFill>
                <a:latin typeface="微软雅黑" panose="020B0503020204020204" pitchFamily="34" charset="-122"/>
                <a:ea typeface="微软雅黑" panose="020B0503020204020204" pitchFamily="34" charset="-122"/>
              </a:endParaRPr>
            </a:p>
            <a:p>
              <a:pPr algn="ctr"/>
              <a:r>
                <a:rPr lang="zh-CN" altLang="en-US" sz="1400" dirty="0">
                  <a:solidFill>
                    <a:srgbClr val="FFFFFF"/>
                  </a:solidFill>
                  <a:latin typeface="微软雅黑" panose="020B0503020204020204" pitchFamily="34" charset="-122"/>
                  <a:ea typeface="微软雅黑" panose="020B0503020204020204" pitchFamily="34" charset="-122"/>
                </a:rPr>
                <a:t>项目验收项目验收</a:t>
              </a:r>
              <a:endParaRPr lang="zh-CN" altLang="en-US" sz="1400" dirty="0">
                <a:solidFill>
                  <a:srgbClr val="FFFFFF"/>
                </a:solidFill>
                <a:latin typeface="微软雅黑" panose="020B0503020204020204" pitchFamily="34" charset="-122"/>
                <a:ea typeface="微软雅黑" panose="020B0503020204020204" pitchFamily="34" charset="-122"/>
              </a:endParaRPr>
            </a:p>
            <a:p>
              <a:pPr algn="ctr"/>
              <a:r>
                <a:rPr lang="zh-CN" altLang="en-US" sz="1400" dirty="0">
                  <a:solidFill>
                    <a:srgbClr val="FFFFFF"/>
                  </a:solidFill>
                  <a:latin typeface="微软雅黑" panose="020B0503020204020204" pitchFamily="34" charset="-122"/>
                  <a:ea typeface="微软雅黑" panose="020B0503020204020204" pitchFamily="34" charset="-122"/>
                </a:rPr>
                <a:t>项目验收项目验收</a:t>
              </a:r>
              <a:endParaRPr lang="zh-CN" altLang="en-US" sz="1400" dirty="0">
                <a:solidFill>
                  <a:srgbClr val="FFFFFF"/>
                </a:solidFill>
                <a:latin typeface="微软雅黑" panose="020B0503020204020204" pitchFamily="34" charset="-122"/>
                <a:ea typeface="微软雅黑" panose="020B0503020204020204" pitchFamily="34" charset="-122"/>
              </a:endParaRPr>
            </a:p>
            <a:p>
              <a:pPr algn="ctr"/>
              <a:r>
                <a:rPr lang="zh-CN" altLang="en-US" sz="1400" dirty="0">
                  <a:solidFill>
                    <a:srgbClr val="FFFFFF"/>
                  </a:solidFill>
                  <a:latin typeface="微软雅黑" panose="020B0503020204020204" pitchFamily="34" charset="-122"/>
                  <a:ea typeface="微软雅黑" panose="020B0503020204020204" pitchFamily="34" charset="-122"/>
                </a:rPr>
                <a:t>项目验收项目验收</a:t>
              </a:r>
              <a:endParaRPr lang="zh-CN" altLang="en-US" sz="1400" dirty="0">
                <a:solidFill>
                  <a:srgbClr val="FFFFFF"/>
                </a:solidFill>
                <a:latin typeface="微软雅黑" panose="020B0503020204020204" pitchFamily="34" charset="-122"/>
                <a:ea typeface="微软雅黑" panose="020B0503020204020204" pitchFamily="34" charset="-122"/>
              </a:endParaRPr>
            </a:p>
          </p:txBody>
        </p:sp>
        <p:sp>
          <p:nvSpPr>
            <p:cNvPr id="33" name="TextBox 60"/>
            <p:cNvSpPr txBox="1"/>
            <p:nvPr/>
          </p:nvSpPr>
          <p:spPr>
            <a:xfrm>
              <a:off x="6741008" y="2859782"/>
              <a:ext cx="1224136" cy="327666"/>
            </a:xfrm>
            <a:prstGeom prst="rect">
              <a:avLst/>
            </a:prstGeom>
            <a:grpFill/>
          </p:spPr>
          <p:txBody>
            <a:bodyPr wrap="square" rtlCol="0">
              <a:spAutoFit/>
            </a:bodyPr>
            <a:lstStyle/>
            <a:p>
              <a:pPr algn="ctr"/>
              <a:r>
                <a:rPr lang="zh-CN" altLang="en-US" b="1" dirty="0" smtClean="0">
                  <a:solidFill>
                    <a:srgbClr val="FFFFFF"/>
                  </a:solidFill>
                  <a:latin typeface="微软雅黑" panose="020B0503020204020204" pitchFamily="34" charset="-122"/>
                  <a:ea typeface="微软雅黑" panose="020B0503020204020204" pitchFamily="34" charset="-122"/>
                </a:rPr>
                <a:t>项目验收</a:t>
              </a:r>
              <a:endParaRPr lang="en-US" altLang="zh-CN" b="1" dirty="0">
                <a:solidFill>
                  <a:srgbClr val="FFFFFF"/>
                </a:solidFill>
                <a:latin typeface="微软雅黑" panose="020B0503020204020204" pitchFamily="34" charset="-122"/>
                <a:ea typeface="微软雅黑" panose="020B0503020204020204" pitchFamily="34" charset="-122"/>
              </a:endParaRPr>
            </a:p>
          </p:txBody>
        </p:sp>
      </p:grpSp>
      <p:sp>
        <p:nvSpPr>
          <p:cNvPr id="34" name="TextBox 47"/>
          <p:cNvSpPr txBox="1"/>
          <p:nvPr/>
        </p:nvSpPr>
        <p:spPr>
          <a:xfrm>
            <a:off x="1392817" y="4401391"/>
            <a:ext cx="2635065" cy="1138773"/>
          </a:xfrm>
          <a:prstGeom prst="rect">
            <a:avLst/>
          </a:prstGeom>
          <a:noFill/>
        </p:spPr>
        <p:txBody>
          <a:bodyPr vert="horz" wrap="square" lIns="91440" tIns="45720" rIns="91440" bIns="45720" numCol="1" anchor="t" anchorCtr="0" compatLnSpc="1">
            <a:spAutoFit/>
          </a:bodyPr>
          <a:lstStyle/>
          <a:p>
            <a:pPr lvl="0" algn="ctr" fontAlgn="base">
              <a:spcBef>
                <a:spcPct val="0"/>
              </a:spcBef>
              <a:spcAft>
                <a:spcPct val="0"/>
              </a:spcAft>
            </a:pPr>
            <a:r>
              <a:rPr lang="zh-CN" altLang="en-US" sz="36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成功项目</a:t>
            </a:r>
            <a:endParaRPr lang="en-US" altLang="zh-CN" sz="36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a:p>
            <a:pPr lvl="0" algn="ctr" fontAlgn="base">
              <a:spcBef>
                <a:spcPct val="0"/>
              </a:spcBef>
              <a:spcAft>
                <a:spcPct val="0"/>
              </a:spcAft>
            </a:pPr>
            <a:r>
              <a:rPr lang="zh-CN" altLang="en-US" sz="32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rPr>
              <a:t>展示</a:t>
            </a:r>
            <a:endParaRPr lang="zh-CN" altLang="en-US" sz="3200" b="1" dirty="0">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par>
                          <p:cTn id="8" fill="hold">
                            <p:stCondLst>
                              <p:cond delay="500"/>
                            </p:stCondLst>
                            <p:childTnLst>
                              <p:par>
                                <p:cTn id="9" presetID="52"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Scale>
                                      <p:cBhvr>
                                        <p:cTn id="11" dur="1000" decel="50000" fill="hold">
                                          <p:stCondLst>
                                            <p:cond delay="0"/>
                                          </p:stCondLst>
                                        </p:cTn>
                                        <p:tgtEl>
                                          <p:spTgt spid="1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16"/>
                                        </p:tgtEl>
                                        <p:attrNameLst>
                                          <p:attrName>ppt_x</p:attrName>
                                          <p:attrName>ppt_y</p:attrName>
                                        </p:attrNameLst>
                                      </p:cBhvr>
                                    </p:animMotion>
                                    <p:animEffect transition="in" filter="fade">
                                      <p:cBhvr>
                                        <p:cTn id="13" dur="1000"/>
                                        <p:tgtEl>
                                          <p:spTgt spid="16"/>
                                        </p:tgtEl>
                                      </p:cBhvr>
                                    </p:animEffect>
                                  </p:childTnLst>
                                </p:cTn>
                              </p:par>
                            </p:childTnLst>
                          </p:cTn>
                        </p:par>
                        <p:par>
                          <p:cTn id="14" fill="hold">
                            <p:stCondLst>
                              <p:cond delay="1500"/>
                            </p:stCondLst>
                            <p:childTnLst>
                              <p:par>
                                <p:cTn id="15" presetID="10" presetClass="entr" presetSubtype="0" fill="hold" grpId="0" nodeType="after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par>
                          <p:cTn id="18" fill="hold">
                            <p:stCondLst>
                              <p:cond delay="2000"/>
                            </p:stCondLst>
                            <p:childTnLst>
                              <p:par>
                                <p:cTn id="19" presetID="2" presetClass="entr" presetSubtype="1" decel="28000"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750" fill="hold"/>
                                        <p:tgtEl>
                                          <p:spTgt spid="21"/>
                                        </p:tgtEl>
                                        <p:attrNameLst>
                                          <p:attrName>ppt_x</p:attrName>
                                        </p:attrNameLst>
                                      </p:cBhvr>
                                      <p:tavLst>
                                        <p:tav tm="0">
                                          <p:val>
                                            <p:strVal val="#ppt_x"/>
                                          </p:val>
                                        </p:tav>
                                        <p:tav tm="100000">
                                          <p:val>
                                            <p:strVal val="#ppt_x"/>
                                          </p:val>
                                        </p:tav>
                                      </p:tavLst>
                                    </p:anim>
                                    <p:anim calcmode="lin" valueType="num">
                                      <p:cBhvr additive="base">
                                        <p:cTn id="22" dur="750" fill="hold"/>
                                        <p:tgtEl>
                                          <p:spTgt spid="21"/>
                                        </p:tgtEl>
                                        <p:attrNameLst>
                                          <p:attrName>ppt_y</p:attrName>
                                        </p:attrNameLst>
                                      </p:cBhvr>
                                      <p:tavLst>
                                        <p:tav tm="0">
                                          <p:val>
                                            <p:strVal val="0-#ppt_h/2"/>
                                          </p:val>
                                        </p:tav>
                                        <p:tav tm="100000">
                                          <p:val>
                                            <p:strVal val="#ppt_y"/>
                                          </p:val>
                                        </p:tav>
                                      </p:tavLst>
                                    </p:anim>
                                  </p:childTnLst>
                                </p:cTn>
                              </p:par>
                              <p:par>
                                <p:cTn id="23" presetID="2" presetClass="entr" presetSubtype="4" decel="28000" fill="hold" nodeType="withEffect">
                                  <p:stCondLst>
                                    <p:cond delay="250"/>
                                  </p:stCondLst>
                                  <p:childTnLst>
                                    <p:set>
                                      <p:cBhvr>
                                        <p:cTn id="24" dur="1" fill="hold">
                                          <p:stCondLst>
                                            <p:cond delay="0"/>
                                          </p:stCondLst>
                                        </p:cTn>
                                        <p:tgtEl>
                                          <p:spTgt spid="20"/>
                                        </p:tgtEl>
                                        <p:attrNameLst>
                                          <p:attrName>style.visibility</p:attrName>
                                        </p:attrNameLst>
                                      </p:cBhvr>
                                      <p:to>
                                        <p:strVal val="visible"/>
                                      </p:to>
                                    </p:set>
                                    <p:anim calcmode="lin" valueType="num">
                                      <p:cBhvr additive="base">
                                        <p:cTn id="25" dur="750" fill="hold"/>
                                        <p:tgtEl>
                                          <p:spTgt spid="20"/>
                                        </p:tgtEl>
                                        <p:attrNameLst>
                                          <p:attrName>ppt_x</p:attrName>
                                        </p:attrNameLst>
                                      </p:cBhvr>
                                      <p:tavLst>
                                        <p:tav tm="0">
                                          <p:val>
                                            <p:strVal val="#ppt_x"/>
                                          </p:val>
                                        </p:tav>
                                        <p:tav tm="100000">
                                          <p:val>
                                            <p:strVal val="#ppt_x"/>
                                          </p:val>
                                        </p:tav>
                                      </p:tavLst>
                                    </p:anim>
                                    <p:anim calcmode="lin" valueType="num">
                                      <p:cBhvr additive="base">
                                        <p:cTn id="26" dur="750" fill="hold"/>
                                        <p:tgtEl>
                                          <p:spTgt spid="20"/>
                                        </p:tgtEl>
                                        <p:attrNameLst>
                                          <p:attrName>ppt_y</p:attrName>
                                        </p:attrNameLst>
                                      </p:cBhvr>
                                      <p:tavLst>
                                        <p:tav tm="0">
                                          <p:val>
                                            <p:strVal val="1+#ppt_h/2"/>
                                          </p:val>
                                        </p:tav>
                                        <p:tav tm="100000">
                                          <p:val>
                                            <p:strVal val="#ppt_y"/>
                                          </p:val>
                                        </p:tav>
                                      </p:tavLst>
                                    </p:anim>
                                  </p:childTnLst>
                                </p:cTn>
                              </p:par>
                              <p:par>
                                <p:cTn id="27" presetID="2" presetClass="entr" presetSubtype="1" decel="28000" fill="hold" nodeType="withEffect">
                                  <p:stCondLst>
                                    <p:cond delay="50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750" fill="hold"/>
                                        <p:tgtEl>
                                          <p:spTgt spid="19"/>
                                        </p:tgtEl>
                                        <p:attrNameLst>
                                          <p:attrName>ppt_x</p:attrName>
                                        </p:attrNameLst>
                                      </p:cBhvr>
                                      <p:tavLst>
                                        <p:tav tm="0">
                                          <p:val>
                                            <p:strVal val="#ppt_x"/>
                                          </p:val>
                                        </p:tav>
                                        <p:tav tm="100000">
                                          <p:val>
                                            <p:strVal val="#ppt_x"/>
                                          </p:val>
                                        </p:tav>
                                      </p:tavLst>
                                    </p:anim>
                                    <p:anim calcmode="lin" valueType="num">
                                      <p:cBhvr additive="base">
                                        <p:cTn id="30" dur="750" fill="hold"/>
                                        <p:tgtEl>
                                          <p:spTgt spid="19"/>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 presetClass="entr" presetSubtype="4" decel="28000" fill="hold" nodeType="after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additive="base">
                                        <p:cTn id="34" dur="750" fill="hold"/>
                                        <p:tgtEl>
                                          <p:spTgt spid="22"/>
                                        </p:tgtEl>
                                        <p:attrNameLst>
                                          <p:attrName>ppt_x</p:attrName>
                                        </p:attrNameLst>
                                      </p:cBhvr>
                                      <p:tavLst>
                                        <p:tav tm="0">
                                          <p:val>
                                            <p:strVal val="#ppt_x"/>
                                          </p:val>
                                        </p:tav>
                                        <p:tav tm="100000">
                                          <p:val>
                                            <p:strVal val="#ppt_x"/>
                                          </p:val>
                                        </p:tav>
                                      </p:tavLst>
                                    </p:anim>
                                    <p:anim calcmode="lin" valueType="num">
                                      <p:cBhvr additive="base">
                                        <p:cTn id="35" dur="750" fill="hold"/>
                                        <p:tgtEl>
                                          <p:spTgt spid="22"/>
                                        </p:tgtEl>
                                        <p:attrNameLst>
                                          <p:attrName>ppt_y</p:attrName>
                                        </p:attrNameLst>
                                      </p:cBhvr>
                                      <p:tavLst>
                                        <p:tav tm="0">
                                          <p:val>
                                            <p:strVal val="1+#ppt_h/2"/>
                                          </p:val>
                                        </p:tav>
                                        <p:tav tm="100000">
                                          <p:val>
                                            <p:strVal val="#ppt_y"/>
                                          </p:val>
                                        </p:tav>
                                      </p:tavLst>
                                    </p:anim>
                                  </p:childTnLst>
                                </p:cTn>
                              </p:par>
                              <p:par>
                                <p:cTn id="36" presetID="2" presetClass="entr" presetSubtype="1" decel="28000" fill="hold" nodeType="withEffect">
                                  <p:stCondLst>
                                    <p:cond delay="25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750" fill="hold"/>
                                        <p:tgtEl>
                                          <p:spTgt spid="26"/>
                                        </p:tgtEl>
                                        <p:attrNameLst>
                                          <p:attrName>ppt_x</p:attrName>
                                        </p:attrNameLst>
                                      </p:cBhvr>
                                      <p:tavLst>
                                        <p:tav tm="0">
                                          <p:val>
                                            <p:strVal val="#ppt_x"/>
                                          </p:val>
                                        </p:tav>
                                        <p:tav tm="100000">
                                          <p:val>
                                            <p:strVal val="#ppt_x"/>
                                          </p:val>
                                        </p:tav>
                                      </p:tavLst>
                                    </p:anim>
                                    <p:anim calcmode="lin" valueType="num">
                                      <p:cBhvr additive="base">
                                        <p:cTn id="39" dur="750" fill="hold"/>
                                        <p:tgtEl>
                                          <p:spTgt spid="26"/>
                                        </p:tgtEl>
                                        <p:attrNameLst>
                                          <p:attrName>ppt_y</p:attrName>
                                        </p:attrNameLst>
                                      </p:cBhvr>
                                      <p:tavLst>
                                        <p:tav tm="0">
                                          <p:val>
                                            <p:strVal val="0-#ppt_h/2"/>
                                          </p:val>
                                        </p:tav>
                                        <p:tav tm="100000">
                                          <p:val>
                                            <p:strVal val="#ppt_y"/>
                                          </p:val>
                                        </p:tav>
                                      </p:tavLst>
                                    </p:anim>
                                  </p:childTnLst>
                                </p:cTn>
                              </p:par>
                              <p:par>
                                <p:cTn id="40" presetID="2" presetClass="entr" presetSubtype="4" decel="28000" fill="hold" nodeType="withEffect">
                                  <p:stCondLst>
                                    <p:cond delay="50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750" fill="hold"/>
                                        <p:tgtEl>
                                          <p:spTgt spid="30"/>
                                        </p:tgtEl>
                                        <p:attrNameLst>
                                          <p:attrName>ppt_x</p:attrName>
                                        </p:attrNameLst>
                                      </p:cBhvr>
                                      <p:tavLst>
                                        <p:tav tm="0">
                                          <p:val>
                                            <p:strVal val="#ppt_x"/>
                                          </p:val>
                                        </p:tav>
                                        <p:tav tm="100000">
                                          <p:val>
                                            <p:strVal val="#ppt_x"/>
                                          </p:val>
                                        </p:tav>
                                      </p:tavLst>
                                    </p:anim>
                                    <p:anim calcmode="lin" valueType="num">
                                      <p:cBhvr additive="base">
                                        <p:cTn id="43" dur="75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3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057650" y="1992313"/>
            <a:ext cx="2030413" cy="1951037"/>
            <a:chOff x="4057650" y="1992313"/>
            <a:chExt cx="2030413" cy="1951037"/>
          </a:xfrm>
        </p:grpSpPr>
        <p:sp>
          <p:nvSpPr>
            <p:cNvPr id="16" name="任意多边形 15"/>
            <p:cNvSpPr>
              <a:spLocks noChangeArrowheads="1"/>
            </p:cNvSpPr>
            <p:nvPr/>
          </p:nvSpPr>
          <p:spPr bwMode="auto">
            <a:xfrm>
              <a:off x="4057650" y="1992313"/>
              <a:ext cx="2030413" cy="1951037"/>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gradFill>
              <a:gsLst>
                <a:gs pos="0">
                  <a:srgbClr val="2FC542"/>
                </a:gs>
                <a:gs pos="100000">
                  <a:srgbClr val="0B9522"/>
                </a:gs>
              </a:gsLst>
              <a:lin ang="3600000" scaled="0"/>
            </a:gra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7" name="文本框 14"/>
            <p:cNvSpPr>
              <a:spLocks noChangeArrowheads="1"/>
            </p:cNvSpPr>
            <p:nvPr/>
          </p:nvSpPr>
          <p:spPr bwMode="auto">
            <a:xfrm>
              <a:off x="4670425" y="2425700"/>
              <a:ext cx="6508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gradFill>
                    <a:gsLst>
                      <a:gs pos="0">
                        <a:srgbClr val="2FC542"/>
                      </a:gs>
                      <a:gs pos="100000">
                        <a:srgbClr val="0B9522"/>
                      </a:gs>
                    </a:gsLst>
                    <a:lin ang="3600000" scaled="0"/>
                  </a:gradFill>
                  <a:latin typeface="方正姚体" panose="02010601030101010101" pitchFamily="2" charset="-122"/>
                  <a:ea typeface="方正姚体" panose="02010601030101010101" pitchFamily="2" charset="-122"/>
                  <a:sym typeface="方正姚体" panose="02010601030101010101" pitchFamily="2" charset="-122"/>
                </a:rPr>
                <a:t>01</a:t>
              </a:r>
              <a:endParaRPr lang="zh-CN" altLang="en-US" sz="3600" b="1" dirty="0">
                <a:gradFill>
                  <a:gsLst>
                    <a:gs pos="0">
                      <a:srgbClr val="2FC542"/>
                    </a:gs>
                    <a:gs pos="100000">
                      <a:srgbClr val="0B9522"/>
                    </a:gs>
                  </a:gsLst>
                  <a:lin ang="3600000" scaled="0"/>
                </a:gra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18" name="组合 17"/>
          <p:cNvGrpSpPr/>
          <p:nvPr/>
        </p:nvGrpSpPr>
        <p:grpSpPr>
          <a:xfrm>
            <a:off x="6129338" y="2009775"/>
            <a:ext cx="2028825" cy="1949450"/>
            <a:chOff x="6129338" y="2009775"/>
            <a:chExt cx="2028825" cy="1949450"/>
          </a:xfrm>
        </p:grpSpPr>
        <p:sp>
          <p:nvSpPr>
            <p:cNvPr id="19" name="任意多边形 18"/>
            <p:cNvSpPr>
              <a:spLocks noChangeArrowheads="1"/>
            </p:cNvSpPr>
            <p:nvPr/>
          </p:nvSpPr>
          <p:spPr bwMode="auto">
            <a:xfrm flipH="1">
              <a:off x="6129338" y="2009775"/>
              <a:ext cx="2028825" cy="1949450"/>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FEEA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0" name="文本框 15"/>
            <p:cNvSpPr>
              <a:spLocks noChangeArrowheads="1"/>
            </p:cNvSpPr>
            <p:nvPr/>
          </p:nvSpPr>
          <p:spPr bwMode="auto">
            <a:xfrm>
              <a:off x="6916738" y="2427288"/>
              <a:ext cx="6492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FEEA00"/>
                  </a:solidFill>
                  <a:latin typeface="方正姚体" panose="02010601030101010101" pitchFamily="2" charset="-122"/>
                  <a:ea typeface="方正姚体" panose="02010601030101010101" pitchFamily="2" charset="-122"/>
                  <a:sym typeface="方正姚体" panose="02010601030101010101" pitchFamily="2" charset="-122"/>
                </a:rPr>
                <a:t>02</a:t>
              </a:r>
              <a:endParaRPr lang="zh-CN" altLang="en-US" sz="3600" b="1" dirty="0">
                <a:solidFill>
                  <a:srgbClr val="FEEA00"/>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21" name="组合 20"/>
          <p:cNvGrpSpPr/>
          <p:nvPr/>
        </p:nvGrpSpPr>
        <p:grpSpPr>
          <a:xfrm>
            <a:off x="3516313" y="3540125"/>
            <a:ext cx="2157412" cy="2773363"/>
            <a:chOff x="3516313" y="3540125"/>
            <a:chExt cx="2157412" cy="2773363"/>
          </a:xfrm>
        </p:grpSpPr>
        <p:sp>
          <p:nvSpPr>
            <p:cNvPr id="22" name="任意多边形 21"/>
            <p:cNvSpPr>
              <a:spLocks noChangeArrowheads="1"/>
            </p:cNvSpPr>
            <p:nvPr/>
          </p:nvSpPr>
          <p:spPr bwMode="auto">
            <a:xfrm>
              <a:off x="3516313" y="3540125"/>
              <a:ext cx="2157412" cy="2073275"/>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solidFill>
              <a:srgbClr val="FEEA00"/>
            </a:solidFill>
            <a:ln w="25400">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3" name="矩形 22"/>
            <p:cNvSpPr>
              <a:spLocks noChangeArrowheads="1"/>
            </p:cNvSpPr>
            <p:nvPr/>
          </p:nvSpPr>
          <p:spPr bwMode="auto">
            <a:xfrm>
              <a:off x="4233863" y="5776913"/>
              <a:ext cx="669925" cy="536575"/>
            </a:xfrm>
            <a:prstGeom prst="rect">
              <a:avLst/>
            </a:prstGeom>
            <a:solidFill>
              <a:srgbClr val="FEEA00"/>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4" name="文本框 16"/>
            <p:cNvSpPr>
              <a:spLocks noChangeArrowheads="1"/>
            </p:cNvSpPr>
            <p:nvPr/>
          </p:nvSpPr>
          <p:spPr bwMode="auto">
            <a:xfrm>
              <a:off x="4200525" y="3983038"/>
              <a:ext cx="649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solidFill>
                    <a:srgbClr val="FEEA00"/>
                  </a:solidFill>
                  <a:latin typeface="方正姚体" panose="02010601030101010101" pitchFamily="2" charset="-122"/>
                  <a:ea typeface="方正姚体" panose="02010601030101010101" pitchFamily="2" charset="-122"/>
                  <a:sym typeface="方正姚体" panose="02010601030101010101" pitchFamily="2" charset="-122"/>
                </a:rPr>
                <a:t>03</a:t>
              </a:r>
              <a:endParaRPr lang="zh-CN" altLang="en-US" sz="3600" b="1" dirty="0">
                <a:solidFill>
                  <a:srgbClr val="FEEA00"/>
                </a:solidFill>
                <a:latin typeface="方正姚体" panose="02010601030101010101" pitchFamily="2" charset="-122"/>
                <a:ea typeface="方正姚体" panose="02010601030101010101" pitchFamily="2" charset="-122"/>
                <a:sym typeface="方正姚体" panose="02010601030101010101" pitchFamily="2" charset="-122"/>
              </a:endParaRPr>
            </a:p>
          </p:txBody>
        </p:sp>
      </p:grpSp>
      <p:grpSp>
        <p:nvGrpSpPr>
          <p:cNvPr id="25" name="组合 24"/>
          <p:cNvGrpSpPr/>
          <p:nvPr/>
        </p:nvGrpSpPr>
        <p:grpSpPr>
          <a:xfrm>
            <a:off x="6524625" y="3556000"/>
            <a:ext cx="2157413" cy="2774950"/>
            <a:chOff x="6524625" y="3556000"/>
            <a:chExt cx="2157413" cy="2774950"/>
          </a:xfrm>
        </p:grpSpPr>
        <p:sp>
          <p:nvSpPr>
            <p:cNvPr id="26" name="任意多边形 25"/>
            <p:cNvSpPr>
              <a:spLocks noChangeArrowheads="1"/>
            </p:cNvSpPr>
            <p:nvPr/>
          </p:nvSpPr>
          <p:spPr bwMode="auto">
            <a:xfrm flipH="1">
              <a:off x="6524625" y="3556000"/>
              <a:ext cx="2157413" cy="2074863"/>
            </a:xfrm>
            <a:custGeom>
              <a:avLst/>
              <a:gdLst>
                <a:gd name="T0" fmla="*/ 551486 w 2451517"/>
                <a:gd name="T1" fmla="*/ 987028 h 2356849"/>
                <a:gd name="T2" fmla="*/ 0 w 2451517"/>
                <a:gd name="T3" fmla="*/ 926542 h 2356849"/>
                <a:gd name="T4" fmla="*/ 2248641 w 2451517"/>
                <a:gd name="T5" fmla="*/ 812687 h 2356849"/>
                <a:gd name="T6" fmla="*/ 2433656 w 2451517"/>
                <a:gd name="T7" fmla="*/ 1385521 h 2356849"/>
                <a:gd name="T8" fmla="*/ 2383844 w 2451517"/>
                <a:gd name="T9" fmla="*/ 1495818 h 2356849"/>
                <a:gd name="T10" fmla="*/ 2284221 w 2451517"/>
                <a:gd name="T11" fmla="*/ 1513608 h 2356849"/>
                <a:gd name="T12" fmla="*/ 2273547 w 2451517"/>
                <a:gd name="T13" fmla="*/ 1591884 h 2356849"/>
                <a:gd name="T14" fmla="*/ 2284221 w 2451517"/>
                <a:gd name="T15" fmla="*/ 1734203 h 2356849"/>
                <a:gd name="T16" fmla="*/ 2234409 w 2451517"/>
                <a:gd name="T17" fmla="*/ 1851616 h 2356849"/>
                <a:gd name="T18" fmla="*/ 2035162 w 2451517"/>
                <a:gd name="T19" fmla="*/ 2146928 h 2356849"/>
                <a:gd name="T20" fmla="*/ 1572626 w 2451517"/>
                <a:gd name="T21" fmla="*/ 2349733 h 2356849"/>
                <a:gd name="T22" fmla="*/ 825450 w 2451517"/>
                <a:gd name="T23" fmla="*/ 2356849 h 2356849"/>
                <a:gd name="T24" fmla="*/ 825450 w 2451517"/>
                <a:gd name="T25" fmla="*/ 2082885 h 2356849"/>
                <a:gd name="T26" fmla="*/ 1551278 w 2451517"/>
                <a:gd name="T27" fmla="*/ 1136463 h 2356849"/>
                <a:gd name="T28" fmla="*/ 1209768 w 2451517"/>
                <a:gd name="T29" fmla="*/ 463256 h 2356849"/>
                <a:gd name="T30" fmla="*/ 551486 w 2451517"/>
                <a:gd name="T31" fmla="*/ 987028 h 235684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451517"/>
                <a:gd name="T49" fmla="*/ 0 h 2356849"/>
                <a:gd name="T50" fmla="*/ 2451517 w 2451517"/>
                <a:gd name="T51" fmla="*/ 2356849 h 235684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451517" h="2356849">
                  <a:moveTo>
                    <a:pt x="551486" y="987028"/>
                  </a:moveTo>
                  <a:lnTo>
                    <a:pt x="0" y="926542"/>
                  </a:lnTo>
                  <a:cubicBezTo>
                    <a:pt x="20142" y="-134567"/>
                    <a:pt x="1985706" y="-427383"/>
                    <a:pt x="2248641" y="812687"/>
                  </a:cubicBezTo>
                  <a:cubicBezTo>
                    <a:pt x="2267534" y="944811"/>
                    <a:pt x="2147395" y="1066240"/>
                    <a:pt x="2433656" y="1385521"/>
                  </a:cubicBezTo>
                  <a:cubicBezTo>
                    <a:pt x="2470526" y="1427634"/>
                    <a:pt x="2448574" y="1475094"/>
                    <a:pt x="2383844" y="1495818"/>
                  </a:cubicBezTo>
                  <a:lnTo>
                    <a:pt x="2284221" y="1513608"/>
                  </a:lnTo>
                  <a:cubicBezTo>
                    <a:pt x="2280663" y="1539700"/>
                    <a:pt x="2272342" y="1563410"/>
                    <a:pt x="2273547" y="1591884"/>
                  </a:cubicBezTo>
                  <a:cubicBezTo>
                    <a:pt x="2400929" y="1705999"/>
                    <a:pt x="2280663" y="1686763"/>
                    <a:pt x="2284221" y="1734203"/>
                  </a:cubicBezTo>
                  <a:cubicBezTo>
                    <a:pt x="2370011" y="1792391"/>
                    <a:pt x="2229582" y="1819622"/>
                    <a:pt x="2234409" y="1851616"/>
                  </a:cubicBezTo>
                  <a:cubicBezTo>
                    <a:pt x="2246575" y="1973866"/>
                    <a:pt x="2334940" y="2141360"/>
                    <a:pt x="2035162" y="2146928"/>
                  </a:cubicBezTo>
                  <a:cubicBezTo>
                    <a:pt x="1885745" y="2154998"/>
                    <a:pt x="1631555" y="2163068"/>
                    <a:pt x="1572626" y="2349733"/>
                  </a:cubicBezTo>
                  <a:lnTo>
                    <a:pt x="825450" y="2356849"/>
                  </a:lnTo>
                  <a:lnTo>
                    <a:pt x="825450" y="2082885"/>
                  </a:lnTo>
                  <a:cubicBezTo>
                    <a:pt x="838793" y="1684068"/>
                    <a:pt x="1261710" y="1423362"/>
                    <a:pt x="1551278" y="1136463"/>
                  </a:cubicBezTo>
                  <a:cubicBezTo>
                    <a:pt x="1833612" y="855809"/>
                    <a:pt x="1507369" y="481018"/>
                    <a:pt x="1209768" y="463256"/>
                  </a:cubicBezTo>
                  <a:cubicBezTo>
                    <a:pt x="978843" y="452638"/>
                    <a:pt x="659452" y="506193"/>
                    <a:pt x="551486" y="987028"/>
                  </a:cubicBezTo>
                  <a:close/>
                </a:path>
              </a:pathLst>
            </a:custGeom>
            <a:gradFill>
              <a:gsLst>
                <a:gs pos="0">
                  <a:srgbClr val="2FC542"/>
                </a:gs>
                <a:gs pos="100000">
                  <a:srgbClr val="0B9522"/>
                </a:gs>
              </a:gsLst>
              <a:lin ang="3600000" scaled="0"/>
            </a:gradFill>
            <a:ln w="25400">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7" name="矩形 13"/>
            <p:cNvSpPr>
              <a:spLocks noChangeArrowheads="1"/>
            </p:cNvSpPr>
            <p:nvPr/>
          </p:nvSpPr>
          <p:spPr bwMode="auto">
            <a:xfrm flipH="1">
              <a:off x="7294563" y="5794375"/>
              <a:ext cx="669925" cy="536575"/>
            </a:xfrm>
            <a:prstGeom prst="rect">
              <a:avLst/>
            </a:prstGeom>
            <a:gradFill>
              <a:gsLst>
                <a:gs pos="0">
                  <a:srgbClr val="2FC542"/>
                </a:gs>
                <a:gs pos="100000">
                  <a:srgbClr val="0B9522"/>
                </a:gs>
              </a:gsLst>
              <a:lin ang="3600000" scaled="0"/>
            </a:gra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28" name="文本框 17"/>
            <p:cNvSpPr>
              <a:spLocks noChangeArrowheads="1"/>
            </p:cNvSpPr>
            <p:nvPr/>
          </p:nvSpPr>
          <p:spPr bwMode="auto">
            <a:xfrm>
              <a:off x="7375525" y="4032250"/>
              <a:ext cx="649288"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600" b="1" dirty="0">
                  <a:gradFill>
                    <a:gsLst>
                      <a:gs pos="0">
                        <a:srgbClr val="2FC542"/>
                      </a:gs>
                      <a:gs pos="100000">
                        <a:srgbClr val="0B9522"/>
                      </a:gs>
                    </a:gsLst>
                    <a:lin ang="3600000" scaled="0"/>
                  </a:gradFill>
                  <a:latin typeface="方正姚体" panose="02010601030101010101" pitchFamily="2" charset="-122"/>
                  <a:ea typeface="方正姚体" panose="02010601030101010101" pitchFamily="2" charset="-122"/>
                  <a:sym typeface="方正姚体" panose="02010601030101010101" pitchFamily="2" charset="-122"/>
                </a:rPr>
                <a:t>04</a:t>
              </a:r>
              <a:endParaRPr lang="zh-CN" altLang="en-US" sz="3600" b="1" dirty="0">
                <a:gradFill>
                  <a:gsLst>
                    <a:gs pos="0">
                      <a:srgbClr val="2FC542"/>
                    </a:gs>
                    <a:gs pos="100000">
                      <a:srgbClr val="0B9522"/>
                    </a:gs>
                  </a:gsLst>
                  <a:lin ang="3600000" scaled="0"/>
                </a:gradFill>
                <a:latin typeface="方正姚体" panose="02010601030101010101" pitchFamily="2" charset="-122"/>
                <a:ea typeface="方正姚体" panose="02010601030101010101" pitchFamily="2" charset="-122"/>
                <a:sym typeface="方正姚体" panose="02010601030101010101" pitchFamily="2" charset="-122"/>
              </a:endParaRPr>
            </a:p>
          </p:txBody>
        </p:sp>
      </p:grpSp>
      <p:sp>
        <p:nvSpPr>
          <p:cNvPr id="29" name="文本框 28"/>
          <p:cNvSpPr txBox="1"/>
          <p:nvPr/>
        </p:nvSpPr>
        <p:spPr>
          <a:xfrm>
            <a:off x="941388" y="2425700"/>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文本框 29"/>
          <p:cNvSpPr txBox="1"/>
          <p:nvPr/>
        </p:nvSpPr>
        <p:spPr>
          <a:xfrm>
            <a:off x="941388" y="4775177"/>
            <a:ext cx="2339102" cy="1261884"/>
          </a:xfrm>
          <a:prstGeom prst="rect">
            <a:avLst/>
          </a:prstGeom>
          <a:noFill/>
          <a:effectLst/>
        </p:spPr>
        <p:txBody>
          <a:bodyPr wrap="none" rtlCol="0">
            <a:spAutoFit/>
          </a:bodyPr>
          <a:lstStyle/>
          <a:p>
            <a:r>
              <a:rPr lang="zh-CN" altLang="en-US" sz="2000" dirty="0">
                <a:solidFill>
                  <a:srgbClr val="FEEA00"/>
                </a:solidFill>
                <a:latin typeface="微软雅黑" panose="020B0503020204020204" pitchFamily="34" charset="-122"/>
                <a:ea typeface="微软雅黑" panose="020B0503020204020204" pitchFamily="34" charset="-122"/>
              </a:rPr>
              <a:t>单击此处输入标题</a:t>
            </a:r>
            <a:endParaRPr lang="en-US" altLang="zh-CN" sz="2000" dirty="0">
              <a:solidFill>
                <a:srgbClr val="FEEA0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917737" y="2425700"/>
            <a:ext cx="2339102" cy="1261884"/>
          </a:xfrm>
          <a:prstGeom prst="rect">
            <a:avLst/>
          </a:prstGeom>
          <a:noFill/>
          <a:effectLst/>
        </p:spPr>
        <p:txBody>
          <a:bodyPr wrap="none" rtlCol="0">
            <a:spAutoFit/>
          </a:bodyPr>
          <a:lstStyle/>
          <a:p>
            <a:r>
              <a:rPr lang="zh-CN" altLang="en-US" sz="2000" dirty="0">
                <a:solidFill>
                  <a:srgbClr val="FEEA00"/>
                </a:solidFill>
                <a:latin typeface="微软雅黑" panose="020B0503020204020204" pitchFamily="34" charset="-122"/>
                <a:ea typeface="微软雅黑" panose="020B0503020204020204" pitchFamily="34" charset="-122"/>
              </a:rPr>
              <a:t>单击此处输入标题</a:t>
            </a:r>
            <a:endParaRPr lang="en-US" altLang="zh-CN" sz="2000" dirty="0">
              <a:solidFill>
                <a:srgbClr val="FEEA00"/>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8917737" y="4883704"/>
            <a:ext cx="2339102" cy="1261884"/>
          </a:xfrm>
          <a:prstGeom prst="rect">
            <a:avLst/>
          </a:prstGeom>
          <a:noFill/>
          <a:effectLst/>
        </p:spPr>
        <p:txBody>
          <a:bodyPr wrap="none" rtlCol="0">
            <a:spAutoFit/>
          </a:body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0">
        <p:blinds dir="vert"/>
      </p:transition>
    </mc:Choice>
    <mc:Fallback>
      <p:transition spd="slow" advClick="0"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1000" fill="hold"/>
                                        <p:tgtEl>
                                          <p:spTgt spid="1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left)">
                                      <p:cBhvr>
                                        <p:cTn id="13" dur="500"/>
                                        <p:tgtEl>
                                          <p:spTgt spid="29"/>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left)">
                                      <p:cBhvr>
                                        <p:cTn id="23" dur="500"/>
                                        <p:tgtEl>
                                          <p:spTgt spid="31"/>
                                        </p:tgtEl>
                                      </p:cBhvr>
                                    </p:animEffect>
                                  </p:childTnLst>
                                </p:cTn>
                              </p:par>
                            </p:childTnLst>
                          </p:cTn>
                        </p:par>
                        <p:par>
                          <p:cTn id="24" fill="hold">
                            <p:stCondLst>
                              <p:cond delay="3000"/>
                            </p:stCondLst>
                            <p:childTnLst>
                              <p:par>
                                <p:cTn id="25" presetID="42" presetClass="entr" presetSubtype="0"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22" presetClass="entr" presetSubtype="8" fill="hold" grpId="0" nodeType="afterEffect">
                                  <p:stCondLst>
                                    <p:cond delay="0"/>
                                  </p:stCondLst>
                                  <p:childTnLst>
                                    <p:set>
                                      <p:cBhvr>
                                        <p:cTn id="32" dur="1" fill="hold">
                                          <p:stCondLst>
                                            <p:cond delay="0"/>
                                          </p:stCondLst>
                                        </p:cTn>
                                        <p:tgtEl>
                                          <p:spTgt spid="30"/>
                                        </p:tgtEl>
                                        <p:attrNameLst>
                                          <p:attrName>style.visibility</p:attrName>
                                        </p:attrNameLst>
                                      </p:cBhvr>
                                      <p:to>
                                        <p:strVal val="visible"/>
                                      </p:to>
                                    </p:set>
                                    <p:animEffect transition="in" filter="wipe(left)">
                                      <p:cBhvr>
                                        <p:cTn id="33" dur="500"/>
                                        <p:tgtEl>
                                          <p:spTgt spid="30"/>
                                        </p:tgtEl>
                                      </p:cBhvr>
                                    </p:animEffect>
                                  </p:childTnLst>
                                </p:cTn>
                              </p:par>
                            </p:childTnLst>
                          </p:cTn>
                        </p:par>
                        <p:par>
                          <p:cTn id="34" fill="hold">
                            <p:stCondLst>
                              <p:cond delay="4500"/>
                            </p:stCondLst>
                            <p:childTnLst>
                              <p:par>
                                <p:cTn id="35" presetID="42" presetClass="entr" presetSubtype="0"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fade">
                                      <p:cBhvr>
                                        <p:cTn id="37" dur="1000"/>
                                        <p:tgtEl>
                                          <p:spTgt spid="25"/>
                                        </p:tgtEl>
                                      </p:cBhvr>
                                    </p:animEffect>
                                    <p:anim calcmode="lin" valueType="num">
                                      <p:cBhvr>
                                        <p:cTn id="38" dur="1000" fill="hold"/>
                                        <p:tgtEl>
                                          <p:spTgt spid="25"/>
                                        </p:tgtEl>
                                        <p:attrNameLst>
                                          <p:attrName>ppt_x</p:attrName>
                                        </p:attrNameLst>
                                      </p:cBhvr>
                                      <p:tavLst>
                                        <p:tav tm="0">
                                          <p:val>
                                            <p:strVal val="#ppt_x"/>
                                          </p:val>
                                        </p:tav>
                                        <p:tav tm="100000">
                                          <p:val>
                                            <p:strVal val="#ppt_x"/>
                                          </p:val>
                                        </p:tav>
                                      </p:tavLst>
                                    </p:anim>
                                    <p:anim calcmode="lin" valueType="num">
                                      <p:cBhvr>
                                        <p:cTn id="39" dur="1000" fill="hold"/>
                                        <p:tgtEl>
                                          <p:spTgt spid="25"/>
                                        </p:tgtEl>
                                        <p:attrNameLst>
                                          <p:attrName>ppt_y</p:attrName>
                                        </p:attrNameLst>
                                      </p:cBhvr>
                                      <p:tavLst>
                                        <p:tav tm="0">
                                          <p:val>
                                            <p:strVal val="#ppt_y+.1"/>
                                          </p:val>
                                        </p:tav>
                                        <p:tav tm="100000">
                                          <p:val>
                                            <p:strVal val="#ppt_y"/>
                                          </p:val>
                                        </p:tav>
                                      </p:tavLst>
                                    </p:anim>
                                  </p:childTnLst>
                                </p:cTn>
                              </p:par>
                            </p:childTnLst>
                          </p:cTn>
                        </p:par>
                        <p:par>
                          <p:cTn id="40" fill="hold">
                            <p:stCondLst>
                              <p:cond delay="5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32"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019363" y="-1850542"/>
            <a:ext cx="6175853" cy="6272207"/>
          </a:xfrm>
          <a:prstGeom prst="rect">
            <a:avLst/>
          </a:prstGeom>
        </p:spPr>
      </p:pic>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2776629" y="5222655"/>
            <a:ext cx="948181" cy="748396"/>
            <a:chOff x="3879272" y="3701270"/>
            <a:chExt cx="4142511" cy="3269667"/>
          </a:xfrm>
        </p:grpSpPr>
        <p:pic>
          <p:nvPicPr>
            <p:cNvPr id="15" name="图片 14"/>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grpSp>
        <p:nvGrpSpPr>
          <p:cNvPr id="2" name="组合 1"/>
          <p:cNvGrpSpPr/>
          <p:nvPr/>
        </p:nvGrpSpPr>
        <p:grpSpPr>
          <a:xfrm>
            <a:off x="3992865" y="5260309"/>
            <a:ext cx="4228847" cy="723210"/>
            <a:chOff x="3992865" y="5260309"/>
            <a:chExt cx="4228847" cy="723210"/>
          </a:xfrm>
        </p:grpSpPr>
        <p:sp>
          <p:nvSpPr>
            <p:cNvPr id="3" name="圆角矩形 2"/>
            <p:cNvSpPr/>
            <p:nvPr/>
          </p:nvSpPr>
          <p:spPr>
            <a:xfrm>
              <a:off x="3992865" y="5260309"/>
              <a:ext cx="4228847" cy="723210"/>
            </a:xfrm>
            <a:prstGeom prst="roundRect">
              <a:avLst>
                <a:gd name="adj" fmla="val 50000"/>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4168296" y="5330858"/>
              <a:ext cx="3877985" cy="584775"/>
            </a:xfrm>
            <a:prstGeom prst="rect">
              <a:avLst/>
            </a:prstGeom>
            <a:noFill/>
            <a:effectLst/>
          </p:spPr>
          <p:txBody>
            <a:bodyPr wrap="none" rtlCol="0">
              <a:spAutoFit/>
            </a:bodyPr>
            <a:lstStyle/>
            <a:p>
              <a:r>
                <a:rPr lang="zh-CN" altLang="en-US" sz="32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2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grpSp>
      <p:grpSp>
        <p:nvGrpSpPr>
          <p:cNvPr id="43" name="组合 42"/>
          <p:cNvGrpSpPr/>
          <p:nvPr/>
        </p:nvGrpSpPr>
        <p:grpSpPr>
          <a:xfrm>
            <a:off x="8489767" y="5193627"/>
            <a:ext cx="948181" cy="748396"/>
            <a:chOff x="3879272" y="3701270"/>
            <a:chExt cx="4142511" cy="3269667"/>
          </a:xfrm>
        </p:grpSpPr>
        <p:pic>
          <p:nvPicPr>
            <p:cNvPr id="44" name="图片 43"/>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45" name="图片 44"/>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768847" y="4173889"/>
              <a:ext cx="2252936" cy="2797048"/>
            </a:xfrm>
            <a:prstGeom prst="rect">
              <a:avLst/>
            </a:prstGeom>
          </p:spPr>
        </p:pic>
      </p:grpSp>
      <p:sp>
        <p:nvSpPr>
          <p:cNvPr id="46" name="文本框 45"/>
          <p:cNvSpPr txBox="1"/>
          <p:nvPr/>
        </p:nvSpPr>
        <p:spPr>
          <a:xfrm>
            <a:off x="3250720" y="3264893"/>
            <a:ext cx="5245347" cy="1415772"/>
          </a:xfrm>
          <a:prstGeom prst="rect">
            <a:avLst/>
          </a:prstGeom>
          <a:noFill/>
          <a:effectLst/>
        </p:spPr>
        <p:txBody>
          <a:bodyPr wrap="none" rtlCol="0">
            <a:spAutoFit/>
          </a:bodyPr>
          <a:lstStyle/>
          <a:p>
            <a:r>
              <a:rPr lang="en-US" altLang="zh-CN" sz="2000" b="1" dirty="0" smtClean="0">
                <a:solidFill>
                  <a:srgbClr val="0DEFFA"/>
                </a:solidFill>
                <a:latin typeface="方正姚体" panose="02010601030101010101" pitchFamily="2" charset="-122"/>
                <a:ea typeface="方正姚体" panose="02010601030101010101" pitchFamily="2" charset="-122"/>
              </a:rPr>
              <a:t>         </a:t>
            </a:r>
            <a:endParaRPr lang="en-US" altLang="zh-CN" sz="4400" b="1" dirty="0" smtClean="0">
              <a:solidFill>
                <a:schemeClr val="bg1"/>
              </a:solidFill>
              <a:latin typeface="方正兰亭超细黑简体" panose="02000000000000000000" pitchFamily="2" charset="-122"/>
              <a:ea typeface="方正兰亭超细黑简体" panose="02000000000000000000" pitchFamily="2" charset="-122"/>
            </a:endParaRPr>
          </a:p>
          <a:p>
            <a:r>
              <a:rPr lang="en-US" altLang="zh-CN" sz="4800" b="1" dirty="0" smtClean="0">
                <a:gradFill>
                  <a:gsLst>
                    <a:gs pos="0">
                      <a:srgbClr val="2FC542"/>
                    </a:gs>
                    <a:gs pos="100000">
                      <a:srgbClr val="0B9522"/>
                    </a:gs>
                  </a:gsLst>
                  <a:lin ang="5400000" scaled="1"/>
                </a:gradFill>
                <a:latin typeface="Impact" panose="020B0806030902050204" pitchFamily="34" charset="0"/>
                <a:ea typeface="方正兰亭超细黑简体" panose="02000000000000000000" pitchFamily="2" charset="-122"/>
              </a:rPr>
              <a:t>    </a:t>
            </a:r>
            <a:r>
              <a:rPr lang="en-US" altLang="zh-CN"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rPr>
              <a:t>PART     05</a:t>
            </a:r>
            <a:endParaRPr lang="zh-CN" altLang="en-US" sz="6600" b="1" dirty="0" smtClean="0">
              <a:gradFill>
                <a:gsLst>
                  <a:gs pos="0">
                    <a:srgbClr val="2FC542"/>
                  </a:gs>
                  <a:gs pos="100000">
                    <a:srgbClr val="0B9522"/>
                  </a:gs>
                </a:gsLst>
                <a:lin ang="5400000" scaled="1"/>
              </a:gradFill>
              <a:latin typeface="Kartika" panose="02020503030404060203" pitchFamily="18" charset="0"/>
              <a:ea typeface="方正兰亭超细黑简体" panose="02000000000000000000" pitchFamily="2" charset="-122"/>
              <a:cs typeface="Kartika" panose="02020503030404060203" pitchFamily="18"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airplan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3800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ppt_x"/>
                                          </p:val>
                                        </p:tav>
                                        <p:tav tm="100000">
                                          <p:val>
                                            <p:strVal val="#ppt_x"/>
                                          </p:val>
                                        </p:tav>
                                      </p:tavLst>
                                    </p:anim>
                                    <p:anim calcmode="lin" valueType="num">
                                      <p:cBhvr additive="base">
                                        <p:cTn id="8" dur="125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1500"/>
                            </p:stCondLst>
                            <p:childTnLst>
                              <p:par>
                                <p:cTn id="10" presetID="52" presetClass="entr" presetSubtype="0" fill="hold" grpId="0" nodeType="afterEffect">
                                  <p:stCondLst>
                                    <p:cond delay="0"/>
                                  </p:stCondLst>
                                  <p:iterate type="lt">
                                    <p:tmPct val="0"/>
                                  </p:iterate>
                                  <p:childTnLst>
                                    <p:set>
                                      <p:cBhvr>
                                        <p:cTn id="11" dur="1" fill="hold">
                                          <p:stCondLst>
                                            <p:cond delay="0"/>
                                          </p:stCondLst>
                                        </p:cTn>
                                        <p:tgtEl>
                                          <p:spTgt spid="46"/>
                                        </p:tgtEl>
                                        <p:attrNameLst>
                                          <p:attrName>style.visibility</p:attrName>
                                        </p:attrNameLst>
                                      </p:cBhvr>
                                      <p:to>
                                        <p:strVal val="visible"/>
                                      </p:to>
                                    </p:set>
                                    <p:animScale>
                                      <p:cBhvr>
                                        <p:cTn id="12" dur="10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46"/>
                                        </p:tgtEl>
                                        <p:attrNameLst>
                                          <p:attrName>ppt_x</p:attrName>
                                          <p:attrName>ppt_y</p:attrName>
                                        </p:attrNameLst>
                                      </p:cBhvr>
                                    </p:animMotion>
                                    <p:animEffect transition="in" filter="fade">
                                      <p:cBhvr>
                                        <p:cTn id="14" dur="1000"/>
                                        <p:tgtEl>
                                          <p:spTgt spid="46"/>
                                        </p:tgtEl>
                                      </p:cBhvr>
                                    </p:animEffect>
                                  </p:childTnLst>
                                </p:cTn>
                              </p:par>
                            </p:childTnLst>
                          </p:cTn>
                        </p:par>
                        <p:par>
                          <p:cTn id="15" fill="hold">
                            <p:stCondLst>
                              <p:cond delay="1000"/>
                            </p:stCondLst>
                            <p:childTnLst>
                              <p:par>
                                <p:cTn id="16" presetID="34" presetClass="emph" presetSubtype="0" fill="hold" grpId="1" nodeType="afterEffect">
                                  <p:stCondLst>
                                    <p:cond delay="0"/>
                                  </p:stCondLst>
                                  <p:iterate type="lt">
                                    <p:tmPct val="10000"/>
                                  </p:iterate>
                                  <p:childTnLst>
                                    <p:animMotion origin="layout" path="M 0.0 0.0 L 0.0 -0.07213" pathEditMode="relative" ptsTypes="">
                                      <p:cBhvr>
                                        <p:cTn id="17" dur="250" accel="50000" decel="50000" autoRev="1" fill="hold">
                                          <p:stCondLst>
                                            <p:cond delay="0"/>
                                          </p:stCondLst>
                                        </p:cTn>
                                        <p:tgtEl>
                                          <p:spTgt spid="46"/>
                                        </p:tgtEl>
                                        <p:attrNameLst>
                                          <p:attrName>ppt_x</p:attrName>
                                          <p:attrName>ppt_y</p:attrName>
                                        </p:attrNameLst>
                                      </p:cBhvr>
                                    </p:animMotion>
                                    <p:animRot by="1500000">
                                      <p:cBhvr>
                                        <p:cTn id="18" dur="125" fill="hold">
                                          <p:stCondLst>
                                            <p:cond delay="0"/>
                                          </p:stCondLst>
                                        </p:cTn>
                                        <p:tgtEl>
                                          <p:spTgt spid="46"/>
                                        </p:tgtEl>
                                        <p:attrNameLst>
                                          <p:attrName>r</p:attrName>
                                        </p:attrNameLst>
                                      </p:cBhvr>
                                    </p:animRot>
                                    <p:animRot by="-1500000">
                                      <p:cBhvr>
                                        <p:cTn id="19" dur="125" fill="hold">
                                          <p:stCondLst>
                                            <p:cond delay="125"/>
                                          </p:stCondLst>
                                        </p:cTn>
                                        <p:tgtEl>
                                          <p:spTgt spid="46"/>
                                        </p:tgtEl>
                                        <p:attrNameLst>
                                          <p:attrName>r</p:attrName>
                                        </p:attrNameLst>
                                      </p:cBhvr>
                                    </p:animRot>
                                    <p:animRot by="-1500000">
                                      <p:cBhvr>
                                        <p:cTn id="20" dur="125" fill="hold">
                                          <p:stCondLst>
                                            <p:cond delay="250"/>
                                          </p:stCondLst>
                                        </p:cTn>
                                        <p:tgtEl>
                                          <p:spTgt spid="46"/>
                                        </p:tgtEl>
                                        <p:attrNameLst>
                                          <p:attrName>r</p:attrName>
                                        </p:attrNameLst>
                                      </p:cBhvr>
                                    </p:animRot>
                                    <p:animRot by="1500000">
                                      <p:cBhvr>
                                        <p:cTn id="21" dur="125" fill="hold">
                                          <p:stCondLst>
                                            <p:cond delay="375"/>
                                          </p:stCondLst>
                                        </p:cTn>
                                        <p:tgtEl>
                                          <p:spTgt spid="46"/>
                                        </p:tgtEl>
                                        <p:attrNameLst>
                                          <p:attrName>r</p:attrName>
                                        </p:attrNameLst>
                                      </p:cBhvr>
                                    </p:animRot>
                                  </p:childTnLst>
                                </p:cTn>
                              </p:par>
                            </p:childTnLst>
                          </p:cTn>
                        </p:par>
                        <p:par>
                          <p:cTn id="22" fill="hold">
                            <p:stCondLst>
                              <p:cond delay="2650"/>
                            </p:stCondLst>
                            <p:childTnLst>
                              <p:par>
                                <p:cTn id="23" presetID="9"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dissolve">
                                      <p:cBhvr>
                                        <p:cTn id="25" dur="500"/>
                                        <p:tgtEl>
                                          <p:spTgt spid="6"/>
                                        </p:tgtEl>
                                      </p:cBhvr>
                                    </p:animEffect>
                                  </p:childTnLst>
                                </p:cTn>
                              </p:par>
                              <p:par>
                                <p:cTn id="26" presetID="9" presetClass="entr" presetSubtype="0" fill="hold" nodeType="withEffect">
                                  <p:stCondLst>
                                    <p:cond delay="250"/>
                                  </p:stCondLst>
                                  <p:childTnLst>
                                    <p:set>
                                      <p:cBhvr>
                                        <p:cTn id="27" dur="1" fill="hold">
                                          <p:stCondLst>
                                            <p:cond delay="0"/>
                                          </p:stCondLst>
                                        </p:cTn>
                                        <p:tgtEl>
                                          <p:spTgt spid="43"/>
                                        </p:tgtEl>
                                        <p:attrNameLst>
                                          <p:attrName>style.visibility</p:attrName>
                                        </p:attrNameLst>
                                      </p:cBhvr>
                                      <p:to>
                                        <p:strVal val="visible"/>
                                      </p:to>
                                    </p:set>
                                    <p:animEffect transition="in" filter="dissolve">
                                      <p:cBhvr>
                                        <p:cTn id="28" dur="500"/>
                                        <p:tgtEl>
                                          <p:spTgt spid="43"/>
                                        </p:tgtEl>
                                      </p:cBhvr>
                                    </p:animEffect>
                                  </p:childTnLst>
                                </p:cTn>
                              </p:par>
                            </p:childTnLst>
                          </p:cTn>
                        </p:par>
                        <p:par>
                          <p:cTn id="29" fill="hold">
                            <p:stCondLst>
                              <p:cond delay="3150"/>
                            </p:stCondLst>
                            <p:childTnLst>
                              <p:par>
                                <p:cTn id="30" presetID="16" presetClass="entr" presetSubtype="37"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barn(outVertical)">
                                      <p:cBhvr>
                                        <p:cTn id="3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6" grpId="1"/>
    </p:bld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Oval 104"/>
          <p:cNvSpPr/>
          <p:nvPr/>
        </p:nvSpPr>
        <p:spPr>
          <a:xfrm>
            <a:off x="858982" y="2521090"/>
            <a:ext cx="3599732" cy="3599731"/>
          </a:xfrm>
          <a:prstGeom prst="ellips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Slide Number Placeholder 96"/>
          <p:cNvSpPr>
            <a:spLocks noGrp="1"/>
          </p:cNvSpPr>
          <p:nvPr>
            <p:ph type="sldNum" sz="quarter" idx="12"/>
          </p:nvPr>
        </p:nvSpPr>
        <p:spPr>
          <a:xfrm>
            <a:off x="11462098" y="6646130"/>
            <a:ext cx="610241" cy="366183"/>
          </a:xfrm>
        </p:spPr>
        <p:txBody>
          <a:bodyPr/>
          <a:lstStyle/>
          <a:p>
            <a:fld id="{C136B7D2-B98C-44FD-8D04-7EC62A564975}" type="slidenum">
              <a:rPr lang="en-US" smtClean="0"/>
            </a:fld>
            <a:endParaRPr lang="en-US" dirty="0"/>
          </a:p>
        </p:txBody>
      </p:sp>
      <p:sp>
        <p:nvSpPr>
          <p:cNvPr id="17" name="Oval 105"/>
          <p:cNvSpPr/>
          <p:nvPr/>
        </p:nvSpPr>
        <p:spPr>
          <a:xfrm>
            <a:off x="2617764" y="5642567"/>
            <a:ext cx="1010451" cy="1010451"/>
          </a:xfrm>
          <a:prstGeom prst="ellipse">
            <a:avLst/>
          </a:prstGeom>
          <a:gradFill>
            <a:gsLst>
              <a:gs pos="0">
                <a:srgbClr val="2FC542"/>
              </a:gs>
              <a:gs pos="100000">
                <a:srgbClr val="0B9522"/>
              </a:gs>
            </a:gsLst>
            <a:lin ang="36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8" name="Oval 106"/>
          <p:cNvSpPr/>
          <p:nvPr/>
        </p:nvSpPr>
        <p:spPr>
          <a:xfrm>
            <a:off x="3474248" y="4904311"/>
            <a:ext cx="1315249" cy="1315249"/>
          </a:xfrm>
          <a:prstGeom prst="ellipse">
            <a:avLst/>
          </a:prstGeom>
          <a:gradFill>
            <a:gsLst>
              <a:gs pos="0">
                <a:srgbClr val="2FC542"/>
              </a:gs>
              <a:gs pos="100000">
                <a:srgbClr val="0B9522"/>
              </a:gs>
            </a:gsLst>
            <a:lin ang="36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Oval 107"/>
          <p:cNvSpPr/>
          <p:nvPr/>
        </p:nvSpPr>
        <p:spPr>
          <a:xfrm>
            <a:off x="3867784" y="3487781"/>
            <a:ext cx="1509443" cy="1509441"/>
          </a:xfrm>
          <a:prstGeom prst="ellipse">
            <a:avLst/>
          </a:prstGeom>
          <a:gradFill>
            <a:gsLst>
              <a:gs pos="0">
                <a:srgbClr val="2FC542"/>
              </a:gs>
              <a:gs pos="100000">
                <a:srgbClr val="0B9522"/>
              </a:gs>
            </a:gsLst>
            <a:lin ang="36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0" name="Oval 108"/>
          <p:cNvSpPr/>
          <p:nvPr/>
        </p:nvSpPr>
        <p:spPr>
          <a:xfrm>
            <a:off x="2971711" y="1759928"/>
            <a:ext cx="1894595" cy="1894593"/>
          </a:xfrm>
          <a:prstGeom prst="ellipse">
            <a:avLst/>
          </a:prstGeom>
          <a:gradFill>
            <a:gsLst>
              <a:gs pos="0">
                <a:srgbClr val="2FC542"/>
              </a:gs>
              <a:gs pos="100000">
                <a:srgbClr val="0B9522"/>
              </a:gs>
            </a:gsLst>
            <a:lin ang="360000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nvGrpSpPr>
          <p:cNvPr id="21" name="Group 75"/>
          <p:cNvGrpSpPr/>
          <p:nvPr/>
        </p:nvGrpSpPr>
        <p:grpSpPr>
          <a:xfrm>
            <a:off x="3945306" y="5037055"/>
            <a:ext cx="384047" cy="1077809"/>
            <a:chOff x="7494588" y="1292225"/>
            <a:chExt cx="295275" cy="828675"/>
          </a:xfrm>
          <a:solidFill>
            <a:schemeClr val="bg1"/>
          </a:solidFill>
        </p:grpSpPr>
        <p:sp>
          <p:nvSpPr>
            <p:cNvPr id="22" name="Freeform 5"/>
            <p:cNvSpPr>
              <a:spLocks noEditPoints="1"/>
            </p:cNvSpPr>
            <p:nvPr/>
          </p:nvSpPr>
          <p:spPr bwMode="auto">
            <a:xfrm>
              <a:off x="7524750" y="1292225"/>
              <a:ext cx="101600" cy="384175"/>
            </a:xfrm>
            <a:custGeom>
              <a:avLst/>
              <a:gdLst/>
              <a:ahLst/>
              <a:cxnLst>
                <a:cxn ang="0">
                  <a:pos x="16" y="35"/>
                </a:cxn>
                <a:cxn ang="0">
                  <a:pos x="13" y="24"/>
                </a:cxn>
                <a:cxn ang="0">
                  <a:pos x="11" y="19"/>
                </a:cxn>
                <a:cxn ang="0">
                  <a:pos x="16" y="16"/>
                </a:cxn>
                <a:cxn ang="0">
                  <a:pos x="24" y="35"/>
                </a:cxn>
                <a:cxn ang="0">
                  <a:pos x="24" y="210"/>
                </a:cxn>
                <a:cxn ang="0">
                  <a:pos x="56" y="210"/>
                </a:cxn>
                <a:cxn ang="0">
                  <a:pos x="56" y="29"/>
                </a:cxn>
                <a:cxn ang="0">
                  <a:pos x="56" y="23"/>
                </a:cxn>
                <a:cxn ang="0">
                  <a:pos x="28" y="0"/>
                </a:cxn>
                <a:cxn ang="0">
                  <a:pos x="0" y="29"/>
                </a:cxn>
                <a:cxn ang="0">
                  <a:pos x="0" y="210"/>
                </a:cxn>
                <a:cxn ang="0">
                  <a:pos x="16" y="210"/>
                </a:cxn>
                <a:cxn ang="0">
                  <a:pos x="16" y="35"/>
                </a:cxn>
                <a:cxn ang="0">
                  <a:pos x="16" y="35"/>
                </a:cxn>
                <a:cxn ang="0">
                  <a:pos x="16" y="35"/>
                </a:cxn>
              </a:cxnLst>
              <a:rect l="0" t="0" r="r" b="b"/>
              <a:pathLst>
                <a:path w="56" h="210">
                  <a:moveTo>
                    <a:pt x="16" y="35"/>
                  </a:moveTo>
                  <a:cubicBezTo>
                    <a:pt x="16" y="26"/>
                    <a:pt x="13" y="24"/>
                    <a:pt x="13" y="24"/>
                  </a:cubicBezTo>
                  <a:cubicBezTo>
                    <a:pt x="11" y="23"/>
                    <a:pt x="10" y="21"/>
                    <a:pt x="11" y="19"/>
                  </a:cubicBezTo>
                  <a:cubicBezTo>
                    <a:pt x="11" y="17"/>
                    <a:pt x="14" y="16"/>
                    <a:pt x="16" y="16"/>
                  </a:cubicBezTo>
                  <a:cubicBezTo>
                    <a:pt x="17" y="17"/>
                    <a:pt x="24" y="20"/>
                    <a:pt x="24" y="35"/>
                  </a:cubicBezTo>
                  <a:cubicBezTo>
                    <a:pt x="24" y="210"/>
                    <a:pt x="24" y="210"/>
                    <a:pt x="24" y="210"/>
                  </a:cubicBezTo>
                  <a:cubicBezTo>
                    <a:pt x="56" y="210"/>
                    <a:pt x="56" y="210"/>
                    <a:pt x="56" y="210"/>
                  </a:cubicBezTo>
                  <a:cubicBezTo>
                    <a:pt x="56" y="29"/>
                    <a:pt x="56" y="29"/>
                    <a:pt x="56" y="29"/>
                  </a:cubicBezTo>
                  <a:cubicBezTo>
                    <a:pt x="56" y="27"/>
                    <a:pt x="56" y="25"/>
                    <a:pt x="56" y="23"/>
                  </a:cubicBezTo>
                  <a:cubicBezTo>
                    <a:pt x="53" y="10"/>
                    <a:pt x="42" y="0"/>
                    <a:pt x="28" y="0"/>
                  </a:cubicBezTo>
                  <a:cubicBezTo>
                    <a:pt x="12" y="0"/>
                    <a:pt x="0" y="12"/>
                    <a:pt x="0" y="29"/>
                  </a:cubicBezTo>
                  <a:cubicBezTo>
                    <a:pt x="0" y="210"/>
                    <a:pt x="0" y="210"/>
                    <a:pt x="0" y="210"/>
                  </a:cubicBezTo>
                  <a:cubicBezTo>
                    <a:pt x="16" y="210"/>
                    <a:pt x="16" y="210"/>
                    <a:pt x="16" y="210"/>
                  </a:cubicBezTo>
                  <a:lnTo>
                    <a:pt x="16" y="35"/>
                  </a:lnTo>
                  <a:close/>
                  <a:moveTo>
                    <a:pt x="16" y="35"/>
                  </a:moveTo>
                  <a:cubicBezTo>
                    <a:pt x="16" y="35"/>
                    <a:pt x="16" y="35"/>
                    <a:pt x="16" y="35"/>
                  </a:cubicBezTo>
                </a:path>
              </a:pathLst>
            </a:custGeom>
            <a:grpFill/>
            <a:ln w="9525">
              <a:noFill/>
              <a:round/>
            </a:ln>
          </p:spPr>
          <p:txBody>
            <a:bodyPr vert="horz" wrap="square" lIns="121920" tIns="60960" rIns="121920" bIns="60960" numCol="1" anchor="t" anchorCtr="0" compatLnSpc="1"/>
            <a:lstStyle/>
            <a:p>
              <a:endParaRPr lang="en-US" sz="2400"/>
            </a:p>
          </p:txBody>
        </p:sp>
        <p:sp>
          <p:nvSpPr>
            <p:cNvPr id="23" name="Freeform 6"/>
            <p:cNvSpPr>
              <a:spLocks noEditPoints="1"/>
            </p:cNvSpPr>
            <p:nvPr/>
          </p:nvSpPr>
          <p:spPr bwMode="auto">
            <a:xfrm>
              <a:off x="7658100" y="1293813"/>
              <a:ext cx="101600" cy="382588"/>
            </a:xfrm>
            <a:custGeom>
              <a:avLst/>
              <a:gdLst/>
              <a:ahLst/>
              <a:cxnLst>
                <a:cxn ang="0">
                  <a:pos x="32" y="34"/>
                </a:cxn>
                <a:cxn ang="0">
                  <a:pos x="40" y="16"/>
                </a:cxn>
                <a:cxn ang="0">
                  <a:pos x="46" y="18"/>
                </a:cxn>
                <a:cxn ang="0">
                  <a:pos x="43" y="24"/>
                </a:cxn>
                <a:cxn ang="0">
                  <a:pos x="40" y="34"/>
                </a:cxn>
                <a:cxn ang="0">
                  <a:pos x="40" y="209"/>
                </a:cxn>
                <a:cxn ang="0">
                  <a:pos x="56" y="209"/>
                </a:cxn>
                <a:cxn ang="0">
                  <a:pos x="56" y="32"/>
                </a:cxn>
                <a:cxn ang="0">
                  <a:pos x="26" y="0"/>
                </a:cxn>
                <a:cxn ang="0">
                  <a:pos x="0" y="28"/>
                </a:cxn>
                <a:cxn ang="0">
                  <a:pos x="0" y="209"/>
                </a:cxn>
                <a:cxn ang="0">
                  <a:pos x="32" y="209"/>
                </a:cxn>
                <a:cxn ang="0">
                  <a:pos x="32" y="34"/>
                </a:cxn>
                <a:cxn ang="0">
                  <a:pos x="32" y="34"/>
                </a:cxn>
                <a:cxn ang="0">
                  <a:pos x="32" y="34"/>
                </a:cxn>
              </a:cxnLst>
              <a:rect l="0" t="0" r="r" b="b"/>
              <a:pathLst>
                <a:path w="56" h="209">
                  <a:moveTo>
                    <a:pt x="32" y="34"/>
                  </a:moveTo>
                  <a:cubicBezTo>
                    <a:pt x="32" y="19"/>
                    <a:pt x="40" y="16"/>
                    <a:pt x="40" y="16"/>
                  </a:cubicBezTo>
                  <a:cubicBezTo>
                    <a:pt x="42" y="15"/>
                    <a:pt x="45" y="16"/>
                    <a:pt x="46" y="18"/>
                  </a:cubicBezTo>
                  <a:cubicBezTo>
                    <a:pt x="46" y="20"/>
                    <a:pt x="45" y="23"/>
                    <a:pt x="43" y="24"/>
                  </a:cubicBezTo>
                  <a:cubicBezTo>
                    <a:pt x="43" y="24"/>
                    <a:pt x="40" y="26"/>
                    <a:pt x="40" y="34"/>
                  </a:cubicBezTo>
                  <a:cubicBezTo>
                    <a:pt x="40" y="209"/>
                    <a:pt x="40" y="209"/>
                    <a:pt x="40" y="209"/>
                  </a:cubicBezTo>
                  <a:cubicBezTo>
                    <a:pt x="56" y="209"/>
                    <a:pt x="56" y="209"/>
                    <a:pt x="56" y="209"/>
                  </a:cubicBezTo>
                  <a:cubicBezTo>
                    <a:pt x="56" y="32"/>
                    <a:pt x="56" y="32"/>
                    <a:pt x="56" y="32"/>
                  </a:cubicBezTo>
                  <a:cubicBezTo>
                    <a:pt x="56" y="15"/>
                    <a:pt x="43" y="1"/>
                    <a:pt x="26" y="0"/>
                  </a:cubicBezTo>
                  <a:cubicBezTo>
                    <a:pt x="11" y="1"/>
                    <a:pt x="0" y="13"/>
                    <a:pt x="0" y="28"/>
                  </a:cubicBezTo>
                  <a:cubicBezTo>
                    <a:pt x="0" y="209"/>
                    <a:pt x="0" y="209"/>
                    <a:pt x="0" y="209"/>
                  </a:cubicBezTo>
                  <a:cubicBezTo>
                    <a:pt x="32" y="209"/>
                    <a:pt x="32" y="209"/>
                    <a:pt x="32" y="209"/>
                  </a:cubicBezTo>
                  <a:lnTo>
                    <a:pt x="32" y="34"/>
                  </a:lnTo>
                  <a:close/>
                  <a:moveTo>
                    <a:pt x="32" y="34"/>
                  </a:moveTo>
                  <a:cubicBezTo>
                    <a:pt x="32" y="34"/>
                    <a:pt x="32" y="34"/>
                    <a:pt x="32" y="34"/>
                  </a:cubicBezTo>
                </a:path>
              </a:pathLst>
            </a:custGeom>
            <a:grpFill/>
            <a:ln w="9525">
              <a:noFill/>
              <a:round/>
            </a:ln>
          </p:spPr>
          <p:txBody>
            <a:bodyPr vert="horz" wrap="square" lIns="121920" tIns="60960" rIns="121920" bIns="60960" numCol="1" anchor="t" anchorCtr="0" compatLnSpc="1"/>
            <a:lstStyle/>
            <a:p>
              <a:endParaRPr lang="en-US" sz="2400"/>
            </a:p>
          </p:txBody>
        </p:sp>
        <p:sp>
          <p:nvSpPr>
            <p:cNvPr id="24" name="Freeform 7"/>
            <p:cNvSpPr>
              <a:spLocks noEditPoints="1"/>
            </p:cNvSpPr>
            <p:nvPr/>
          </p:nvSpPr>
          <p:spPr bwMode="auto">
            <a:xfrm>
              <a:off x="7494588" y="1692275"/>
              <a:ext cx="295275" cy="236538"/>
            </a:xfrm>
            <a:custGeom>
              <a:avLst/>
              <a:gdLst/>
              <a:ahLst/>
              <a:cxnLst>
                <a:cxn ang="0">
                  <a:pos x="153" y="1"/>
                </a:cxn>
                <a:cxn ang="0">
                  <a:pos x="149" y="0"/>
                </a:cxn>
                <a:cxn ang="0">
                  <a:pos x="12" y="0"/>
                </a:cxn>
                <a:cxn ang="0">
                  <a:pos x="8" y="1"/>
                </a:cxn>
                <a:cxn ang="0">
                  <a:pos x="0" y="12"/>
                </a:cxn>
                <a:cxn ang="0">
                  <a:pos x="0" y="82"/>
                </a:cxn>
                <a:cxn ang="0">
                  <a:pos x="6" y="103"/>
                </a:cxn>
                <a:cxn ang="0">
                  <a:pos x="35" y="129"/>
                </a:cxn>
                <a:cxn ang="0">
                  <a:pos x="122" y="129"/>
                </a:cxn>
                <a:cxn ang="0">
                  <a:pos x="151" y="101"/>
                </a:cxn>
                <a:cxn ang="0">
                  <a:pos x="160" y="82"/>
                </a:cxn>
                <a:cxn ang="0">
                  <a:pos x="160" y="12"/>
                </a:cxn>
                <a:cxn ang="0">
                  <a:pos x="153" y="1"/>
                </a:cxn>
                <a:cxn ang="0">
                  <a:pos x="153" y="1"/>
                </a:cxn>
                <a:cxn ang="0">
                  <a:pos x="153" y="1"/>
                </a:cxn>
              </a:cxnLst>
              <a:rect l="0" t="0" r="r" b="b"/>
              <a:pathLst>
                <a:path w="161" h="129">
                  <a:moveTo>
                    <a:pt x="153" y="1"/>
                  </a:moveTo>
                  <a:cubicBezTo>
                    <a:pt x="152" y="1"/>
                    <a:pt x="151" y="0"/>
                    <a:pt x="149" y="0"/>
                  </a:cubicBezTo>
                  <a:cubicBezTo>
                    <a:pt x="12" y="0"/>
                    <a:pt x="12" y="0"/>
                    <a:pt x="12" y="0"/>
                  </a:cubicBezTo>
                  <a:cubicBezTo>
                    <a:pt x="10" y="0"/>
                    <a:pt x="9" y="1"/>
                    <a:pt x="8" y="1"/>
                  </a:cubicBezTo>
                  <a:cubicBezTo>
                    <a:pt x="3" y="3"/>
                    <a:pt x="0" y="7"/>
                    <a:pt x="0" y="12"/>
                  </a:cubicBezTo>
                  <a:cubicBezTo>
                    <a:pt x="0" y="82"/>
                    <a:pt x="0" y="82"/>
                    <a:pt x="0" y="82"/>
                  </a:cubicBezTo>
                  <a:cubicBezTo>
                    <a:pt x="0" y="90"/>
                    <a:pt x="0" y="97"/>
                    <a:pt x="6" y="103"/>
                  </a:cubicBezTo>
                  <a:cubicBezTo>
                    <a:pt x="35" y="129"/>
                    <a:pt x="35" y="129"/>
                    <a:pt x="35" y="129"/>
                  </a:cubicBezTo>
                  <a:cubicBezTo>
                    <a:pt x="122" y="129"/>
                    <a:pt x="122" y="129"/>
                    <a:pt x="122" y="129"/>
                  </a:cubicBezTo>
                  <a:cubicBezTo>
                    <a:pt x="151" y="101"/>
                    <a:pt x="151" y="101"/>
                    <a:pt x="151" y="101"/>
                  </a:cubicBezTo>
                  <a:cubicBezTo>
                    <a:pt x="157" y="94"/>
                    <a:pt x="160" y="90"/>
                    <a:pt x="160" y="82"/>
                  </a:cubicBezTo>
                  <a:cubicBezTo>
                    <a:pt x="160" y="12"/>
                    <a:pt x="160" y="12"/>
                    <a:pt x="160" y="12"/>
                  </a:cubicBezTo>
                  <a:cubicBezTo>
                    <a:pt x="161" y="7"/>
                    <a:pt x="158" y="3"/>
                    <a:pt x="153" y="1"/>
                  </a:cubicBezTo>
                  <a:close/>
                  <a:moveTo>
                    <a:pt x="153" y="1"/>
                  </a:moveTo>
                  <a:cubicBezTo>
                    <a:pt x="153" y="1"/>
                    <a:pt x="153" y="1"/>
                    <a:pt x="153" y="1"/>
                  </a:cubicBezTo>
                </a:path>
              </a:pathLst>
            </a:custGeom>
            <a:grpFill/>
            <a:ln w="9525">
              <a:noFill/>
              <a:round/>
            </a:ln>
          </p:spPr>
          <p:txBody>
            <a:bodyPr vert="horz" wrap="square" lIns="121920" tIns="60960" rIns="121920" bIns="60960" numCol="1" anchor="t" anchorCtr="0" compatLnSpc="1"/>
            <a:lstStyle/>
            <a:p>
              <a:endParaRPr lang="en-US" sz="2400"/>
            </a:p>
          </p:txBody>
        </p:sp>
        <p:sp>
          <p:nvSpPr>
            <p:cNvPr id="25" name="Freeform 8"/>
            <p:cNvSpPr>
              <a:spLocks noEditPoints="1"/>
            </p:cNvSpPr>
            <p:nvPr/>
          </p:nvSpPr>
          <p:spPr bwMode="auto">
            <a:xfrm>
              <a:off x="7539038" y="1943100"/>
              <a:ext cx="192088" cy="28575"/>
            </a:xfrm>
            <a:custGeom>
              <a:avLst/>
              <a:gdLst/>
              <a:ahLst/>
              <a:cxnLst>
                <a:cxn ang="0">
                  <a:pos x="98" y="0"/>
                </a:cxn>
                <a:cxn ang="0">
                  <a:pos x="3" y="0"/>
                </a:cxn>
                <a:cxn ang="0">
                  <a:pos x="0" y="3"/>
                </a:cxn>
                <a:cxn ang="0">
                  <a:pos x="0" y="13"/>
                </a:cxn>
                <a:cxn ang="0">
                  <a:pos x="3" y="16"/>
                </a:cxn>
                <a:cxn ang="0">
                  <a:pos x="102" y="16"/>
                </a:cxn>
                <a:cxn ang="0">
                  <a:pos x="105" y="13"/>
                </a:cxn>
                <a:cxn ang="0">
                  <a:pos x="105" y="8"/>
                </a:cxn>
                <a:cxn ang="0">
                  <a:pos x="98" y="0"/>
                </a:cxn>
                <a:cxn ang="0">
                  <a:pos x="98" y="0"/>
                </a:cxn>
                <a:cxn ang="0">
                  <a:pos x="98" y="0"/>
                </a:cxn>
              </a:cxnLst>
              <a:rect l="0" t="0" r="r" b="b"/>
              <a:pathLst>
                <a:path w="105" h="16">
                  <a:moveTo>
                    <a:pt x="98" y="0"/>
                  </a:moveTo>
                  <a:cubicBezTo>
                    <a:pt x="3" y="0"/>
                    <a:pt x="3" y="0"/>
                    <a:pt x="3" y="0"/>
                  </a:cubicBezTo>
                  <a:cubicBezTo>
                    <a:pt x="2" y="0"/>
                    <a:pt x="0" y="1"/>
                    <a:pt x="0" y="3"/>
                  </a:cubicBezTo>
                  <a:cubicBezTo>
                    <a:pt x="0" y="13"/>
                    <a:pt x="0" y="13"/>
                    <a:pt x="0" y="13"/>
                  </a:cubicBezTo>
                  <a:cubicBezTo>
                    <a:pt x="0" y="15"/>
                    <a:pt x="1" y="16"/>
                    <a:pt x="3" y="16"/>
                  </a:cubicBezTo>
                  <a:cubicBezTo>
                    <a:pt x="102" y="16"/>
                    <a:pt x="102" y="16"/>
                    <a:pt x="102" y="16"/>
                  </a:cubicBezTo>
                  <a:cubicBezTo>
                    <a:pt x="103" y="16"/>
                    <a:pt x="105" y="15"/>
                    <a:pt x="105" y="13"/>
                  </a:cubicBezTo>
                  <a:cubicBezTo>
                    <a:pt x="105" y="8"/>
                    <a:pt x="105" y="8"/>
                    <a:pt x="105" y="8"/>
                  </a:cubicBezTo>
                  <a:cubicBezTo>
                    <a:pt x="105" y="3"/>
                    <a:pt x="102" y="0"/>
                    <a:pt x="98" y="0"/>
                  </a:cubicBezTo>
                  <a:close/>
                  <a:moveTo>
                    <a:pt x="98" y="0"/>
                  </a:moveTo>
                  <a:cubicBezTo>
                    <a:pt x="98" y="0"/>
                    <a:pt x="98" y="0"/>
                    <a:pt x="98"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26" name="Freeform 9"/>
            <p:cNvSpPr>
              <a:spLocks noEditPoints="1"/>
            </p:cNvSpPr>
            <p:nvPr/>
          </p:nvSpPr>
          <p:spPr bwMode="auto">
            <a:xfrm>
              <a:off x="7539038" y="1987550"/>
              <a:ext cx="192088" cy="30163"/>
            </a:xfrm>
            <a:custGeom>
              <a:avLst/>
              <a:gdLst/>
              <a:ahLst/>
              <a:cxnLst>
                <a:cxn ang="0">
                  <a:pos x="98" y="0"/>
                </a:cxn>
                <a:cxn ang="0">
                  <a:pos x="3" y="0"/>
                </a:cxn>
                <a:cxn ang="0">
                  <a:pos x="0" y="4"/>
                </a:cxn>
                <a:cxn ang="0">
                  <a:pos x="0" y="13"/>
                </a:cxn>
                <a:cxn ang="0">
                  <a:pos x="3" y="17"/>
                </a:cxn>
                <a:cxn ang="0">
                  <a:pos x="102" y="17"/>
                </a:cxn>
                <a:cxn ang="0">
                  <a:pos x="105" y="13"/>
                </a:cxn>
                <a:cxn ang="0">
                  <a:pos x="105" y="8"/>
                </a:cxn>
                <a:cxn ang="0">
                  <a:pos x="98" y="0"/>
                </a:cxn>
                <a:cxn ang="0">
                  <a:pos x="98" y="0"/>
                </a:cxn>
                <a:cxn ang="0">
                  <a:pos x="98" y="0"/>
                </a:cxn>
              </a:cxnLst>
              <a:rect l="0" t="0" r="r" b="b"/>
              <a:pathLst>
                <a:path w="105" h="17">
                  <a:moveTo>
                    <a:pt x="98" y="0"/>
                  </a:moveTo>
                  <a:cubicBezTo>
                    <a:pt x="3" y="0"/>
                    <a:pt x="3" y="0"/>
                    <a:pt x="3" y="0"/>
                  </a:cubicBezTo>
                  <a:cubicBezTo>
                    <a:pt x="2" y="0"/>
                    <a:pt x="0" y="2"/>
                    <a:pt x="0" y="4"/>
                  </a:cubicBezTo>
                  <a:cubicBezTo>
                    <a:pt x="0" y="13"/>
                    <a:pt x="0" y="13"/>
                    <a:pt x="0" y="13"/>
                  </a:cubicBezTo>
                  <a:cubicBezTo>
                    <a:pt x="0" y="15"/>
                    <a:pt x="1" y="17"/>
                    <a:pt x="3" y="17"/>
                  </a:cubicBezTo>
                  <a:cubicBezTo>
                    <a:pt x="102" y="17"/>
                    <a:pt x="102" y="17"/>
                    <a:pt x="102" y="17"/>
                  </a:cubicBezTo>
                  <a:cubicBezTo>
                    <a:pt x="103" y="17"/>
                    <a:pt x="105" y="15"/>
                    <a:pt x="105" y="13"/>
                  </a:cubicBezTo>
                  <a:cubicBezTo>
                    <a:pt x="105" y="8"/>
                    <a:pt x="105" y="8"/>
                    <a:pt x="105" y="8"/>
                  </a:cubicBezTo>
                  <a:cubicBezTo>
                    <a:pt x="105" y="4"/>
                    <a:pt x="102" y="0"/>
                    <a:pt x="98" y="0"/>
                  </a:cubicBezTo>
                  <a:close/>
                  <a:moveTo>
                    <a:pt x="98" y="0"/>
                  </a:moveTo>
                  <a:cubicBezTo>
                    <a:pt x="98" y="0"/>
                    <a:pt x="98" y="0"/>
                    <a:pt x="98"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27" name="Freeform 10"/>
            <p:cNvSpPr>
              <a:spLocks noEditPoints="1"/>
            </p:cNvSpPr>
            <p:nvPr/>
          </p:nvSpPr>
          <p:spPr bwMode="auto">
            <a:xfrm>
              <a:off x="7539038" y="2032000"/>
              <a:ext cx="192088" cy="30163"/>
            </a:xfrm>
            <a:custGeom>
              <a:avLst/>
              <a:gdLst/>
              <a:ahLst/>
              <a:cxnLst>
                <a:cxn ang="0">
                  <a:pos x="98" y="0"/>
                </a:cxn>
                <a:cxn ang="0">
                  <a:pos x="3" y="0"/>
                </a:cxn>
                <a:cxn ang="0">
                  <a:pos x="0" y="3"/>
                </a:cxn>
                <a:cxn ang="0">
                  <a:pos x="0" y="13"/>
                </a:cxn>
                <a:cxn ang="0">
                  <a:pos x="3" y="16"/>
                </a:cxn>
                <a:cxn ang="0">
                  <a:pos x="102" y="16"/>
                </a:cxn>
                <a:cxn ang="0">
                  <a:pos x="105" y="13"/>
                </a:cxn>
                <a:cxn ang="0">
                  <a:pos x="105" y="7"/>
                </a:cxn>
                <a:cxn ang="0">
                  <a:pos x="98" y="0"/>
                </a:cxn>
                <a:cxn ang="0">
                  <a:pos x="98" y="0"/>
                </a:cxn>
                <a:cxn ang="0">
                  <a:pos x="98" y="0"/>
                </a:cxn>
              </a:cxnLst>
              <a:rect l="0" t="0" r="r" b="b"/>
              <a:pathLst>
                <a:path w="105" h="16">
                  <a:moveTo>
                    <a:pt x="98" y="0"/>
                  </a:moveTo>
                  <a:cubicBezTo>
                    <a:pt x="3" y="0"/>
                    <a:pt x="3" y="0"/>
                    <a:pt x="3" y="0"/>
                  </a:cubicBezTo>
                  <a:cubicBezTo>
                    <a:pt x="2" y="0"/>
                    <a:pt x="0" y="1"/>
                    <a:pt x="0" y="3"/>
                  </a:cubicBezTo>
                  <a:cubicBezTo>
                    <a:pt x="0" y="13"/>
                    <a:pt x="0" y="13"/>
                    <a:pt x="0" y="13"/>
                  </a:cubicBezTo>
                  <a:cubicBezTo>
                    <a:pt x="0" y="14"/>
                    <a:pt x="1" y="16"/>
                    <a:pt x="3" y="16"/>
                  </a:cubicBezTo>
                  <a:cubicBezTo>
                    <a:pt x="102" y="16"/>
                    <a:pt x="102" y="16"/>
                    <a:pt x="102" y="16"/>
                  </a:cubicBezTo>
                  <a:cubicBezTo>
                    <a:pt x="104" y="16"/>
                    <a:pt x="105" y="15"/>
                    <a:pt x="105" y="13"/>
                  </a:cubicBezTo>
                  <a:cubicBezTo>
                    <a:pt x="105" y="7"/>
                    <a:pt x="105" y="7"/>
                    <a:pt x="105" y="7"/>
                  </a:cubicBezTo>
                  <a:cubicBezTo>
                    <a:pt x="105" y="3"/>
                    <a:pt x="102" y="0"/>
                    <a:pt x="98" y="0"/>
                  </a:cubicBezTo>
                  <a:close/>
                  <a:moveTo>
                    <a:pt x="98" y="0"/>
                  </a:moveTo>
                  <a:cubicBezTo>
                    <a:pt x="98" y="0"/>
                    <a:pt x="98" y="0"/>
                    <a:pt x="98"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28" name="Freeform 11"/>
            <p:cNvSpPr>
              <a:spLocks noEditPoints="1"/>
            </p:cNvSpPr>
            <p:nvPr/>
          </p:nvSpPr>
          <p:spPr bwMode="auto">
            <a:xfrm>
              <a:off x="7583488" y="2076450"/>
              <a:ext cx="100013" cy="44450"/>
            </a:xfrm>
            <a:custGeom>
              <a:avLst/>
              <a:gdLst/>
              <a:ahLst/>
              <a:cxnLst>
                <a:cxn ang="0">
                  <a:pos x="15" y="28"/>
                </a:cxn>
                <a:cxn ang="0">
                  <a:pos x="48" y="28"/>
                </a:cxn>
                <a:cxn ang="0">
                  <a:pos x="63" y="0"/>
                </a:cxn>
                <a:cxn ang="0">
                  <a:pos x="0" y="0"/>
                </a:cxn>
                <a:cxn ang="0">
                  <a:pos x="15" y="28"/>
                </a:cxn>
                <a:cxn ang="0">
                  <a:pos x="15" y="28"/>
                </a:cxn>
                <a:cxn ang="0">
                  <a:pos x="15" y="28"/>
                </a:cxn>
              </a:cxnLst>
              <a:rect l="0" t="0" r="r" b="b"/>
              <a:pathLst>
                <a:path w="63" h="28">
                  <a:moveTo>
                    <a:pt x="15" y="28"/>
                  </a:moveTo>
                  <a:lnTo>
                    <a:pt x="48" y="28"/>
                  </a:lnTo>
                  <a:lnTo>
                    <a:pt x="63" y="0"/>
                  </a:lnTo>
                  <a:lnTo>
                    <a:pt x="0" y="0"/>
                  </a:lnTo>
                  <a:lnTo>
                    <a:pt x="15" y="28"/>
                  </a:lnTo>
                  <a:close/>
                  <a:moveTo>
                    <a:pt x="15" y="28"/>
                  </a:moveTo>
                  <a:lnTo>
                    <a:pt x="15" y="28"/>
                  </a:lnTo>
                  <a:close/>
                </a:path>
              </a:pathLst>
            </a:custGeom>
            <a:grpFill/>
            <a:ln w="9525">
              <a:noFill/>
              <a:round/>
            </a:ln>
          </p:spPr>
          <p:txBody>
            <a:bodyPr vert="horz" wrap="square" lIns="121920" tIns="60960" rIns="121920" bIns="60960" numCol="1" anchor="t" anchorCtr="0" compatLnSpc="1"/>
            <a:lstStyle/>
            <a:p>
              <a:endParaRPr lang="en-US" sz="2400"/>
            </a:p>
          </p:txBody>
        </p:sp>
        <p:sp>
          <p:nvSpPr>
            <p:cNvPr id="29" name="Freeform 12"/>
            <p:cNvSpPr>
              <a:spLocks noEditPoints="1"/>
            </p:cNvSpPr>
            <p:nvPr/>
          </p:nvSpPr>
          <p:spPr bwMode="auto">
            <a:xfrm>
              <a:off x="7583488" y="2076450"/>
              <a:ext cx="100013" cy="44450"/>
            </a:xfrm>
            <a:custGeom>
              <a:avLst/>
              <a:gdLst/>
              <a:ahLst/>
              <a:cxnLst>
                <a:cxn ang="0">
                  <a:pos x="15" y="28"/>
                </a:cxn>
                <a:cxn ang="0">
                  <a:pos x="48" y="28"/>
                </a:cxn>
                <a:cxn ang="0">
                  <a:pos x="63" y="0"/>
                </a:cxn>
                <a:cxn ang="0">
                  <a:pos x="0" y="0"/>
                </a:cxn>
                <a:cxn ang="0">
                  <a:pos x="15" y="28"/>
                </a:cxn>
                <a:cxn ang="0">
                  <a:pos x="15" y="28"/>
                </a:cxn>
                <a:cxn ang="0">
                  <a:pos x="15" y="28"/>
                </a:cxn>
              </a:cxnLst>
              <a:rect l="0" t="0" r="r" b="b"/>
              <a:pathLst>
                <a:path w="63" h="28">
                  <a:moveTo>
                    <a:pt x="15" y="28"/>
                  </a:moveTo>
                  <a:lnTo>
                    <a:pt x="48" y="28"/>
                  </a:lnTo>
                  <a:lnTo>
                    <a:pt x="63" y="0"/>
                  </a:lnTo>
                  <a:lnTo>
                    <a:pt x="0" y="0"/>
                  </a:lnTo>
                  <a:lnTo>
                    <a:pt x="15" y="28"/>
                  </a:lnTo>
                  <a:moveTo>
                    <a:pt x="15" y="28"/>
                  </a:moveTo>
                  <a:lnTo>
                    <a:pt x="15" y="28"/>
                  </a:ln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30" name="Group 84"/>
          <p:cNvGrpSpPr/>
          <p:nvPr/>
        </p:nvGrpSpPr>
        <p:grpSpPr>
          <a:xfrm>
            <a:off x="4316995" y="3636334"/>
            <a:ext cx="634651" cy="1195404"/>
            <a:chOff x="8085138" y="1274763"/>
            <a:chExt cx="463550" cy="873125"/>
          </a:xfrm>
          <a:solidFill>
            <a:schemeClr val="bg1"/>
          </a:solidFill>
        </p:grpSpPr>
        <p:sp>
          <p:nvSpPr>
            <p:cNvPr id="31" name="Freeform 13"/>
            <p:cNvSpPr>
              <a:spLocks noEditPoints="1"/>
            </p:cNvSpPr>
            <p:nvPr/>
          </p:nvSpPr>
          <p:spPr bwMode="auto">
            <a:xfrm>
              <a:off x="8085138" y="1543050"/>
              <a:ext cx="463550" cy="604838"/>
            </a:xfrm>
            <a:custGeom>
              <a:avLst/>
              <a:gdLst/>
              <a:ahLst/>
              <a:cxnLst>
                <a:cxn ang="0">
                  <a:pos x="229" y="3"/>
                </a:cxn>
                <a:cxn ang="0">
                  <a:pos x="16" y="60"/>
                </a:cxn>
                <a:cxn ang="0">
                  <a:pos x="3" y="83"/>
                </a:cxn>
                <a:cxn ang="0">
                  <a:pos x="21" y="97"/>
                </a:cxn>
                <a:cxn ang="0">
                  <a:pos x="26" y="96"/>
                </a:cxn>
                <a:cxn ang="0">
                  <a:pos x="56" y="88"/>
                </a:cxn>
                <a:cxn ang="0">
                  <a:pos x="56" y="111"/>
                </a:cxn>
                <a:cxn ang="0">
                  <a:pos x="32" y="111"/>
                </a:cxn>
                <a:cxn ang="0">
                  <a:pos x="21" y="121"/>
                </a:cxn>
                <a:cxn ang="0">
                  <a:pos x="21" y="174"/>
                </a:cxn>
                <a:cxn ang="0">
                  <a:pos x="27" y="193"/>
                </a:cxn>
                <a:cxn ang="0">
                  <a:pos x="46" y="219"/>
                </a:cxn>
                <a:cxn ang="0">
                  <a:pos x="53" y="238"/>
                </a:cxn>
                <a:cxn ang="0">
                  <a:pos x="53" y="259"/>
                </a:cxn>
                <a:cxn ang="0">
                  <a:pos x="63" y="270"/>
                </a:cxn>
                <a:cxn ang="0">
                  <a:pos x="74" y="270"/>
                </a:cxn>
                <a:cxn ang="0">
                  <a:pos x="76" y="274"/>
                </a:cxn>
                <a:cxn ang="0">
                  <a:pos x="74" y="283"/>
                </a:cxn>
                <a:cxn ang="0">
                  <a:pos x="76" y="291"/>
                </a:cxn>
                <a:cxn ang="0">
                  <a:pos x="74" y="300"/>
                </a:cxn>
                <a:cxn ang="0">
                  <a:pos x="83" y="313"/>
                </a:cxn>
                <a:cxn ang="0">
                  <a:pos x="99" y="313"/>
                </a:cxn>
                <a:cxn ang="0">
                  <a:pos x="99" y="317"/>
                </a:cxn>
                <a:cxn ang="0">
                  <a:pos x="108" y="330"/>
                </a:cxn>
                <a:cxn ang="0">
                  <a:pos x="146" y="330"/>
                </a:cxn>
                <a:cxn ang="0">
                  <a:pos x="156" y="317"/>
                </a:cxn>
                <a:cxn ang="0">
                  <a:pos x="155" y="313"/>
                </a:cxn>
                <a:cxn ang="0">
                  <a:pos x="171" y="313"/>
                </a:cxn>
                <a:cxn ang="0">
                  <a:pos x="181" y="300"/>
                </a:cxn>
                <a:cxn ang="0">
                  <a:pos x="178" y="291"/>
                </a:cxn>
                <a:cxn ang="0">
                  <a:pos x="181" y="283"/>
                </a:cxn>
                <a:cxn ang="0">
                  <a:pos x="178" y="274"/>
                </a:cxn>
                <a:cxn ang="0">
                  <a:pos x="180" y="270"/>
                </a:cxn>
                <a:cxn ang="0">
                  <a:pos x="191" y="270"/>
                </a:cxn>
                <a:cxn ang="0">
                  <a:pos x="202" y="259"/>
                </a:cxn>
                <a:cxn ang="0">
                  <a:pos x="202" y="238"/>
                </a:cxn>
                <a:cxn ang="0">
                  <a:pos x="208" y="219"/>
                </a:cxn>
                <a:cxn ang="0">
                  <a:pos x="227" y="193"/>
                </a:cxn>
                <a:cxn ang="0">
                  <a:pos x="233" y="174"/>
                </a:cxn>
                <a:cxn ang="0">
                  <a:pos x="233" y="121"/>
                </a:cxn>
                <a:cxn ang="0">
                  <a:pos x="223" y="111"/>
                </a:cxn>
                <a:cxn ang="0">
                  <a:pos x="198" y="111"/>
                </a:cxn>
                <a:cxn ang="0">
                  <a:pos x="199" y="109"/>
                </a:cxn>
                <a:cxn ang="0">
                  <a:pos x="199" y="50"/>
                </a:cxn>
                <a:cxn ang="0">
                  <a:pos x="238" y="39"/>
                </a:cxn>
                <a:cxn ang="0">
                  <a:pos x="252" y="16"/>
                </a:cxn>
                <a:cxn ang="0">
                  <a:pos x="229" y="3"/>
                </a:cxn>
                <a:cxn ang="0">
                  <a:pos x="87" y="80"/>
                </a:cxn>
                <a:cxn ang="0">
                  <a:pos x="167" y="58"/>
                </a:cxn>
                <a:cxn ang="0">
                  <a:pos x="167" y="109"/>
                </a:cxn>
                <a:cxn ang="0">
                  <a:pos x="168" y="111"/>
                </a:cxn>
                <a:cxn ang="0">
                  <a:pos x="87" y="111"/>
                </a:cxn>
                <a:cxn ang="0">
                  <a:pos x="87" y="80"/>
                </a:cxn>
                <a:cxn ang="0">
                  <a:pos x="87" y="80"/>
                </a:cxn>
                <a:cxn ang="0">
                  <a:pos x="87" y="80"/>
                </a:cxn>
              </a:cxnLst>
              <a:rect l="0" t="0" r="r" b="b"/>
              <a:pathLst>
                <a:path w="254" h="330">
                  <a:moveTo>
                    <a:pt x="229" y="3"/>
                  </a:moveTo>
                  <a:cubicBezTo>
                    <a:pt x="16" y="60"/>
                    <a:pt x="16" y="60"/>
                    <a:pt x="16" y="60"/>
                  </a:cubicBezTo>
                  <a:cubicBezTo>
                    <a:pt x="6" y="62"/>
                    <a:pt x="0" y="73"/>
                    <a:pt x="3" y="83"/>
                  </a:cubicBezTo>
                  <a:cubicBezTo>
                    <a:pt x="5" y="91"/>
                    <a:pt x="13" y="97"/>
                    <a:pt x="21" y="97"/>
                  </a:cubicBezTo>
                  <a:cubicBezTo>
                    <a:pt x="23" y="97"/>
                    <a:pt x="24" y="97"/>
                    <a:pt x="26" y="96"/>
                  </a:cubicBezTo>
                  <a:cubicBezTo>
                    <a:pt x="56" y="88"/>
                    <a:pt x="56" y="88"/>
                    <a:pt x="56" y="88"/>
                  </a:cubicBezTo>
                  <a:cubicBezTo>
                    <a:pt x="56" y="111"/>
                    <a:pt x="56" y="111"/>
                    <a:pt x="56" y="111"/>
                  </a:cubicBezTo>
                  <a:cubicBezTo>
                    <a:pt x="32" y="111"/>
                    <a:pt x="32" y="111"/>
                    <a:pt x="32" y="111"/>
                  </a:cubicBezTo>
                  <a:cubicBezTo>
                    <a:pt x="26" y="111"/>
                    <a:pt x="21" y="115"/>
                    <a:pt x="21" y="121"/>
                  </a:cubicBezTo>
                  <a:cubicBezTo>
                    <a:pt x="21" y="174"/>
                    <a:pt x="21" y="174"/>
                    <a:pt x="21" y="174"/>
                  </a:cubicBezTo>
                  <a:cubicBezTo>
                    <a:pt x="21" y="180"/>
                    <a:pt x="24" y="189"/>
                    <a:pt x="27" y="193"/>
                  </a:cubicBezTo>
                  <a:cubicBezTo>
                    <a:pt x="46" y="219"/>
                    <a:pt x="46" y="219"/>
                    <a:pt x="46" y="219"/>
                  </a:cubicBezTo>
                  <a:cubicBezTo>
                    <a:pt x="50" y="224"/>
                    <a:pt x="53" y="232"/>
                    <a:pt x="53" y="238"/>
                  </a:cubicBezTo>
                  <a:cubicBezTo>
                    <a:pt x="53" y="259"/>
                    <a:pt x="53" y="259"/>
                    <a:pt x="53" y="259"/>
                  </a:cubicBezTo>
                  <a:cubicBezTo>
                    <a:pt x="53" y="265"/>
                    <a:pt x="58" y="270"/>
                    <a:pt x="63" y="270"/>
                  </a:cubicBezTo>
                  <a:cubicBezTo>
                    <a:pt x="74" y="270"/>
                    <a:pt x="74" y="270"/>
                    <a:pt x="74" y="270"/>
                  </a:cubicBezTo>
                  <a:cubicBezTo>
                    <a:pt x="75" y="271"/>
                    <a:pt x="75" y="273"/>
                    <a:pt x="76" y="274"/>
                  </a:cubicBezTo>
                  <a:cubicBezTo>
                    <a:pt x="75" y="276"/>
                    <a:pt x="74" y="279"/>
                    <a:pt x="74" y="283"/>
                  </a:cubicBezTo>
                  <a:cubicBezTo>
                    <a:pt x="74" y="286"/>
                    <a:pt x="75" y="289"/>
                    <a:pt x="76" y="291"/>
                  </a:cubicBezTo>
                  <a:cubicBezTo>
                    <a:pt x="75" y="294"/>
                    <a:pt x="74" y="297"/>
                    <a:pt x="74" y="300"/>
                  </a:cubicBezTo>
                  <a:cubicBezTo>
                    <a:pt x="74" y="307"/>
                    <a:pt x="78" y="313"/>
                    <a:pt x="83" y="313"/>
                  </a:cubicBezTo>
                  <a:cubicBezTo>
                    <a:pt x="99" y="313"/>
                    <a:pt x="99" y="313"/>
                    <a:pt x="99" y="313"/>
                  </a:cubicBezTo>
                  <a:cubicBezTo>
                    <a:pt x="99" y="314"/>
                    <a:pt x="99" y="316"/>
                    <a:pt x="99" y="317"/>
                  </a:cubicBezTo>
                  <a:cubicBezTo>
                    <a:pt x="99" y="324"/>
                    <a:pt x="103" y="330"/>
                    <a:pt x="108" y="330"/>
                  </a:cubicBezTo>
                  <a:cubicBezTo>
                    <a:pt x="146" y="330"/>
                    <a:pt x="146" y="330"/>
                    <a:pt x="146" y="330"/>
                  </a:cubicBezTo>
                  <a:cubicBezTo>
                    <a:pt x="151" y="330"/>
                    <a:pt x="156" y="324"/>
                    <a:pt x="156" y="317"/>
                  </a:cubicBezTo>
                  <a:cubicBezTo>
                    <a:pt x="156" y="316"/>
                    <a:pt x="155" y="314"/>
                    <a:pt x="155" y="313"/>
                  </a:cubicBezTo>
                  <a:cubicBezTo>
                    <a:pt x="171" y="313"/>
                    <a:pt x="171" y="313"/>
                    <a:pt x="171" y="313"/>
                  </a:cubicBezTo>
                  <a:cubicBezTo>
                    <a:pt x="177" y="313"/>
                    <a:pt x="181" y="307"/>
                    <a:pt x="181" y="300"/>
                  </a:cubicBezTo>
                  <a:cubicBezTo>
                    <a:pt x="181" y="297"/>
                    <a:pt x="180" y="294"/>
                    <a:pt x="178" y="291"/>
                  </a:cubicBezTo>
                  <a:cubicBezTo>
                    <a:pt x="180" y="289"/>
                    <a:pt x="181" y="286"/>
                    <a:pt x="181" y="283"/>
                  </a:cubicBezTo>
                  <a:cubicBezTo>
                    <a:pt x="181" y="279"/>
                    <a:pt x="180" y="276"/>
                    <a:pt x="178" y="274"/>
                  </a:cubicBezTo>
                  <a:cubicBezTo>
                    <a:pt x="179" y="273"/>
                    <a:pt x="180" y="271"/>
                    <a:pt x="180" y="270"/>
                  </a:cubicBezTo>
                  <a:cubicBezTo>
                    <a:pt x="191" y="270"/>
                    <a:pt x="191" y="270"/>
                    <a:pt x="191" y="270"/>
                  </a:cubicBezTo>
                  <a:cubicBezTo>
                    <a:pt x="197" y="270"/>
                    <a:pt x="202" y="265"/>
                    <a:pt x="202" y="259"/>
                  </a:cubicBezTo>
                  <a:cubicBezTo>
                    <a:pt x="202" y="238"/>
                    <a:pt x="202" y="238"/>
                    <a:pt x="202" y="238"/>
                  </a:cubicBezTo>
                  <a:cubicBezTo>
                    <a:pt x="202" y="232"/>
                    <a:pt x="204" y="224"/>
                    <a:pt x="208" y="219"/>
                  </a:cubicBezTo>
                  <a:cubicBezTo>
                    <a:pt x="227" y="193"/>
                    <a:pt x="227" y="193"/>
                    <a:pt x="227" y="193"/>
                  </a:cubicBezTo>
                  <a:cubicBezTo>
                    <a:pt x="231" y="189"/>
                    <a:pt x="233" y="180"/>
                    <a:pt x="233" y="174"/>
                  </a:cubicBezTo>
                  <a:cubicBezTo>
                    <a:pt x="233" y="121"/>
                    <a:pt x="233" y="121"/>
                    <a:pt x="233" y="121"/>
                  </a:cubicBezTo>
                  <a:cubicBezTo>
                    <a:pt x="233" y="115"/>
                    <a:pt x="229" y="111"/>
                    <a:pt x="223" y="111"/>
                  </a:cubicBezTo>
                  <a:cubicBezTo>
                    <a:pt x="198" y="111"/>
                    <a:pt x="198" y="111"/>
                    <a:pt x="198" y="111"/>
                  </a:cubicBezTo>
                  <a:cubicBezTo>
                    <a:pt x="198" y="110"/>
                    <a:pt x="199" y="109"/>
                    <a:pt x="199" y="109"/>
                  </a:cubicBezTo>
                  <a:cubicBezTo>
                    <a:pt x="199" y="50"/>
                    <a:pt x="199" y="50"/>
                    <a:pt x="199" y="50"/>
                  </a:cubicBezTo>
                  <a:cubicBezTo>
                    <a:pt x="238" y="39"/>
                    <a:pt x="238" y="39"/>
                    <a:pt x="238" y="39"/>
                  </a:cubicBezTo>
                  <a:cubicBezTo>
                    <a:pt x="248" y="37"/>
                    <a:pt x="254" y="26"/>
                    <a:pt x="252" y="16"/>
                  </a:cubicBezTo>
                  <a:cubicBezTo>
                    <a:pt x="249" y="6"/>
                    <a:pt x="239" y="0"/>
                    <a:pt x="229" y="3"/>
                  </a:cubicBezTo>
                  <a:close/>
                  <a:moveTo>
                    <a:pt x="87" y="80"/>
                  </a:moveTo>
                  <a:cubicBezTo>
                    <a:pt x="167" y="58"/>
                    <a:pt x="167" y="58"/>
                    <a:pt x="167" y="58"/>
                  </a:cubicBezTo>
                  <a:cubicBezTo>
                    <a:pt x="167" y="109"/>
                    <a:pt x="167" y="109"/>
                    <a:pt x="167" y="109"/>
                  </a:cubicBezTo>
                  <a:cubicBezTo>
                    <a:pt x="167" y="109"/>
                    <a:pt x="167" y="110"/>
                    <a:pt x="168" y="111"/>
                  </a:cubicBezTo>
                  <a:cubicBezTo>
                    <a:pt x="87" y="111"/>
                    <a:pt x="87" y="111"/>
                    <a:pt x="87" y="111"/>
                  </a:cubicBezTo>
                  <a:lnTo>
                    <a:pt x="87" y="80"/>
                  </a:lnTo>
                  <a:close/>
                  <a:moveTo>
                    <a:pt x="87" y="80"/>
                  </a:moveTo>
                  <a:cubicBezTo>
                    <a:pt x="87" y="80"/>
                    <a:pt x="87" y="80"/>
                    <a:pt x="87" y="80"/>
                  </a:cubicBezTo>
                </a:path>
              </a:pathLst>
            </a:custGeom>
            <a:grpFill/>
            <a:ln w="9525">
              <a:noFill/>
              <a:round/>
            </a:ln>
          </p:spPr>
          <p:txBody>
            <a:bodyPr vert="horz" wrap="square" lIns="121920" tIns="60960" rIns="121920" bIns="60960" numCol="1" anchor="t" anchorCtr="0" compatLnSpc="1"/>
            <a:lstStyle/>
            <a:p>
              <a:endParaRPr lang="en-US" sz="2400"/>
            </a:p>
          </p:txBody>
        </p:sp>
        <p:sp>
          <p:nvSpPr>
            <p:cNvPr id="32" name="Freeform 14"/>
            <p:cNvSpPr>
              <a:spLocks noEditPoints="1"/>
            </p:cNvSpPr>
            <p:nvPr/>
          </p:nvSpPr>
          <p:spPr bwMode="auto">
            <a:xfrm>
              <a:off x="8085138" y="1436688"/>
              <a:ext cx="463550" cy="177800"/>
            </a:xfrm>
            <a:custGeom>
              <a:avLst/>
              <a:gdLst/>
              <a:ahLst/>
              <a:cxnLst>
                <a:cxn ang="0">
                  <a:pos x="229" y="2"/>
                </a:cxn>
                <a:cxn ang="0">
                  <a:pos x="16" y="59"/>
                </a:cxn>
                <a:cxn ang="0">
                  <a:pos x="3" y="83"/>
                </a:cxn>
                <a:cxn ang="0">
                  <a:pos x="21" y="97"/>
                </a:cxn>
                <a:cxn ang="0">
                  <a:pos x="26" y="96"/>
                </a:cxn>
                <a:cxn ang="0">
                  <a:pos x="238" y="39"/>
                </a:cxn>
                <a:cxn ang="0">
                  <a:pos x="252" y="16"/>
                </a:cxn>
                <a:cxn ang="0">
                  <a:pos x="229" y="2"/>
                </a:cxn>
                <a:cxn ang="0">
                  <a:pos x="229" y="2"/>
                </a:cxn>
                <a:cxn ang="0">
                  <a:pos x="229" y="2"/>
                </a:cxn>
              </a:cxnLst>
              <a:rect l="0" t="0" r="r" b="b"/>
              <a:pathLst>
                <a:path w="254" h="97">
                  <a:moveTo>
                    <a:pt x="229" y="2"/>
                  </a:moveTo>
                  <a:cubicBezTo>
                    <a:pt x="16" y="59"/>
                    <a:pt x="16" y="59"/>
                    <a:pt x="16" y="59"/>
                  </a:cubicBezTo>
                  <a:cubicBezTo>
                    <a:pt x="6" y="62"/>
                    <a:pt x="0" y="72"/>
                    <a:pt x="3" y="83"/>
                  </a:cubicBezTo>
                  <a:cubicBezTo>
                    <a:pt x="5" y="91"/>
                    <a:pt x="13" y="97"/>
                    <a:pt x="21" y="97"/>
                  </a:cubicBezTo>
                  <a:cubicBezTo>
                    <a:pt x="23" y="97"/>
                    <a:pt x="24" y="96"/>
                    <a:pt x="26" y="96"/>
                  </a:cubicBezTo>
                  <a:cubicBezTo>
                    <a:pt x="238" y="39"/>
                    <a:pt x="238" y="39"/>
                    <a:pt x="238" y="39"/>
                  </a:cubicBezTo>
                  <a:cubicBezTo>
                    <a:pt x="248" y="36"/>
                    <a:pt x="254" y="26"/>
                    <a:pt x="252" y="16"/>
                  </a:cubicBezTo>
                  <a:cubicBezTo>
                    <a:pt x="249" y="6"/>
                    <a:pt x="239" y="0"/>
                    <a:pt x="229" y="2"/>
                  </a:cubicBezTo>
                  <a:close/>
                  <a:moveTo>
                    <a:pt x="229" y="2"/>
                  </a:moveTo>
                  <a:cubicBezTo>
                    <a:pt x="229" y="2"/>
                    <a:pt x="229" y="2"/>
                    <a:pt x="229" y="2"/>
                  </a:cubicBezTo>
                </a:path>
              </a:pathLst>
            </a:custGeom>
            <a:grpFill/>
            <a:ln w="9525">
              <a:noFill/>
              <a:round/>
            </a:ln>
          </p:spPr>
          <p:txBody>
            <a:bodyPr vert="horz" wrap="square" lIns="121920" tIns="60960" rIns="121920" bIns="60960" numCol="1" anchor="t" anchorCtr="0" compatLnSpc="1"/>
            <a:lstStyle/>
            <a:p>
              <a:endParaRPr lang="en-US" sz="2400"/>
            </a:p>
          </p:txBody>
        </p:sp>
        <p:sp>
          <p:nvSpPr>
            <p:cNvPr id="33" name="Freeform 15"/>
            <p:cNvSpPr>
              <a:spLocks noEditPoints="1"/>
            </p:cNvSpPr>
            <p:nvPr/>
          </p:nvSpPr>
          <p:spPr bwMode="auto">
            <a:xfrm>
              <a:off x="8085138" y="1328738"/>
              <a:ext cx="463550" cy="177800"/>
            </a:xfrm>
            <a:custGeom>
              <a:avLst/>
              <a:gdLst/>
              <a:ahLst/>
              <a:cxnLst>
                <a:cxn ang="0">
                  <a:pos x="3" y="83"/>
                </a:cxn>
                <a:cxn ang="0">
                  <a:pos x="21" y="97"/>
                </a:cxn>
                <a:cxn ang="0">
                  <a:pos x="26" y="97"/>
                </a:cxn>
                <a:cxn ang="0">
                  <a:pos x="238" y="40"/>
                </a:cxn>
                <a:cxn ang="0">
                  <a:pos x="252" y="16"/>
                </a:cxn>
                <a:cxn ang="0">
                  <a:pos x="229" y="3"/>
                </a:cxn>
                <a:cxn ang="0">
                  <a:pos x="16" y="60"/>
                </a:cxn>
                <a:cxn ang="0">
                  <a:pos x="3" y="83"/>
                </a:cxn>
                <a:cxn ang="0">
                  <a:pos x="3" y="83"/>
                </a:cxn>
                <a:cxn ang="0">
                  <a:pos x="3" y="83"/>
                </a:cxn>
              </a:cxnLst>
              <a:rect l="0" t="0" r="r" b="b"/>
              <a:pathLst>
                <a:path w="254" h="97">
                  <a:moveTo>
                    <a:pt x="3" y="83"/>
                  </a:moveTo>
                  <a:cubicBezTo>
                    <a:pt x="5" y="92"/>
                    <a:pt x="13" y="97"/>
                    <a:pt x="21" y="97"/>
                  </a:cubicBezTo>
                  <a:cubicBezTo>
                    <a:pt x="23" y="97"/>
                    <a:pt x="24" y="97"/>
                    <a:pt x="26" y="97"/>
                  </a:cubicBezTo>
                  <a:cubicBezTo>
                    <a:pt x="238" y="40"/>
                    <a:pt x="238" y="40"/>
                    <a:pt x="238" y="40"/>
                  </a:cubicBezTo>
                  <a:cubicBezTo>
                    <a:pt x="248" y="37"/>
                    <a:pt x="254" y="26"/>
                    <a:pt x="252" y="16"/>
                  </a:cubicBezTo>
                  <a:cubicBezTo>
                    <a:pt x="249" y="6"/>
                    <a:pt x="239" y="0"/>
                    <a:pt x="229" y="3"/>
                  </a:cubicBezTo>
                  <a:cubicBezTo>
                    <a:pt x="16" y="60"/>
                    <a:pt x="16" y="60"/>
                    <a:pt x="16" y="60"/>
                  </a:cubicBezTo>
                  <a:cubicBezTo>
                    <a:pt x="6" y="63"/>
                    <a:pt x="0" y="73"/>
                    <a:pt x="3" y="83"/>
                  </a:cubicBezTo>
                  <a:close/>
                  <a:moveTo>
                    <a:pt x="3" y="83"/>
                  </a:moveTo>
                  <a:cubicBezTo>
                    <a:pt x="3" y="83"/>
                    <a:pt x="3" y="83"/>
                    <a:pt x="3" y="83"/>
                  </a:cubicBezTo>
                </a:path>
              </a:pathLst>
            </a:custGeom>
            <a:grpFill/>
            <a:ln w="9525">
              <a:noFill/>
              <a:round/>
            </a:ln>
          </p:spPr>
          <p:txBody>
            <a:bodyPr vert="horz" wrap="square" lIns="121920" tIns="60960" rIns="121920" bIns="60960" numCol="1" anchor="t" anchorCtr="0" compatLnSpc="1"/>
            <a:lstStyle/>
            <a:p>
              <a:endParaRPr lang="en-US" sz="2400"/>
            </a:p>
          </p:txBody>
        </p:sp>
        <p:sp>
          <p:nvSpPr>
            <p:cNvPr id="34" name="Freeform 16"/>
            <p:cNvSpPr>
              <a:spLocks noEditPoints="1"/>
            </p:cNvSpPr>
            <p:nvPr/>
          </p:nvSpPr>
          <p:spPr bwMode="auto">
            <a:xfrm>
              <a:off x="8085138" y="1274763"/>
              <a:ext cx="273050" cy="125413"/>
            </a:xfrm>
            <a:custGeom>
              <a:avLst/>
              <a:gdLst/>
              <a:ahLst/>
              <a:cxnLst>
                <a:cxn ang="0">
                  <a:pos x="21" y="69"/>
                </a:cxn>
                <a:cxn ang="0">
                  <a:pos x="26" y="68"/>
                </a:cxn>
                <a:cxn ang="0">
                  <a:pos x="134" y="39"/>
                </a:cxn>
                <a:cxn ang="0">
                  <a:pos x="147" y="16"/>
                </a:cxn>
                <a:cxn ang="0">
                  <a:pos x="124" y="3"/>
                </a:cxn>
                <a:cxn ang="0">
                  <a:pos x="16" y="32"/>
                </a:cxn>
                <a:cxn ang="0">
                  <a:pos x="3" y="55"/>
                </a:cxn>
                <a:cxn ang="0">
                  <a:pos x="21" y="69"/>
                </a:cxn>
                <a:cxn ang="0">
                  <a:pos x="21" y="69"/>
                </a:cxn>
                <a:cxn ang="0">
                  <a:pos x="21" y="69"/>
                </a:cxn>
              </a:cxnLst>
              <a:rect l="0" t="0" r="r" b="b"/>
              <a:pathLst>
                <a:path w="150" h="69">
                  <a:moveTo>
                    <a:pt x="21" y="69"/>
                  </a:moveTo>
                  <a:cubicBezTo>
                    <a:pt x="23" y="69"/>
                    <a:pt x="24" y="69"/>
                    <a:pt x="26" y="68"/>
                  </a:cubicBezTo>
                  <a:cubicBezTo>
                    <a:pt x="134" y="39"/>
                    <a:pt x="134" y="39"/>
                    <a:pt x="134" y="39"/>
                  </a:cubicBezTo>
                  <a:cubicBezTo>
                    <a:pt x="144" y="36"/>
                    <a:pt x="150" y="26"/>
                    <a:pt x="147" y="16"/>
                  </a:cubicBezTo>
                  <a:cubicBezTo>
                    <a:pt x="144" y="6"/>
                    <a:pt x="134" y="0"/>
                    <a:pt x="124" y="3"/>
                  </a:cubicBezTo>
                  <a:cubicBezTo>
                    <a:pt x="16" y="32"/>
                    <a:pt x="16" y="32"/>
                    <a:pt x="16" y="32"/>
                  </a:cubicBezTo>
                  <a:cubicBezTo>
                    <a:pt x="6" y="34"/>
                    <a:pt x="0" y="45"/>
                    <a:pt x="3" y="55"/>
                  </a:cubicBezTo>
                  <a:cubicBezTo>
                    <a:pt x="5" y="63"/>
                    <a:pt x="13" y="69"/>
                    <a:pt x="21" y="69"/>
                  </a:cubicBezTo>
                  <a:close/>
                  <a:moveTo>
                    <a:pt x="21" y="69"/>
                  </a:moveTo>
                  <a:cubicBezTo>
                    <a:pt x="21" y="69"/>
                    <a:pt x="21" y="69"/>
                    <a:pt x="21" y="69"/>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35" name="Group 89"/>
          <p:cNvGrpSpPr/>
          <p:nvPr/>
        </p:nvGrpSpPr>
        <p:grpSpPr>
          <a:xfrm>
            <a:off x="2927651" y="5828436"/>
            <a:ext cx="411139" cy="691284"/>
            <a:chOff x="6627813" y="1292225"/>
            <a:chExt cx="503238" cy="846138"/>
          </a:xfrm>
          <a:solidFill>
            <a:schemeClr val="bg1"/>
          </a:solidFill>
        </p:grpSpPr>
        <p:sp>
          <p:nvSpPr>
            <p:cNvPr id="36" name="Freeform 17"/>
            <p:cNvSpPr>
              <a:spLocks noEditPoints="1"/>
            </p:cNvSpPr>
            <p:nvPr/>
          </p:nvSpPr>
          <p:spPr bwMode="auto">
            <a:xfrm>
              <a:off x="6740525" y="1900238"/>
              <a:ext cx="276225" cy="63500"/>
            </a:xfrm>
            <a:custGeom>
              <a:avLst/>
              <a:gdLst/>
              <a:ahLst/>
              <a:cxnLst>
                <a:cxn ang="0">
                  <a:pos x="131" y="0"/>
                </a:cxn>
                <a:cxn ang="0">
                  <a:pos x="21" y="0"/>
                </a:cxn>
                <a:cxn ang="0">
                  <a:pos x="0" y="17"/>
                </a:cxn>
                <a:cxn ang="0">
                  <a:pos x="21" y="34"/>
                </a:cxn>
                <a:cxn ang="0">
                  <a:pos x="131" y="34"/>
                </a:cxn>
                <a:cxn ang="0">
                  <a:pos x="151" y="17"/>
                </a:cxn>
                <a:cxn ang="0">
                  <a:pos x="131" y="0"/>
                </a:cxn>
                <a:cxn ang="0">
                  <a:pos x="131" y="0"/>
                </a:cxn>
                <a:cxn ang="0">
                  <a:pos x="131" y="0"/>
                </a:cxn>
              </a:cxnLst>
              <a:rect l="0" t="0" r="r" b="b"/>
              <a:pathLst>
                <a:path w="151" h="34">
                  <a:moveTo>
                    <a:pt x="131" y="0"/>
                  </a:move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ubicBezTo>
                    <a:pt x="151" y="8"/>
                    <a:pt x="142" y="0"/>
                    <a:pt x="131" y="0"/>
                  </a:cubicBezTo>
                  <a:close/>
                  <a:moveTo>
                    <a:pt x="131" y="0"/>
                  </a:moveTo>
                  <a:cubicBezTo>
                    <a:pt x="131" y="0"/>
                    <a:pt x="131" y="0"/>
                    <a:pt x="131"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37" name="Freeform 18"/>
            <p:cNvSpPr>
              <a:spLocks noEditPoints="1"/>
            </p:cNvSpPr>
            <p:nvPr/>
          </p:nvSpPr>
          <p:spPr bwMode="auto">
            <a:xfrm>
              <a:off x="6740525" y="1989138"/>
              <a:ext cx="276225" cy="61913"/>
            </a:xfrm>
            <a:custGeom>
              <a:avLst/>
              <a:gdLst/>
              <a:ahLst/>
              <a:cxnLst>
                <a:cxn ang="0">
                  <a:pos x="151" y="17"/>
                </a:cxn>
                <a:cxn ang="0">
                  <a:pos x="131" y="0"/>
                </a:cxn>
                <a:cxn ang="0">
                  <a:pos x="21" y="0"/>
                </a:cxn>
                <a:cxn ang="0">
                  <a:pos x="0" y="17"/>
                </a:cxn>
                <a:cxn ang="0">
                  <a:pos x="21" y="34"/>
                </a:cxn>
                <a:cxn ang="0">
                  <a:pos x="131" y="34"/>
                </a:cxn>
                <a:cxn ang="0">
                  <a:pos x="151" y="17"/>
                </a:cxn>
                <a:cxn ang="0">
                  <a:pos x="151" y="17"/>
                </a:cxn>
                <a:cxn ang="0">
                  <a:pos x="151" y="17"/>
                </a:cxn>
              </a:cxnLst>
              <a:rect l="0" t="0" r="r" b="b"/>
              <a:pathLst>
                <a:path w="151" h="34">
                  <a:moveTo>
                    <a:pt x="151" y="17"/>
                  </a:moveTo>
                  <a:cubicBezTo>
                    <a:pt x="151" y="8"/>
                    <a:pt x="142" y="0"/>
                    <a:pt x="131" y="0"/>
                  </a:cubicBezTo>
                  <a:cubicBezTo>
                    <a:pt x="21" y="0"/>
                    <a:pt x="21" y="0"/>
                    <a:pt x="21" y="0"/>
                  </a:cubicBezTo>
                  <a:cubicBezTo>
                    <a:pt x="9" y="0"/>
                    <a:pt x="0" y="8"/>
                    <a:pt x="0" y="17"/>
                  </a:cubicBezTo>
                  <a:cubicBezTo>
                    <a:pt x="0" y="26"/>
                    <a:pt x="9" y="34"/>
                    <a:pt x="21" y="34"/>
                  </a:cubicBezTo>
                  <a:cubicBezTo>
                    <a:pt x="131" y="34"/>
                    <a:pt x="131" y="34"/>
                    <a:pt x="131" y="34"/>
                  </a:cubicBezTo>
                  <a:cubicBezTo>
                    <a:pt x="142" y="34"/>
                    <a:pt x="151" y="26"/>
                    <a:pt x="151" y="17"/>
                  </a:cubicBezTo>
                  <a:close/>
                  <a:moveTo>
                    <a:pt x="151" y="17"/>
                  </a:moveTo>
                  <a:cubicBezTo>
                    <a:pt x="151" y="17"/>
                    <a:pt x="151" y="17"/>
                    <a:pt x="151" y="17"/>
                  </a:cubicBezTo>
                </a:path>
              </a:pathLst>
            </a:custGeom>
            <a:grpFill/>
            <a:ln w="9525">
              <a:noFill/>
              <a:round/>
            </a:ln>
          </p:spPr>
          <p:txBody>
            <a:bodyPr vert="horz" wrap="square" lIns="121920" tIns="60960" rIns="121920" bIns="60960" numCol="1" anchor="t" anchorCtr="0" compatLnSpc="1"/>
            <a:lstStyle/>
            <a:p>
              <a:endParaRPr lang="en-US" sz="2400"/>
            </a:p>
          </p:txBody>
        </p:sp>
        <p:sp>
          <p:nvSpPr>
            <p:cNvPr id="38" name="Freeform 19"/>
            <p:cNvSpPr>
              <a:spLocks noEditPoints="1"/>
            </p:cNvSpPr>
            <p:nvPr/>
          </p:nvSpPr>
          <p:spPr bwMode="auto">
            <a:xfrm>
              <a:off x="6770688" y="2078038"/>
              <a:ext cx="219075" cy="60325"/>
            </a:xfrm>
            <a:custGeom>
              <a:avLst/>
              <a:gdLst/>
              <a:ahLst/>
              <a:cxnLst>
                <a:cxn ang="0">
                  <a:pos x="20" y="0"/>
                </a:cxn>
                <a:cxn ang="0">
                  <a:pos x="0" y="17"/>
                </a:cxn>
                <a:cxn ang="0">
                  <a:pos x="20" y="33"/>
                </a:cxn>
                <a:cxn ang="0">
                  <a:pos x="99" y="33"/>
                </a:cxn>
                <a:cxn ang="0">
                  <a:pos x="120" y="17"/>
                </a:cxn>
                <a:cxn ang="0">
                  <a:pos x="99" y="0"/>
                </a:cxn>
                <a:cxn ang="0">
                  <a:pos x="20" y="0"/>
                </a:cxn>
                <a:cxn ang="0">
                  <a:pos x="20" y="0"/>
                </a:cxn>
                <a:cxn ang="0">
                  <a:pos x="20" y="0"/>
                </a:cxn>
              </a:cxnLst>
              <a:rect l="0" t="0" r="r" b="b"/>
              <a:pathLst>
                <a:path w="120" h="33">
                  <a:moveTo>
                    <a:pt x="20" y="0"/>
                  </a:moveTo>
                  <a:cubicBezTo>
                    <a:pt x="9" y="0"/>
                    <a:pt x="0" y="7"/>
                    <a:pt x="0" y="17"/>
                  </a:cubicBezTo>
                  <a:cubicBezTo>
                    <a:pt x="0" y="26"/>
                    <a:pt x="9" y="33"/>
                    <a:pt x="20" y="33"/>
                  </a:cubicBezTo>
                  <a:cubicBezTo>
                    <a:pt x="99" y="33"/>
                    <a:pt x="99" y="33"/>
                    <a:pt x="99" y="33"/>
                  </a:cubicBezTo>
                  <a:cubicBezTo>
                    <a:pt x="110" y="33"/>
                    <a:pt x="120" y="26"/>
                    <a:pt x="120" y="17"/>
                  </a:cubicBezTo>
                  <a:cubicBezTo>
                    <a:pt x="120" y="7"/>
                    <a:pt x="110" y="0"/>
                    <a:pt x="99" y="0"/>
                  </a:cubicBezTo>
                  <a:lnTo>
                    <a:pt x="20" y="0"/>
                  </a:lnTo>
                  <a:close/>
                  <a:moveTo>
                    <a:pt x="20" y="0"/>
                  </a:moveTo>
                  <a:cubicBezTo>
                    <a:pt x="20" y="0"/>
                    <a:pt x="20" y="0"/>
                    <a:pt x="20"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39" name="Freeform 20"/>
            <p:cNvSpPr>
              <a:spLocks noEditPoints="1"/>
            </p:cNvSpPr>
            <p:nvPr/>
          </p:nvSpPr>
          <p:spPr bwMode="auto">
            <a:xfrm>
              <a:off x="6627813" y="1292225"/>
              <a:ext cx="503238" cy="581025"/>
            </a:xfrm>
            <a:custGeom>
              <a:avLst/>
              <a:gdLst/>
              <a:ahLst/>
              <a:cxnLst>
                <a:cxn ang="0">
                  <a:pos x="221" y="309"/>
                </a:cxn>
                <a:cxn ang="0">
                  <a:pos x="223" y="297"/>
                </a:cxn>
                <a:cxn ang="0">
                  <a:pos x="224" y="294"/>
                </a:cxn>
                <a:cxn ang="0">
                  <a:pos x="251" y="220"/>
                </a:cxn>
                <a:cxn ang="0">
                  <a:pos x="276" y="138"/>
                </a:cxn>
                <a:cxn ang="0">
                  <a:pos x="138" y="0"/>
                </a:cxn>
                <a:cxn ang="0">
                  <a:pos x="0" y="138"/>
                </a:cxn>
                <a:cxn ang="0">
                  <a:pos x="24" y="220"/>
                </a:cxn>
                <a:cxn ang="0">
                  <a:pos x="52" y="301"/>
                </a:cxn>
                <a:cxn ang="0">
                  <a:pos x="68" y="317"/>
                </a:cxn>
                <a:cxn ang="0">
                  <a:pos x="207" y="317"/>
                </a:cxn>
                <a:cxn ang="0">
                  <a:pos x="221" y="309"/>
                </a:cxn>
                <a:cxn ang="0">
                  <a:pos x="115" y="281"/>
                </a:cxn>
                <a:cxn ang="0">
                  <a:pos x="149" y="175"/>
                </a:cxn>
                <a:cxn ang="0">
                  <a:pos x="150" y="169"/>
                </a:cxn>
                <a:cxn ang="0">
                  <a:pos x="147" y="167"/>
                </a:cxn>
                <a:cxn ang="0">
                  <a:pos x="144" y="168"/>
                </a:cxn>
                <a:cxn ang="0">
                  <a:pos x="109" y="226"/>
                </a:cxn>
                <a:cxn ang="0">
                  <a:pos x="109" y="226"/>
                </a:cxn>
                <a:cxn ang="0">
                  <a:pos x="99" y="159"/>
                </a:cxn>
                <a:cxn ang="0">
                  <a:pos x="186" y="102"/>
                </a:cxn>
                <a:cxn ang="0">
                  <a:pos x="187" y="102"/>
                </a:cxn>
                <a:cxn ang="0">
                  <a:pos x="191" y="105"/>
                </a:cxn>
                <a:cxn ang="0">
                  <a:pos x="175" y="216"/>
                </a:cxn>
                <a:cxn ang="0">
                  <a:pos x="145" y="231"/>
                </a:cxn>
                <a:cxn ang="0">
                  <a:pos x="136" y="241"/>
                </a:cxn>
                <a:cxn ang="0">
                  <a:pos x="136" y="280"/>
                </a:cxn>
                <a:cxn ang="0">
                  <a:pos x="131" y="285"/>
                </a:cxn>
                <a:cxn ang="0">
                  <a:pos x="119" y="285"/>
                </a:cxn>
                <a:cxn ang="0">
                  <a:pos x="115" y="284"/>
                </a:cxn>
                <a:cxn ang="0">
                  <a:pos x="115" y="281"/>
                </a:cxn>
                <a:cxn ang="0">
                  <a:pos x="115" y="281"/>
                </a:cxn>
                <a:cxn ang="0">
                  <a:pos x="115" y="281"/>
                </a:cxn>
              </a:cxnLst>
              <a:rect l="0" t="0" r="r" b="b"/>
              <a:pathLst>
                <a:path w="276" h="317">
                  <a:moveTo>
                    <a:pt x="221" y="309"/>
                  </a:moveTo>
                  <a:cubicBezTo>
                    <a:pt x="223" y="306"/>
                    <a:pt x="223" y="301"/>
                    <a:pt x="223" y="297"/>
                  </a:cubicBezTo>
                  <a:cubicBezTo>
                    <a:pt x="224" y="296"/>
                    <a:pt x="224" y="295"/>
                    <a:pt x="224" y="294"/>
                  </a:cubicBezTo>
                  <a:cubicBezTo>
                    <a:pt x="228" y="260"/>
                    <a:pt x="240" y="240"/>
                    <a:pt x="251" y="220"/>
                  </a:cubicBezTo>
                  <a:cubicBezTo>
                    <a:pt x="264" y="198"/>
                    <a:pt x="276" y="177"/>
                    <a:pt x="276" y="138"/>
                  </a:cubicBezTo>
                  <a:cubicBezTo>
                    <a:pt x="276" y="62"/>
                    <a:pt x="214" y="0"/>
                    <a:pt x="138" y="0"/>
                  </a:cubicBezTo>
                  <a:cubicBezTo>
                    <a:pt x="62" y="0"/>
                    <a:pt x="0" y="62"/>
                    <a:pt x="0" y="138"/>
                  </a:cubicBezTo>
                  <a:cubicBezTo>
                    <a:pt x="0" y="177"/>
                    <a:pt x="12" y="198"/>
                    <a:pt x="24" y="220"/>
                  </a:cubicBezTo>
                  <a:cubicBezTo>
                    <a:pt x="36" y="241"/>
                    <a:pt x="48" y="263"/>
                    <a:pt x="52" y="301"/>
                  </a:cubicBezTo>
                  <a:cubicBezTo>
                    <a:pt x="52" y="310"/>
                    <a:pt x="60" y="317"/>
                    <a:pt x="68" y="317"/>
                  </a:cubicBezTo>
                  <a:cubicBezTo>
                    <a:pt x="207" y="317"/>
                    <a:pt x="207" y="317"/>
                    <a:pt x="207" y="317"/>
                  </a:cubicBezTo>
                  <a:cubicBezTo>
                    <a:pt x="213" y="317"/>
                    <a:pt x="218" y="314"/>
                    <a:pt x="221" y="309"/>
                  </a:cubicBezTo>
                  <a:close/>
                  <a:moveTo>
                    <a:pt x="115" y="281"/>
                  </a:moveTo>
                  <a:cubicBezTo>
                    <a:pt x="126" y="209"/>
                    <a:pt x="144" y="182"/>
                    <a:pt x="149" y="175"/>
                  </a:cubicBezTo>
                  <a:cubicBezTo>
                    <a:pt x="151" y="172"/>
                    <a:pt x="151" y="170"/>
                    <a:pt x="150" y="169"/>
                  </a:cubicBezTo>
                  <a:cubicBezTo>
                    <a:pt x="150" y="168"/>
                    <a:pt x="149" y="167"/>
                    <a:pt x="147" y="167"/>
                  </a:cubicBezTo>
                  <a:cubicBezTo>
                    <a:pt x="146" y="167"/>
                    <a:pt x="145" y="167"/>
                    <a:pt x="144" y="168"/>
                  </a:cubicBezTo>
                  <a:cubicBezTo>
                    <a:pt x="136" y="171"/>
                    <a:pt x="112" y="186"/>
                    <a:pt x="109" y="226"/>
                  </a:cubicBezTo>
                  <a:cubicBezTo>
                    <a:pt x="109" y="226"/>
                    <a:pt x="109" y="226"/>
                    <a:pt x="109" y="226"/>
                  </a:cubicBezTo>
                  <a:cubicBezTo>
                    <a:pt x="102" y="215"/>
                    <a:pt x="88" y="187"/>
                    <a:pt x="99" y="159"/>
                  </a:cubicBezTo>
                  <a:cubicBezTo>
                    <a:pt x="110" y="133"/>
                    <a:pt x="139" y="114"/>
                    <a:pt x="186" y="102"/>
                  </a:cubicBezTo>
                  <a:cubicBezTo>
                    <a:pt x="186" y="102"/>
                    <a:pt x="187" y="102"/>
                    <a:pt x="187" y="102"/>
                  </a:cubicBezTo>
                  <a:cubicBezTo>
                    <a:pt x="189" y="102"/>
                    <a:pt x="191" y="103"/>
                    <a:pt x="191" y="105"/>
                  </a:cubicBezTo>
                  <a:cubicBezTo>
                    <a:pt x="193" y="126"/>
                    <a:pt x="200" y="188"/>
                    <a:pt x="175" y="216"/>
                  </a:cubicBezTo>
                  <a:cubicBezTo>
                    <a:pt x="168" y="225"/>
                    <a:pt x="158" y="230"/>
                    <a:pt x="145" y="231"/>
                  </a:cubicBezTo>
                  <a:cubicBezTo>
                    <a:pt x="140" y="231"/>
                    <a:pt x="136" y="236"/>
                    <a:pt x="136" y="241"/>
                  </a:cubicBezTo>
                  <a:cubicBezTo>
                    <a:pt x="136" y="280"/>
                    <a:pt x="136" y="280"/>
                    <a:pt x="136" y="280"/>
                  </a:cubicBezTo>
                  <a:cubicBezTo>
                    <a:pt x="136" y="283"/>
                    <a:pt x="134" y="285"/>
                    <a:pt x="131" y="285"/>
                  </a:cubicBezTo>
                  <a:cubicBezTo>
                    <a:pt x="119" y="285"/>
                    <a:pt x="119" y="285"/>
                    <a:pt x="119" y="285"/>
                  </a:cubicBezTo>
                  <a:cubicBezTo>
                    <a:pt x="117" y="285"/>
                    <a:pt x="116" y="285"/>
                    <a:pt x="115" y="284"/>
                  </a:cubicBezTo>
                  <a:cubicBezTo>
                    <a:pt x="115" y="283"/>
                    <a:pt x="114" y="282"/>
                    <a:pt x="115" y="281"/>
                  </a:cubicBezTo>
                  <a:close/>
                  <a:moveTo>
                    <a:pt x="115" y="281"/>
                  </a:moveTo>
                  <a:cubicBezTo>
                    <a:pt x="115" y="281"/>
                    <a:pt x="115" y="281"/>
                    <a:pt x="115" y="281"/>
                  </a:cubicBezTo>
                </a:path>
              </a:pathLst>
            </a:custGeom>
            <a:grpFill/>
            <a:ln w="9525">
              <a:noFill/>
              <a:round/>
            </a:ln>
          </p:spPr>
          <p:txBody>
            <a:bodyPr vert="horz" wrap="square" lIns="121920" tIns="60960" rIns="121920" bIns="60960" numCol="1" anchor="t" anchorCtr="0" compatLnSpc="1"/>
            <a:lstStyle/>
            <a:p>
              <a:endParaRPr lang="en-US" sz="2400"/>
            </a:p>
          </p:txBody>
        </p:sp>
      </p:grpSp>
      <p:sp>
        <p:nvSpPr>
          <p:cNvPr id="40" name="Freeform 5"/>
          <p:cNvSpPr>
            <a:spLocks noEditPoints="1"/>
          </p:cNvSpPr>
          <p:nvPr/>
        </p:nvSpPr>
        <p:spPr bwMode="auto">
          <a:xfrm>
            <a:off x="3614881" y="2015818"/>
            <a:ext cx="608257" cy="1382811"/>
          </a:xfrm>
          <a:custGeom>
            <a:avLst/>
            <a:gdLst/>
            <a:ahLst/>
            <a:cxnLst>
              <a:cxn ang="0">
                <a:pos x="97" y="511"/>
              </a:cxn>
              <a:cxn ang="0">
                <a:pos x="49" y="511"/>
              </a:cxn>
              <a:cxn ang="0">
                <a:pos x="49" y="73"/>
              </a:cxn>
              <a:cxn ang="0">
                <a:pos x="122" y="0"/>
              </a:cxn>
              <a:cxn ang="0">
                <a:pos x="195" y="73"/>
              </a:cxn>
              <a:cxn ang="0">
                <a:pos x="195" y="511"/>
              </a:cxn>
              <a:cxn ang="0">
                <a:pos x="146" y="511"/>
              </a:cxn>
              <a:cxn ang="0">
                <a:pos x="146" y="73"/>
              </a:cxn>
              <a:cxn ang="0">
                <a:pos x="122" y="48"/>
              </a:cxn>
              <a:cxn ang="0">
                <a:pos x="97" y="73"/>
              </a:cxn>
              <a:cxn ang="0">
                <a:pos x="97" y="511"/>
              </a:cxn>
              <a:cxn ang="0">
                <a:pos x="219" y="48"/>
              </a:cxn>
              <a:cxn ang="0">
                <a:pos x="243" y="73"/>
              </a:cxn>
              <a:cxn ang="0">
                <a:pos x="243" y="511"/>
              </a:cxn>
              <a:cxn ang="0">
                <a:pos x="292" y="511"/>
              </a:cxn>
              <a:cxn ang="0">
                <a:pos x="292" y="73"/>
              </a:cxn>
              <a:cxn ang="0">
                <a:pos x="219" y="0"/>
              </a:cxn>
              <a:cxn ang="0">
                <a:pos x="192" y="5"/>
              </a:cxn>
              <a:cxn ang="0">
                <a:pos x="216" y="49"/>
              </a:cxn>
              <a:cxn ang="0">
                <a:pos x="219" y="48"/>
              </a:cxn>
              <a:cxn ang="0">
                <a:pos x="0" y="535"/>
              </a:cxn>
              <a:cxn ang="0">
                <a:pos x="0" y="633"/>
              </a:cxn>
              <a:cxn ang="0">
                <a:pos x="73" y="666"/>
              </a:cxn>
              <a:cxn ang="0">
                <a:pos x="73" y="681"/>
              </a:cxn>
              <a:cxn ang="0">
                <a:pos x="122" y="730"/>
              </a:cxn>
              <a:cxn ang="0">
                <a:pos x="170" y="779"/>
              </a:cxn>
              <a:cxn ang="0">
                <a:pos x="219" y="730"/>
              </a:cxn>
              <a:cxn ang="0">
                <a:pos x="268" y="681"/>
              </a:cxn>
              <a:cxn ang="0">
                <a:pos x="268" y="666"/>
              </a:cxn>
              <a:cxn ang="0">
                <a:pos x="341" y="633"/>
              </a:cxn>
              <a:cxn ang="0">
                <a:pos x="341" y="535"/>
              </a:cxn>
              <a:cxn ang="0">
                <a:pos x="0" y="535"/>
              </a:cxn>
              <a:cxn ang="0">
                <a:pos x="0" y="535"/>
              </a:cxn>
              <a:cxn ang="0">
                <a:pos x="0" y="535"/>
              </a:cxn>
            </a:cxnLst>
            <a:rect l="0" t="0" r="r" b="b"/>
            <a:pathLst>
              <a:path w="341" h="779">
                <a:moveTo>
                  <a:pt x="97" y="511"/>
                </a:moveTo>
                <a:cubicBezTo>
                  <a:pt x="49" y="511"/>
                  <a:pt x="49" y="511"/>
                  <a:pt x="49" y="511"/>
                </a:cubicBezTo>
                <a:cubicBezTo>
                  <a:pt x="49" y="73"/>
                  <a:pt x="49" y="73"/>
                  <a:pt x="49" y="73"/>
                </a:cubicBezTo>
                <a:cubicBezTo>
                  <a:pt x="49" y="32"/>
                  <a:pt x="81" y="0"/>
                  <a:pt x="122" y="0"/>
                </a:cubicBezTo>
                <a:cubicBezTo>
                  <a:pt x="162" y="0"/>
                  <a:pt x="195" y="32"/>
                  <a:pt x="195" y="73"/>
                </a:cubicBezTo>
                <a:cubicBezTo>
                  <a:pt x="195" y="511"/>
                  <a:pt x="195" y="511"/>
                  <a:pt x="195" y="511"/>
                </a:cubicBezTo>
                <a:cubicBezTo>
                  <a:pt x="146" y="511"/>
                  <a:pt x="146" y="511"/>
                  <a:pt x="146" y="511"/>
                </a:cubicBezTo>
                <a:cubicBezTo>
                  <a:pt x="146" y="73"/>
                  <a:pt x="146" y="73"/>
                  <a:pt x="146" y="73"/>
                </a:cubicBezTo>
                <a:cubicBezTo>
                  <a:pt x="146" y="59"/>
                  <a:pt x="135" y="48"/>
                  <a:pt x="122" y="48"/>
                </a:cubicBezTo>
                <a:cubicBezTo>
                  <a:pt x="108" y="48"/>
                  <a:pt x="97" y="59"/>
                  <a:pt x="97" y="73"/>
                </a:cubicBezTo>
                <a:lnTo>
                  <a:pt x="97" y="511"/>
                </a:lnTo>
                <a:close/>
                <a:moveTo>
                  <a:pt x="219" y="48"/>
                </a:moveTo>
                <a:cubicBezTo>
                  <a:pt x="232" y="48"/>
                  <a:pt x="243" y="59"/>
                  <a:pt x="243" y="73"/>
                </a:cubicBezTo>
                <a:cubicBezTo>
                  <a:pt x="243" y="511"/>
                  <a:pt x="243" y="511"/>
                  <a:pt x="243" y="511"/>
                </a:cubicBezTo>
                <a:cubicBezTo>
                  <a:pt x="292" y="511"/>
                  <a:pt x="292" y="511"/>
                  <a:pt x="292" y="511"/>
                </a:cubicBezTo>
                <a:cubicBezTo>
                  <a:pt x="292" y="73"/>
                  <a:pt x="292" y="73"/>
                  <a:pt x="292" y="73"/>
                </a:cubicBezTo>
                <a:cubicBezTo>
                  <a:pt x="292" y="32"/>
                  <a:pt x="259" y="0"/>
                  <a:pt x="219" y="0"/>
                </a:cubicBezTo>
                <a:cubicBezTo>
                  <a:pt x="209" y="0"/>
                  <a:pt x="200" y="2"/>
                  <a:pt x="192" y="5"/>
                </a:cubicBezTo>
                <a:cubicBezTo>
                  <a:pt x="203" y="17"/>
                  <a:pt x="212" y="32"/>
                  <a:pt x="216" y="49"/>
                </a:cubicBezTo>
                <a:cubicBezTo>
                  <a:pt x="217" y="49"/>
                  <a:pt x="218" y="48"/>
                  <a:pt x="219" y="48"/>
                </a:cubicBezTo>
                <a:close/>
                <a:moveTo>
                  <a:pt x="0" y="535"/>
                </a:moveTo>
                <a:cubicBezTo>
                  <a:pt x="0" y="633"/>
                  <a:pt x="0" y="633"/>
                  <a:pt x="0" y="633"/>
                </a:cubicBezTo>
                <a:cubicBezTo>
                  <a:pt x="23" y="647"/>
                  <a:pt x="48" y="658"/>
                  <a:pt x="73" y="666"/>
                </a:cubicBezTo>
                <a:cubicBezTo>
                  <a:pt x="73" y="681"/>
                  <a:pt x="73" y="681"/>
                  <a:pt x="73" y="681"/>
                </a:cubicBezTo>
                <a:cubicBezTo>
                  <a:pt x="73" y="708"/>
                  <a:pt x="95" y="730"/>
                  <a:pt x="122" y="730"/>
                </a:cubicBezTo>
                <a:cubicBezTo>
                  <a:pt x="122" y="757"/>
                  <a:pt x="143" y="779"/>
                  <a:pt x="170" y="779"/>
                </a:cubicBezTo>
                <a:cubicBezTo>
                  <a:pt x="197" y="779"/>
                  <a:pt x="219" y="757"/>
                  <a:pt x="219" y="730"/>
                </a:cubicBezTo>
                <a:cubicBezTo>
                  <a:pt x="246" y="730"/>
                  <a:pt x="268" y="708"/>
                  <a:pt x="268" y="681"/>
                </a:cubicBezTo>
                <a:cubicBezTo>
                  <a:pt x="268" y="666"/>
                  <a:pt x="268" y="666"/>
                  <a:pt x="268" y="666"/>
                </a:cubicBezTo>
                <a:cubicBezTo>
                  <a:pt x="293" y="658"/>
                  <a:pt x="318" y="647"/>
                  <a:pt x="341" y="633"/>
                </a:cubicBezTo>
                <a:cubicBezTo>
                  <a:pt x="341" y="535"/>
                  <a:pt x="341" y="535"/>
                  <a:pt x="341" y="535"/>
                </a:cubicBezTo>
                <a:lnTo>
                  <a:pt x="0" y="535"/>
                </a:lnTo>
                <a:close/>
                <a:moveTo>
                  <a:pt x="0" y="535"/>
                </a:moveTo>
                <a:cubicBezTo>
                  <a:pt x="0" y="535"/>
                  <a:pt x="0" y="535"/>
                  <a:pt x="0" y="535"/>
                </a:cubicBezTo>
              </a:path>
            </a:pathLst>
          </a:custGeom>
          <a:solidFill>
            <a:schemeClr val="bg1"/>
          </a:solidFill>
          <a:ln w="9525">
            <a:noFill/>
            <a:round/>
          </a:ln>
        </p:spPr>
        <p:txBody>
          <a:bodyPr vert="horz" wrap="square" lIns="121920" tIns="60960" rIns="121920" bIns="60960" numCol="1" anchor="t" anchorCtr="0" compatLnSpc="1"/>
          <a:lstStyle/>
          <a:p>
            <a:endParaRPr lang="en-US" sz="2400"/>
          </a:p>
        </p:txBody>
      </p:sp>
      <p:cxnSp>
        <p:nvCxnSpPr>
          <p:cNvPr id="41" name="Elbow Connector 141"/>
          <p:cNvCxnSpPr/>
          <p:nvPr/>
        </p:nvCxnSpPr>
        <p:spPr>
          <a:xfrm flipV="1">
            <a:off x="4993181" y="2428504"/>
            <a:ext cx="2534708" cy="307240"/>
          </a:xfrm>
          <a:prstGeom prst="bentConnector3">
            <a:avLst>
              <a:gd name="adj1" fmla="val 39731"/>
            </a:avLst>
          </a:prstGeom>
          <a:ln w="19050" cmpd="sng">
            <a:solidFill>
              <a:srgbClr val="22B437"/>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2" name="Elbow Connector 143"/>
          <p:cNvCxnSpPr/>
          <p:nvPr/>
        </p:nvCxnSpPr>
        <p:spPr>
          <a:xfrm flipV="1">
            <a:off x="5454037" y="3580645"/>
            <a:ext cx="2073852" cy="691285"/>
          </a:xfrm>
          <a:prstGeom prst="bentConnector3">
            <a:avLst>
              <a:gd name="adj1" fmla="val 34807"/>
            </a:avLst>
          </a:prstGeom>
          <a:ln w="19050" cmpd="sng">
            <a:solidFill>
              <a:srgbClr val="22B437"/>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43" name="Elbow Connector 144"/>
          <p:cNvCxnSpPr/>
          <p:nvPr/>
        </p:nvCxnSpPr>
        <p:spPr>
          <a:xfrm flipV="1">
            <a:off x="3687421" y="5731306"/>
            <a:ext cx="3840467" cy="691284"/>
          </a:xfrm>
          <a:prstGeom prst="bentConnector3">
            <a:avLst>
              <a:gd name="adj1" fmla="val 77466"/>
            </a:avLst>
          </a:prstGeom>
          <a:ln w="19050" cmpd="sng">
            <a:solidFill>
              <a:srgbClr val="22B437"/>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4" name="Text Placeholder 3"/>
          <p:cNvSpPr txBox="1"/>
          <p:nvPr/>
        </p:nvSpPr>
        <p:spPr>
          <a:xfrm>
            <a:off x="8172994" y="1981936"/>
            <a:ext cx="2964933" cy="1231106"/>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5" name="Text Placeholder 3"/>
          <p:cNvSpPr txBox="1"/>
          <p:nvPr/>
        </p:nvSpPr>
        <p:spPr>
          <a:xfrm>
            <a:off x="8207740" y="3213042"/>
            <a:ext cx="2964933" cy="129266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0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6" name="Text Placeholder 3"/>
          <p:cNvSpPr txBox="1"/>
          <p:nvPr/>
        </p:nvSpPr>
        <p:spPr>
          <a:xfrm>
            <a:off x="8210495" y="4347677"/>
            <a:ext cx="2964933" cy="135421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7" name="Text Placeholder 3"/>
          <p:cNvSpPr txBox="1"/>
          <p:nvPr/>
        </p:nvSpPr>
        <p:spPr>
          <a:xfrm>
            <a:off x="8207740" y="5470683"/>
            <a:ext cx="2964933" cy="1354217"/>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r>
              <a:rPr lang="zh-CN" altLang="en-US"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0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4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8" name="Elbow Connector 168"/>
          <p:cNvCxnSpPr/>
          <p:nvPr/>
        </p:nvCxnSpPr>
        <p:spPr>
          <a:xfrm flipV="1">
            <a:off x="4839562" y="4655975"/>
            <a:ext cx="2688327" cy="998523"/>
          </a:xfrm>
          <a:prstGeom prst="bentConnector3">
            <a:avLst>
              <a:gd name="adj1" fmla="val 56624"/>
            </a:avLst>
          </a:prstGeom>
          <a:ln w="19050" cmpd="sng">
            <a:solidFill>
              <a:srgbClr val="22B437"/>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49" name="Rectangle 194"/>
          <p:cNvSpPr/>
          <p:nvPr/>
        </p:nvSpPr>
        <p:spPr>
          <a:xfrm>
            <a:off x="6811346" y="5134777"/>
            <a:ext cx="716543" cy="492443"/>
          </a:xfrm>
          <a:prstGeom prst="rect">
            <a:avLst/>
          </a:prstGeom>
        </p:spPr>
        <p:txBody>
          <a:bodyPr wrap="none" lIns="0" tIns="0" rIns="0" bIns="0">
            <a:spAutoFit/>
          </a:bodyPr>
          <a:lstStyle/>
          <a:p>
            <a:pPr algn="r"/>
            <a:r>
              <a:rPr lang="en-US" sz="3200" b="1" dirty="0">
                <a:gradFill>
                  <a:gsLst>
                    <a:gs pos="0">
                      <a:srgbClr val="2FC542"/>
                    </a:gs>
                    <a:gs pos="100000">
                      <a:srgbClr val="0B9522"/>
                    </a:gs>
                  </a:gsLst>
                  <a:lin ang="3600000" scaled="0"/>
                </a:gradFill>
              </a:rPr>
              <a:t>20%</a:t>
            </a:r>
            <a:endParaRPr lang="en-US" sz="3200" b="1" dirty="0">
              <a:gradFill>
                <a:gsLst>
                  <a:gs pos="0">
                    <a:srgbClr val="2FC542"/>
                  </a:gs>
                  <a:gs pos="100000">
                    <a:srgbClr val="0B9522"/>
                  </a:gs>
                </a:gsLst>
                <a:lin ang="3600000" scaled="0"/>
              </a:gradFill>
            </a:endParaRPr>
          </a:p>
        </p:txBody>
      </p:sp>
      <p:sp>
        <p:nvSpPr>
          <p:cNvPr id="50" name="Rectangle 195"/>
          <p:cNvSpPr/>
          <p:nvPr/>
        </p:nvSpPr>
        <p:spPr>
          <a:xfrm>
            <a:off x="6811346" y="4101456"/>
            <a:ext cx="716543" cy="492443"/>
          </a:xfrm>
          <a:prstGeom prst="rect">
            <a:avLst/>
          </a:prstGeom>
        </p:spPr>
        <p:txBody>
          <a:bodyPr wrap="none" lIns="0" tIns="0" rIns="0" bIns="0">
            <a:spAutoFit/>
          </a:bodyPr>
          <a:lstStyle/>
          <a:p>
            <a:pPr algn="r"/>
            <a:r>
              <a:rPr lang="en-US" sz="3200" b="1" dirty="0">
                <a:gradFill>
                  <a:gsLst>
                    <a:gs pos="0">
                      <a:srgbClr val="2FC542"/>
                    </a:gs>
                    <a:gs pos="100000">
                      <a:srgbClr val="0B9522"/>
                    </a:gs>
                  </a:gsLst>
                  <a:lin ang="3600000" scaled="0"/>
                </a:gradFill>
              </a:rPr>
              <a:t>30%</a:t>
            </a:r>
            <a:endParaRPr lang="en-US" sz="3200" b="1" dirty="0">
              <a:gradFill>
                <a:gsLst>
                  <a:gs pos="0">
                    <a:srgbClr val="2FC542"/>
                  </a:gs>
                  <a:gs pos="100000">
                    <a:srgbClr val="0B9522"/>
                  </a:gs>
                </a:gsLst>
                <a:lin ang="3600000" scaled="0"/>
              </a:gradFill>
            </a:endParaRPr>
          </a:p>
        </p:txBody>
      </p:sp>
      <p:sp>
        <p:nvSpPr>
          <p:cNvPr id="51" name="Rectangle 196"/>
          <p:cNvSpPr/>
          <p:nvPr/>
        </p:nvSpPr>
        <p:spPr>
          <a:xfrm>
            <a:off x="6811346" y="2995338"/>
            <a:ext cx="716543" cy="492443"/>
          </a:xfrm>
          <a:prstGeom prst="rect">
            <a:avLst/>
          </a:prstGeom>
        </p:spPr>
        <p:txBody>
          <a:bodyPr wrap="none" lIns="0" tIns="0" rIns="0" bIns="0">
            <a:spAutoFit/>
          </a:bodyPr>
          <a:lstStyle/>
          <a:p>
            <a:pPr algn="r"/>
            <a:r>
              <a:rPr lang="en-US" sz="3200" b="1" dirty="0">
                <a:gradFill>
                  <a:gsLst>
                    <a:gs pos="0">
                      <a:srgbClr val="2FC542"/>
                    </a:gs>
                    <a:gs pos="100000">
                      <a:srgbClr val="0B9522"/>
                    </a:gs>
                  </a:gsLst>
                  <a:lin ang="3600000" scaled="0"/>
                </a:gradFill>
              </a:rPr>
              <a:t>50%</a:t>
            </a:r>
            <a:endParaRPr lang="en-US" sz="3200" b="1" dirty="0">
              <a:gradFill>
                <a:gsLst>
                  <a:gs pos="0">
                    <a:srgbClr val="2FC542"/>
                  </a:gs>
                  <a:gs pos="100000">
                    <a:srgbClr val="0B9522"/>
                  </a:gs>
                </a:gsLst>
                <a:lin ang="3600000" scaled="0"/>
              </a:gradFill>
            </a:endParaRPr>
          </a:p>
        </p:txBody>
      </p:sp>
      <p:sp>
        <p:nvSpPr>
          <p:cNvPr id="52" name="Rectangle 197"/>
          <p:cNvSpPr/>
          <p:nvPr/>
        </p:nvSpPr>
        <p:spPr>
          <a:xfrm>
            <a:off x="6811346" y="1907826"/>
            <a:ext cx="716543" cy="492443"/>
          </a:xfrm>
          <a:prstGeom prst="rect">
            <a:avLst/>
          </a:prstGeom>
        </p:spPr>
        <p:txBody>
          <a:bodyPr wrap="none" lIns="0" tIns="0" rIns="0" bIns="0">
            <a:spAutoFit/>
          </a:bodyPr>
          <a:lstStyle/>
          <a:p>
            <a:pPr algn="r"/>
            <a:r>
              <a:rPr lang="en-US" sz="3200" b="1" dirty="0">
                <a:gradFill>
                  <a:gsLst>
                    <a:gs pos="0">
                      <a:srgbClr val="2FC542"/>
                    </a:gs>
                    <a:gs pos="100000">
                      <a:srgbClr val="0B9522"/>
                    </a:gs>
                  </a:gsLst>
                  <a:lin ang="3600000" scaled="0"/>
                </a:gradFill>
              </a:rPr>
              <a:t>70%</a:t>
            </a:r>
            <a:endParaRPr lang="en-US" sz="3200" b="1" dirty="0">
              <a:gradFill>
                <a:gsLst>
                  <a:gs pos="0">
                    <a:srgbClr val="2FC542"/>
                  </a:gs>
                  <a:gs pos="100000">
                    <a:srgbClr val="0B9522"/>
                  </a:gs>
                </a:gsLst>
                <a:lin ang="3600000" scaled="0"/>
              </a:gradFill>
            </a:endParaRPr>
          </a:p>
        </p:txBody>
      </p:sp>
      <p:sp>
        <p:nvSpPr>
          <p:cNvPr id="53" name="Freeform 45"/>
          <p:cNvSpPr>
            <a:spLocks noEditPoints="1"/>
          </p:cNvSpPr>
          <p:nvPr/>
        </p:nvSpPr>
        <p:spPr bwMode="auto">
          <a:xfrm>
            <a:off x="7677252" y="2224086"/>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54" name="Freeform 45"/>
          <p:cNvSpPr>
            <a:spLocks noEditPoints="1"/>
          </p:cNvSpPr>
          <p:nvPr/>
        </p:nvSpPr>
        <p:spPr bwMode="auto">
          <a:xfrm>
            <a:off x="7677252" y="3387190"/>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55" name="Freeform 45"/>
          <p:cNvSpPr>
            <a:spLocks noEditPoints="1"/>
          </p:cNvSpPr>
          <p:nvPr/>
        </p:nvSpPr>
        <p:spPr bwMode="auto">
          <a:xfrm>
            <a:off x="7677252" y="4461104"/>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sp>
        <p:nvSpPr>
          <p:cNvPr id="56" name="Freeform 45"/>
          <p:cNvSpPr>
            <a:spLocks noEditPoints="1"/>
          </p:cNvSpPr>
          <p:nvPr/>
        </p:nvSpPr>
        <p:spPr bwMode="auto">
          <a:xfrm>
            <a:off x="7677252" y="5544672"/>
            <a:ext cx="414624" cy="414624"/>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gradFill>
            <a:gsLst>
              <a:gs pos="0">
                <a:srgbClr val="2FC542"/>
              </a:gs>
              <a:gs pos="100000">
                <a:srgbClr val="0B9522"/>
              </a:gs>
            </a:gsLst>
            <a:lin ang="3600000" scaled="0"/>
          </a:gradFill>
          <a:ln w="9525">
            <a:noFill/>
            <a:round/>
          </a:ln>
        </p:spPr>
        <p:txBody>
          <a:bodyPr vert="horz" wrap="square" lIns="121920" tIns="60960" rIns="121920" bIns="60960" numCol="1" anchor="t" anchorCtr="0" compatLnSpc="1"/>
          <a:lstStyle/>
          <a:p>
            <a:endParaRPr lang="en-US" sz="2400"/>
          </a:p>
        </p:txBody>
      </p:sp>
      <p:grpSp>
        <p:nvGrpSpPr>
          <p:cNvPr id="57" name="Group 145"/>
          <p:cNvGrpSpPr/>
          <p:nvPr/>
        </p:nvGrpSpPr>
        <p:grpSpPr>
          <a:xfrm flipH="1">
            <a:off x="1479091" y="3342323"/>
            <a:ext cx="2207112" cy="1804864"/>
            <a:chOff x="1347272" y="1882322"/>
            <a:chExt cx="1899767" cy="1553533"/>
          </a:xfrm>
          <a:solidFill>
            <a:schemeClr val="bg1"/>
          </a:solidFill>
        </p:grpSpPr>
        <p:sp>
          <p:nvSpPr>
            <p:cNvPr id="58" name="Freeform 7"/>
            <p:cNvSpPr/>
            <p:nvPr/>
          </p:nvSpPr>
          <p:spPr bwMode="auto">
            <a:xfrm>
              <a:off x="1347272" y="3104382"/>
              <a:ext cx="1559627" cy="331473"/>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grpFill/>
            <a:ln w="9525">
              <a:noFill/>
              <a:round/>
            </a:ln>
          </p:spPr>
          <p:txBody>
            <a:bodyPr vert="horz" wrap="square" lIns="121920" tIns="60960" rIns="121920" bIns="60960" numCol="1" anchor="t" anchorCtr="0" compatLnSpc="1"/>
            <a:lstStyle/>
            <a:p>
              <a:endParaRPr lang="en-US" sz="2400"/>
            </a:p>
          </p:txBody>
        </p:sp>
        <p:sp>
          <p:nvSpPr>
            <p:cNvPr id="59" name="Freeform 8"/>
            <p:cNvSpPr/>
            <p:nvPr/>
          </p:nvSpPr>
          <p:spPr bwMode="auto">
            <a:xfrm>
              <a:off x="2141957" y="2475433"/>
              <a:ext cx="322975" cy="114742"/>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60" name="Freeform 9"/>
            <p:cNvSpPr/>
            <p:nvPr/>
          </p:nvSpPr>
          <p:spPr bwMode="auto">
            <a:xfrm>
              <a:off x="2137709" y="2615672"/>
              <a:ext cx="390969" cy="21673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grpFill/>
            <a:ln w="9525">
              <a:noFill/>
              <a:round/>
            </a:ln>
          </p:spPr>
          <p:txBody>
            <a:bodyPr vert="horz" wrap="square" lIns="121920" tIns="60960" rIns="121920" bIns="60960" numCol="1" anchor="t" anchorCtr="0" compatLnSpc="1"/>
            <a:lstStyle/>
            <a:p>
              <a:endParaRPr lang="en-US" sz="2400"/>
            </a:p>
          </p:txBody>
        </p:sp>
        <p:sp>
          <p:nvSpPr>
            <p:cNvPr id="61" name="Freeform 10"/>
            <p:cNvSpPr/>
            <p:nvPr/>
          </p:nvSpPr>
          <p:spPr bwMode="auto">
            <a:xfrm>
              <a:off x="2477681" y="2475433"/>
              <a:ext cx="250732" cy="114742"/>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62" name="Freeform 11"/>
            <p:cNvSpPr/>
            <p:nvPr/>
          </p:nvSpPr>
          <p:spPr bwMode="auto">
            <a:xfrm>
              <a:off x="2515927" y="2615672"/>
              <a:ext cx="284729" cy="21673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grpFill/>
            <a:ln w="9525">
              <a:noFill/>
              <a:round/>
            </a:ln>
          </p:spPr>
          <p:txBody>
            <a:bodyPr vert="horz" wrap="square" lIns="121920" tIns="60960" rIns="121920" bIns="60960" numCol="1" anchor="t" anchorCtr="0" compatLnSpc="1"/>
            <a:lstStyle/>
            <a:p>
              <a:endParaRPr lang="en-US" sz="2400"/>
            </a:p>
          </p:txBody>
        </p:sp>
        <p:sp>
          <p:nvSpPr>
            <p:cNvPr id="63" name="Freeform 12"/>
            <p:cNvSpPr/>
            <p:nvPr/>
          </p:nvSpPr>
          <p:spPr bwMode="auto">
            <a:xfrm>
              <a:off x="1432264" y="2615672"/>
              <a:ext cx="297476" cy="21673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4" name="Freeform 13"/>
            <p:cNvSpPr/>
            <p:nvPr/>
          </p:nvSpPr>
          <p:spPr bwMode="auto">
            <a:xfrm>
              <a:off x="1513007" y="2475433"/>
              <a:ext cx="254979" cy="114742"/>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5" name="Freeform 14"/>
            <p:cNvSpPr/>
            <p:nvPr/>
          </p:nvSpPr>
          <p:spPr bwMode="auto">
            <a:xfrm>
              <a:off x="1355770" y="2857902"/>
              <a:ext cx="305976" cy="199735"/>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6" name="Freeform 15"/>
            <p:cNvSpPr/>
            <p:nvPr/>
          </p:nvSpPr>
          <p:spPr bwMode="auto">
            <a:xfrm>
              <a:off x="1780737" y="2475433"/>
              <a:ext cx="318726" cy="114742"/>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67" name="Freeform 16"/>
            <p:cNvSpPr/>
            <p:nvPr/>
          </p:nvSpPr>
          <p:spPr bwMode="auto">
            <a:xfrm>
              <a:off x="2571174" y="2857902"/>
              <a:ext cx="301727" cy="199735"/>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grpFill/>
            <a:ln w="9525">
              <a:noFill/>
              <a:round/>
            </a:ln>
          </p:spPr>
          <p:txBody>
            <a:bodyPr vert="horz" wrap="square" lIns="121920" tIns="60960" rIns="121920" bIns="60960" numCol="1" anchor="t" anchorCtr="0" compatLnSpc="1"/>
            <a:lstStyle/>
            <a:p>
              <a:endParaRPr lang="en-US" sz="2400"/>
            </a:p>
          </p:txBody>
        </p:sp>
        <p:sp>
          <p:nvSpPr>
            <p:cNvPr id="68" name="Freeform 17"/>
            <p:cNvSpPr/>
            <p:nvPr/>
          </p:nvSpPr>
          <p:spPr bwMode="auto">
            <a:xfrm>
              <a:off x="2137709" y="2857902"/>
              <a:ext cx="446216" cy="199735"/>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69" name="Freeform 18"/>
            <p:cNvSpPr/>
            <p:nvPr/>
          </p:nvSpPr>
          <p:spPr bwMode="auto">
            <a:xfrm>
              <a:off x="1648996" y="2857902"/>
              <a:ext cx="446216" cy="199735"/>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0" name="Freeform 19"/>
            <p:cNvSpPr/>
            <p:nvPr/>
          </p:nvSpPr>
          <p:spPr bwMode="auto">
            <a:xfrm>
              <a:off x="1712742" y="2615672"/>
              <a:ext cx="386720" cy="21673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grpFill/>
            <a:ln w="9525">
              <a:noFill/>
              <a:round/>
            </a:ln>
          </p:spPr>
          <p:txBody>
            <a:bodyPr vert="horz" wrap="square" lIns="121920" tIns="60960" rIns="121920" bIns="60960" numCol="1" anchor="t" anchorCtr="0" compatLnSpc="1"/>
            <a:lstStyle/>
            <a:p>
              <a:endParaRPr lang="en-US" sz="2400"/>
            </a:p>
          </p:txBody>
        </p:sp>
        <p:grpSp>
          <p:nvGrpSpPr>
            <p:cNvPr id="71" name="Group 112"/>
            <p:cNvGrpSpPr/>
            <p:nvPr/>
          </p:nvGrpSpPr>
          <p:grpSpPr>
            <a:xfrm flipH="1">
              <a:off x="2251123" y="1882322"/>
              <a:ext cx="995916" cy="974874"/>
              <a:chOff x="703295" y="84831"/>
              <a:chExt cx="1044237" cy="1022174"/>
            </a:xfrm>
            <a:grpFill/>
          </p:grpSpPr>
          <p:sp>
            <p:nvSpPr>
              <p:cNvPr id="72" name="Freeform 21"/>
              <p:cNvSpPr/>
              <p:nvPr/>
            </p:nvSpPr>
            <p:spPr bwMode="auto">
              <a:xfrm>
                <a:off x="887139" y="279707"/>
                <a:ext cx="683901" cy="661839"/>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3" name="Freeform 22"/>
              <p:cNvSpPr/>
              <p:nvPr/>
            </p:nvSpPr>
            <p:spPr bwMode="auto">
              <a:xfrm>
                <a:off x="872432" y="834916"/>
                <a:ext cx="125014" cy="128692"/>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74" name="Freeform 23"/>
              <p:cNvSpPr/>
              <p:nvPr/>
            </p:nvSpPr>
            <p:spPr bwMode="auto">
              <a:xfrm>
                <a:off x="997446" y="915807"/>
                <a:ext cx="106631" cy="191198"/>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ln>
            </p:spPr>
            <p:txBody>
              <a:bodyPr vert="horz" wrap="square" lIns="121920" tIns="60960" rIns="121920" bIns="60960" numCol="1" anchor="t" anchorCtr="0" compatLnSpc="1"/>
              <a:lstStyle/>
              <a:p>
                <a:endParaRPr lang="en-US" sz="2400"/>
              </a:p>
            </p:txBody>
          </p:sp>
          <p:sp>
            <p:nvSpPr>
              <p:cNvPr id="75" name="Freeform 24"/>
              <p:cNvSpPr/>
              <p:nvPr/>
            </p:nvSpPr>
            <p:spPr bwMode="auto">
              <a:xfrm>
                <a:off x="747418" y="724609"/>
                <a:ext cx="176491" cy="125014"/>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ln>
            </p:spPr>
            <p:txBody>
              <a:bodyPr vert="horz" wrap="square" lIns="121920" tIns="60960" rIns="121920" bIns="60960" numCol="1" anchor="t" anchorCtr="0" compatLnSpc="1"/>
              <a:lstStyle/>
              <a:p>
                <a:endParaRPr lang="en-US" sz="2400"/>
              </a:p>
            </p:txBody>
          </p:sp>
          <p:sp>
            <p:nvSpPr>
              <p:cNvPr id="76" name="Freeform 25"/>
              <p:cNvSpPr/>
              <p:nvPr/>
            </p:nvSpPr>
            <p:spPr bwMode="auto">
              <a:xfrm>
                <a:off x="703295" y="470905"/>
                <a:ext cx="194876" cy="91923"/>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7" name="Freeform 26"/>
              <p:cNvSpPr/>
              <p:nvPr/>
            </p:nvSpPr>
            <p:spPr bwMode="auto">
              <a:xfrm>
                <a:off x="767642" y="592241"/>
                <a:ext cx="99277" cy="77216"/>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78" name="Freeform 27"/>
              <p:cNvSpPr/>
              <p:nvPr/>
            </p:nvSpPr>
            <p:spPr bwMode="auto">
              <a:xfrm>
                <a:off x="817280" y="371628"/>
                <a:ext cx="147076" cy="91923"/>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9" name="Freeform 28"/>
              <p:cNvSpPr/>
              <p:nvPr/>
            </p:nvSpPr>
            <p:spPr bwMode="auto">
              <a:xfrm>
                <a:off x="1074662" y="180430"/>
                <a:ext cx="69862" cy="113985"/>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0" name="Freeform 29"/>
              <p:cNvSpPr/>
              <p:nvPr/>
            </p:nvSpPr>
            <p:spPr bwMode="auto">
              <a:xfrm>
                <a:off x="883464" y="220877"/>
                <a:ext cx="147076" cy="150753"/>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ln>
            </p:spPr>
            <p:txBody>
              <a:bodyPr vert="horz" wrap="square" lIns="121920" tIns="60960" rIns="121920" bIns="60960" numCol="1" anchor="t" anchorCtr="0" compatLnSpc="1"/>
              <a:lstStyle/>
              <a:p>
                <a:endParaRPr lang="en-US" sz="2400"/>
              </a:p>
            </p:txBody>
          </p:sp>
          <p:sp>
            <p:nvSpPr>
              <p:cNvPr id="81" name="Freeform 30"/>
              <p:cNvSpPr/>
              <p:nvPr/>
            </p:nvSpPr>
            <p:spPr bwMode="auto">
              <a:xfrm>
                <a:off x="1192322" y="84831"/>
                <a:ext cx="77216" cy="180169"/>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ln>
            </p:spPr>
            <p:txBody>
              <a:bodyPr vert="horz" wrap="square" lIns="121920" tIns="60960" rIns="121920" bIns="60960" numCol="1" anchor="t" anchorCtr="0" compatLnSpc="1"/>
              <a:lstStyle/>
              <a:p>
                <a:endParaRPr lang="en-US" sz="2400"/>
              </a:p>
            </p:txBody>
          </p:sp>
          <p:sp>
            <p:nvSpPr>
              <p:cNvPr id="82" name="Freeform 31"/>
              <p:cNvSpPr/>
              <p:nvPr/>
            </p:nvSpPr>
            <p:spPr bwMode="auto">
              <a:xfrm>
                <a:off x="1405582" y="184108"/>
                <a:ext cx="128692" cy="180169"/>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3" name="Freeform 32"/>
              <p:cNvSpPr/>
              <p:nvPr/>
            </p:nvSpPr>
            <p:spPr bwMode="auto">
              <a:xfrm>
                <a:off x="1309983" y="180430"/>
                <a:ext cx="91923" cy="125014"/>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4" name="Freeform 33"/>
              <p:cNvSpPr/>
              <p:nvPr/>
            </p:nvSpPr>
            <p:spPr bwMode="auto">
              <a:xfrm>
                <a:off x="1295275" y="301768"/>
                <a:ext cx="14708" cy="367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ln>
            </p:spPr>
            <p:txBody>
              <a:bodyPr vert="horz" wrap="square" lIns="121920" tIns="60960" rIns="121920" bIns="60960" numCol="1" anchor="t" anchorCtr="0" compatLnSpc="1"/>
              <a:lstStyle/>
              <a:p>
                <a:endParaRPr lang="en-US" sz="2400"/>
              </a:p>
            </p:txBody>
          </p:sp>
          <p:sp>
            <p:nvSpPr>
              <p:cNvPr id="85" name="Freeform 34"/>
              <p:cNvSpPr/>
              <p:nvPr/>
            </p:nvSpPr>
            <p:spPr bwMode="auto">
              <a:xfrm>
                <a:off x="1493827" y="360599"/>
                <a:ext cx="136046" cy="102953"/>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6" name="Freeform 35"/>
              <p:cNvSpPr/>
              <p:nvPr/>
            </p:nvSpPr>
            <p:spPr bwMode="auto">
              <a:xfrm>
                <a:off x="1571041" y="515028"/>
                <a:ext cx="176491" cy="128692"/>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ln>
            </p:spPr>
            <p:txBody>
              <a:bodyPr vert="horz" wrap="square" lIns="121920" tIns="60960" rIns="121920" bIns="60960" numCol="1" anchor="t" anchorCtr="0" compatLnSpc="1"/>
              <a:lstStyle/>
              <a:p>
                <a:endParaRPr lang="en-US" sz="2400"/>
              </a:p>
            </p:txBody>
          </p:sp>
        </p:grpSp>
      </p:gr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7"/>
                                        </p:tgtEl>
                                        <p:attrNameLst>
                                          <p:attrName>style.visibility</p:attrName>
                                        </p:attrNameLst>
                                      </p:cBhvr>
                                      <p:to>
                                        <p:strVal val="visible"/>
                                      </p:to>
                                    </p:set>
                                    <p:anim calcmode="lin" valueType="num">
                                      <p:cBhvr>
                                        <p:cTn id="13" dur="500" fill="hold"/>
                                        <p:tgtEl>
                                          <p:spTgt spid="57"/>
                                        </p:tgtEl>
                                        <p:attrNameLst>
                                          <p:attrName>ppt_w</p:attrName>
                                        </p:attrNameLst>
                                      </p:cBhvr>
                                      <p:tavLst>
                                        <p:tav tm="0">
                                          <p:val>
                                            <p:fltVal val="0"/>
                                          </p:val>
                                        </p:tav>
                                        <p:tav tm="100000">
                                          <p:val>
                                            <p:strVal val="#ppt_w"/>
                                          </p:val>
                                        </p:tav>
                                      </p:tavLst>
                                    </p:anim>
                                    <p:anim calcmode="lin" valueType="num">
                                      <p:cBhvr>
                                        <p:cTn id="14" dur="500" fill="hold"/>
                                        <p:tgtEl>
                                          <p:spTgt spid="57"/>
                                        </p:tgtEl>
                                        <p:attrNameLst>
                                          <p:attrName>ppt_h</p:attrName>
                                        </p:attrNameLst>
                                      </p:cBhvr>
                                      <p:tavLst>
                                        <p:tav tm="0">
                                          <p:val>
                                            <p:fltVal val="0"/>
                                          </p:val>
                                        </p:tav>
                                        <p:tav tm="100000">
                                          <p:val>
                                            <p:strVal val="#ppt_h"/>
                                          </p:val>
                                        </p:tav>
                                      </p:tavLst>
                                    </p:anim>
                                    <p:animEffect transition="in" filter="fade">
                                      <p:cBhvr>
                                        <p:cTn id="15" dur="500"/>
                                        <p:tgtEl>
                                          <p:spTgt spid="57"/>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animEffect transition="in" filter="fade">
                                      <p:cBhvr>
                                        <p:cTn id="27" dur="500"/>
                                        <p:tgtEl>
                                          <p:spTgt spid="3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p:cTn id="31" dur="500" fill="hold"/>
                                        <p:tgtEl>
                                          <p:spTgt spid="18"/>
                                        </p:tgtEl>
                                        <p:attrNameLst>
                                          <p:attrName>ppt_w</p:attrName>
                                        </p:attrNameLst>
                                      </p:cBhvr>
                                      <p:tavLst>
                                        <p:tav tm="0">
                                          <p:val>
                                            <p:fltVal val="0"/>
                                          </p:val>
                                        </p:tav>
                                        <p:tav tm="100000">
                                          <p:val>
                                            <p:strVal val="#ppt_w"/>
                                          </p:val>
                                        </p:tav>
                                      </p:tavLst>
                                    </p:anim>
                                    <p:anim calcmode="lin" valueType="num">
                                      <p:cBhvr>
                                        <p:cTn id="32" dur="500" fill="hold"/>
                                        <p:tgtEl>
                                          <p:spTgt spid="18"/>
                                        </p:tgtEl>
                                        <p:attrNameLst>
                                          <p:attrName>ppt_h</p:attrName>
                                        </p:attrNameLst>
                                      </p:cBhvr>
                                      <p:tavLst>
                                        <p:tav tm="0">
                                          <p:val>
                                            <p:fltVal val="0"/>
                                          </p:val>
                                        </p:tav>
                                        <p:tav tm="100000">
                                          <p:val>
                                            <p:strVal val="#ppt_h"/>
                                          </p:val>
                                        </p:tav>
                                      </p:tavLst>
                                    </p:anim>
                                    <p:animEffect transition="in" filter="fade">
                                      <p:cBhvr>
                                        <p:cTn id="33" dur="500"/>
                                        <p:tgtEl>
                                          <p:spTgt spid="18"/>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 calcmode="lin" valueType="num">
                                      <p:cBhvr>
                                        <p:cTn id="43" dur="500" fill="hold"/>
                                        <p:tgtEl>
                                          <p:spTgt spid="19"/>
                                        </p:tgtEl>
                                        <p:attrNameLst>
                                          <p:attrName>ppt_w</p:attrName>
                                        </p:attrNameLst>
                                      </p:cBhvr>
                                      <p:tavLst>
                                        <p:tav tm="0">
                                          <p:val>
                                            <p:fltVal val="0"/>
                                          </p:val>
                                        </p:tav>
                                        <p:tav tm="100000">
                                          <p:val>
                                            <p:strVal val="#ppt_w"/>
                                          </p:val>
                                        </p:tav>
                                      </p:tavLst>
                                    </p:anim>
                                    <p:anim calcmode="lin" valueType="num">
                                      <p:cBhvr>
                                        <p:cTn id="44" dur="500" fill="hold"/>
                                        <p:tgtEl>
                                          <p:spTgt spid="19"/>
                                        </p:tgtEl>
                                        <p:attrNameLst>
                                          <p:attrName>ppt_h</p:attrName>
                                        </p:attrNameLst>
                                      </p:cBhvr>
                                      <p:tavLst>
                                        <p:tav tm="0">
                                          <p:val>
                                            <p:fltVal val="0"/>
                                          </p:val>
                                        </p:tav>
                                        <p:tav tm="100000">
                                          <p:val>
                                            <p:strVal val="#ppt_h"/>
                                          </p:val>
                                        </p:tav>
                                      </p:tavLst>
                                    </p:anim>
                                    <p:animEffect transition="in" filter="fade">
                                      <p:cBhvr>
                                        <p:cTn id="45" dur="500"/>
                                        <p:tgtEl>
                                          <p:spTgt spid="19"/>
                                        </p:tgtEl>
                                      </p:cBhvr>
                                    </p:animEffect>
                                  </p:childTnLst>
                                </p:cTn>
                              </p:par>
                            </p:childTnLst>
                          </p:cTn>
                        </p:par>
                        <p:par>
                          <p:cTn id="46" fill="hold">
                            <p:stCondLst>
                              <p:cond delay="3500"/>
                            </p:stCondLst>
                            <p:childTnLst>
                              <p:par>
                                <p:cTn id="47" presetID="53" presetClass="entr" presetSubtype="16"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p:cTn id="49" dur="500" fill="hold"/>
                                        <p:tgtEl>
                                          <p:spTgt spid="30"/>
                                        </p:tgtEl>
                                        <p:attrNameLst>
                                          <p:attrName>ppt_w</p:attrName>
                                        </p:attrNameLst>
                                      </p:cBhvr>
                                      <p:tavLst>
                                        <p:tav tm="0">
                                          <p:val>
                                            <p:fltVal val="0"/>
                                          </p:val>
                                        </p:tav>
                                        <p:tav tm="100000">
                                          <p:val>
                                            <p:strVal val="#ppt_w"/>
                                          </p:val>
                                        </p:tav>
                                      </p:tavLst>
                                    </p:anim>
                                    <p:anim calcmode="lin" valueType="num">
                                      <p:cBhvr>
                                        <p:cTn id="50" dur="500" fill="hold"/>
                                        <p:tgtEl>
                                          <p:spTgt spid="30"/>
                                        </p:tgtEl>
                                        <p:attrNameLst>
                                          <p:attrName>ppt_h</p:attrName>
                                        </p:attrNameLst>
                                      </p:cBhvr>
                                      <p:tavLst>
                                        <p:tav tm="0">
                                          <p:val>
                                            <p:fltVal val="0"/>
                                          </p:val>
                                        </p:tav>
                                        <p:tav tm="100000">
                                          <p:val>
                                            <p:strVal val="#ppt_h"/>
                                          </p:val>
                                        </p:tav>
                                      </p:tavLst>
                                    </p:anim>
                                    <p:animEffect transition="in" filter="fade">
                                      <p:cBhvr>
                                        <p:cTn id="51" dur="500"/>
                                        <p:tgtEl>
                                          <p:spTgt spid="30"/>
                                        </p:tgtEl>
                                      </p:cBhvr>
                                    </p:animEffect>
                                  </p:childTnLst>
                                </p:cTn>
                              </p:par>
                            </p:childTnLst>
                          </p:cTn>
                        </p:par>
                        <p:par>
                          <p:cTn id="52" fill="hold">
                            <p:stCondLst>
                              <p:cond delay="4000"/>
                            </p:stCondLst>
                            <p:childTnLst>
                              <p:par>
                                <p:cTn id="53" presetID="53" presetClass="entr" presetSubtype="16"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500" fill="hold"/>
                                        <p:tgtEl>
                                          <p:spTgt spid="20"/>
                                        </p:tgtEl>
                                        <p:attrNameLst>
                                          <p:attrName>ppt_w</p:attrName>
                                        </p:attrNameLst>
                                      </p:cBhvr>
                                      <p:tavLst>
                                        <p:tav tm="0">
                                          <p:val>
                                            <p:fltVal val="0"/>
                                          </p:val>
                                        </p:tav>
                                        <p:tav tm="100000">
                                          <p:val>
                                            <p:strVal val="#ppt_w"/>
                                          </p:val>
                                        </p:tav>
                                      </p:tavLst>
                                    </p:anim>
                                    <p:anim calcmode="lin" valueType="num">
                                      <p:cBhvr>
                                        <p:cTn id="56" dur="500" fill="hold"/>
                                        <p:tgtEl>
                                          <p:spTgt spid="20"/>
                                        </p:tgtEl>
                                        <p:attrNameLst>
                                          <p:attrName>ppt_h</p:attrName>
                                        </p:attrNameLst>
                                      </p:cBhvr>
                                      <p:tavLst>
                                        <p:tav tm="0">
                                          <p:val>
                                            <p:fltVal val="0"/>
                                          </p:val>
                                        </p:tav>
                                        <p:tav tm="100000">
                                          <p:val>
                                            <p:strVal val="#ppt_h"/>
                                          </p:val>
                                        </p:tav>
                                      </p:tavLst>
                                    </p:anim>
                                    <p:animEffect transition="in" filter="fade">
                                      <p:cBhvr>
                                        <p:cTn id="57" dur="500"/>
                                        <p:tgtEl>
                                          <p:spTgt spid="20"/>
                                        </p:tgtEl>
                                      </p:cBhvr>
                                    </p:animEffect>
                                  </p:childTnLst>
                                </p:cTn>
                              </p:par>
                            </p:childTnLst>
                          </p:cTn>
                        </p:par>
                        <p:par>
                          <p:cTn id="58" fill="hold">
                            <p:stCondLst>
                              <p:cond delay="4500"/>
                            </p:stCondLst>
                            <p:childTnLst>
                              <p:par>
                                <p:cTn id="59" presetID="53" presetClass="entr" presetSubtype="16" fill="hold" grpId="0" nodeType="after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fltVal val="0"/>
                                          </p:val>
                                        </p:tav>
                                        <p:tav tm="100000">
                                          <p:val>
                                            <p:strVal val="#ppt_h"/>
                                          </p:val>
                                        </p:tav>
                                      </p:tavLst>
                                    </p:anim>
                                    <p:animEffect transition="in" filter="fade">
                                      <p:cBhvr>
                                        <p:cTn id="63" dur="500"/>
                                        <p:tgtEl>
                                          <p:spTgt spid="40"/>
                                        </p:tgtEl>
                                      </p:cBhvr>
                                    </p:animEffect>
                                  </p:childTnLst>
                                </p:cTn>
                              </p:par>
                            </p:childTnLst>
                          </p:cTn>
                        </p:par>
                        <p:par>
                          <p:cTn id="64" fill="hold">
                            <p:stCondLst>
                              <p:cond delay="5000"/>
                            </p:stCondLst>
                            <p:childTnLst>
                              <p:par>
                                <p:cTn id="65" presetID="18" presetClass="entr" presetSubtype="3" fill="hold"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strips(upRight)">
                                      <p:cBhvr>
                                        <p:cTn id="67" dur="500"/>
                                        <p:tgtEl>
                                          <p:spTgt spid="41"/>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53"/>
                                        </p:tgtEl>
                                        <p:attrNameLst>
                                          <p:attrName>style.visibility</p:attrName>
                                        </p:attrNameLst>
                                      </p:cBhvr>
                                      <p:to>
                                        <p:strVal val="visible"/>
                                      </p:to>
                                    </p:set>
                                    <p:anim calcmode="lin" valueType="num">
                                      <p:cBhvr>
                                        <p:cTn id="71" dur="500" fill="hold"/>
                                        <p:tgtEl>
                                          <p:spTgt spid="53"/>
                                        </p:tgtEl>
                                        <p:attrNameLst>
                                          <p:attrName>ppt_w</p:attrName>
                                        </p:attrNameLst>
                                      </p:cBhvr>
                                      <p:tavLst>
                                        <p:tav tm="0">
                                          <p:val>
                                            <p:fltVal val="0"/>
                                          </p:val>
                                        </p:tav>
                                        <p:tav tm="100000">
                                          <p:val>
                                            <p:strVal val="#ppt_w"/>
                                          </p:val>
                                        </p:tav>
                                      </p:tavLst>
                                    </p:anim>
                                    <p:anim calcmode="lin" valueType="num">
                                      <p:cBhvr>
                                        <p:cTn id="72" dur="500" fill="hold"/>
                                        <p:tgtEl>
                                          <p:spTgt spid="53"/>
                                        </p:tgtEl>
                                        <p:attrNameLst>
                                          <p:attrName>ppt_h</p:attrName>
                                        </p:attrNameLst>
                                      </p:cBhvr>
                                      <p:tavLst>
                                        <p:tav tm="0">
                                          <p:val>
                                            <p:fltVal val="0"/>
                                          </p:val>
                                        </p:tav>
                                        <p:tav tm="100000">
                                          <p:val>
                                            <p:strVal val="#ppt_h"/>
                                          </p:val>
                                        </p:tav>
                                      </p:tavLst>
                                    </p:anim>
                                    <p:animEffect transition="in" filter="fade">
                                      <p:cBhvr>
                                        <p:cTn id="73" dur="500"/>
                                        <p:tgtEl>
                                          <p:spTgt spid="53"/>
                                        </p:tgtEl>
                                      </p:cBhvr>
                                    </p:animEffect>
                                  </p:childTnLst>
                                </p:cTn>
                              </p:par>
                              <p:par>
                                <p:cTn id="74" presetID="2" presetClass="entr" presetSubtype="2" accel="50000" decel="50000"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 calcmode="lin" valueType="num">
                                      <p:cBhvr additive="base">
                                        <p:cTn id="76" dur="500" fill="hold"/>
                                        <p:tgtEl>
                                          <p:spTgt spid="44"/>
                                        </p:tgtEl>
                                        <p:attrNameLst>
                                          <p:attrName>ppt_x</p:attrName>
                                        </p:attrNameLst>
                                      </p:cBhvr>
                                      <p:tavLst>
                                        <p:tav tm="0">
                                          <p:val>
                                            <p:strVal val="1+#ppt_w/2"/>
                                          </p:val>
                                        </p:tav>
                                        <p:tav tm="100000">
                                          <p:val>
                                            <p:strVal val="#ppt_x"/>
                                          </p:val>
                                        </p:tav>
                                      </p:tavLst>
                                    </p:anim>
                                    <p:anim calcmode="lin" valueType="num">
                                      <p:cBhvr additive="base">
                                        <p:cTn id="77" dur="500" fill="hold"/>
                                        <p:tgtEl>
                                          <p:spTgt spid="44"/>
                                        </p:tgtEl>
                                        <p:attrNameLst>
                                          <p:attrName>ppt_y</p:attrName>
                                        </p:attrNameLst>
                                      </p:cBhvr>
                                      <p:tavLst>
                                        <p:tav tm="0">
                                          <p:val>
                                            <p:strVal val="#ppt_y"/>
                                          </p:val>
                                        </p:tav>
                                        <p:tav tm="100000">
                                          <p:val>
                                            <p:strVal val="#ppt_y"/>
                                          </p:val>
                                        </p:tav>
                                      </p:tavLst>
                                    </p:anim>
                                  </p:childTnLst>
                                </p:cTn>
                              </p:par>
                            </p:childTnLst>
                          </p:cTn>
                        </p:par>
                        <p:par>
                          <p:cTn id="78" fill="hold">
                            <p:stCondLst>
                              <p:cond delay="6000"/>
                            </p:stCondLst>
                            <p:childTnLst>
                              <p:par>
                                <p:cTn id="79" presetID="18" presetClass="entr" presetSubtype="3" fill="hold" nodeType="afterEffect">
                                  <p:stCondLst>
                                    <p:cond delay="0"/>
                                  </p:stCondLst>
                                  <p:childTnLst>
                                    <p:set>
                                      <p:cBhvr>
                                        <p:cTn id="80" dur="1" fill="hold">
                                          <p:stCondLst>
                                            <p:cond delay="0"/>
                                          </p:stCondLst>
                                        </p:cTn>
                                        <p:tgtEl>
                                          <p:spTgt spid="42"/>
                                        </p:tgtEl>
                                        <p:attrNameLst>
                                          <p:attrName>style.visibility</p:attrName>
                                        </p:attrNameLst>
                                      </p:cBhvr>
                                      <p:to>
                                        <p:strVal val="visible"/>
                                      </p:to>
                                    </p:set>
                                    <p:animEffect transition="in" filter="strips(upRight)">
                                      <p:cBhvr>
                                        <p:cTn id="81" dur="500"/>
                                        <p:tgtEl>
                                          <p:spTgt spid="42"/>
                                        </p:tgtEl>
                                      </p:cBhvr>
                                    </p:animEffect>
                                  </p:childTnLst>
                                </p:cTn>
                              </p:par>
                            </p:childTnLst>
                          </p:cTn>
                        </p:par>
                        <p:par>
                          <p:cTn id="82" fill="hold">
                            <p:stCondLst>
                              <p:cond delay="6500"/>
                            </p:stCondLst>
                            <p:childTnLst>
                              <p:par>
                                <p:cTn id="83" presetID="53" presetClass="entr" presetSubtype="16" fill="hold" grpId="0" nodeType="afterEffect">
                                  <p:stCondLst>
                                    <p:cond delay="0"/>
                                  </p:stCondLst>
                                  <p:childTnLst>
                                    <p:set>
                                      <p:cBhvr>
                                        <p:cTn id="84" dur="1" fill="hold">
                                          <p:stCondLst>
                                            <p:cond delay="0"/>
                                          </p:stCondLst>
                                        </p:cTn>
                                        <p:tgtEl>
                                          <p:spTgt spid="54"/>
                                        </p:tgtEl>
                                        <p:attrNameLst>
                                          <p:attrName>style.visibility</p:attrName>
                                        </p:attrNameLst>
                                      </p:cBhvr>
                                      <p:to>
                                        <p:strVal val="visible"/>
                                      </p:to>
                                    </p:set>
                                    <p:anim calcmode="lin" valueType="num">
                                      <p:cBhvr>
                                        <p:cTn id="85" dur="500" fill="hold"/>
                                        <p:tgtEl>
                                          <p:spTgt spid="54"/>
                                        </p:tgtEl>
                                        <p:attrNameLst>
                                          <p:attrName>ppt_w</p:attrName>
                                        </p:attrNameLst>
                                      </p:cBhvr>
                                      <p:tavLst>
                                        <p:tav tm="0">
                                          <p:val>
                                            <p:fltVal val="0"/>
                                          </p:val>
                                        </p:tav>
                                        <p:tav tm="100000">
                                          <p:val>
                                            <p:strVal val="#ppt_w"/>
                                          </p:val>
                                        </p:tav>
                                      </p:tavLst>
                                    </p:anim>
                                    <p:anim calcmode="lin" valueType="num">
                                      <p:cBhvr>
                                        <p:cTn id="86" dur="500" fill="hold"/>
                                        <p:tgtEl>
                                          <p:spTgt spid="54"/>
                                        </p:tgtEl>
                                        <p:attrNameLst>
                                          <p:attrName>ppt_h</p:attrName>
                                        </p:attrNameLst>
                                      </p:cBhvr>
                                      <p:tavLst>
                                        <p:tav tm="0">
                                          <p:val>
                                            <p:fltVal val="0"/>
                                          </p:val>
                                        </p:tav>
                                        <p:tav tm="100000">
                                          <p:val>
                                            <p:strVal val="#ppt_h"/>
                                          </p:val>
                                        </p:tav>
                                      </p:tavLst>
                                    </p:anim>
                                    <p:animEffect transition="in" filter="fade">
                                      <p:cBhvr>
                                        <p:cTn id="87" dur="500"/>
                                        <p:tgtEl>
                                          <p:spTgt spid="54"/>
                                        </p:tgtEl>
                                      </p:cBhvr>
                                    </p:animEffect>
                                  </p:childTnLst>
                                </p:cTn>
                              </p:par>
                              <p:par>
                                <p:cTn id="88" presetID="2" presetClass="entr" presetSubtype="2" accel="50000" decel="50000" fill="hold" grpId="0" nodeType="withEffect">
                                  <p:stCondLst>
                                    <p:cond delay="0"/>
                                  </p:stCondLst>
                                  <p:childTnLst>
                                    <p:set>
                                      <p:cBhvr>
                                        <p:cTn id="89" dur="1" fill="hold">
                                          <p:stCondLst>
                                            <p:cond delay="0"/>
                                          </p:stCondLst>
                                        </p:cTn>
                                        <p:tgtEl>
                                          <p:spTgt spid="45"/>
                                        </p:tgtEl>
                                        <p:attrNameLst>
                                          <p:attrName>style.visibility</p:attrName>
                                        </p:attrNameLst>
                                      </p:cBhvr>
                                      <p:to>
                                        <p:strVal val="visible"/>
                                      </p:to>
                                    </p:set>
                                    <p:anim calcmode="lin" valueType="num">
                                      <p:cBhvr additive="base">
                                        <p:cTn id="90" dur="500" fill="hold"/>
                                        <p:tgtEl>
                                          <p:spTgt spid="45"/>
                                        </p:tgtEl>
                                        <p:attrNameLst>
                                          <p:attrName>ppt_x</p:attrName>
                                        </p:attrNameLst>
                                      </p:cBhvr>
                                      <p:tavLst>
                                        <p:tav tm="0">
                                          <p:val>
                                            <p:strVal val="1+#ppt_w/2"/>
                                          </p:val>
                                        </p:tav>
                                        <p:tav tm="100000">
                                          <p:val>
                                            <p:strVal val="#ppt_x"/>
                                          </p:val>
                                        </p:tav>
                                      </p:tavLst>
                                    </p:anim>
                                    <p:anim calcmode="lin" valueType="num">
                                      <p:cBhvr additive="base">
                                        <p:cTn id="91" dur="500" fill="hold"/>
                                        <p:tgtEl>
                                          <p:spTgt spid="45"/>
                                        </p:tgtEl>
                                        <p:attrNameLst>
                                          <p:attrName>ppt_y</p:attrName>
                                        </p:attrNameLst>
                                      </p:cBhvr>
                                      <p:tavLst>
                                        <p:tav tm="0">
                                          <p:val>
                                            <p:strVal val="#ppt_y"/>
                                          </p:val>
                                        </p:tav>
                                        <p:tav tm="100000">
                                          <p:val>
                                            <p:strVal val="#ppt_y"/>
                                          </p:val>
                                        </p:tav>
                                      </p:tavLst>
                                    </p:anim>
                                  </p:childTnLst>
                                </p:cTn>
                              </p:par>
                            </p:childTnLst>
                          </p:cTn>
                        </p:par>
                        <p:par>
                          <p:cTn id="92" fill="hold">
                            <p:stCondLst>
                              <p:cond delay="7000"/>
                            </p:stCondLst>
                            <p:childTnLst>
                              <p:par>
                                <p:cTn id="93" presetID="18" presetClass="entr" presetSubtype="3" fill="hold" nodeType="afterEffect">
                                  <p:stCondLst>
                                    <p:cond delay="0"/>
                                  </p:stCondLst>
                                  <p:childTnLst>
                                    <p:set>
                                      <p:cBhvr>
                                        <p:cTn id="94" dur="1" fill="hold">
                                          <p:stCondLst>
                                            <p:cond delay="0"/>
                                          </p:stCondLst>
                                        </p:cTn>
                                        <p:tgtEl>
                                          <p:spTgt spid="48"/>
                                        </p:tgtEl>
                                        <p:attrNameLst>
                                          <p:attrName>style.visibility</p:attrName>
                                        </p:attrNameLst>
                                      </p:cBhvr>
                                      <p:to>
                                        <p:strVal val="visible"/>
                                      </p:to>
                                    </p:set>
                                    <p:animEffect transition="in" filter="strips(upRight)">
                                      <p:cBhvr>
                                        <p:cTn id="95" dur="500"/>
                                        <p:tgtEl>
                                          <p:spTgt spid="48"/>
                                        </p:tgtEl>
                                      </p:cBhvr>
                                    </p:animEffect>
                                  </p:childTnLst>
                                </p:cTn>
                              </p:par>
                            </p:childTnLst>
                          </p:cTn>
                        </p:par>
                        <p:par>
                          <p:cTn id="96" fill="hold">
                            <p:stCondLst>
                              <p:cond delay="7500"/>
                            </p:stCondLst>
                            <p:childTnLst>
                              <p:par>
                                <p:cTn id="97" presetID="53" presetClass="entr" presetSubtype="16" fill="hold" grpId="0" nodeType="afterEffect">
                                  <p:stCondLst>
                                    <p:cond delay="0"/>
                                  </p:stCondLst>
                                  <p:childTnLst>
                                    <p:set>
                                      <p:cBhvr>
                                        <p:cTn id="98" dur="1" fill="hold">
                                          <p:stCondLst>
                                            <p:cond delay="0"/>
                                          </p:stCondLst>
                                        </p:cTn>
                                        <p:tgtEl>
                                          <p:spTgt spid="55"/>
                                        </p:tgtEl>
                                        <p:attrNameLst>
                                          <p:attrName>style.visibility</p:attrName>
                                        </p:attrNameLst>
                                      </p:cBhvr>
                                      <p:to>
                                        <p:strVal val="visible"/>
                                      </p:to>
                                    </p:set>
                                    <p:anim calcmode="lin" valueType="num">
                                      <p:cBhvr>
                                        <p:cTn id="99" dur="500" fill="hold"/>
                                        <p:tgtEl>
                                          <p:spTgt spid="55"/>
                                        </p:tgtEl>
                                        <p:attrNameLst>
                                          <p:attrName>ppt_w</p:attrName>
                                        </p:attrNameLst>
                                      </p:cBhvr>
                                      <p:tavLst>
                                        <p:tav tm="0">
                                          <p:val>
                                            <p:fltVal val="0"/>
                                          </p:val>
                                        </p:tav>
                                        <p:tav tm="100000">
                                          <p:val>
                                            <p:strVal val="#ppt_w"/>
                                          </p:val>
                                        </p:tav>
                                      </p:tavLst>
                                    </p:anim>
                                    <p:anim calcmode="lin" valueType="num">
                                      <p:cBhvr>
                                        <p:cTn id="100" dur="500" fill="hold"/>
                                        <p:tgtEl>
                                          <p:spTgt spid="55"/>
                                        </p:tgtEl>
                                        <p:attrNameLst>
                                          <p:attrName>ppt_h</p:attrName>
                                        </p:attrNameLst>
                                      </p:cBhvr>
                                      <p:tavLst>
                                        <p:tav tm="0">
                                          <p:val>
                                            <p:fltVal val="0"/>
                                          </p:val>
                                        </p:tav>
                                        <p:tav tm="100000">
                                          <p:val>
                                            <p:strVal val="#ppt_h"/>
                                          </p:val>
                                        </p:tav>
                                      </p:tavLst>
                                    </p:anim>
                                    <p:animEffect transition="in" filter="fade">
                                      <p:cBhvr>
                                        <p:cTn id="101" dur="500"/>
                                        <p:tgtEl>
                                          <p:spTgt spid="55"/>
                                        </p:tgtEl>
                                      </p:cBhvr>
                                    </p:animEffect>
                                  </p:childTnLst>
                                </p:cTn>
                              </p:par>
                              <p:par>
                                <p:cTn id="102" presetID="2" presetClass="entr" presetSubtype="2" accel="50000" decel="50000" fill="hold" grpId="0" nodeType="withEffect">
                                  <p:stCondLst>
                                    <p:cond delay="0"/>
                                  </p:stCondLst>
                                  <p:childTnLst>
                                    <p:set>
                                      <p:cBhvr>
                                        <p:cTn id="103" dur="1" fill="hold">
                                          <p:stCondLst>
                                            <p:cond delay="0"/>
                                          </p:stCondLst>
                                        </p:cTn>
                                        <p:tgtEl>
                                          <p:spTgt spid="46"/>
                                        </p:tgtEl>
                                        <p:attrNameLst>
                                          <p:attrName>style.visibility</p:attrName>
                                        </p:attrNameLst>
                                      </p:cBhvr>
                                      <p:to>
                                        <p:strVal val="visible"/>
                                      </p:to>
                                    </p:set>
                                    <p:anim calcmode="lin" valueType="num">
                                      <p:cBhvr additive="base">
                                        <p:cTn id="104" dur="500" fill="hold"/>
                                        <p:tgtEl>
                                          <p:spTgt spid="46"/>
                                        </p:tgtEl>
                                        <p:attrNameLst>
                                          <p:attrName>ppt_x</p:attrName>
                                        </p:attrNameLst>
                                      </p:cBhvr>
                                      <p:tavLst>
                                        <p:tav tm="0">
                                          <p:val>
                                            <p:strVal val="1+#ppt_w/2"/>
                                          </p:val>
                                        </p:tav>
                                        <p:tav tm="100000">
                                          <p:val>
                                            <p:strVal val="#ppt_x"/>
                                          </p:val>
                                        </p:tav>
                                      </p:tavLst>
                                    </p:anim>
                                    <p:anim calcmode="lin" valueType="num">
                                      <p:cBhvr additive="base">
                                        <p:cTn id="105" dur="500" fill="hold"/>
                                        <p:tgtEl>
                                          <p:spTgt spid="46"/>
                                        </p:tgtEl>
                                        <p:attrNameLst>
                                          <p:attrName>ppt_y</p:attrName>
                                        </p:attrNameLst>
                                      </p:cBhvr>
                                      <p:tavLst>
                                        <p:tav tm="0">
                                          <p:val>
                                            <p:strVal val="#ppt_y"/>
                                          </p:val>
                                        </p:tav>
                                        <p:tav tm="100000">
                                          <p:val>
                                            <p:strVal val="#ppt_y"/>
                                          </p:val>
                                        </p:tav>
                                      </p:tavLst>
                                    </p:anim>
                                  </p:childTnLst>
                                </p:cTn>
                              </p:par>
                            </p:childTnLst>
                          </p:cTn>
                        </p:par>
                        <p:par>
                          <p:cTn id="106" fill="hold">
                            <p:stCondLst>
                              <p:cond delay="8000"/>
                            </p:stCondLst>
                            <p:childTnLst>
                              <p:par>
                                <p:cTn id="107" presetID="18" presetClass="entr" presetSubtype="3" fill="hold" nodeType="afterEffect">
                                  <p:stCondLst>
                                    <p:cond delay="0"/>
                                  </p:stCondLst>
                                  <p:childTnLst>
                                    <p:set>
                                      <p:cBhvr>
                                        <p:cTn id="108" dur="1" fill="hold">
                                          <p:stCondLst>
                                            <p:cond delay="0"/>
                                          </p:stCondLst>
                                        </p:cTn>
                                        <p:tgtEl>
                                          <p:spTgt spid="43"/>
                                        </p:tgtEl>
                                        <p:attrNameLst>
                                          <p:attrName>style.visibility</p:attrName>
                                        </p:attrNameLst>
                                      </p:cBhvr>
                                      <p:to>
                                        <p:strVal val="visible"/>
                                      </p:to>
                                    </p:set>
                                    <p:animEffect transition="in" filter="strips(upRight)">
                                      <p:cBhvr>
                                        <p:cTn id="109" dur="500"/>
                                        <p:tgtEl>
                                          <p:spTgt spid="43"/>
                                        </p:tgtEl>
                                      </p:cBhvr>
                                    </p:animEffect>
                                  </p:childTnLst>
                                </p:cTn>
                              </p:par>
                            </p:childTnLst>
                          </p:cTn>
                        </p:par>
                        <p:par>
                          <p:cTn id="110" fill="hold">
                            <p:stCondLst>
                              <p:cond delay="8500"/>
                            </p:stCondLst>
                            <p:childTnLst>
                              <p:par>
                                <p:cTn id="111" presetID="53" presetClass="entr" presetSubtype="16" fill="hold" grpId="0" nodeType="afterEffect">
                                  <p:stCondLst>
                                    <p:cond delay="0"/>
                                  </p:stCondLst>
                                  <p:childTnLst>
                                    <p:set>
                                      <p:cBhvr>
                                        <p:cTn id="112" dur="1" fill="hold">
                                          <p:stCondLst>
                                            <p:cond delay="0"/>
                                          </p:stCondLst>
                                        </p:cTn>
                                        <p:tgtEl>
                                          <p:spTgt spid="56"/>
                                        </p:tgtEl>
                                        <p:attrNameLst>
                                          <p:attrName>style.visibility</p:attrName>
                                        </p:attrNameLst>
                                      </p:cBhvr>
                                      <p:to>
                                        <p:strVal val="visible"/>
                                      </p:to>
                                    </p:set>
                                    <p:anim calcmode="lin" valueType="num">
                                      <p:cBhvr>
                                        <p:cTn id="113" dur="500" fill="hold"/>
                                        <p:tgtEl>
                                          <p:spTgt spid="56"/>
                                        </p:tgtEl>
                                        <p:attrNameLst>
                                          <p:attrName>ppt_w</p:attrName>
                                        </p:attrNameLst>
                                      </p:cBhvr>
                                      <p:tavLst>
                                        <p:tav tm="0">
                                          <p:val>
                                            <p:fltVal val="0"/>
                                          </p:val>
                                        </p:tav>
                                        <p:tav tm="100000">
                                          <p:val>
                                            <p:strVal val="#ppt_w"/>
                                          </p:val>
                                        </p:tav>
                                      </p:tavLst>
                                    </p:anim>
                                    <p:anim calcmode="lin" valueType="num">
                                      <p:cBhvr>
                                        <p:cTn id="114" dur="500" fill="hold"/>
                                        <p:tgtEl>
                                          <p:spTgt spid="56"/>
                                        </p:tgtEl>
                                        <p:attrNameLst>
                                          <p:attrName>ppt_h</p:attrName>
                                        </p:attrNameLst>
                                      </p:cBhvr>
                                      <p:tavLst>
                                        <p:tav tm="0">
                                          <p:val>
                                            <p:fltVal val="0"/>
                                          </p:val>
                                        </p:tav>
                                        <p:tav tm="100000">
                                          <p:val>
                                            <p:strVal val="#ppt_h"/>
                                          </p:val>
                                        </p:tav>
                                      </p:tavLst>
                                    </p:anim>
                                    <p:animEffect transition="in" filter="fade">
                                      <p:cBhvr>
                                        <p:cTn id="115" dur="500"/>
                                        <p:tgtEl>
                                          <p:spTgt spid="56"/>
                                        </p:tgtEl>
                                      </p:cBhvr>
                                    </p:animEffect>
                                  </p:childTnLst>
                                </p:cTn>
                              </p:par>
                              <p:par>
                                <p:cTn id="116" presetID="2" presetClass="entr" presetSubtype="2" accel="50000" decel="50000" fill="hold" grpId="0" nodeType="withEffect">
                                  <p:stCondLst>
                                    <p:cond delay="0"/>
                                  </p:stCondLst>
                                  <p:childTnLst>
                                    <p:set>
                                      <p:cBhvr>
                                        <p:cTn id="117" dur="1" fill="hold">
                                          <p:stCondLst>
                                            <p:cond delay="0"/>
                                          </p:stCondLst>
                                        </p:cTn>
                                        <p:tgtEl>
                                          <p:spTgt spid="47"/>
                                        </p:tgtEl>
                                        <p:attrNameLst>
                                          <p:attrName>style.visibility</p:attrName>
                                        </p:attrNameLst>
                                      </p:cBhvr>
                                      <p:to>
                                        <p:strVal val="visible"/>
                                      </p:to>
                                    </p:set>
                                    <p:anim calcmode="lin" valueType="num">
                                      <p:cBhvr additive="base">
                                        <p:cTn id="118" dur="500" fill="hold"/>
                                        <p:tgtEl>
                                          <p:spTgt spid="47"/>
                                        </p:tgtEl>
                                        <p:attrNameLst>
                                          <p:attrName>ppt_x</p:attrName>
                                        </p:attrNameLst>
                                      </p:cBhvr>
                                      <p:tavLst>
                                        <p:tav tm="0">
                                          <p:val>
                                            <p:strVal val="1+#ppt_w/2"/>
                                          </p:val>
                                        </p:tav>
                                        <p:tav tm="100000">
                                          <p:val>
                                            <p:strVal val="#ppt_x"/>
                                          </p:val>
                                        </p:tav>
                                      </p:tavLst>
                                    </p:anim>
                                    <p:anim calcmode="lin" valueType="num">
                                      <p:cBhvr additive="base">
                                        <p:cTn id="119" dur="500" fill="hold"/>
                                        <p:tgtEl>
                                          <p:spTgt spid="47"/>
                                        </p:tgtEl>
                                        <p:attrNameLst>
                                          <p:attrName>ppt_y</p:attrName>
                                        </p:attrNameLst>
                                      </p:cBhvr>
                                      <p:tavLst>
                                        <p:tav tm="0">
                                          <p:val>
                                            <p:strVal val="#ppt_y"/>
                                          </p:val>
                                        </p:tav>
                                        <p:tav tm="100000">
                                          <p:val>
                                            <p:strVal val="#ppt_y"/>
                                          </p:val>
                                        </p:tav>
                                      </p:tavLst>
                                    </p:anim>
                                  </p:childTnLst>
                                </p:cTn>
                              </p:par>
                            </p:childTnLst>
                          </p:cTn>
                        </p:par>
                        <p:par>
                          <p:cTn id="120" fill="hold">
                            <p:stCondLst>
                              <p:cond delay="9000"/>
                            </p:stCondLst>
                            <p:childTnLst>
                              <p:par>
                                <p:cTn id="121" presetID="53" presetClass="entr" presetSubtype="16" fill="hold" grpId="0" nodeType="afterEffect">
                                  <p:stCondLst>
                                    <p:cond delay="0"/>
                                  </p:stCondLst>
                                  <p:childTnLst>
                                    <p:set>
                                      <p:cBhvr>
                                        <p:cTn id="122" dur="1" fill="hold">
                                          <p:stCondLst>
                                            <p:cond delay="0"/>
                                          </p:stCondLst>
                                        </p:cTn>
                                        <p:tgtEl>
                                          <p:spTgt spid="49"/>
                                        </p:tgtEl>
                                        <p:attrNameLst>
                                          <p:attrName>style.visibility</p:attrName>
                                        </p:attrNameLst>
                                      </p:cBhvr>
                                      <p:to>
                                        <p:strVal val="visible"/>
                                      </p:to>
                                    </p:set>
                                    <p:anim calcmode="lin" valueType="num">
                                      <p:cBhvr>
                                        <p:cTn id="123" dur="500" fill="hold"/>
                                        <p:tgtEl>
                                          <p:spTgt spid="49"/>
                                        </p:tgtEl>
                                        <p:attrNameLst>
                                          <p:attrName>ppt_w</p:attrName>
                                        </p:attrNameLst>
                                      </p:cBhvr>
                                      <p:tavLst>
                                        <p:tav tm="0">
                                          <p:val>
                                            <p:fltVal val="0"/>
                                          </p:val>
                                        </p:tav>
                                        <p:tav tm="100000">
                                          <p:val>
                                            <p:strVal val="#ppt_w"/>
                                          </p:val>
                                        </p:tav>
                                      </p:tavLst>
                                    </p:anim>
                                    <p:anim calcmode="lin" valueType="num">
                                      <p:cBhvr>
                                        <p:cTn id="124" dur="500" fill="hold"/>
                                        <p:tgtEl>
                                          <p:spTgt spid="49"/>
                                        </p:tgtEl>
                                        <p:attrNameLst>
                                          <p:attrName>ppt_h</p:attrName>
                                        </p:attrNameLst>
                                      </p:cBhvr>
                                      <p:tavLst>
                                        <p:tav tm="0">
                                          <p:val>
                                            <p:fltVal val="0"/>
                                          </p:val>
                                        </p:tav>
                                        <p:tav tm="100000">
                                          <p:val>
                                            <p:strVal val="#ppt_h"/>
                                          </p:val>
                                        </p:tav>
                                      </p:tavLst>
                                    </p:anim>
                                    <p:animEffect transition="in" filter="fade">
                                      <p:cBhvr>
                                        <p:cTn id="125" dur="500"/>
                                        <p:tgtEl>
                                          <p:spTgt spid="49"/>
                                        </p:tgtEl>
                                      </p:cBhvr>
                                    </p:animEffect>
                                  </p:childTnLst>
                                </p:cTn>
                              </p:par>
                            </p:childTnLst>
                          </p:cTn>
                        </p:par>
                        <p:par>
                          <p:cTn id="126" fill="hold">
                            <p:stCondLst>
                              <p:cond delay="9500"/>
                            </p:stCondLst>
                            <p:childTnLst>
                              <p:par>
                                <p:cTn id="127" presetID="53" presetClass="entr" presetSubtype="16" fill="hold" grpId="0" nodeType="afterEffect">
                                  <p:stCondLst>
                                    <p:cond delay="0"/>
                                  </p:stCondLst>
                                  <p:childTnLst>
                                    <p:set>
                                      <p:cBhvr>
                                        <p:cTn id="128" dur="1" fill="hold">
                                          <p:stCondLst>
                                            <p:cond delay="0"/>
                                          </p:stCondLst>
                                        </p:cTn>
                                        <p:tgtEl>
                                          <p:spTgt spid="50"/>
                                        </p:tgtEl>
                                        <p:attrNameLst>
                                          <p:attrName>style.visibility</p:attrName>
                                        </p:attrNameLst>
                                      </p:cBhvr>
                                      <p:to>
                                        <p:strVal val="visible"/>
                                      </p:to>
                                    </p:set>
                                    <p:anim calcmode="lin" valueType="num">
                                      <p:cBhvr>
                                        <p:cTn id="129" dur="500" fill="hold"/>
                                        <p:tgtEl>
                                          <p:spTgt spid="50"/>
                                        </p:tgtEl>
                                        <p:attrNameLst>
                                          <p:attrName>ppt_w</p:attrName>
                                        </p:attrNameLst>
                                      </p:cBhvr>
                                      <p:tavLst>
                                        <p:tav tm="0">
                                          <p:val>
                                            <p:fltVal val="0"/>
                                          </p:val>
                                        </p:tav>
                                        <p:tav tm="100000">
                                          <p:val>
                                            <p:strVal val="#ppt_w"/>
                                          </p:val>
                                        </p:tav>
                                      </p:tavLst>
                                    </p:anim>
                                    <p:anim calcmode="lin" valueType="num">
                                      <p:cBhvr>
                                        <p:cTn id="130" dur="500" fill="hold"/>
                                        <p:tgtEl>
                                          <p:spTgt spid="50"/>
                                        </p:tgtEl>
                                        <p:attrNameLst>
                                          <p:attrName>ppt_h</p:attrName>
                                        </p:attrNameLst>
                                      </p:cBhvr>
                                      <p:tavLst>
                                        <p:tav tm="0">
                                          <p:val>
                                            <p:fltVal val="0"/>
                                          </p:val>
                                        </p:tav>
                                        <p:tav tm="100000">
                                          <p:val>
                                            <p:strVal val="#ppt_h"/>
                                          </p:val>
                                        </p:tav>
                                      </p:tavLst>
                                    </p:anim>
                                    <p:animEffect transition="in" filter="fade">
                                      <p:cBhvr>
                                        <p:cTn id="131" dur="500"/>
                                        <p:tgtEl>
                                          <p:spTgt spid="50"/>
                                        </p:tgtEl>
                                      </p:cBhvr>
                                    </p:animEffect>
                                  </p:childTnLst>
                                </p:cTn>
                              </p:par>
                            </p:childTnLst>
                          </p:cTn>
                        </p:par>
                        <p:par>
                          <p:cTn id="132" fill="hold">
                            <p:stCondLst>
                              <p:cond delay="10000"/>
                            </p:stCondLst>
                            <p:childTnLst>
                              <p:par>
                                <p:cTn id="133" presetID="53" presetClass="entr" presetSubtype="16" fill="hold" grpId="0" nodeType="afterEffect">
                                  <p:stCondLst>
                                    <p:cond delay="0"/>
                                  </p:stCondLst>
                                  <p:childTnLst>
                                    <p:set>
                                      <p:cBhvr>
                                        <p:cTn id="134" dur="1" fill="hold">
                                          <p:stCondLst>
                                            <p:cond delay="0"/>
                                          </p:stCondLst>
                                        </p:cTn>
                                        <p:tgtEl>
                                          <p:spTgt spid="51"/>
                                        </p:tgtEl>
                                        <p:attrNameLst>
                                          <p:attrName>style.visibility</p:attrName>
                                        </p:attrNameLst>
                                      </p:cBhvr>
                                      <p:to>
                                        <p:strVal val="visible"/>
                                      </p:to>
                                    </p:set>
                                    <p:anim calcmode="lin" valueType="num">
                                      <p:cBhvr>
                                        <p:cTn id="135" dur="500" fill="hold"/>
                                        <p:tgtEl>
                                          <p:spTgt spid="51"/>
                                        </p:tgtEl>
                                        <p:attrNameLst>
                                          <p:attrName>ppt_w</p:attrName>
                                        </p:attrNameLst>
                                      </p:cBhvr>
                                      <p:tavLst>
                                        <p:tav tm="0">
                                          <p:val>
                                            <p:fltVal val="0"/>
                                          </p:val>
                                        </p:tav>
                                        <p:tav tm="100000">
                                          <p:val>
                                            <p:strVal val="#ppt_w"/>
                                          </p:val>
                                        </p:tav>
                                      </p:tavLst>
                                    </p:anim>
                                    <p:anim calcmode="lin" valueType="num">
                                      <p:cBhvr>
                                        <p:cTn id="136" dur="500" fill="hold"/>
                                        <p:tgtEl>
                                          <p:spTgt spid="51"/>
                                        </p:tgtEl>
                                        <p:attrNameLst>
                                          <p:attrName>ppt_h</p:attrName>
                                        </p:attrNameLst>
                                      </p:cBhvr>
                                      <p:tavLst>
                                        <p:tav tm="0">
                                          <p:val>
                                            <p:fltVal val="0"/>
                                          </p:val>
                                        </p:tav>
                                        <p:tav tm="100000">
                                          <p:val>
                                            <p:strVal val="#ppt_h"/>
                                          </p:val>
                                        </p:tav>
                                      </p:tavLst>
                                    </p:anim>
                                    <p:animEffect transition="in" filter="fade">
                                      <p:cBhvr>
                                        <p:cTn id="137" dur="500"/>
                                        <p:tgtEl>
                                          <p:spTgt spid="51"/>
                                        </p:tgtEl>
                                      </p:cBhvr>
                                    </p:animEffect>
                                  </p:childTnLst>
                                </p:cTn>
                              </p:par>
                            </p:childTnLst>
                          </p:cTn>
                        </p:par>
                        <p:par>
                          <p:cTn id="138" fill="hold">
                            <p:stCondLst>
                              <p:cond delay="10500"/>
                            </p:stCondLst>
                            <p:childTnLst>
                              <p:par>
                                <p:cTn id="139" presetID="53" presetClass="entr" presetSubtype="16" fill="hold" grpId="0" nodeType="afterEffect">
                                  <p:stCondLst>
                                    <p:cond delay="0"/>
                                  </p:stCondLst>
                                  <p:childTnLst>
                                    <p:set>
                                      <p:cBhvr>
                                        <p:cTn id="140" dur="1" fill="hold">
                                          <p:stCondLst>
                                            <p:cond delay="0"/>
                                          </p:stCondLst>
                                        </p:cTn>
                                        <p:tgtEl>
                                          <p:spTgt spid="52"/>
                                        </p:tgtEl>
                                        <p:attrNameLst>
                                          <p:attrName>style.visibility</p:attrName>
                                        </p:attrNameLst>
                                      </p:cBhvr>
                                      <p:to>
                                        <p:strVal val="visible"/>
                                      </p:to>
                                    </p:set>
                                    <p:anim calcmode="lin" valueType="num">
                                      <p:cBhvr>
                                        <p:cTn id="141" dur="500" fill="hold"/>
                                        <p:tgtEl>
                                          <p:spTgt spid="52"/>
                                        </p:tgtEl>
                                        <p:attrNameLst>
                                          <p:attrName>ppt_w</p:attrName>
                                        </p:attrNameLst>
                                      </p:cBhvr>
                                      <p:tavLst>
                                        <p:tav tm="0">
                                          <p:val>
                                            <p:fltVal val="0"/>
                                          </p:val>
                                        </p:tav>
                                        <p:tav tm="100000">
                                          <p:val>
                                            <p:strVal val="#ppt_w"/>
                                          </p:val>
                                        </p:tav>
                                      </p:tavLst>
                                    </p:anim>
                                    <p:anim calcmode="lin" valueType="num">
                                      <p:cBhvr>
                                        <p:cTn id="142" dur="500" fill="hold"/>
                                        <p:tgtEl>
                                          <p:spTgt spid="52"/>
                                        </p:tgtEl>
                                        <p:attrNameLst>
                                          <p:attrName>ppt_h</p:attrName>
                                        </p:attrNameLst>
                                      </p:cBhvr>
                                      <p:tavLst>
                                        <p:tav tm="0">
                                          <p:val>
                                            <p:fltVal val="0"/>
                                          </p:val>
                                        </p:tav>
                                        <p:tav tm="100000">
                                          <p:val>
                                            <p:strVal val="#ppt_h"/>
                                          </p:val>
                                        </p:tav>
                                      </p:tavLst>
                                    </p:anim>
                                    <p:animEffect transition="in" filter="fade">
                                      <p:cBhvr>
                                        <p:cTn id="143" dur="500"/>
                                        <p:tgtEl>
                                          <p:spTgt spid="52"/>
                                        </p:tgtEl>
                                      </p:cBhvr>
                                    </p:animEffect>
                                  </p:childTnLst>
                                </p:cTn>
                              </p:par>
                            </p:childTnLst>
                          </p:cTn>
                        </p:par>
                        <p:par>
                          <p:cTn id="144" fill="hold">
                            <p:stCondLst>
                              <p:cond delay="11000"/>
                            </p:stCondLst>
                            <p:childTnLst>
                              <p:par>
                                <p:cTn id="145" presetID="53" presetClass="entr" presetSubtype="16" fill="hold" nodeType="afterEffect">
                                  <p:stCondLst>
                                    <p:cond delay="0"/>
                                  </p:stCondLst>
                                  <p:childTnLst>
                                    <p:set>
                                      <p:cBhvr>
                                        <p:cTn id="146" dur="1" fill="hold">
                                          <p:stCondLst>
                                            <p:cond delay="0"/>
                                          </p:stCondLst>
                                        </p:cTn>
                                        <p:tgtEl>
                                          <p:spTgt spid="57"/>
                                        </p:tgtEl>
                                        <p:attrNameLst>
                                          <p:attrName>style.visibility</p:attrName>
                                        </p:attrNameLst>
                                      </p:cBhvr>
                                      <p:to>
                                        <p:strVal val="visible"/>
                                      </p:to>
                                    </p:set>
                                    <p:anim calcmode="lin" valueType="num">
                                      <p:cBhvr>
                                        <p:cTn id="147" dur="500" fill="hold"/>
                                        <p:tgtEl>
                                          <p:spTgt spid="57"/>
                                        </p:tgtEl>
                                        <p:attrNameLst>
                                          <p:attrName>ppt_w</p:attrName>
                                        </p:attrNameLst>
                                      </p:cBhvr>
                                      <p:tavLst>
                                        <p:tav tm="0">
                                          <p:val>
                                            <p:fltVal val="0"/>
                                          </p:val>
                                        </p:tav>
                                        <p:tav tm="100000">
                                          <p:val>
                                            <p:strVal val="#ppt_w"/>
                                          </p:val>
                                        </p:tav>
                                      </p:tavLst>
                                    </p:anim>
                                    <p:anim calcmode="lin" valueType="num">
                                      <p:cBhvr>
                                        <p:cTn id="148" dur="500" fill="hold"/>
                                        <p:tgtEl>
                                          <p:spTgt spid="57"/>
                                        </p:tgtEl>
                                        <p:attrNameLst>
                                          <p:attrName>ppt_h</p:attrName>
                                        </p:attrNameLst>
                                      </p:cBhvr>
                                      <p:tavLst>
                                        <p:tav tm="0">
                                          <p:val>
                                            <p:fltVal val="0"/>
                                          </p:val>
                                        </p:tav>
                                        <p:tav tm="100000">
                                          <p:val>
                                            <p:strVal val="#ppt_h"/>
                                          </p:val>
                                        </p:tav>
                                      </p:tavLst>
                                    </p:anim>
                                    <p:animEffect transition="in" filter="fade">
                                      <p:cBhvr>
                                        <p:cTn id="149"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7" grpId="0" animBg="1"/>
      <p:bldP spid="18" grpId="0" animBg="1"/>
      <p:bldP spid="19" grpId="0" animBg="1"/>
      <p:bldP spid="20" grpId="0" animBg="1"/>
      <p:bldP spid="40" grpId="0" animBg="1"/>
      <p:bldP spid="44" grpId="0"/>
      <p:bldP spid="45" grpId="0"/>
      <p:bldP spid="46" grpId="0"/>
      <p:bldP spid="47" grpId="0"/>
      <p:bldP spid="49" grpId="0"/>
      <p:bldP spid="50" grpId="0"/>
      <p:bldP spid="51" grpId="0"/>
      <p:bldP spid="52" grpId="0"/>
      <p:bldP spid="53" grpId="0" animBg="1"/>
      <p:bldP spid="54" grpId="0" animBg="1"/>
      <p:bldP spid="55" grpId="0" animBg="1"/>
      <p:bldP spid="5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圆角矩形 12"/>
          <p:cNvSpPr/>
          <p:nvPr/>
        </p:nvSpPr>
        <p:spPr>
          <a:xfrm rot="900000">
            <a:off x="1411801" y="2014783"/>
            <a:ext cx="1887794" cy="2370142"/>
          </a:xfrm>
          <a:prstGeom prst="roundRect">
            <a:avLst>
              <a:gd name="adj" fmla="val 9375"/>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圆角矩形 15"/>
          <p:cNvSpPr/>
          <p:nvPr/>
        </p:nvSpPr>
        <p:spPr>
          <a:xfrm>
            <a:off x="1411801" y="2014783"/>
            <a:ext cx="1887794" cy="2370142"/>
          </a:xfrm>
          <a:prstGeom prst="roundRect">
            <a:avLst>
              <a:gd name="adj" fmla="val 9375"/>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圆角矩形 16"/>
          <p:cNvSpPr/>
          <p:nvPr/>
        </p:nvSpPr>
        <p:spPr>
          <a:xfrm rot="900000">
            <a:off x="3952747" y="2014783"/>
            <a:ext cx="1887794" cy="2370142"/>
          </a:xfrm>
          <a:prstGeom prst="roundRect">
            <a:avLst>
              <a:gd name="adj" fmla="val 9375"/>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圆角矩形 17"/>
          <p:cNvSpPr/>
          <p:nvPr/>
        </p:nvSpPr>
        <p:spPr>
          <a:xfrm>
            <a:off x="3952747" y="2014783"/>
            <a:ext cx="1887794" cy="2370142"/>
          </a:xfrm>
          <a:prstGeom prst="roundRect">
            <a:avLst>
              <a:gd name="adj" fmla="val 9375"/>
            </a:avLst>
          </a:prstGeom>
          <a:blipFill dpi="0" rotWithShape="1">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圆角矩形 18"/>
          <p:cNvSpPr/>
          <p:nvPr/>
        </p:nvSpPr>
        <p:spPr>
          <a:xfrm rot="900000">
            <a:off x="6493693" y="2014783"/>
            <a:ext cx="1887794" cy="2370142"/>
          </a:xfrm>
          <a:prstGeom prst="roundRect">
            <a:avLst>
              <a:gd name="adj" fmla="val 9375"/>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圆角矩形 19"/>
          <p:cNvSpPr/>
          <p:nvPr/>
        </p:nvSpPr>
        <p:spPr>
          <a:xfrm>
            <a:off x="6493693" y="2014783"/>
            <a:ext cx="1887794" cy="2370142"/>
          </a:xfrm>
          <a:prstGeom prst="roundRect">
            <a:avLst>
              <a:gd name="adj" fmla="val 9375"/>
            </a:avLst>
          </a:prstGeom>
          <a:blipFill dpi="0" rotWithShape="1">
            <a:blip r:embed="rId7"/>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圆角矩形 20"/>
          <p:cNvSpPr/>
          <p:nvPr/>
        </p:nvSpPr>
        <p:spPr>
          <a:xfrm rot="900000">
            <a:off x="9034638" y="2014783"/>
            <a:ext cx="1887794" cy="2370142"/>
          </a:xfrm>
          <a:prstGeom prst="roundRect">
            <a:avLst>
              <a:gd name="adj" fmla="val 9375"/>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圆角矩形 21"/>
          <p:cNvSpPr/>
          <p:nvPr/>
        </p:nvSpPr>
        <p:spPr>
          <a:xfrm>
            <a:off x="9034638" y="2014783"/>
            <a:ext cx="1887794" cy="2370142"/>
          </a:xfrm>
          <a:prstGeom prst="roundRect">
            <a:avLst>
              <a:gd name="adj" fmla="val 9375"/>
            </a:avLst>
          </a:prstGeom>
          <a:blipFill dpi="0" rotWithShape="1">
            <a:blip r:embed="rId8"/>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3" name="组合 22"/>
          <p:cNvGrpSpPr/>
          <p:nvPr/>
        </p:nvGrpSpPr>
        <p:grpSpPr>
          <a:xfrm>
            <a:off x="1091067" y="4940307"/>
            <a:ext cx="1908970" cy="474213"/>
            <a:chOff x="1132631" y="4940307"/>
            <a:chExt cx="1908970" cy="474213"/>
          </a:xfrm>
        </p:grpSpPr>
        <p:sp>
          <p:nvSpPr>
            <p:cNvPr id="24" name="圆角矩形 23"/>
            <p:cNvSpPr/>
            <p:nvPr/>
          </p:nvSpPr>
          <p:spPr>
            <a:xfrm>
              <a:off x="1132631" y="4981807"/>
              <a:ext cx="1908970" cy="432713"/>
            </a:xfrm>
            <a:prstGeom prst="roundRect">
              <a:avLst>
                <a:gd name="adj" fmla="val 50000"/>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5" name="TextBox 11"/>
            <p:cNvSpPr txBox="1"/>
            <p:nvPr/>
          </p:nvSpPr>
          <p:spPr>
            <a:xfrm>
              <a:off x="1396718" y="4940307"/>
              <a:ext cx="1422184" cy="461665"/>
            </a:xfrm>
            <a:prstGeom prst="rect">
              <a:avLst/>
            </a:prstGeom>
            <a:noFill/>
          </p:spPr>
          <p:txBody>
            <a:bodyPr wrap="none" rtlCol="0">
              <a:spAutoFit/>
            </a:bodyPr>
            <a:lstStyle/>
            <a:p>
              <a:r>
                <a:rPr lang="zh-CN" altLang="en-US" sz="2400" b="1" dirty="0" smtClean="0">
                  <a:solidFill>
                    <a:srgbClr val="FDFDFD"/>
                  </a:solidFill>
                  <a:latin typeface="幼圆" panose="02010509060101010101" pitchFamily="49" charset="-122"/>
                  <a:ea typeface="幼圆" panose="02010509060101010101" pitchFamily="49" charset="-122"/>
                </a:rPr>
                <a:t>您的标题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26" name="TextBox 12"/>
          <p:cNvSpPr txBox="1"/>
          <p:nvPr/>
        </p:nvSpPr>
        <p:spPr>
          <a:xfrm>
            <a:off x="1104845" y="5526572"/>
            <a:ext cx="2110393"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27" name="组合 26"/>
          <p:cNvGrpSpPr/>
          <p:nvPr/>
        </p:nvGrpSpPr>
        <p:grpSpPr>
          <a:xfrm>
            <a:off x="3838617" y="4940307"/>
            <a:ext cx="1908970" cy="474213"/>
            <a:chOff x="3880181" y="4940307"/>
            <a:chExt cx="1908970" cy="474213"/>
          </a:xfrm>
        </p:grpSpPr>
        <p:sp>
          <p:nvSpPr>
            <p:cNvPr id="28" name="圆角矩形 27"/>
            <p:cNvSpPr/>
            <p:nvPr/>
          </p:nvSpPr>
          <p:spPr>
            <a:xfrm>
              <a:off x="3880181" y="4981807"/>
              <a:ext cx="1908970" cy="432713"/>
            </a:xfrm>
            <a:prstGeom prst="roundRect">
              <a:avLst>
                <a:gd name="adj" fmla="val 50000"/>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9" name="TextBox 11"/>
            <p:cNvSpPr txBox="1"/>
            <p:nvPr/>
          </p:nvSpPr>
          <p:spPr>
            <a:xfrm>
              <a:off x="4144268" y="4940307"/>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您的标题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30" name="TextBox 12"/>
          <p:cNvSpPr txBox="1"/>
          <p:nvPr/>
        </p:nvSpPr>
        <p:spPr>
          <a:xfrm>
            <a:off x="3838617"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31" name="组合 30"/>
          <p:cNvGrpSpPr/>
          <p:nvPr/>
        </p:nvGrpSpPr>
        <p:grpSpPr>
          <a:xfrm>
            <a:off x="6383084" y="4940307"/>
            <a:ext cx="1908970" cy="474213"/>
            <a:chOff x="6424648" y="4940307"/>
            <a:chExt cx="1908970" cy="474213"/>
          </a:xfrm>
        </p:grpSpPr>
        <p:sp>
          <p:nvSpPr>
            <p:cNvPr id="32" name="圆角矩形 31"/>
            <p:cNvSpPr/>
            <p:nvPr/>
          </p:nvSpPr>
          <p:spPr>
            <a:xfrm>
              <a:off x="6424648" y="4981807"/>
              <a:ext cx="1908970" cy="432713"/>
            </a:xfrm>
            <a:prstGeom prst="roundRect">
              <a:avLst>
                <a:gd name="adj" fmla="val 50000"/>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11"/>
            <p:cNvSpPr txBox="1"/>
            <p:nvPr/>
          </p:nvSpPr>
          <p:spPr>
            <a:xfrm>
              <a:off x="6688735" y="4940307"/>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您的标题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34" name="TextBox 12"/>
          <p:cNvSpPr txBox="1"/>
          <p:nvPr/>
        </p:nvSpPr>
        <p:spPr>
          <a:xfrm>
            <a:off x="6383084"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130634" y="4926451"/>
            <a:ext cx="1908970" cy="488069"/>
            <a:chOff x="9172198" y="4926451"/>
            <a:chExt cx="1908970" cy="488069"/>
          </a:xfrm>
        </p:grpSpPr>
        <p:sp>
          <p:nvSpPr>
            <p:cNvPr id="36" name="圆角矩形 35"/>
            <p:cNvSpPr/>
            <p:nvPr/>
          </p:nvSpPr>
          <p:spPr>
            <a:xfrm>
              <a:off x="9172198" y="4981807"/>
              <a:ext cx="1908970" cy="432713"/>
            </a:xfrm>
            <a:prstGeom prst="roundRect">
              <a:avLst>
                <a:gd name="adj" fmla="val 50000"/>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TextBox 11"/>
            <p:cNvSpPr txBox="1"/>
            <p:nvPr/>
          </p:nvSpPr>
          <p:spPr>
            <a:xfrm>
              <a:off x="9415591" y="4926451"/>
              <a:ext cx="1422184" cy="461665"/>
            </a:xfrm>
            <a:prstGeom prst="rect">
              <a:avLst/>
            </a:prstGeom>
            <a:noFill/>
          </p:spPr>
          <p:txBody>
            <a:bodyPr wrap="none" rtlCol="0">
              <a:spAutoFit/>
            </a:bodyPr>
            <a:lstStyle/>
            <a:p>
              <a:r>
                <a:rPr lang="zh-CN" altLang="en-US" sz="2400" b="1" dirty="0">
                  <a:solidFill>
                    <a:srgbClr val="FDFDFD"/>
                  </a:solidFill>
                  <a:latin typeface="幼圆" panose="02010509060101010101" pitchFamily="49" charset="-122"/>
                  <a:ea typeface="幼圆" panose="02010509060101010101" pitchFamily="49" charset="-122"/>
                </a:rPr>
                <a:t>您的标题</a:t>
              </a:r>
              <a:endParaRPr lang="zh-CN" altLang="en-US" sz="2400" b="1" dirty="0">
                <a:solidFill>
                  <a:srgbClr val="FDFDFD"/>
                </a:solidFill>
                <a:latin typeface="幼圆" panose="02010509060101010101" pitchFamily="49" charset="-122"/>
                <a:ea typeface="幼圆" panose="02010509060101010101" pitchFamily="49" charset="-122"/>
              </a:endParaRPr>
            </a:p>
          </p:txBody>
        </p:sp>
      </p:grpSp>
      <p:sp>
        <p:nvSpPr>
          <p:cNvPr id="38" name="TextBox 12"/>
          <p:cNvSpPr txBox="1"/>
          <p:nvPr/>
        </p:nvSpPr>
        <p:spPr>
          <a:xfrm>
            <a:off x="9130634" y="5526572"/>
            <a:ext cx="2124172" cy="1061829"/>
          </a:xfrm>
          <a:prstGeom prst="rect">
            <a:avLst/>
          </a:prstGeom>
          <a:noFill/>
        </p:spPr>
        <p:txBody>
          <a:bodyPr wrap="square" rtlCol="0">
            <a:spAutoFit/>
          </a:bodyPr>
          <a:lstStyle/>
          <a:p>
            <a:pPr>
              <a:lnSpc>
                <a:spcPct val="150000"/>
              </a:lnSpc>
            </a:pPr>
            <a:r>
              <a:rPr lang="zh-CN" altLang="en-US" sz="14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4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28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ppt_x"/>
                                          </p:val>
                                        </p:tav>
                                        <p:tav tm="100000">
                                          <p:val>
                                            <p:strVal val="#ppt_x"/>
                                          </p:val>
                                        </p:tav>
                                      </p:tavLst>
                                    </p:anim>
                                    <p:anim calcmode="lin" valueType="num">
                                      <p:cBhvr additive="base">
                                        <p:cTn id="8" dur="750" fill="hold"/>
                                        <p:tgtEl>
                                          <p:spTgt spid="13"/>
                                        </p:tgtEl>
                                        <p:attrNameLst>
                                          <p:attrName>ppt_y</p:attrName>
                                        </p:attrNameLst>
                                      </p:cBhvr>
                                      <p:tavLst>
                                        <p:tav tm="0">
                                          <p:val>
                                            <p:strVal val="1+#ppt_h/2"/>
                                          </p:val>
                                        </p:tav>
                                        <p:tav tm="100000">
                                          <p:val>
                                            <p:strVal val="#ppt_y"/>
                                          </p:val>
                                        </p:tav>
                                      </p:tavLst>
                                    </p:anim>
                                  </p:childTnLst>
                                </p:cTn>
                              </p:par>
                              <p:par>
                                <p:cTn id="9" presetID="2" presetClass="entr" presetSubtype="1" decel="2800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750" fill="hold"/>
                                        <p:tgtEl>
                                          <p:spTgt spid="16"/>
                                        </p:tgtEl>
                                        <p:attrNameLst>
                                          <p:attrName>ppt_x</p:attrName>
                                        </p:attrNameLst>
                                      </p:cBhvr>
                                      <p:tavLst>
                                        <p:tav tm="0">
                                          <p:val>
                                            <p:strVal val="#ppt_x"/>
                                          </p:val>
                                        </p:tav>
                                        <p:tav tm="100000">
                                          <p:val>
                                            <p:strVal val="#ppt_x"/>
                                          </p:val>
                                        </p:tav>
                                      </p:tavLst>
                                    </p:anim>
                                    <p:anim calcmode="lin" valueType="num">
                                      <p:cBhvr additive="base">
                                        <p:cTn id="12" dur="75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16" presetClass="entr" presetSubtype="37" fill="hold" nodeType="after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barn(outVertical)">
                                      <p:cBhvr>
                                        <p:cTn id="16" dur="500"/>
                                        <p:tgtEl>
                                          <p:spTgt spid="23"/>
                                        </p:tgtEl>
                                      </p:cBhvr>
                                    </p:animEffect>
                                  </p:childTnLst>
                                </p:cTn>
                              </p:par>
                            </p:childTnLst>
                          </p:cTn>
                        </p:par>
                        <p:par>
                          <p:cTn id="17" fill="hold">
                            <p:stCondLst>
                              <p:cond delay="1500"/>
                            </p:stCondLst>
                            <p:childTnLst>
                              <p:par>
                                <p:cTn id="18" presetID="22" presetClass="entr" presetSubtype="1" fill="hold" grpId="0" nodeType="afterEffect">
                                  <p:stCondLst>
                                    <p:cond delay="0"/>
                                  </p:stCondLst>
                                  <p:childTnLst>
                                    <p:set>
                                      <p:cBhvr>
                                        <p:cTn id="19" dur="1" fill="hold">
                                          <p:stCondLst>
                                            <p:cond delay="0"/>
                                          </p:stCondLst>
                                        </p:cTn>
                                        <p:tgtEl>
                                          <p:spTgt spid="26"/>
                                        </p:tgtEl>
                                        <p:attrNameLst>
                                          <p:attrName>style.visibility</p:attrName>
                                        </p:attrNameLst>
                                      </p:cBhvr>
                                      <p:to>
                                        <p:strVal val="visible"/>
                                      </p:to>
                                    </p:set>
                                    <p:animEffect transition="in" filter="wipe(up)">
                                      <p:cBhvr>
                                        <p:cTn id="20" dur="500"/>
                                        <p:tgtEl>
                                          <p:spTgt spid="26"/>
                                        </p:tgtEl>
                                      </p:cBhvr>
                                    </p:animEffect>
                                  </p:childTnLst>
                                </p:cTn>
                              </p:par>
                            </p:childTnLst>
                          </p:cTn>
                        </p:par>
                        <p:par>
                          <p:cTn id="21" fill="hold">
                            <p:stCondLst>
                              <p:cond delay="2000"/>
                            </p:stCondLst>
                            <p:childTnLst>
                              <p:par>
                                <p:cTn id="22" presetID="2" presetClass="entr" presetSubtype="4" decel="2800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750" fill="hold"/>
                                        <p:tgtEl>
                                          <p:spTgt spid="17"/>
                                        </p:tgtEl>
                                        <p:attrNameLst>
                                          <p:attrName>ppt_x</p:attrName>
                                        </p:attrNameLst>
                                      </p:cBhvr>
                                      <p:tavLst>
                                        <p:tav tm="0">
                                          <p:val>
                                            <p:strVal val="#ppt_x"/>
                                          </p:val>
                                        </p:tav>
                                        <p:tav tm="100000">
                                          <p:val>
                                            <p:strVal val="#ppt_x"/>
                                          </p:val>
                                        </p:tav>
                                      </p:tavLst>
                                    </p:anim>
                                    <p:anim calcmode="lin" valueType="num">
                                      <p:cBhvr additive="base">
                                        <p:cTn id="25" dur="750" fill="hold"/>
                                        <p:tgtEl>
                                          <p:spTgt spid="17"/>
                                        </p:tgtEl>
                                        <p:attrNameLst>
                                          <p:attrName>ppt_y</p:attrName>
                                        </p:attrNameLst>
                                      </p:cBhvr>
                                      <p:tavLst>
                                        <p:tav tm="0">
                                          <p:val>
                                            <p:strVal val="1+#ppt_h/2"/>
                                          </p:val>
                                        </p:tav>
                                        <p:tav tm="100000">
                                          <p:val>
                                            <p:strVal val="#ppt_y"/>
                                          </p:val>
                                        </p:tav>
                                      </p:tavLst>
                                    </p:anim>
                                  </p:childTnLst>
                                </p:cTn>
                              </p:par>
                              <p:par>
                                <p:cTn id="26" presetID="2" presetClass="entr" presetSubtype="1" decel="2800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anim calcmode="lin" valueType="num">
                                      <p:cBhvr additive="base">
                                        <p:cTn id="28" dur="750" fill="hold"/>
                                        <p:tgtEl>
                                          <p:spTgt spid="18"/>
                                        </p:tgtEl>
                                        <p:attrNameLst>
                                          <p:attrName>ppt_x</p:attrName>
                                        </p:attrNameLst>
                                      </p:cBhvr>
                                      <p:tavLst>
                                        <p:tav tm="0">
                                          <p:val>
                                            <p:strVal val="#ppt_x"/>
                                          </p:val>
                                        </p:tav>
                                        <p:tav tm="100000">
                                          <p:val>
                                            <p:strVal val="#ppt_x"/>
                                          </p:val>
                                        </p:tav>
                                      </p:tavLst>
                                    </p:anim>
                                    <p:anim calcmode="lin" valueType="num">
                                      <p:cBhvr additive="base">
                                        <p:cTn id="29" dur="750" fill="hold"/>
                                        <p:tgtEl>
                                          <p:spTgt spid="18"/>
                                        </p:tgtEl>
                                        <p:attrNameLst>
                                          <p:attrName>ppt_y</p:attrName>
                                        </p:attrNameLst>
                                      </p:cBhvr>
                                      <p:tavLst>
                                        <p:tav tm="0">
                                          <p:val>
                                            <p:strVal val="0-#ppt_h/2"/>
                                          </p:val>
                                        </p:tav>
                                        <p:tav tm="100000">
                                          <p:val>
                                            <p:strVal val="#ppt_y"/>
                                          </p:val>
                                        </p:tav>
                                      </p:tavLst>
                                    </p:anim>
                                  </p:childTnLst>
                                </p:cTn>
                              </p:par>
                            </p:childTnLst>
                          </p:cTn>
                        </p:par>
                        <p:par>
                          <p:cTn id="30" fill="hold">
                            <p:stCondLst>
                              <p:cond delay="3000"/>
                            </p:stCondLst>
                            <p:childTnLst>
                              <p:par>
                                <p:cTn id="31" presetID="16" presetClass="entr" presetSubtype="37" fill="hold" nodeType="after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barn(outVertical)">
                                      <p:cBhvr>
                                        <p:cTn id="33" dur="500"/>
                                        <p:tgtEl>
                                          <p:spTgt spid="27"/>
                                        </p:tgtEl>
                                      </p:cBhvr>
                                    </p:animEffect>
                                  </p:childTnLst>
                                </p:cTn>
                              </p:par>
                            </p:childTnLst>
                          </p:cTn>
                        </p:par>
                        <p:par>
                          <p:cTn id="34" fill="hold">
                            <p:stCondLst>
                              <p:cond delay="3500"/>
                            </p:stCondLst>
                            <p:childTnLst>
                              <p:par>
                                <p:cTn id="35" presetID="22" presetClass="entr" presetSubtype="1"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wipe(up)">
                                      <p:cBhvr>
                                        <p:cTn id="37" dur="500"/>
                                        <p:tgtEl>
                                          <p:spTgt spid="30"/>
                                        </p:tgtEl>
                                      </p:cBhvr>
                                    </p:animEffect>
                                  </p:childTnLst>
                                </p:cTn>
                              </p:par>
                            </p:childTnLst>
                          </p:cTn>
                        </p:par>
                        <p:par>
                          <p:cTn id="38" fill="hold">
                            <p:stCondLst>
                              <p:cond delay="4000"/>
                            </p:stCondLst>
                            <p:childTnLst>
                              <p:par>
                                <p:cTn id="39" presetID="2" presetClass="entr" presetSubtype="4" decel="2800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750" fill="hold"/>
                                        <p:tgtEl>
                                          <p:spTgt spid="19"/>
                                        </p:tgtEl>
                                        <p:attrNameLst>
                                          <p:attrName>ppt_x</p:attrName>
                                        </p:attrNameLst>
                                      </p:cBhvr>
                                      <p:tavLst>
                                        <p:tav tm="0">
                                          <p:val>
                                            <p:strVal val="#ppt_x"/>
                                          </p:val>
                                        </p:tav>
                                        <p:tav tm="100000">
                                          <p:val>
                                            <p:strVal val="#ppt_x"/>
                                          </p:val>
                                        </p:tav>
                                      </p:tavLst>
                                    </p:anim>
                                    <p:anim calcmode="lin" valueType="num">
                                      <p:cBhvr additive="base">
                                        <p:cTn id="42" dur="750" fill="hold"/>
                                        <p:tgtEl>
                                          <p:spTgt spid="19"/>
                                        </p:tgtEl>
                                        <p:attrNameLst>
                                          <p:attrName>ppt_y</p:attrName>
                                        </p:attrNameLst>
                                      </p:cBhvr>
                                      <p:tavLst>
                                        <p:tav tm="0">
                                          <p:val>
                                            <p:strVal val="1+#ppt_h/2"/>
                                          </p:val>
                                        </p:tav>
                                        <p:tav tm="100000">
                                          <p:val>
                                            <p:strVal val="#ppt_y"/>
                                          </p:val>
                                        </p:tav>
                                      </p:tavLst>
                                    </p:anim>
                                  </p:childTnLst>
                                </p:cTn>
                              </p:par>
                              <p:par>
                                <p:cTn id="43" presetID="2" presetClass="entr" presetSubtype="1" decel="28000" fill="hold" grpId="0"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750" fill="hold"/>
                                        <p:tgtEl>
                                          <p:spTgt spid="20"/>
                                        </p:tgtEl>
                                        <p:attrNameLst>
                                          <p:attrName>ppt_x</p:attrName>
                                        </p:attrNameLst>
                                      </p:cBhvr>
                                      <p:tavLst>
                                        <p:tav tm="0">
                                          <p:val>
                                            <p:strVal val="#ppt_x"/>
                                          </p:val>
                                        </p:tav>
                                        <p:tav tm="100000">
                                          <p:val>
                                            <p:strVal val="#ppt_x"/>
                                          </p:val>
                                        </p:tav>
                                      </p:tavLst>
                                    </p:anim>
                                    <p:anim calcmode="lin" valueType="num">
                                      <p:cBhvr additive="base">
                                        <p:cTn id="46" dur="750" fill="hold"/>
                                        <p:tgtEl>
                                          <p:spTgt spid="20"/>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16" presetClass="entr" presetSubtype="37" fill="hold"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barn(outVertical)">
                                      <p:cBhvr>
                                        <p:cTn id="50" dur="500"/>
                                        <p:tgtEl>
                                          <p:spTgt spid="31"/>
                                        </p:tgtEl>
                                      </p:cBhvr>
                                    </p:animEffect>
                                  </p:childTnLst>
                                </p:cTn>
                              </p:par>
                            </p:childTnLst>
                          </p:cTn>
                        </p:par>
                        <p:par>
                          <p:cTn id="51" fill="hold">
                            <p:stCondLst>
                              <p:cond delay="5500"/>
                            </p:stCondLst>
                            <p:childTnLst>
                              <p:par>
                                <p:cTn id="52" presetID="22" presetClass="entr" presetSubtype="1" fill="hold" grpId="0" nodeType="afterEffect">
                                  <p:stCondLst>
                                    <p:cond delay="0"/>
                                  </p:stCondLst>
                                  <p:childTnLst>
                                    <p:set>
                                      <p:cBhvr>
                                        <p:cTn id="53" dur="1" fill="hold">
                                          <p:stCondLst>
                                            <p:cond delay="0"/>
                                          </p:stCondLst>
                                        </p:cTn>
                                        <p:tgtEl>
                                          <p:spTgt spid="34"/>
                                        </p:tgtEl>
                                        <p:attrNameLst>
                                          <p:attrName>style.visibility</p:attrName>
                                        </p:attrNameLst>
                                      </p:cBhvr>
                                      <p:to>
                                        <p:strVal val="visible"/>
                                      </p:to>
                                    </p:set>
                                    <p:animEffect transition="in" filter="wipe(up)">
                                      <p:cBhvr>
                                        <p:cTn id="54" dur="500"/>
                                        <p:tgtEl>
                                          <p:spTgt spid="34"/>
                                        </p:tgtEl>
                                      </p:cBhvr>
                                    </p:animEffect>
                                  </p:childTnLst>
                                </p:cTn>
                              </p:par>
                            </p:childTnLst>
                          </p:cTn>
                        </p:par>
                        <p:par>
                          <p:cTn id="55" fill="hold">
                            <p:stCondLst>
                              <p:cond delay="6000"/>
                            </p:stCondLst>
                            <p:childTnLst>
                              <p:par>
                                <p:cTn id="56" presetID="2" presetClass="entr" presetSubtype="4" decel="28000" fill="hold" grpId="0"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750" fill="hold"/>
                                        <p:tgtEl>
                                          <p:spTgt spid="21"/>
                                        </p:tgtEl>
                                        <p:attrNameLst>
                                          <p:attrName>ppt_x</p:attrName>
                                        </p:attrNameLst>
                                      </p:cBhvr>
                                      <p:tavLst>
                                        <p:tav tm="0">
                                          <p:val>
                                            <p:strVal val="#ppt_x"/>
                                          </p:val>
                                        </p:tav>
                                        <p:tav tm="100000">
                                          <p:val>
                                            <p:strVal val="#ppt_x"/>
                                          </p:val>
                                        </p:tav>
                                      </p:tavLst>
                                    </p:anim>
                                    <p:anim calcmode="lin" valueType="num">
                                      <p:cBhvr additive="base">
                                        <p:cTn id="59" dur="750" fill="hold"/>
                                        <p:tgtEl>
                                          <p:spTgt spid="21"/>
                                        </p:tgtEl>
                                        <p:attrNameLst>
                                          <p:attrName>ppt_y</p:attrName>
                                        </p:attrNameLst>
                                      </p:cBhvr>
                                      <p:tavLst>
                                        <p:tav tm="0">
                                          <p:val>
                                            <p:strVal val="1+#ppt_h/2"/>
                                          </p:val>
                                        </p:tav>
                                        <p:tav tm="100000">
                                          <p:val>
                                            <p:strVal val="#ppt_y"/>
                                          </p:val>
                                        </p:tav>
                                      </p:tavLst>
                                    </p:anim>
                                  </p:childTnLst>
                                </p:cTn>
                              </p:par>
                              <p:par>
                                <p:cTn id="60" presetID="2" presetClass="entr" presetSubtype="1" decel="28000"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additive="base">
                                        <p:cTn id="62" dur="750" fill="hold"/>
                                        <p:tgtEl>
                                          <p:spTgt spid="22"/>
                                        </p:tgtEl>
                                        <p:attrNameLst>
                                          <p:attrName>ppt_x</p:attrName>
                                        </p:attrNameLst>
                                      </p:cBhvr>
                                      <p:tavLst>
                                        <p:tav tm="0">
                                          <p:val>
                                            <p:strVal val="#ppt_x"/>
                                          </p:val>
                                        </p:tav>
                                        <p:tav tm="100000">
                                          <p:val>
                                            <p:strVal val="#ppt_x"/>
                                          </p:val>
                                        </p:tav>
                                      </p:tavLst>
                                    </p:anim>
                                    <p:anim calcmode="lin" valueType="num">
                                      <p:cBhvr additive="base">
                                        <p:cTn id="63" dur="750" fill="hold"/>
                                        <p:tgtEl>
                                          <p:spTgt spid="22"/>
                                        </p:tgtEl>
                                        <p:attrNameLst>
                                          <p:attrName>ppt_y</p:attrName>
                                        </p:attrNameLst>
                                      </p:cBhvr>
                                      <p:tavLst>
                                        <p:tav tm="0">
                                          <p:val>
                                            <p:strVal val="0-#ppt_h/2"/>
                                          </p:val>
                                        </p:tav>
                                        <p:tav tm="100000">
                                          <p:val>
                                            <p:strVal val="#ppt_y"/>
                                          </p:val>
                                        </p:tav>
                                      </p:tavLst>
                                    </p:anim>
                                  </p:childTnLst>
                                </p:cTn>
                              </p:par>
                            </p:childTnLst>
                          </p:cTn>
                        </p:par>
                        <p:par>
                          <p:cTn id="64" fill="hold">
                            <p:stCondLst>
                              <p:cond delay="7000"/>
                            </p:stCondLst>
                            <p:childTnLst>
                              <p:par>
                                <p:cTn id="65" presetID="16" presetClass="entr" presetSubtype="37"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barn(outVertical)">
                                      <p:cBhvr>
                                        <p:cTn id="67" dur="500"/>
                                        <p:tgtEl>
                                          <p:spTgt spid="35"/>
                                        </p:tgtEl>
                                      </p:cBhvr>
                                    </p:animEffect>
                                  </p:childTnLst>
                                </p:cTn>
                              </p:par>
                            </p:childTnLst>
                          </p:cTn>
                        </p:par>
                        <p:par>
                          <p:cTn id="68" fill="hold">
                            <p:stCondLst>
                              <p:cond delay="7500"/>
                            </p:stCondLst>
                            <p:childTnLst>
                              <p:par>
                                <p:cTn id="69" presetID="22" presetClass="entr" presetSubtype="1"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up)">
                                      <p:cBhvr>
                                        <p:cTn id="71"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1" grpId="0" animBg="1"/>
      <p:bldP spid="22" grpId="0" animBg="1"/>
      <p:bldP spid="26" grpId="0"/>
      <p:bldP spid="30" grpId="0"/>
      <p:bldP spid="34" grpId="0"/>
      <p:bldP spid="38" grpId="0"/>
    </p:bld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组合 12"/>
          <p:cNvGrpSpPr/>
          <p:nvPr/>
        </p:nvGrpSpPr>
        <p:grpSpPr>
          <a:xfrm>
            <a:off x="4810134" y="1634539"/>
            <a:ext cx="2873098" cy="4842236"/>
            <a:chOff x="4960262" y="1937581"/>
            <a:chExt cx="2620409" cy="4416361"/>
          </a:xfrm>
        </p:grpSpPr>
        <p:sp>
          <p:nvSpPr>
            <p:cNvPr id="16" name="Oval 5"/>
            <p:cNvSpPr>
              <a:spLocks noChangeArrowheads="1"/>
            </p:cNvSpPr>
            <p:nvPr/>
          </p:nvSpPr>
          <p:spPr bwMode="auto">
            <a:xfrm>
              <a:off x="4960262" y="2615001"/>
              <a:ext cx="533009" cy="531697"/>
            </a:xfrm>
            <a:prstGeom prst="ellipse">
              <a:avLst/>
            </a:prstGeom>
            <a:gradFill>
              <a:gsLst>
                <a:gs pos="0">
                  <a:srgbClr val="2FC542"/>
                </a:gs>
                <a:gs pos="100000">
                  <a:srgbClr val="0B9522"/>
                </a:gs>
              </a:gsLst>
              <a:lin ang="36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Oval 6"/>
            <p:cNvSpPr>
              <a:spLocks noChangeArrowheads="1"/>
            </p:cNvSpPr>
            <p:nvPr/>
          </p:nvSpPr>
          <p:spPr bwMode="auto">
            <a:xfrm>
              <a:off x="5200510" y="2183081"/>
              <a:ext cx="727308" cy="727308"/>
            </a:xfrm>
            <a:prstGeom prst="ellipse">
              <a:avLst/>
            </a:pr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Oval 7"/>
            <p:cNvSpPr>
              <a:spLocks noChangeArrowheads="1"/>
            </p:cNvSpPr>
            <p:nvPr/>
          </p:nvSpPr>
          <p:spPr bwMode="auto">
            <a:xfrm>
              <a:off x="5691509" y="1937581"/>
              <a:ext cx="1098839" cy="1097526"/>
            </a:xfrm>
            <a:prstGeom prst="ellipse">
              <a:avLst/>
            </a:prstGeom>
            <a:gradFill>
              <a:gsLst>
                <a:gs pos="0">
                  <a:srgbClr val="2FC542"/>
                </a:gs>
                <a:gs pos="100000">
                  <a:srgbClr val="0B9522"/>
                </a:gs>
              </a:gsLst>
              <a:lin ang="36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Oval 8"/>
            <p:cNvSpPr>
              <a:spLocks noChangeArrowheads="1"/>
            </p:cNvSpPr>
            <p:nvPr/>
          </p:nvSpPr>
          <p:spPr bwMode="auto">
            <a:xfrm>
              <a:off x="6485771" y="2257912"/>
              <a:ext cx="817894" cy="813955"/>
            </a:xfrm>
            <a:prstGeom prst="ellipse">
              <a:avLst/>
            </a:pr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0" name="Oval 9"/>
            <p:cNvSpPr>
              <a:spLocks noChangeArrowheads="1"/>
            </p:cNvSpPr>
            <p:nvPr/>
          </p:nvSpPr>
          <p:spPr bwMode="auto">
            <a:xfrm>
              <a:off x="6672193" y="2730530"/>
              <a:ext cx="908478" cy="904540"/>
            </a:xfrm>
            <a:prstGeom prst="ellipse">
              <a:avLst/>
            </a:prstGeom>
            <a:gradFill>
              <a:gsLst>
                <a:gs pos="0">
                  <a:srgbClr val="2FC542"/>
                </a:gs>
                <a:gs pos="100000">
                  <a:srgbClr val="0B9522"/>
                </a:gs>
              </a:gsLst>
              <a:lin ang="36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Oval 10"/>
            <p:cNvSpPr>
              <a:spLocks noChangeArrowheads="1"/>
            </p:cNvSpPr>
            <p:nvPr/>
          </p:nvSpPr>
          <p:spPr bwMode="auto">
            <a:xfrm>
              <a:off x="6485771" y="3467029"/>
              <a:ext cx="743062" cy="743062"/>
            </a:xfrm>
            <a:prstGeom prst="ellipse">
              <a:avLst/>
            </a:pr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Oval 11"/>
            <p:cNvSpPr>
              <a:spLocks noChangeArrowheads="1"/>
            </p:cNvSpPr>
            <p:nvPr/>
          </p:nvSpPr>
          <p:spPr bwMode="auto">
            <a:xfrm>
              <a:off x="6136558" y="3837247"/>
              <a:ext cx="569768" cy="571082"/>
            </a:xfrm>
            <a:prstGeom prst="ellipse">
              <a:avLst/>
            </a:prstGeom>
            <a:gradFill>
              <a:gsLst>
                <a:gs pos="0">
                  <a:srgbClr val="2FC542"/>
                </a:gs>
                <a:gs pos="100000">
                  <a:srgbClr val="0B9522"/>
                </a:gs>
              </a:gsLst>
              <a:lin ang="36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Oval 12"/>
            <p:cNvSpPr>
              <a:spLocks noChangeArrowheads="1"/>
            </p:cNvSpPr>
            <p:nvPr/>
          </p:nvSpPr>
          <p:spPr bwMode="auto">
            <a:xfrm>
              <a:off x="5788658" y="4122131"/>
              <a:ext cx="693174" cy="697113"/>
            </a:xfrm>
            <a:prstGeom prst="ellipse">
              <a:avLst/>
            </a:prstGeom>
            <a:solidFill>
              <a:srgbClr val="FEEA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Oval 13"/>
            <p:cNvSpPr>
              <a:spLocks noChangeArrowheads="1"/>
            </p:cNvSpPr>
            <p:nvPr/>
          </p:nvSpPr>
          <p:spPr bwMode="auto">
            <a:xfrm>
              <a:off x="5772904" y="4660391"/>
              <a:ext cx="531697" cy="534322"/>
            </a:xfrm>
            <a:prstGeom prst="ellipse">
              <a:avLst/>
            </a:prstGeom>
            <a:gradFill>
              <a:gsLst>
                <a:gs pos="0">
                  <a:srgbClr val="2FC542"/>
                </a:gs>
                <a:gs pos="100000">
                  <a:srgbClr val="0B9522"/>
                </a:gs>
              </a:gsLst>
              <a:lin ang="3600000" scaled="0"/>
            </a:gradFill>
            <a:ln w="158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Oval 14"/>
            <p:cNvSpPr>
              <a:spLocks noChangeArrowheads="1"/>
            </p:cNvSpPr>
            <p:nvPr/>
          </p:nvSpPr>
          <p:spPr bwMode="auto">
            <a:xfrm>
              <a:off x="5657375" y="5592500"/>
              <a:ext cx="762755" cy="761442"/>
            </a:xfrm>
            <a:prstGeom prst="ellipse">
              <a:avLst/>
            </a:prstGeom>
            <a:gradFill>
              <a:gsLst>
                <a:gs pos="0">
                  <a:srgbClr val="2FC542"/>
                </a:gs>
                <a:gs pos="100000">
                  <a:srgbClr val="0B9522"/>
                </a:gs>
              </a:gsLst>
              <a:lin ang="36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endParaRPr>
            </a:p>
          </p:txBody>
        </p:sp>
        <p:sp>
          <p:nvSpPr>
            <p:cNvPr id="26" name="矩形 25"/>
            <p:cNvSpPr/>
            <p:nvPr/>
          </p:nvSpPr>
          <p:spPr>
            <a:xfrm>
              <a:off x="5129272" y="2382331"/>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01</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7" name="矩形 26"/>
            <p:cNvSpPr/>
            <p:nvPr/>
          </p:nvSpPr>
          <p:spPr>
            <a:xfrm>
              <a:off x="6489082" y="2424107"/>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02</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8" name="矩形 27"/>
            <p:cNvSpPr/>
            <p:nvPr/>
          </p:nvSpPr>
          <p:spPr>
            <a:xfrm>
              <a:off x="6526498" y="3646353"/>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03</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sp>
          <p:nvSpPr>
            <p:cNvPr id="29" name="矩形 28"/>
            <p:cNvSpPr/>
            <p:nvPr/>
          </p:nvSpPr>
          <p:spPr>
            <a:xfrm>
              <a:off x="5752643" y="4280652"/>
              <a:ext cx="736439" cy="400110"/>
            </a:xfrm>
            <a:prstGeom prst="rect">
              <a:avLst/>
            </a:prstGeom>
            <a:ln>
              <a:noFill/>
            </a:ln>
          </p:spPr>
          <p:txBody>
            <a:bodyPr wrap="square">
              <a:spAutoFit/>
            </a:bodyPr>
            <a:lstStyle/>
            <a:p>
              <a:pPr algn="ctr"/>
              <a:r>
                <a:rPr lang="en-US" altLang="zh-CN" sz="2000" b="1" dirty="0" smtClean="0">
                  <a:solidFill>
                    <a:schemeClr val="bg1"/>
                  </a:solidFill>
                  <a:latin typeface="Kartika" panose="02020503030404060203" pitchFamily="18" charset="0"/>
                  <a:ea typeface="微软雅黑" panose="020B0503020204020204" pitchFamily="34" charset="-122"/>
                  <a:cs typeface="Kartika" panose="02020503030404060203" pitchFamily="18" charset="0"/>
                </a:rPr>
                <a:t>04</a:t>
              </a:r>
              <a:endParaRPr lang="zh-CN" altLang="en-US" sz="2000" b="1" dirty="0">
                <a:solidFill>
                  <a:schemeClr val="bg1"/>
                </a:solidFill>
                <a:latin typeface="Kartika" panose="02020503030404060203" pitchFamily="18" charset="0"/>
                <a:ea typeface="微软雅黑" panose="020B0503020204020204" pitchFamily="34" charset="-122"/>
                <a:cs typeface="Kartika" panose="02020503030404060203" pitchFamily="18" charset="0"/>
              </a:endParaRPr>
            </a:p>
          </p:txBody>
        </p:sp>
      </p:grpSp>
      <p:sp>
        <p:nvSpPr>
          <p:cNvPr id="30" name="文本框 29"/>
          <p:cNvSpPr txBox="1"/>
          <p:nvPr/>
        </p:nvSpPr>
        <p:spPr>
          <a:xfrm>
            <a:off x="1184970" y="2429593"/>
            <a:ext cx="2698175" cy="1446550"/>
          </a:xfrm>
          <a:prstGeom prst="rect">
            <a:avLst/>
          </a:prstGeom>
          <a:noFill/>
          <a:effectLst/>
        </p:spPr>
        <p:txBody>
          <a:bodyPr wrap="none"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8278565" y="4892705"/>
            <a:ext cx="2698175" cy="1446550"/>
          </a:xfrm>
          <a:prstGeom prst="rect">
            <a:avLst/>
          </a:prstGeom>
          <a:noFill/>
          <a:effectLst/>
        </p:spPr>
        <p:txBody>
          <a:bodyPr wrap="none"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210780" y="4888434"/>
            <a:ext cx="2698175" cy="1446550"/>
          </a:xfrm>
          <a:prstGeom prst="rect">
            <a:avLst/>
          </a:prstGeom>
          <a:noFill/>
          <a:effectLst/>
        </p:spPr>
        <p:txBody>
          <a:bodyPr wrap="none"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301864" y="2429593"/>
            <a:ext cx="2698175" cy="1446550"/>
          </a:xfrm>
          <a:prstGeom prst="rect">
            <a:avLst/>
          </a:prstGeom>
          <a:noFill/>
          <a:effectLst/>
        </p:spPr>
        <p:txBody>
          <a:bodyPr wrap="none" rtlCol="0">
            <a:spAutoFit/>
          </a:bodyPr>
          <a:lstStyle/>
          <a:p>
            <a:r>
              <a:rPr lang="zh-CN" altLang="en-US"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单击此处输入标题</a:t>
            </a:r>
            <a:endParaRPr lang="en-US" altLang="zh-CN" sz="2400"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4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3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Scale>
                                      <p:cBhvr>
                                        <p:cTn id="7"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13"/>
                                        </p:tgtEl>
                                        <p:attrNameLst>
                                          <p:attrName>ppt_x</p:attrName>
                                          <p:attrName>ppt_y</p:attrName>
                                        </p:attrNameLst>
                                      </p:cBhvr>
                                    </p:animMotion>
                                    <p:animEffect transition="in" filter="fade">
                                      <p:cBhvr>
                                        <p:cTn id="9" dur="1000"/>
                                        <p:tgtEl>
                                          <p:spTgt spid="13"/>
                                        </p:tgtEl>
                                      </p:cBhvr>
                                    </p:animEffect>
                                  </p:childTnLst>
                                </p:cTn>
                              </p:par>
                            </p:childTnLst>
                          </p:cTn>
                        </p:par>
                        <p:par>
                          <p:cTn id="10" fill="hold">
                            <p:stCondLst>
                              <p:cond delay="1000"/>
                            </p:stCondLst>
                            <p:childTnLst>
                              <p:par>
                                <p:cTn id="11" presetID="2" presetClass="entr" presetSubtype="8" decel="38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750" fill="hold"/>
                                        <p:tgtEl>
                                          <p:spTgt spid="30"/>
                                        </p:tgtEl>
                                        <p:attrNameLst>
                                          <p:attrName>ppt_x</p:attrName>
                                        </p:attrNameLst>
                                      </p:cBhvr>
                                      <p:tavLst>
                                        <p:tav tm="0">
                                          <p:val>
                                            <p:strVal val="0-#ppt_w/2"/>
                                          </p:val>
                                        </p:tav>
                                        <p:tav tm="100000">
                                          <p:val>
                                            <p:strVal val="#ppt_x"/>
                                          </p:val>
                                        </p:tav>
                                      </p:tavLst>
                                    </p:anim>
                                    <p:anim calcmode="lin" valueType="num">
                                      <p:cBhvr additive="base">
                                        <p:cTn id="14" dur="75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8" decel="38000" fill="hold" grpId="0" nodeType="withEffect">
                                  <p:stCondLst>
                                    <p:cond delay="250"/>
                                  </p:stCondLst>
                                  <p:childTnLst>
                                    <p:set>
                                      <p:cBhvr>
                                        <p:cTn id="16" dur="1" fill="hold">
                                          <p:stCondLst>
                                            <p:cond delay="0"/>
                                          </p:stCondLst>
                                        </p:cTn>
                                        <p:tgtEl>
                                          <p:spTgt spid="32"/>
                                        </p:tgtEl>
                                        <p:attrNameLst>
                                          <p:attrName>style.visibility</p:attrName>
                                        </p:attrNameLst>
                                      </p:cBhvr>
                                      <p:to>
                                        <p:strVal val="visible"/>
                                      </p:to>
                                    </p:set>
                                    <p:anim calcmode="lin" valueType="num">
                                      <p:cBhvr additive="base">
                                        <p:cTn id="17" dur="750" fill="hold"/>
                                        <p:tgtEl>
                                          <p:spTgt spid="32"/>
                                        </p:tgtEl>
                                        <p:attrNameLst>
                                          <p:attrName>ppt_x</p:attrName>
                                        </p:attrNameLst>
                                      </p:cBhvr>
                                      <p:tavLst>
                                        <p:tav tm="0">
                                          <p:val>
                                            <p:strVal val="0-#ppt_w/2"/>
                                          </p:val>
                                        </p:tav>
                                        <p:tav tm="100000">
                                          <p:val>
                                            <p:strVal val="#ppt_x"/>
                                          </p:val>
                                        </p:tav>
                                      </p:tavLst>
                                    </p:anim>
                                    <p:anim calcmode="lin" valueType="num">
                                      <p:cBhvr additive="base">
                                        <p:cTn id="18" dur="750" fill="hold"/>
                                        <p:tgtEl>
                                          <p:spTgt spid="32"/>
                                        </p:tgtEl>
                                        <p:attrNameLst>
                                          <p:attrName>ppt_y</p:attrName>
                                        </p:attrNameLst>
                                      </p:cBhvr>
                                      <p:tavLst>
                                        <p:tav tm="0">
                                          <p:val>
                                            <p:strVal val="#ppt_y"/>
                                          </p:val>
                                        </p:tav>
                                        <p:tav tm="100000">
                                          <p:val>
                                            <p:strVal val="#ppt_y"/>
                                          </p:val>
                                        </p:tav>
                                      </p:tavLst>
                                    </p:anim>
                                  </p:childTnLst>
                                </p:cTn>
                              </p:par>
                              <p:par>
                                <p:cTn id="19" presetID="2" presetClass="entr" presetSubtype="2" decel="38000" fill="hold" grpId="0" nodeType="withEffect">
                                  <p:stCondLst>
                                    <p:cond delay="500"/>
                                  </p:stCondLst>
                                  <p:childTnLst>
                                    <p:set>
                                      <p:cBhvr>
                                        <p:cTn id="20" dur="1" fill="hold">
                                          <p:stCondLst>
                                            <p:cond delay="0"/>
                                          </p:stCondLst>
                                        </p:cTn>
                                        <p:tgtEl>
                                          <p:spTgt spid="33"/>
                                        </p:tgtEl>
                                        <p:attrNameLst>
                                          <p:attrName>style.visibility</p:attrName>
                                        </p:attrNameLst>
                                      </p:cBhvr>
                                      <p:to>
                                        <p:strVal val="visible"/>
                                      </p:to>
                                    </p:set>
                                    <p:anim calcmode="lin" valueType="num">
                                      <p:cBhvr additive="base">
                                        <p:cTn id="21" dur="750" fill="hold"/>
                                        <p:tgtEl>
                                          <p:spTgt spid="33"/>
                                        </p:tgtEl>
                                        <p:attrNameLst>
                                          <p:attrName>ppt_x</p:attrName>
                                        </p:attrNameLst>
                                      </p:cBhvr>
                                      <p:tavLst>
                                        <p:tav tm="0">
                                          <p:val>
                                            <p:strVal val="1+#ppt_w/2"/>
                                          </p:val>
                                        </p:tav>
                                        <p:tav tm="100000">
                                          <p:val>
                                            <p:strVal val="#ppt_x"/>
                                          </p:val>
                                        </p:tav>
                                      </p:tavLst>
                                    </p:anim>
                                    <p:anim calcmode="lin" valueType="num">
                                      <p:cBhvr additive="base">
                                        <p:cTn id="22" dur="750" fill="hold"/>
                                        <p:tgtEl>
                                          <p:spTgt spid="33"/>
                                        </p:tgtEl>
                                        <p:attrNameLst>
                                          <p:attrName>ppt_y</p:attrName>
                                        </p:attrNameLst>
                                      </p:cBhvr>
                                      <p:tavLst>
                                        <p:tav tm="0">
                                          <p:val>
                                            <p:strVal val="#ppt_y"/>
                                          </p:val>
                                        </p:tav>
                                        <p:tav tm="100000">
                                          <p:val>
                                            <p:strVal val="#ppt_y"/>
                                          </p:val>
                                        </p:tav>
                                      </p:tavLst>
                                    </p:anim>
                                  </p:childTnLst>
                                </p:cTn>
                              </p:par>
                              <p:par>
                                <p:cTn id="23" presetID="2" presetClass="entr" presetSubtype="2" decel="38000" fill="hold" grpId="0" nodeType="withEffect">
                                  <p:stCondLst>
                                    <p:cond delay="750"/>
                                  </p:stCondLst>
                                  <p:childTnLst>
                                    <p:set>
                                      <p:cBhvr>
                                        <p:cTn id="24" dur="1" fill="hold">
                                          <p:stCondLst>
                                            <p:cond delay="0"/>
                                          </p:stCondLst>
                                        </p:cTn>
                                        <p:tgtEl>
                                          <p:spTgt spid="31"/>
                                        </p:tgtEl>
                                        <p:attrNameLst>
                                          <p:attrName>style.visibility</p:attrName>
                                        </p:attrNameLst>
                                      </p:cBhvr>
                                      <p:to>
                                        <p:strVal val="visible"/>
                                      </p:to>
                                    </p:set>
                                    <p:anim calcmode="lin" valueType="num">
                                      <p:cBhvr additive="base">
                                        <p:cTn id="25" dur="750" fill="hold"/>
                                        <p:tgtEl>
                                          <p:spTgt spid="31"/>
                                        </p:tgtEl>
                                        <p:attrNameLst>
                                          <p:attrName>ppt_x</p:attrName>
                                        </p:attrNameLst>
                                      </p:cBhvr>
                                      <p:tavLst>
                                        <p:tav tm="0">
                                          <p:val>
                                            <p:strVal val="1+#ppt_w/2"/>
                                          </p:val>
                                        </p:tav>
                                        <p:tav tm="100000">
                                          <p:val>
                                            <p:strVal val="#ppt_x"/>
                                          </p:val>
                                        </p:tav>
                                      </p:tavLst>
                                    </p:anim>
                                    <p:anim calcmode="lin" valueType="num">
                                      <p:cBhvr additive="base">
                                        <p:cTn id="26" dur="75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 name="Group 33"/>
          <p:cNvGrpSpPr/>
          <p:nvPr/>
        </p:nvGrpSpPr>
        <p:grpSpPr>
          <a:xfrm>
            <a:off x="859267" y="2346764"/>
            <a:ext cx="2417999" cy="2848851"/>
            <a:chOff x="1208671" y="1659213"/>
            <a:chExt cx="2151201" cy="2534514"/>
          </a:xfrm>
          <a:solidFill>
            <a:schemeClr val="accent1"/>
          </a:solidFill>
        </p:grpSpPr>
        <p:sp>
          <p:nvSpPr>
            <p:cNvPr id="17" name="Isosceles Triangle 31"/>
            <p:cNvSpPr/>
            <p:nvPr/>
          </p:nvSpPr>
          <p:spPr>
            <a:xfrm rot="10800000">
              <a:off x="2007871" y="3790478"/>
              <a:ext cx="552799" cy="403249"/>
            </a:xfrm>
            <a:prstGeom prst="triangl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6" name="Flowchart: Alternate Process 24"/>
            <p:cNvSpPr/>
            <p:nvPr/>
          </p:nvSpPr>
          <p:spPr>
            <a:xfrm>
              <a:off x="1208671" y="1659213"/>
              <a:ext cx="2151201" cy="2151201"/>
            </a:xfrm>
            <a:prstGeom prst="flowChartAlternateProcess">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18" name="Group 33"/>
          <p:cNvGrpSpPr/>
          <p:nvPr/>
        </p:nvGrpSpPr>
        <p:grpSpPr>
          <a:xfrm>
            <a:off x="3557358" y="2346764"/>
            <a:ext cx="2417999" cy="2848851"/>
            <a:chOff x="1208671" y="1659213"/>
            <a:chExt cx="2151201" cy="2534514"/>
          </a:xfrm>
          <a:solidFill>
            <a:schemeClr val="accent2"/>
          </a:solidFill>
        </p:grpSpPr>
        <p:sp>
          <p:nvSpPr>
            <p:cNvPr id="20" name="Isosceles Triangle 34"/>
            <p:cNvSpPr/>
            <p:nvPr/>
          </p:nvSpPr>
          <p:spPr>
            <a:xfrm rot="10800000">
              <a:off x="2007871" y="3790478"/>
              <a:ext cx="552799" cy="403249"/>
            </a:xfrm>
            <a:prstGeom prst="triangl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19" name="Flowchart: Alternate Process 33"/>
            <p:cNvSpPr/>
            <p:nvPr/>
          </p:nvSpPr>
          <p:spPr>
            <a:xfrm>
              <a:off x="1208671" y="1659213"/>
              <a:ext cx="2151201" cy="2151201"/>
            </a:xfrm>
            <a:prstGeom prst="flowChartAlternateProcess">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1" name="Group 33"/>
          <p:cNvGrpSpPr/>
          <p:nvPr/>
        </p:nvGrpSpPr>
        <p:grpSpPr>
          <a:xfrm>
            <a:off x="6255449" y="2346764"/>
            <a:ext cx="2417999" cy="2848851"/>
            <a:chOff x="1208671" y="1659213"/>
            <a:chExt cx="2151201" cy="2534514"/>
          </a:xfrm>
          <a:solidFill>
            <a:schemeClr val="accent3"/>
          </a:solidFill>
        </p:grpSpPr>
        <p:sp>
          <p:nvSpPr>
            <p:cNvPr id="23" name="Isosceles Triangle 48"/>
            <p:cNvSpPr/>
            <p:nvPr/>
          </p:nvSpPr>
          <p:spPr>
            <a:xfrm rot="10800000">
              <a:off x="2007871" y="3790478"/>
              <a:ext cx="552799" cy="403249"/>
            </a:xfrm>
            <a:prstGeom prst="triangl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2" name="Flowchart: Alternate Process 43"/>
            <p:cNvSpPr/>
            <p:nvPr/>
          </p:nvSpPr>
          <p:spPr>
            <a:xfrm>
              <a:off x="1208671" y="1659213"/>
              <a:ext cx="2151201" cy="2151201"/>
            </a:xfrm>
            <a:prstGeom prst="flowChartAlternateProcess">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grpSp>
        <p:nvGrpSpPr>
          <p:cNvPr id="24" name="Group 33"/>
          <p:cNvGrpSpPr/>
          <p:nvPr/>
        </p:nvGrpSpPr>
        <p:grpSpPr>
          <a:xfrm>
            <a:off x="8953538" y="2346764"/>
            <a:ext cx="2417999" cy="2848851"/>
            <a:chOff x="1208671" y="1659213"/>
            <a:chExt cx="2151201" cy="2534514"/>
          </a:xfrm>
          <a:solidFill>
            <a:schemeClr val="accent4"/>
          </a:solidFill>
        </p:grpSpPr>
        <p:sp>
          <p:nvSpPr>
            <p:cNvPr id="26" name="Isosceles Triangle 53"/>
            <p:cNvSpPr/>
            <p:nvPr/>
          </p:nvSpPr>
          <p:spPr>
            <a:xfrm rot="10800000">
              <a:off x="2007871" y="3790478"/>
              <a:ext cx="552799" cy="403249"/>
            </a:xfrm>
            <a:prstGeom prst="triangle">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5" name="Flowchart: Alternate Process 52"/>
            <p:cNvSpPr/>
            <p:nvPr/>
          </p:nvSpPr>
          <p:spPr>
            <a:xfrm>
              <a:off x="1208671" y="1659213"/>
              <a:ext cx="2151201" cy="2151201"/>
            </a:xfrm>
            <a:prstGeom prst="flowChartAlternateProcess">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grpSp>
      <p:sp>
        <p:nvSpPr>
          <p:cNvPr id="27" name="Slide Number Placeholder 37"/>
          <p:cNvSpPr>
            <a:spLocks noGrp="1"/>
          </p:cNvSpPr>
          <p:nvPr>
            <p:ph type="sldNum" sz="quarter" idx="12"/>
          </p:nvPr>
        </p:nvSpPr>
        <p:spPr>
          <a:xfrm>
            <a:off x="11643206" y="6340867"/>
            <a:ext cx="610241" cy="366183"/>
          </a:xfrm>
        </p:spPr>
        <p:txBody>
          <a:bodyPr/>
          <a:lstStyle/>
          <a:p>
            <a:fld id="{C136B7D2-B98C-44FD-8D04-7EC62A564975}" type="slidenum">
              <a:rPr lang="en-US" smtClean="0"/>
            </a:fld>
            <a:endParaRPr lang="en-US" dirty="0"/>
          </a:p>
        </p:txBody>
      </p:sp>
      <p:sp>
        <p:nvSpPr>
          <p:cNvPr id="28" name="TextBox 54"/>
          <p:cNvSpPr txBox="1"/>
          <p:nvPr/>
        </p:nvSpPr>
        <p:spPr>
          <a:xfrm>
            <a:off x="1046692" y="4014721"/>
            <a:ext cx="2216521" cy="861774"/>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29" name="Rectangle 55"/>
          <p:cNvSpPr/>
          <p:nvPr/>
        </p:nvSpPr>
        <p:spPr>
          <a:xfrm>
            <a:off x="1605801" y="3570386"/>
            <a:ext cx="924932" cy="287323"/>
          </a:xfrm>
          <a:prstGeom prst="rect">
            <a:avLst/>
          </a:prstGeom>
        </p:spPr>
        <p:txBody>
          <a:bodyPr wrap="none" lIns="0" tIns="0" rIns="0" bIns="0">
            <a:spAutoFit/>
          </a:bodyPr>
          <a:lstStyle/>
          <a:p>
            <a:pPr algn="ctr"/>
            <a:r>
              <a:rPr lang="en-US" sz="1865" b="1" dirty="0">
                <a:solidFill>
                  <a:schemeClr val="bg1"/>
                </a:solidFill>
              </a:rPr>
              <a:t>Oil &amp; Gas</a:t>
            </a:r>
            <a:endParaRPr lang="en-US" sz="1865" b="1" dirty="0">
              <a:solidFill>
                <a:schemeClr val="bg1"/>
              </a:solidFill>
            </a:endParaRPr>
          </a:p>
        </p:txBody>
      </p:sp>
      <p:sp>
        <p:nvSpPr>
          <p:cNvPr id="30" name="TextBox 26"/>
          <p:cNvSpPr txBox="1"/>
          <p:nvPr/>
        </p:nvSpPr>
        <p:spPr>
          <a:xfrm>
            <a:off x="3712143" y="4049396"/>
            <a:ext cx="2220067" cy="861774"/>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1" name="Rectangle 27"/>
          <p:cNvSpPr/>
          <p:nvPr/>
        </p:nvSpPr>
        <p:spPr>
          <a:xfrm>
            <a:off x="4175971" y="3589850"/>
            <a:ext cx="1180772" cy="287323"/>
          </a:xfrm>
          <a:prstGeom prst="rect">
            <a:avLst/>
          </a:prstGeom>
        </p:spPr>
        <p:txBody>
          <a:bodyPr wrap="none" lIns="0" tIns="0" rIns="0" bIns="0">
            <a:spAutoFit/>
          </a:bodyPr>
          <a:lstStyle/>
          <a:p>
            <a:pPr algn="ctr"/>
            <a:r>
              <a:rPr lang="en-US" sz="1865" b="1" dirty="0">
                <a:solidFill>
                  <a:schemeClr val="bg1"/>
                </a:solidFill>
              </a:rPr>
              <a:t>Coal &amp; Heat</a:t>
            </a:r>
            <a:endParaRPr lang="en-US" sz="1865" b="1" dirty="0">
              <a:solidFill>
                <a:schemeClr val="bg1"/>
              </a:solidFill>
            </a:endParaRPr>
          </a:p>
        </p:txBody>
      </p:sp>
      <p:sp>
        <p:nvSpPr>
          <p:cNvPr id="32" name="TextBox 29"/>
          <p:cNvSpPr txBox="1"/>
          <p:nvPr/>
        </p:nvSpPr>
        <p:spPr>
          <a:xfrm>
            <a:off x="6422126" y="4047296"/>
            <a:ext cx="2209757" cy="861774"/>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3" name="Rectangle 30"/>
          <p:cNvSpPr/>
          <p:nvPr/>
        </p:nvSpPr>
        <p:spPr>
          <a:xfrm>
            <a:off x="7079728" y="3523962"/>
            <a:ext cx="769441" cy="287323"/>
          </a:xfrm>
          <a:prstGeom prst="rect">
            <a:avLst/>
          </a:prstGeom>
        </p:spPr>
        <p:txBody>
          <a:bodyPr wrap="none" lIns="0" tIns="0" rIns="0" bIns="0">
            <a:spAutoFit/>
          </a:bodyPr>
          <a:lstStyle/>
          <a:p>
            <a:pPr algn="ctr"/>
            <a:r>
              <a:rPr lang="en-US" sz="1865" b="1" dirty="0">
                <a:solidFill>
                  <a:schemeClr val="bg1"/>
                </a:solidFill>
              </a:rPr>
              <a:t>Nuclear</a:t>
            </a:r>
            <a:endParaRPr lang="en-US" sz="1865" b="1" dirty="0">
              <a:solidFill>
                <a:schemeClr val="bg1"/>
              </a:solidFill>
            </a:endParaRPr>
          </a:p>
        </p:txBody>
      </p:sp>
      <p:sp>
        <p:nvSpPr>
          <p:cNvPr id="34" name="TextBox 38"/>
          <p:cNvSpPr txBox="1"/>
          <p:nvPr/>
        </p:nvSpPr>
        <p:spPr>
          <a:xfrm>
            <a:off x="9153797" y="4014721"/>
            <a:ext cx="2199450" cy="861774"/>
          </a:xfrm>
          <a:prstGeom prst="rect">
            <a:avLst/>
          </a:prstGeom>
          <a:noFill/>
        </p:spPr>
        <p:txBody>
          <a:bodyPr wrap="square" lIns="0" tIns="0" rIns="0" bIns="0"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r>
              <a:rPr lang="zh-CN" altLang="en-US" sz="1200" dirty="0">
                <a:solidFill>
                  <a:schemeClr val="bg1"/>
                </a:solidFill>
                <a:latin typeface="微软雅黑" panose="020B0503020204020204" pitchFamily="34" charset="-122"/>
                <a:ea typeface="微软雅黑" panose="020B0503020204020204" pitchFamily="34" charset="-122"/>
              </a:rPr>
              <a:t>请在这里输入您的主要叙述内容</a:t>
            </a:r>
            <a:endParaRPr lang="en-US" altLang="zh-CN" sz="1200" dirty="0">
              <a:solidFill>
                <a:schemeClr val="bg1"/>
              </a:solidFill>
              <a:latin typeface="微软雅黑" panose="020B0503020204020204" pitchFamily="34" charset="-122"/>
              <a:ea typeface="微软雅黑" panose="020B0503020204020204" pitchFamily="34" charset="-122"/>
            </a:endParaRPr>
          </a:p>
          <a:p>
            <a:endParaRPr lang="en-US" altLang="zh-CN" sz="3200" dirty="0">
              <a:solidFill>
                <a:schemeClr val="bg1"/>
              </a:solidFill>
              <a:latin typeface="微软雅黑" panose="020B0503020204020204" pitchFamily="34" charset="-122"/>
              <a:ea typeface="微软雅黑" panose="020B0503020204020204" pitchFamily="34" charset="-122"/>
            </a:endParaRPr>
          </a:p>
        </p:txBody>
      </p:sp>
      <p:sp>
        <p:nvSpPr>
          <p:cNvPr id="35" name="Rectangle 39"/>
          <p:cNvSpPr/>
          <p:nvPr/>
        </p:nvSpPr>
        <p:spPr>
          <a:xfrm>
            <a:off x="9910063" y="3505810"/>
            <a:ext cx="504946" cy="287323"/>
          </a:xfrm>
          <a:prstGeom prst="rect">
            <a:avLst/>
          </a:prstGeom>
        </p:spPr>
        <p:txBody>
          <a:bodyPr wrap="none" lIns="0" tIns="0" rIns="0" bIns="0">
            <a:spAutoFit/>
          </a:bodyPr>
          <a:lstStyle/>
          <a:p>
            <a:pPr algn="ctr"/>
            <a:r>
              <a:rPr lang="en-US" sz="1865" b="1" dirty="0">
                <a:solidFill>
                  <a:schemeClr val="bg1"/>
                </a:solidFill>
              </a:rPr>
              <a:t>Solar</a:t>
            </a:r>
            <a:endParaRPr lang="en-US" sz="1865" b="1" dirty="0">
              <a:solidFill>
                <a:schemeClr val="bg1"/>
              </a:solidFill>
            </a:endParaRPr>
          </a:p>
        </p:txBody>
      </p:sp>
      <p:grpSp>
        <p:nvGrpSpPr>
          <p:cNvPr id="36" name="Group 57"/>
          <p:cNvGrpSpPr/>
          <p:nvPr/>
        </p:nvGrpSpPr>
        <p:grpSpPr>
          <a:xfrm>
            <a:off x="1622197" y="2580652"/>
            <a:ext cx="892136" cy="902883"/>
            <a:chOff x="1817688" y="3025776"/>
            <a:chExt cx="658813" cy="666750"/>
          </a:xfrm>
          <a:solidFill>
            <a:schemeClr val="bg1"/>
          </a:solidFill>
        </p:grpSpPr>
        <p:sp>
          <p:nvSpPr>
            <p:cNvPr id="37" name="Freeform 101"/>
            <p:cNvSpPr/>
            <p:nvPr/>
          </p:nvSpPr>
          <p:spPr bwMode="auto">
            <a:xfrm>
              <a:off x="1833563" y="3025776"/>
              <a:ext cx="642938" cy="422275"/>
            </a:xfrm>
            <a:custGeom>
              <a:avLst/>
              <a:gdLst/>
              <a:ahLst/>
              <a:cxnLst>
                <a:cxn ang="0">
                  <a:pos x="13" y="253"/>
                </a:cxn>
                <a:cxn ang="0">
                  <a:pos x="277" y="135"/>
                </a:cxn>
                <a:cxn ang="0">
                  <a:pos x="323" y="227"/>
                </a:cxn>
                <a:cxn ang="0">
                  <a:pos x="343" y="227"/>
                </a:cxn>
                <a:cxn ang="0">
                  <a:pos x="286" y="0"/>
                </a:cxn>
                <a:cxn ang="0">
                  <a:pos x="255" y="63"/>
                </a:cxn>
                <a:cxn ang="0">
                  <a:pos x="267" y="103"/>
                </a:cxn>
                <a:cxn ang="0">
                  <a:pos x="0" y="226"/>
                </a:cxn>
                <a:cxn ang="0">
                  <a:pos x="13" y="253"/>
                </a:cxn>
              </a:cxnLst>
              <a:rect l="0" t="0" r="r" b="b"/>
              <a:pathLst>
                <a:path w="386" h="253">
                  <a:moveTo>
                    <a:pt x="13" y="253"/>
                  </a:moveTo>
                  <a:cubicBezTo>
                    <a:pt x="277" y="135"/>
                    <a:pt x="277" y="135"/>
                    <a:pt x="277" y="135"/>
                  </a:cubicBezTo>
                  <a:cubicBezTo>
                    <a:pt x="323" y="227"/>
                    <a:pt x="323" y="227"/>
                    <a:pt x="323" y="227"/>
                  </a:cubicBezTo>
                  <a:cubicBezTo>
                    <a:pt x="323" y="227"/>
                    <a:pt x="329" y="243"/>
                    <a:pt x="343" y="227"/>
                  </a:cubicBezTo>
                  <a:cubicBezTo>
                    <a:pt x="343" y="227"/>
                    <a:pt x="386" y="45"/>
                    <a:pt x="286" y="0"/>
                  </a:cubicBezTo>
                  <a:cubicBezTo>
                    <a:pt x="255" y="63"/>
                    <a:pt x="255" y="63"/>
                    <a:pt x="255" y="63"/>
                  </a:cubicBezTo>
                  <a:cubicBezTo>
                    <a:pt x="267" y="103"/>
                    <a:pt x="267" y="103"/>
                    <a:pt x="267" y="103"/>
                  </a:cubicBezTo>
                  <a:cubicBezTo>
                    <a:pt x="0" y="226"/>
                    <a:pt x="0" y="226"/>
                    <a:pt x="0" y="226"/>
                  </a:cubicBezTo>
                  <a:lnTo>
                    <a:pt x="13" y="253"/>
                  </a:lnTo>
                  <a:close/>
                </a:path>
              </a:pathLst>
            </a:custGeom>
            <a:grpFill/>
            <a:ln w="9525">
              <a:noFill/>
              <a:round/>
            </a:ln>
          </p:spPr>
          <p:txBody>
            <a:bodyPr vert="horz" wrap="square" lIns="121920" tIns="60960" rIns="121920" bIns="60960" numCol="1" anchor="t" anchorCtr="0" compatLnSpc="1"/>
            <a:lstStyle/>
            <a:p>
              <a:endParaRPr lang="en-US" sz="2400"/>
            </a:p>
          </p:txBody>
        </p:sp>
        <p:sp>
          <p:nvSpPr>
            <p:cNvPr id="38" name="Freeform 102"/>
            <p:cNvSpPr/>
            <p:nvPr/>
          </p:nvSpPr>
          <p:spPr bwMode="auto">
            <a:xfrm>
              <a:off x="2384425" y="3405189"/>
              <a:ext cx="1588" cy="250825"/>
            </a:xfrm>
            <a:custGeom>
              <a:avLst/>
              <a:gdLst/>
              <a:ahLst/>
              <a:cxnLst>
                <a:cxn ang="0">
                  <a:pos x="0" y="0"/>
                </a:cxn>
                <a:cxn ang="0">
                  <a:pos x="0" y="158"/>
                </a:cxn>
                <a:cxn ang="0">
                  <a:pos x="0" y="0"/>
                </a:cxn>
              </a:cxnLst>
              <a:rect l="0" t="0" r="r" b="b"/>
              <a:pathLst>
                <a:path h="158">
                  <a:moveTo>
                    <a:pt x="0" y="0"/>
                  </a:moveTo>
                  <a:lnTo>
                    <a:pt x="0" y="158"/>
                  </a:ln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39" name="Line 103"/>
            <p:cNvSpPr>
              <a:spLocks noChangeShapeType="1"/>
            </p:cNvSpPr>
            <p:nvPr/>
          </p:nvSpPr>
          <p:spPr bwMode="auto">
            <a:xfrm>
              <a:off x="2384425" y="3405189"/>
              <a:ext cx="1588" cy="250825"/>
            </a:xfrm>
            <a:prstGeom prst="line">
              <a:avLst/>
            </a:prstGeom>
            <a:grpFill/>
            <a:ln w="9525">
              <a:noFill/>
              <a:round/>
            </a:ln>
          </p:spPr>
          <p:txBody>
            <a:bodyPr vert="horz" wrap="square" lIns="121920" tIns="60960" rIns="121920" bIns="60960" numCol="1" anchor="t" anchorCtr="0" compatLnSpc="1"/>
            <a:lstStyle/>
            <a:p>
              <a:endParaRPr lang="en-US" sz="2400"/>
            </a:p>
          </p:txBody>
        </p:sp>
        <p:sp>
          <p:nvSpPr>
            <p:cNvPr id="40" name="Rectangle 104"/>
            <p:cNvSpPr>
              <a:spLocks noChangeArrowheads="1"/>
            </p:cNvSpPr>
            <p:nvPr/>
          </p:nvSpPr>
          <p:spPr bwMode="auto">
            <a:xfrm>
              <a:off x="2376488" y="3405189"/>
              <a:ext cx="15875" cy="2508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41" name="Freeform 105"/>
            <p:cNvSpPr/>
            <p:nvPr/>
          </p:nvSpPr>
          <p:spPr bwMode="auto">
            <a:xfrm>
              <a:off x="2003425" y="3173414"/>
              <a:ext cx="119063" cy="490538"/>
            </a:xfrm>
            <a:custGeom>
              <a:avLst/>
              <a:gdLst/>
              <a:ahLst/>
              <a:cxnLst>
                <a:cxn ang="0">
                  <a:pos x="5" y="294"/>
                </a:cxn>
                <a:cxn ang="0">
                  <a:pos x="4" y="294"/>
                </a:cxn>
                <a:cxn ang="0">
                  <a:pos x="0" y="288"/>
                </a:cxn>
                <a:cxn ang="0">
                  <a:pos x="61" y="4"/>
                </a:cxn>
                <a:cxn ang="0">
                  <a:pos x="67" y="0"/>
                </a:cxn>
                <a:cxn ang="0">
                  <a:pos x="71" y="6"/>
                </a:cxn>
                <a:cxn ang="0">
                  <a:pos x="10" y="291"/>
                </a:cxn>
                <a:cxn ang="0">
                  <a:pos x="5" y="294"/>
                </a:cxn>
              </a:cxnLst>
              <a:rect l="0" t="0" r="r" b="b"/>
              <a:pathLst>
                <a:path w="71" h="294">
                  <a:moveTo>
                    <a:pt x="5" y="294"/>
                  </a:moveTo>
                  <a:cubicBezTo>
                    <a:pt x="4" y="294"/>
                    <a:pt x="4" y="294"/>
                    <a:pt x="4" y="294"/>
                  </a:cubicBezTo>
                  <a:cubicBezTo>
                    <a:pt x="1" y="294"/>
                    <a:pt x="0" y="291"/>
                    <a:pt x="0" y="288"/>
                  </a:cubicBezTo>
                  <a:cubicBezTo>
                    <a:pt x="61" y="4"/>
                    <a:pt x="61" y="4"/>
                    <a:pt x="61" y="4"/>
                  </a:cubicBezTo>
                  <a:cubicBezTo>
                    <a:pt x="62" y="1"/>
                    <a:pt x="64" y="0"/>
                    <a:pt x="67" y="0"/>
                  </a:cubicBezTo>
                  <a:cubicBezTo>
                    <a:pt x="70" y="1"/>
                    <a:pt x="71" y="4"/>
                    <a:pt x="71" y="6"/>
                  </a:cubicBezTo>
                  <a:cubicBezTo>
                    <a:pt x="10" y="291"/>
                    <a:pt x="10" y="291"/>
                    <a:pt x="10" y="291"/>
                  </a:cubicBezTo>
                  <a:cubicBezTo>
                    <a:pt x="9" y="293"/>
                    <a:pt x="7" y="294"/>
                    <a:pt x="5" y="294"/>
                  </a:cubicBezTo>
                </a:path>
              </a:pathLst>
            </a:custGeom>
            <a:grpFill/>
            <a:ln w="9525">
              <a:noFill/>
              <a:round/>
            </a:ln>
          </p:spPr>
          <p:txBody>
            <a:bodyPr vert="horz" wrap="square" lIns="121920" tIns="60960" rIns="121920" bIns="60960" numCol="1" anchor="t" anchorCtr="0" compatLnSpc="1"/>
            <a:lstStyle/>
            <a:p>
              <a:endParaRPr lang="en-US" sz="2400"/>
            </a:p>
          </p:txBody>
        </p:sp>
        <p:sp>
          <p:nvSpPr>
            <p:cNvPr id="42" name="Freeform 106"/>
            <p:cNvSpPr/>
            <p:nvPr/>
          </p:nvSpPr>
          <p:spPr bwMode="auto">
            <a:xfrm>
              <a:off x="2106613" y="3176589"/>
              <a:ext cx="133350" cy="490538"/>
            </a:xfrm>
            <a:custGeom>
              <a:avLst/>
              <a:gdLst/>
              <a:ahLst/>
              <a:cxnLst>
                <a:cxn ang="0">
                  <a:pos x="75" y="294"/>
                </a:cxn>
                <a:cxn ang="0">
                  <a:pos x="70" y="290"/>
                </a:cxn>
                <a:cxn ang="0">
                  <a:pos x="0" y="7"/>
                </a:cxn>
                <a:cxn ang="0">
                  <a:pos x="4" y="1"/>
                </a:cxn>
                <a:cxn ang="0">
                  <a:pos x="10" y="4"/>
                </a:cxn>
                <a:cxn ang="0">
                  <a:pos x="79" y="288"/>
                </a:cxn>
                <a:cxn ang="0">
                  <a:pos x="76" y="294"/>
                </a:cxn>
                <a:cxn ang="0">
                  <a:pos x="75" y="294"/>
                </a:cxn>
              </a:cxnLst>
              <a:rect l="0" t="0" r="r" b="b"/>
              <a:pathLst>
                <a:path w="80" h="294">
                  <a:moveTo>
                    <a:pt x="75" y="294"/>
                  </a:moveTo>
                  <a:cubicBezTo>
                    <a:pt x="72" y="294"/>
                    <a:pt x="70" y="292"/>
                    <a:pt x="70" y="290"/>
                  </a:cubicBezTo>
                  <a:cubicBezTo>
                    <a:pt x="0" y="7"/>
                    <a:pt x="0" y="7"/>
                    <a:pt x="0" y="7"/>
                  </a:cubicBezTo>
                  <a:cubicBezTo>
                    <a:pt x="0" y="4"/>
                    <a:pt x="1" y="1"/>
                    <a:pt x="4" y="1"/>
                  </a:cubicBezTo>
                  <a:cubicBezTo>
                    <a:pt x="7" y="0"/>
                    <a:pt x="9" y="2"/>
                    <a:pt x="10" y="4"/>
                  </a:cubicBezTo>
                  <a:cubicBezTo>
                    <a:pt x="79" y="288"/>
                    <a:pt x="79" y="288"/>
                    <a:pt x="79" y="288"/>
                  </a:cubicBezTo>
                  <a:cubicBezTo>
                    <a:pt x="80" y="290"/>
                    <a:pt x="78" y="293"/>
                    <a:pt x="76" y="294"/>
                  </a:cubicBezTo>
                  <a:cubicBezTo>
                    <a:pt x="75" y="294"/>
                    <a:pt x="75" y="294"/>
                    <a:pt x="75" y="294"/>
                  </a:cubicBezTo>
                </a:path>
              </a:pathLst>
            </a:custGeom>
            <a:grpFill/>
            <a:ln w="9525">
              <a:noFill/>
              <a:round/>
            </a:ln>
          </p:spPr>
          <p:txBody>
            <a:bodyPr vert="horz" wrap="square" lIns="121920" tIns="60960" rIns="121920" bIns="60960" numCol="1" anchor="t" anchorCtr="0" compatLnSpc="1"/>
            <a:lstStyle/>
            <a:p>
              <a:endParaRPr lang="en-US" sz="2400"/>
            </a:p>
          </p:txBody>
        </p:sp>
        <p:sp>
          <p:nvSpPr>
            <p:cNvPr id="43" name="Rectangle 107"/>
            <p:cNvSpPr>
              <a:spLocks noChangeArrowheads="1"/>
            </p:cNvSpPr>
            <p:nvPr/>
          </p:nvSpPr>
          <p:spPr bwMode="auto">
            <a:xfrm>
              <a:off x="1885950" y="3408364"/>
              <a:ext cx="15875" cy="141288"/>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44" name="Freeform 108"/>
            <p:cNvSpPr/>
            <p:nvPr/>
          </p:nvSpPr>
          <p:spPr bwMode="auto">
            <a:xfrm>
              <a:off x="2017713" y="3432176"/>
              <a:ext cx="169863" cy="238125"/>
            </a:xfrm>
            <a:custGeom>
              <a:avLst/>
              <a:gdLst/>
              <a:ahLst/>
              <a:cxnLst>
                <a:cxn ang="0">
                  <a:pos x="6" y="143"/>
                </a:cxn>
                <a:cxn ang="0">
                  <a:pos x="3" y="142"/>
                </a:cxn>
                <a:cxn ang="0">
                  <a:pos x="2" y="135"/>
                </a:cxn>
                <a:cxn ang="0">
                  <a:pos x="92" y="3"/>
                </a:cxn>
                <a:cxn ang="0">
                  <a:pos x="99" y="1"/>
                </a:cxn>
                <a:cxn ang="0">
                  <a:pos x="100" y="8"/>
                </a:cxn>
                <a:cxn ang="0">
                  <a:pos x="10" y="141"/>
                </a:cxn>
                <a:cxn ang="0">
                  <a:pos x="6" y="143"/>
                </a:cxn>
              </a:cxnLst>
              <a:rect l="0" t="0" r="r" b="b"/>
              <a:pathLst>
                <a:path w="102" h="143">
                  <a:moveTo>
                    <a:pt x="6" y="143"/>
                  </a:moveTo>
                  <a:cubicBezTo>
                    <a:pt x="5" y="143"/>
                    <a:pt x="4" y="143"/>
                    <a:pt x="3" y="142"/>
                  </a:cubicBezTo>
                  <a:cubicBezTo>
                    <a:pt x="1" y="141"/>
                    <a:pt x="0" y="138"/>
                    <a:pt x="2" y="135"/>
                  </a:cubicBezTo>
                  <a:cubicBezTo>
                    <a:pt x="92" y="3"/>
                    <a:pt x="92" y="3"/>
                    <a:pt x="92" y="3"/>
                  </a:cubicBezTo>
                  <a:cubicBezTo>
                    <a:pt x="93" y="0"/>
                    <a:pt x="96" y="0"/>
                    <a:pt x="99" y="1"/>
                  </a:cubicBezTo>
                  <a:cubicBezTo>
                    <a:pt x="101" y="3"/>
                    <a:pt x="102" y="6"/>
                    <a:pt x="100" y="8"/>
                  </a:cubicBezTo>
                  <a:cubicBezTo>
                    <a:pt x="10" y="141"/>
                    <a:pt x="10" y="141"/>
                    <a:pt x="10" y="141"/>
                  </a:cubicBezTo>
                  <a:cubicBezTo>
                    <a:pt x="9" y="142"/>
                    <a:pt x="8" y="143"/>
                    <a:pt x="6" y="143"/>
                  </a:cubicBezTo>
                </a:path>
              </a:pathLst>
            </a:custGeom>
            <a:grpFill/>
            <a:ln w="9525">
              <a:noFill/>
              <a:round/>
            </a:ln>
          </p:spPr>
          <p:txBody>
            <a:bodyPr vert="horz" wrap="square" lIns="121920" tIns="60960" rIns="121920" bIns="60960" numCol="1" anchor="t" anchorCtr="0" compatLnSpc="1"/>
            <a:lstStyle/>
            <a:p>
              <a:endParaRPr lang="en-US" sz="2400"/>
            </a:p>
          </p:txBody>
        </p:sp>
        <p:sp>
          <p:nvSpPr>
            <p:cNvPr id="45" name="Freeform 109"/>
            <p:cNvSpPr/>
            <p:nvPr/>
          </p:nvSpPr>
          <p:spPr bwMode="auto">
            <a:xfrm>
              <a:off x="2051050" y="3440114"/>
              <a:ext cx="185738" cy="228600"/>
            </a:xfrm>
            <a:custGeom>
              <a:avLst/>
              <a:gdLst/>
              <a:ahLst/>
              <a:cxnLst>
                <a:cxn ang="0">
                  <a:pos x="106" y="137"/>
                </a:cxn>
                <a:cxn ang="0">
                  <a:pos x="102" y="136"/>
                </a:cxn>
                <a:cxn ang="0">
                  <a:pos x="2" y="9"/>
                </a:cxn>
                <a:cxn ang="0">
                  <a:pos x="3" y="2"/>
                </a:cxn>
                <a:cxn ang="0">
                  <a:pos x="10" y="3"/>
                </a:cxn>
                <a:cxn ang="0">
                  <a:pos x="110" y="129"/>
                </a:cxn>
                <a:cxn ang="0">
                  <a:pos x="109" y="136"/>
                </a:cxn>
                <a:cxn ang="0">
                  <a:pos x="106" y="137"/>
                </a:cxn>
              </a:cxnLst>
              <a:rect l="0" t="0" r="r" b="b"/>
              <a:pathLst>
                <a:path w="112" h="137">
                  <a:moveTo>
                    <a:pt x="106" y="137"/>
                  </a:moveTo>
                  <a:cubicBezTo>
                    <a:pt x="105" y="137"/>
                    <a:pt x="103" y="137"/>
                    <a:pt x="102" y="136"/>
                  </a:cubicBezTo>
                  <a:cubicBezTo>
                    <a:pt x="2" y="9"/>
                    <a:pt x="2" y="9"/>
                    <a:pt x="2" y="9"/>
                  </a:cubicBezTo>
                  <a:cubicBezTo>
                    <a:pt x="0" y="7"/>
                    <a:pt x="0" y="4"/>
                    <a:pt x="3" y="2"/>
                  </a:cubicBezTo>
                  <a:cubicBezTo>
                    <a:pt x="5" y="0"/>
                    <a:pt x="8" y="1"/>
                    <a:pt x="10" y="3"/>
                  </a:cubicBezTo>
                  <a:cubicBezTo>
                    <a:pt x="110" y="129"/>
                    <a:pt x="110" y="129"/>
                    <a:pt x="110" y="129"/>
                  </a:cubicBezTo>
                  <a:cubicBezTo>
                    <a:pt x="112" y="132"/>
                    <a:pt x="111" y="135"/>
                    <a:pt x="109" y="136"/>
                  </a:cubicBezTo>
                  <a:cubicBezTo>
                    <a:pt x="108" y="137"/>
                    <a:pt x="107" y="137"/>
                    <a:pt x="106" y="137"/>
                  </a:cubicBezTo>
                </a:path>
              </a:pathLst>
            </a:custGeom>
            <a:grpFill/>
            <a:ln w="9525">
              <a:noFill/>
              <a:round/>
            </a:ln>
          </p:spPr>
          <p:txBody>
            <a:bodyPr vert="horz" wrap="square" lIns="121920" tIns="60960" rIns="121920" bIns="60960" numCol="1" anchor="t" anchorCtr="0" compatLnSpc="1"/>
            <a:lstStyle/>
            <a:p>
              <a:endParaRPr lang="en-US" sz="2400"/>
            </a:p>
          </p:txBody>
        </p:sp>
        <p:sp>
          <p:nvSpPr>
            <p:cNvPr id="46" name="Freeform 110"/>
            <p:cNvSpPr/>
            <p:nvPr/>
          </p:nvSpPr>
          <p:spPr bwMode="auto">
            <a:xfrm>
              <a:off x="2052638" y="3308351"/>
              <a:ext cx="107950" cy="141288"/>
            </a:xfrm>
            <a:custGeom>
              <a:avLst/>
              <a:gdLst/>
              <a:ahLst/>
              <a:cxnLst>
                <a:cxn ang="0">
                  <a:pos x="6" y="84"/>
                </a:cxn>
                <a:cxn ang="0">
                  <a:pos x="3" y="83"/>
                </a:cxn>
                <a:cxn ang="0">
                  <a:pos x="2" y="76"/>
                </a:cxn>
                <a:cxn ang="0">
                  <a:pos x="55" y="3"/>
                </a:cxn>
                <a:cxn ang="0">
                  <a:pos x="62" y="2"/>
                </a:cxn>
                <a:cxn ang="0">
                  <a:pos x="63" y="9"/>
                </a:cxn>
                <a:cxn ang="0">
                  <a:pos x="10" y="82"/>
                </a:cxn>
                <a:cxn ang="0">
                  <a:pos x="6" y="84"/>
                </a:cxn>
              </a:cxnLst>
              <a:rect l="0" t="0" r="r" b="b"/>
              <a:pathLst>
                <a:path w="65" h="84">
                  <a:moveTo>
                    <a:pt x="6" y="84"/>
                  </a:moveTo>
                  <a:cubicBezTo>
                    <a:pt x="5" y="84"/>
                    <a:pt x="4" y="84"/>
                    <a:pt x="3" y="83"/>
                  </a:cubicBezTo>
                  <a:cubicBezTo>
                    <a:pt x="1" y="82"/>
                    <a:pt x="0" y="79"/>
                    <a:pt x="2" y="76"/>
                  </a:cubicBezTo>
                  <a:cubicBezTo>
                    <a:pt x="55" y="3"/>
                    <a:pt x="55" y="3"/>
                    <a:pt x="55" y="3"/>
                  </a:cubicBezTo>
                  <a:cubicBezTo>
                    <a:pt x="57" y="1"/>
                    <a:pt x="60" y="0"/>
                    <a:pt x="62" y="2"/>
                  </a:cubicBezTo>
                  <a:cubicBezTo>
                    <a:pt x="64" y="4"/>
                    <a:pt x="65" y="7"/>
                    <a:pt x="63" y="9"/>
                  </a:cubicBezTo>
                  <a:cubicBezTo>
                    <a:pt x="10" y="82"/>
                    <a:pt x="10" y="82"/>
                    <a:pt x="10" y="82"/>
                  </a:cubicBezTo>
                  <a:cubicBezTo>
                    <a:pt x="9" y="84"/>
                    <a:pt x="7" y="84"/>
                    <a:pt x="6" y="84"/>
                  </a:cubicBezTo>
                </a:path>
              </a:pathLst>
            </a:custGeom>
            <a:grpFill/>
            <a:ln w="9525">
              <a:noFill/>
              <a:round/>
            </a:ln>
          </p:spPr>
          <p:txBody>
            <a:bodyPr vert="horz" wrap="square" lIns="121920" tIns="60960" rIns="121920" bIns="60960" numCol="1" anchor="t" anchorCtr="0" compatLnSpc="1"/>
            <a:lstStyle/>
            <a:p>
              <a:endParaRPr lang="en-US" sz="2400"/>
            </a:p>
          </p:txBody>
        </p:sp>
        <p:sp>
          <p:nvSpPr>
            <p:cNvPr id="47" name="Freeform 111"/>
            <p:cNvSpPr/>
            <p:nvPr/>
          </p:nvSpPr>
          <p:spPr bwMode="auto">
            <a:xfrm>
              <a:off x="2065338" y="3324226"/>
              <a:ext cx="122238" cy="119063"/>
            </a:xfrm>
            <a:custGeom>
              <a:avLst/>
              <a:gdLst/>
              <a:ahLst/>
              <a:cxnLst>
                <a:cxn ang="0">
                  <a:pos x="67" y="72"/>
                </a:cxn>
                <a:cxn ang="0">
                  <a:pos x="64" y="70"/>
                </a:cxn>
                <a:cxn ang="0">
                  <a:pos x="2" y="9"/>
                </a:cxn>
                <a:cxn ang="0">
                  <a:pos x="2" y="2"/>
                </a:cxn>
                <a:cxn ang="0">
                  <a:pos x="9" y="2"/>
                </a:cxn>
                <a:cxn ang="0">
                  <a:pos x="71" y="63"/>
                </a:cxn>
                <a:cxn ang="0">
                  <a:pos x="71" y="70"/>
                </a:cxn>
                <a:cxn ang="0">
                  <a:pos x="67" y="72"/>
                </a:cxn>
              </a:cxnLst>
              <a:rect l="0" t="0" r="r" b="b"/>
              <a:pathLst>
                <a:path w="73" h="72">
                  <a:moveTo>
                    <a:pt x="67" y="72"/>
                  </a:moveTo>
                  <a:cubicBezTo>
                    <a:pt x="66" y="72"/>
                    <a:pt x="65" y="71"/>
                    <a:pt x="64" y="70"/>
                  </a:cubicBezTo>
                  <a:cubicBezTo>
                    <a:pt x="2" y="9"/>
                    <a:pt x="2" y="9"/>
                    <a:pt x="2" y="9"/>
                  </a:cubicBezTo>
                  <a:cubicBezTo>
                    <a:pt x="0" y="7"/>
                    <a:pt x="0" y="4"/>
                    <a:pt x="2" y="2"/>
                  </a:cubicBezTo>
                  <a:cubicBezTo>
                    <a:pt x="4" y="0"/>
                    <a:pt x="7" y="0"/>
                    <a:pt x="9" y="2"/>
                  </a:cubicBezTo>
                  <a:cubicBezTo>
                    <a:pt x="71" y="63"/>
                    <a:pt x="71" y="63"/>
                    <a:pt x="71" y="63"/>
                  </a:cubicBezTo>
                  <a:cubicBezTo>
                    <a:pt x="73" y="65"/>
                    <a:pt x="73" y="68"/>
                    <a:pt x="71" y="70"/>
                  </a:cubicBezTo>
                  <a:cubicBezTo>
                    <a:pt x="70" y="71"/>
                    <a:pt x="69" y="72"/>
                    <a:pt x="67" y="72"/>
                  </a:cubicBezTo>
                </a:path>
              </a:pathLst>
            </a:custGeom>
            <a:grpFill/>
            <a:ln w="9525">
              <a:noFill/>
              <a:round/>
            </a:ln>
          </p:spPr>
          <p:txBody>
            <a:bodyPr vert="horz" wrap="square" lIns="121920" tIns="60960" rIns="121920" bIns="60960" numCol="1" anchor="t" anchorCtr="0" compatLnSpc="1"/>
            <a:lstStyle/>
            <a:p>
              <a:endParaRPr lang="en-US" sz="2400"/>
            </a:p>
          </p:txBody>
        </p:sp>
        <p:sp>
          <p:nvSpPr>
            <p:cNvPr id="48" name="Rectangle 112"/>
            <p:cNvSpPr>
              <a:spLocks noChangeArrowheads="1"/>
            </p:cNvSpPr>
            <p:nvPr/>
          </p:nvSpPr>
          <p:spPr bwMode="auto">
            <a:xfrm>
              <a:off x="1817688" y="3651251"/>
              <a:ext cx="619125" cy="4127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49" name="Rectangle 113"/>
            <p:cNvSpPr>
              <a:spLocks noChangeArrowheads="1"/>
            </p:cNvSpPr>
            <p:nvPr/>
          </p:nvSpPr>
          <p:spPr bwMode="auto">
            <a:xfrm>
              <a:off x="1852613" y="3530601"/>
              <a:ext cx="84138" cy="128588"/>
            </a:xfrm>
            <a:prstGeom prst="rect">
              <a:avLst/>
            </a:prstGeom>
            <a:grpFill/>
            <a:ln w="9525">
              <a:noFill/>
              <a:miter lim="800000"/>
            </a:ln>
          </p:spPr>
          <p:txBody>
            <a:bodyPr vert="horz" wrap="square" lIns="121920" tIns="60960" rIns="121920" bIns="60960" numCol="1" anchor="t" anchorCtr="0" compatLnSpc="1"/>
            <a:lstStyle/>
            <a:p>
              <a:endParaRPr lang="en-US" sz="2400"/>
            </a:p>
          </p:txBody>
        </p:sp>
      </p:grpSp>
      <p:grpSp>
        <p:nvGrpSpPr>
          <p:cNvPr id="50" name="Group 45"/>
          <p:cNvGrpSpPr/>
          <p:nvPr/>
        </p:nvGrpSpPr>
        <p:grpSpPr>
          <a:xfrm>
            <a:off x="4366706" y="2601649"/>
            <a:ext cx="799303" cy="904161"/>
            <a:chOff x="2684463" y="3948114"/>
            <a:chExt cx="641350" cy="725487"/>
          </a:xfrm>
          <a:solidFill>
            <a:schemeClr val="bg1"/>
          </a:solidFill>
        </p:grpSpPr>
        <p:sp>
          <p:nvSpPr>
            <p:cNvPr id="51" name="Freeform 90"/>
            <p:cNvSpPr/>
            <p:nvPr/>
          </p:nvSpPr>
          <p:spPr bwMode="auto">
            <a:xfrm>
              <a:off x="2684463" y="4194176"/>
              <a:ext cx="520700" cy="479425"/>
            </a:xfrm>
            <a:custGeom>
              <a:avLst/>
              <a:gdLst/>
              <a:ahLst/>
              <a:cxnLst>
                <a:cxn ang="0">
                  <a:pos x="309" y="281"/>
                </a:cxn>
                <a:cxn ang="0">
                  <a:pos x="309" y="125"/>
                </a:cxn>
                <a:cxn ang="0">
                  <a:pos x="172" y="125"/>
                </a:cxn>
                <a:cxn ang="0">
                  <a:pos x="172" y="22"/>
                </a:cxn>
                <a:cxn ang="0">
                  <a:pos x="117" y="22"/>
                </a:cxn>
                <a:cxn ang="0">
                  <a:pos x="117" y="125"/>
                </a:cxn>
                <a:cxn ang="0">
                  <a:pos x="87" y="125"/>
                </a:cxn>
                <a:cxn ang="0">
                  <a:pos x="87" y="0"/>
                </a:cxn>
                <a:cxn ang="0">
                  <a:pos x="32" y="0"/>
                </a:cxn>
                <a:cxn ang="0">
                  <a:pos x="32" y="125"/>
                </a:cxn>
                <a:cxn ang="0">
                  <a:pos x="21" y="125"/>
                </a:cxn>
                <a:cxn ang="0">
                  <a:pos x="21" y="281"/>
                </a:cxn>
                <a:cxn ang="0">
                  <a:pos x="0" y="281"/>
                </a:cxn>
                <a:cxn ang="0">
                  <a:pos x="0" y="302"/>
                </a:cxn>
                <a:cxn ang="0">
                  <a:pos x="328" y="302"/>
                </a:cxn>
                <a:cxn ang="0">
                  <a:pos x="328" y="281"/>
                </a:cxn>
                <a:cxn ang="0">
                  <a:pos x="309" y="281"/>
                </a:cxn>
              </a:cxnLst>
              <a:rect l="0" t="0" r="r" b="b"/>
              <a:pathLst>
                <a:path w="328" h="302">
                  <a:moveTo>
                    <a:pt x="309" y="281"/>
                  </a:moveTo>
                  <a:lnTo>
                    <a:pt x="309" y="125"/>
                  </a:lnTo>
                  <a:lnTo>
                    <a:pt x="172" y="125"/>
                  </a:lnTo>
                  <a:lnTo>
                    <a:pt x="172" y="22"/>
                  </a:lnTo>
                  <a:lnTo>
                    <a:pt x="117" y="22"/>
                  </a:lnTo>
                  <a:lnTo>
                    <a:pt x="117" y="125"/>
                  </a:lnTo>
                  <a:lnTo>
                    <a:pt x="87" y="125"/>
                  </a:lnTo>
                  <a:lnTo>
                    <a:pt x="87" y="0"/>
                  </a:lnTo>
                  <a:lnTo>
                    <a:pt x="32" y="0"/>
                  </a:lnTo>
                  <a:lnTo>
                    <a:pt x="32" y="125"/>
                  </a:lnTo>
                  <a:lnTo>
                    <a:pt x="21" y="125"/>
                  </a:lnTo>
                  <a:lnTo>
                    <a:pt x="21" y="281"/>
                  </a:lnTo>
                  <a:lnTo>
                    <a:pt x="0" y="281"/>
                  </a:lnTo>
                  <a:lnTo>
                    <a:pt x="0" y="302"/>
                  </a:lnTo>
                  <a:lnTo>
                    <a:pt x="328" y="302"/>
                  </a:lnTo>
                  <a:lnTo>
                    <a:pt x="328" y="281"/>
                  </a:lnTo>
                  <a:lnTo>
                    <a:pt x="309" y="281"/>
                  </a:lnTo>
                  <a:close/>
                </a:path>
              </a:pathLst>
            </a:custGeom>
            <a:grpFill/>
            <a:ln w="9525">
              <a:noFill/>
              <a:round/>
            </a:ln>
          </p:spPr>
          <p:txBody>
            <a:bodyPr vert="horz" wrap="square" lIns="121920" tIns="60960" rIns="121920" bIns="60960" numCol="1" anchor="t" anchorCtr="0" compatLnSpc="1"/>
            <a:lstStyle/>
            <a:p>
              <a:endParaRPr lang="en-US" sz="2400"/>
            </a:p>
          </p:txBody>
        </p:sp>
        <p:sp>
          <p:nvSpPr>
            <p:cNvPr id="52" name="Rectangle 91"/>
            <p:cNvSpPr>
              <a:spLocks noChangeArrowheads="1"/>
            </p:cNvSpPr>
            <p:nvPr/>
          </p:nvSpPr>
          <p:spPr bwMode="auto">
            <a:xfrm>
              <a:off x="2752725" y="4435476"/>
              <a:ext cx="58738"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53" name="Rectangle 92"/>
            <p:cNvSpPr>
              <a:spLocks noChangeArrowheads="1"/>
            </p:cNvSpPr>
            <p:nvPr/>
          </p:nvSpPr>
          <p:spPr bwMode="auto">
            <a:xfrm>
              <a:off x="2865438" y="4435476"/>
              <a:ext cx="60325"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54" name="Rectangle 93"/>
            <p:cNvSpPr>
              <a:spLocks noChangeArrowheads="1"/>
            </p:cNvSpPr>
            <p:nvPr/>
          </p:nvSpPr>
          <p:spPr bwMode="auto">
            <a:xfrm>
              <a:off x="2978150" y="4435476"/>
              <a:ext cx="60325"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55" name="Rectangle 94"/>
            <p:cNvSpPr>
              <a:spLocks noChangeArrowheads="1"/>
            </p:cNvSpPr>
            <p:nvPr/>
          </p:nvSpPr>
          <p:spPr bwMode="auto">
            <a:xfrm>
              <a:off x="3090863" y="4435476"/>
              <a:ext cx="58738"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56" name="Rectangle 95"/>
            <p:cNvSpPr>
              <a:spLocks noChangeArrowheads="1"/>
            </p:cNvSpPr>
            <p:nvPr/>
          </p:nvSpPr>
          <p:spPr bwMode="auto">
            <a:xfrm>
              <a:off x="2752725" y="4545014"/>
              <a:ext cx="58738"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57" name="Rectangle 96"/>
            <p:cNvSpPr>
              <a:spLocks noChangeArrowheads="1"/>
            </p:cNvSpPr>
            <p:nvPr/>
          </p:nvSpPr>
          <p:spPr bwMode="auto">
            <a:xfrm>
              <a:off x="2865438" y="4545014"/>
              <a:ext cx="60325"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58" name="Rectangle 97"/>
            <p:cNvSpPr>
              <a:spLocks noChangeArrowheads="1"/>
            </p:cNvSpPr>
            <p:nvPr/>
          </p:nvSpPr>
          <p:spPr bwMode="auto">
            <a:xfrm>
              <a:off x="2978150" y="4545014"/>
              <a:ext cx="60325"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59" name="Rectangle 98"/>
            <p:cNvSpPr>
              <a:spLocks noChangeArrowheads="1"/>
            </p:cNvSpPr>
            <p:nvPr/>
          </p:nvSpPr>
          <p:spPr bwMode="auto">
            <a:xfrm>
              <a:off x="3090863" y="4545014"/>
              <a:ext cx="58738" cy="603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60" name="Freeform 99"/>
            <p:cNvSpPr/>
            <p:nvPr/>
          </p:nvSpPr>
          <p:spPr bwMode="auto">
            <a:xfrm>
              <a:off x="2838450" y="3976689"/>
              <a:ext cx="487363" cy="223838"/>
            </a:xfrm>
            <a:custGeom>
              <a:avLst/>
              <a:gdLst/>
              <a:ahLst/>
              <a:cxnLst>
                <a:cxn ang="0">
                  <a:pos x="6" y="109"/>
                </a:cxn>
                <a:cxn ang="0">
                  <a:pos x="27" y="86"/>
                </a:cxn>
                <a:cxn ang="0">
                  <a:pos x="47" y="72"/>
                </a:cxn>
                <a:cxn ang="0">
                  <a:pos x="52" y="62"/>
                </a:cxn>
                <a:cxn ang="0">
                  <a:pos x="68" y="61"/>
                </a:cxn>
                <a:cxn ang="0">
                  <a:pos x="74" y="27"/>
                </a:cxn>
                <a:cxn ang="0">
                  <a:pos x="99" y="11"/>
                </a:cxn>
                <a:cxn ang="0">
                  <a:pos x="117" y="15"/>
                </a:cxn>
                <a:cxn ang="0">
                  <a:pos x="143" y="1"/>
                </a:cxn>
                <a:cxn ang="0">
                  <a:pos x="171" y="18"/>
                </a:cxn>
                <a:cxn ang="0">
                  <a:pos x="218" y="30"/>
                </a:cxn>
                <a:cxn ang="0">
                  <a:pos x="258" y="34"/>
                </a:cxn>
                <a:cxn ang="0">
                  <a:pos x="274" y="48"/>
                </a:cxn>
                <a:cxn ang="0">
                  <a:pos x="272" y="67"/>
                </a:cxn>
                <a:cxn ang="0">
                  <a:pos x="287" y="113"/>
                </a:cxn>
                <a:cxn ang="0">
                  <a:pos x="275" y="124"/>
                </a:cxn>
                <a:cxn ang="0">
                  <a:pos x="228" y="111"/>
                </a:cxn>
                <a:cxn ang="0">
                  <a:pos x="215" y="130"/>
                </a:cxn>
                <a:cxn ang="0">
                  <a:pos x="194" y="120"/>
                </a:cxn>
                <a:cxn ang="0">
                  <a:pos x="153" y="103"/>
                </a:cxn>
                <a:cxn ang="0">
                  <a:pos x="139" y="124"/>
                </a:cxn>
                <a:cxn ang="0">
                  <a:pos x="118" y="117"/>
                </a:cxn>
                <a:cxn ang="0">
                  <a:pos x="109" y="124"/>
                </a:cxn>
                <a:cxn ang="0">
                  <a:pos x="83" y="134"/>
                </a:cxn>
                <a:cxn ang="0">
                  <a:pos x="72" y="125"/>
                </a:cxn>
                <a:cxn ang="0">
                  <a:pos x="92" y="123"/>
                </a:cxn>
                <a:cxn ang="0">
                  <a:pos x="107" y="121"/>
                </a:cxn>
                <a:cxn ang="0">
                  <a:pos x="116" y="108"/>
                </a:cxn>
                <a:cxn ang="0">
                  <a:pos x="135" y="119"/>
                </a:cxn>
                <a:cxn ang="0">
                  <a:pos x="157" y="98"/>
                </a:cxn>
                <a:cxn ang="0">
                  <a:pos x="172" y="116"/>
                </a:cxn>
                <a:cxn ang="0">
                  <a:pos x="196" y="114"/>
                </a:cxn>
                <a:cxn ang="0">
                  <a:pos x="223" y="117"/>
                </a:cxn>
                <a:cxn ang="0">
                  <a:pos x="254" y="119"/>
                </a:cxn>
                <a:cxn ang="0">
                  <a:pos x="278" y="112"/>
                </a:cxn>
                <a:cxn ang="0">
                  <a:pos x="283" y="92"/>
                </a:cxn>
                <a:cxn ang="0">
                  <a:pos x="267" y="68"/>
                </a:cxn>
                <a:cxn ang="0">
                  <a:pos x="267" y="46"/>
                </a:cxn>
                <a:cxn ang="0">
                  <a:pos x="237" y="35"/>
                </a:cxn>
                <a:cxn ang="0">
                  <a:pos x="216" y="38"/>
                </a:cxn>
                <a:cxn ang="0">
                  <a:pos x="172" y="20"/>
                </a:cxn>
                <a:cxn ang="0">
                  <a:pos x="168" y="11"/>
                </a:cxn>
                <a:cxn ang="0">
                  <a:pos x="118" y="26"/>
                </a:cxn>
                <a:cxn ang="0">
                  <a:pos x="107" y="20"/>
                </a:cxn>
                <a:cxn ang="0">
                  <a:pos x="80" y="30"/>
                </a:cxn>
                <a:cxn ang="0">
                  <a:pos x="69" y="65"/>
                </a:cxn>
                <a:cxn ang="0">
                  <a:pos x="59" y="64"/>
                </a:cxn>
                <a:cxn ang="0">
                  <a:pos x="53" y="77"/>
                </a:cxn>
                <a:cxn ang="0">
                  <a:pos x="38" y="79"/>
                </a:cxn>
                <a:cxn ang="0">
                  <a:pos x="25" y="115"/>
                </a:cxn>
                <a:cxn ang="0">
                  <a:pos x="2" y="118"/>
                </a:cxn>
              </a:cxnLst>
              <a:rect l="0" t="0" r="r" b="b"/>
              <a:pathLst>
                <a:path w="292" h="134">
                  <a:moveTo>
                    <a:pt x="2" y="127"/>
                  </a:moveTo>
                  <a:cubicBezTo>
                    <a:pt x="1" y="125"/>
                    <a:pt x="0" y="121"/>
                    <a:pt x="0" y="118"/>
                  </a:cubicBezTo>
                  <a:cubicBezTo>
                    <a:pt x="0" y="116"/>
                    <a:pt x="1" y="114"/>
                    <a:pt x="2" y="113"/>
                  </a:cubicBezTo>
                  <a:cubicBezTo>
                    <a:pt x="3" y="111"/>
                    <a:pt x="4" y="110"/>
                    <a:pt x="6" y="109"/>
                  </a:cubicBezTo>
                  <a:cubicBezTo>
                    <a:pt x="9" y="108"/>
                    <a:pt x="13" y="108"/>
                    <a:pt x="16" y="108"/>
                  </a:cubicBezTo>
                  <a:cubicBezTo>
                    <a:pt x="20" y="109"/>
                    <a:pt x="23" y="110"/>
                    <a:pt x="26" y="112"/>
                  </a:cubicBezTo>
                  <a:cubicBezTo>
                    <a:pt x="23" y="113"/>
                    <a:pt x="23" y="113"/>
                    <a:pt x="23" y="113"/>
                  </a:cubicBezTo>
                  <a:cubicBezTo>
                    <a:pt x="23" y="104"/>
                    <a:pt x="24" y="95"/>
                    <a:pt x="27" y="86"/>
                  </a:cubicBezTo>
                  <a:cubicBezTo>
                    <a:pt x="29" y="82"/>
                    <a:pt x="31" y="77"/>
                    <a:pt x="35" y="74"/>
                  </a:cubicBezTo>
                  <a:cubicBezTo>
                    <a:pt x="37" y="73"/>
                    <a:pt x="38" y="73"/>
                    <a:pt x="39" y="72"/>
                  </a:cubicBezTo>
                  <a:cubicBezTo>
                    <a:pt x="41" y="72"/>
                    <a:pt x="42" y="72"/>
                    <a:pt x="43" y="72"/>
                  </a:cubicBezTo>
                  <a:cubicBezTo>
                    <a:pt x="45" y="72"/>
                    <a:pt x="46" y="72"/>
                    <a:pt x="47" y="72"/>
                  </a:cubicBezTo>
                  <a:cubicBezTo>
                    <a:pt x="49" y="73"/>
                    <a:pt x="50" y="73"/>
                    <a:pt x="51" y="74"/>
                  </a:cubicBezTo>
                  <a:cubicBezTo>
                    <a:pt x="47" y="75"/>
                    <a:pt x="47" y="75"/>
                    <a:pt x="47" y="75"/>
                  </a:cubicBezTo>
                  <a:cubicBezTo>
                    <a:pt x="47" y="73"/>
                    <a:pt x="48" y="71"/>
                    <a:pt x="49" y="69"/>
                  </a:cubicBezTo>
                  <a:cubicBezTo>
                    <a:pt x="49" y="67"/>
                    <a:pt x="50" y="65"/>
                    <a:pt x="52" y="62"/>
                  </a:cubicBezTo>
                  <a:cubicBezTo>
                    <a:pt x="53" y="61"/>
                    <a:pt x="53" y="60"/>
                    <a:pt x="55" y="59"/>
                  </a:cubicBezTo>
                  <a:cubicBezTo>
                    <a:pt x="56" y="58"/>
                    <a:pt x="58" y="57"/>
                    <a:pt x="60" y="57"/>
                  </a:cubicBezTo>
                  <a:cubicBezTo>
                    <a:pt x="62" y="58"/>
                    <a:pt x="63" y="58"/>
                    <a:pt x="65" y="59"/>
                  </a:cubicBezTo>
                  <a:cubicBezTo>
                    <a:pt x="66" y="60"/>
                    <a:pt x="67" y="61"/>
                    <a:pt x="68" y="61"/>
                  </a:cubicBezTo>
                  <a:cubicBezTo>
                    <a:pt x="62" y="63"/>
                    <a:pt x="62" y="63"/>
                    <a:pt x="62" y="63"/>
                  </a:cubicBezTo>
                  <a:cubicBezTo>
                    <a:pt x="64" y="56"/>
                    <a:pt x="65" y="49"/>
                    <a:pt x="67" y="42"/>
                  </a:cubicBezTo>
                  <a:cubicBezTo>
                    <a:pt x="68" y="38"/>
                    <a:pt x="70" y="35"/>
                    <a:pt x="71" y="31"/>
                  </a:cubicBezTo>
                  <a:cubicBezTo>
                    <a:pt x="72" y="30"/>
                    <a:pt x="73" y="28"/>
                    <a:pt x="74" y="27"/>
                  </a:cubicBezTo>
                  <a:cubicBezTo>
                    <a:pt x="76" y="24"/>
                    <a:pt x="76" y="24"/>
                    <a:pt x="76" y="24"/>
                  </a:cubicBezTo>
                  <a:cubicBezTo>
                    <a:pt x="76" y="23"/>
                    <a:pt x="77" y="23"/>
                    <a:pt x="78" y="22"/>
                  </a:cubicBezTo>
                  <a:cubicBezTo>
                    <a:pt x="80" y="19"/>
                    <a:pt x="83" y="16"/>
                    <a:pt x="87" y="14"/>
                  </a:cubicBezTo>
                  <a:cubicBezTo>
                    <a:pt x="90" y="12"/>
                    <a:pt x="94" y="11"/>
                    <a:pt x="99" y="11"/>
                  </a:cubicBezTo>
                  <a:cubicBezTo>
                    <a:pt x="103" y="11"/>
                    <a:pt x="107" y="12"/>
                    <a:pt x="111" y="15"/>
                  </a:cubicBezTo>
                  <a:cubicBezTo>
                    <a:pt x="114" y="17"/>
                    <a:pt x="116" y="21"/>
                    <a:pt x="118" y="24"/>
                  </a:cubicBezTo>
                  <a:cubicBezTo>
                    <a:pt x="113" y="25"/>
                    <a:pt x="113" y="25"/>
                    <a:pt x="113" y="25"/>
                  </a:cubicBezTo>
                  <a:cubicBezTo>
                    <a:pt x="114" y="21"/>
                    <a:pt x="115" y="18"/>
                    <a:pt x="117" y="15"/>
                  </a:cubicBezTo>
                  <a:cubicBezTo>
                    <a:pt x="119" y="12"/>
                    <a:pt x="121" y="10"/>
                    <a:pt x="124" y="8"/>
                  </a:cubicBezTo>
                  <a:cubicBezTo>
                    <a:pt x="125" y="6"/>
                    <a:pt x="126" y="5"/>
                    <a:pt x="128" y="5"/>
                  </a:cubicBezTo>
                  <a:cubicBezTo>
                    <a:pt x="130" y="4"/>
                    <a:pt x="131" y="3"/>
                    <a:pt x="133" y="3"/>
                  </a:cubicBezTo>
                  <a:cubicBezTo>
                    <a:pt x="136" y="2"/>
                    <a:pt x="139" y="1"/>
                    <a:pt x="143" y="1"/>
                  </a:cubicBezTo>
                  <a:cubicBezTo>
                    <a:pt x="149" y="0"/>
                    <a:pt x="156" y="1"/>
                    <a:pt x="162" y="3"/>
                  </a:cubicBezTo>
                  <a:cubicBezTo>
                    <a:pt x="165" y="4"/>
                    <a:pt x="168" y="6"/>
                    <a:pt x="170" y="9"/>
                  </a:cubicBezTo>
                  <a:cubicBezTo>
                    <a:pt x="172" y="12"/>
                    <a:pt x="173" y="16"/>
                    <a:pt x="173" y="19"/>
                  </a:cubicBezTo>
                  <a:cubicBezTo>
                    <a:pt x="171" y="18"/>
                    <a:pt x="171" y="18"/>
                    <a:pt x="171" y="18"/>
                  </a:cubicBezTo>
                  <a:cubicBezTo>
                    <a:pt x="175" y="15"/>
                    <a:pt x="180" y="13"/>
                    <a:pt x="185" y="12"/>
                  </a:cubicBezTo>
                  <a:cubicBezTo>
                    <a:pt x="191" y="11"/>
                    <a:pt x="196" y="11"/>
                    <a:pt x="201" y="13"/>
                  </a:cubicBezTo>
                  <a:cubicBezTo>
                    <a:pt x="207" y="15"/>
                    <a:pt x="211" y="18"/>
                    <a:pt x="215" y="22"/>
                  </a:cubicBezTo>
                  <a:cubicBezTo>
                    <a:pt x="216" y="24"/>
                    <a:pt x="217" y="27"/>
                    <a:pt x="218" y="30"/>
                  </a:cubicBezTo>
                  <a:cubicBezTo>
                    <a:pt x="219" y="32"/>
                    <a:pt x="219" y="35"/>
                    <a:pt x="219" y="38"/>
                  </a:cubicBezTo>
                  <a:cubicBezTo>
                    <a:pt x="217" y="36"/>
                    <a:pt x="217" y="36"/>
                    <a:pt x="217" y="36"/>
                  </a:cubicBezTo>
                  <a:cubicBezTo>
                    <a:pt x="223" y="33"/>
                    <a:pt x="230" y="32"/>
                    <a:pt x="237" y="31"/>
                  </a:cubicBezTo>
                  <a:cubicBezTo>
                    <a:pt x="244" y="31"/>
                    <a:pt x="251" y="32"/>
                    <a:pt x="258" y="34"/>
                  </a:cubicBezTo>
                  <a:cubicBezTo>
                    <a:pt x="260" y="35"/>
                    <a:pt x="261" y="35"/>
                    <a:pt x="263" y="36"/>
                  </a:cubicBezTo>
                  <a:cubicBezTo>
                    <a:pt x="265" y="37"/>
                    <a:pt x="266" y="38"/>
                    <a:pt x="268" y="39"/>
                  </a:cubicBezTo>
                  <a:cubicBezTo>
                    <a:pt x="269" y="40"/>
                    <a:pt x="270" y="42"/>
                    <a:pt x="272" y="43"/>
                  </a:cubicBezTo>
                  <a:cubicBezTo>
                    <a:pt x="273" y="45"/>
                    <a:pt x="274" y="47"/>
                    <a:pt x="274" y="48"/>
                  </a:cubicBezTo>
                  <a:cubicBezTo>
                    <a:pt x="276" y="52"/>
                    <a:pt x="276" y="56"/>
                    <a:pt x="276" y="60"/>
                  </a:cubicBezTo>
                  <a:cubicBezTo>
                    <a:pt x="275" y="62"/>
                    <a:pt x="275" y="63"/>
                    <a:pt x="275" y="65"/>
                  </a:cubicBezTo>
                  <a:cubicBezTo>
                    <a:pt x="274" y="67"/>
                    <a:pt x="273" y="69"/>
                    <a:pt x="273" y="70"/>
                  </a:cubicBezTo>
                  <a:cubicBezTo>
                    <a:pt x="272" y="67"/>
                    <a:pt x="272" y="67"/>
                    <a:pt x="272" y="67"/>
                  </a:cubicBezTo>
                  <a:cubicBezTo>
                    <a:pt x="276" y="70"/>
                    <a:pt x="279" y="73"/>
                    <a:pt x="282" y="77"/>
                  </a:cubicBezTo>
                  <a:cubicBezTo>
                    <a:pt x="285" y="81"/>
                    <a:pt x="288" y="85"/>
                    <a:pt x="290" y="90"/>
                  </a:cubicBezTo>
                  <a:cubicBezTo>
                    <a:pt x="292" y="95"/>
                    <a:pt x="292" y="101"/>
                    <a:pt x="290" y="106"/>
                  </a:cubicBezTo>
                  <a:cubicBezTo>
                    <a:pt x="290" y="109"/>
                    <a:pt x="288" y="111"/>
                    <a:pt x="287" y="113"/>
                  </a:cubicBezTo>
                  <a:cubicBezTo>
                    <a:pt x="286" y="114"/>
                    <a:pt x="285" y="115"/>
                    <a:pt x="284" y="116"/>
                  </a:cubicBezTo>
                  <a:cubicBezTo>
                    <a:pt x="284" y="117"/>
                    <a:pt x="283" y="117"/>
                    <a:pt x="283" y="118"/>
                  </a:cubicBezTo>
                  <a:cubicBezTo>
                    <a:pt x="282" y="119"/>
                    <a:pt x="282" y="119"/>
                    <a:pt x="282" y="119"/>
                  </a:cubicBezTo>
                  <a:cubicBezTo>
                    <a:pt x="280" y="121"/>
                    <a:pt x="278" y="122"/>
                    <a:pt x="275" y="124"/>
                  </a:cubicBezTo>
                  <a:cubicBezTo>
                    <a:pt x="273" y="125"/>
                    <a:pt x="271" y="126"/>
                    <a:pt x="268" y="127"/>
                  </a:cubicBezTo>
                  <a:cubicBezTo>
                    <a:pt x="263" y="128"/>
                    <a:pt x="258" y="129"/>
                    <a:pt x="252" y="127"/>
                  </a:cubicBezTo>
                  <a:cubicBezTo>
                    <a:pt x="247" y="126"/>
                    <a:pt x="242" y="124"/>
                    <a:pt x="238" y="121"/>
                  </a:cubicBezTo>
                  <a:cubicBezTo>
                    <a:pt x="234" y="118"/>
                    <a:pt x="231" y="114"/>
                    <a:pt x="228" y="111"/>
                  </a:cubicBezTo>
                  <a:cubicBezTo>
                    <a:pt x="235" y="108"/>
                    <a:pt x="235" y="108"/>
                    <a:pt x="235" y="108"/>
                  </a:cubicBezTo>
                  <a:cubicBezTo>
                    <a:pt x="235" y="111"/>
                    <a:pt x="234" y="113"/>
                    <a:pt x="233" y="116"/>
                  </a:cubicBezTo>
                  <a:cubicBezTo>
                    <a:pt x="232" y="118"/>
                    <a:pt x="231" y="121"/>
                    <a:pt x="229" y="123"/>
                  </a:cubicBezTo>
                  <a:cubicBezTo>
                    <a:pt x="225" y="127"/>
                    <a:pt x="220" y="129"/>
                    <a:pt x="215" y="130"/>
                  </a:cubicBezTo>
                  <a:cubicBezTo>
                    <a:pt x="210" y="131"/>
                    <a:pt x="205" y="131"/>
                    <a:pt x="200" y="129"/>
                  </a:cubicBezTo>
                  <a:cubicBezTo>
                    <a:pt x="198" y="128"/>
                    <a:pt x="195" y="126"/>
                    <a:pt x="193" y="124"/>
                  </a:cubicBezTo>
                  <a:cubicBezTo>
                    <a:pt x="191" y="123"/>
                    <a:pt x="190" y="121"/>
                    <a:pt x="189" y="118"/>
                  </a:cubicBezTo>
                  <a:cubicBezTo>
                    <a:pt x="194" y="120"/>
                    <a:pt x="194" y="120"/>
                    <a:pt x="194" y="120"/>
                  </a:cubicBezTo>
                  <a:cubicBezTo>
                    <a:pt x="191" y="122"/>
                    <a:pt x="187" y="124"/>
                    <a:pt x="182" y="125"/>
                  </a:cubicBezTo>
                  <a:cubicBezTo>
                    <a:pt x="178" y="126"/>
                    <a:pt x="173" y="125"/>
                    <a:pt x="169" y="123"/>
                  </a:cubicBezTo>
                  <a:cubicBezTo>
                    <a:pt x="164" y="121"/>
                    <a:pt x="161" y="117"/>
                    <a:pt x="159" y="114"/>
                  </a:cubicBezTo>
                  <a:cubicBezTo>
                    <a:pt x="157" y="110"/>
                    <a:pt x="155" y="107"/>
                    <a:pt x="153" y="103"/>
                  </a:cubicBezTo>
                  <a:cubicBezTo>
                    <a:pt x="160" y="102"/>
                    <a:pt x="160" y="102"/>
                    <a:pt x="160" y="102"/>
                  </a:cubicBezTo>
                  <a:cubicBezTo>
                    <a:pt x="159" y="107"/>
                    <a:pt x="157" y="113"/>
                    <a:pt x="154" y="117"/>
                  </a:cubicBezTo>
                  <a:cubicBezTo>
                    <a:pt x="152" y="119"/>
                    <a:pt x="149" y="121"/>
                    <a:pt x="147" y="122"/>
                  </a:cubicBezTo>
                  <a:cubicBezTo>
                    <a:pt x="145" y="123"/>
                    <a:pt x="142" y="124"/>
                    <a:pt x="139" y="124"/>
                  </a:cubicBezTo>
                  <a:cubicBezTo>
                    <a:pt x="138" y="125"/>
                    <a:pt x="137" y="125"/>
                    <a:pt x="136" y="125"/>
                  </a:cubicBezTo>
                  <a:cubicBezTo>
                    <a:pt x="134" y="125"/>
                    <a:pt x="133" y="125"/>
                    <a:pt x="132" y="125"/>
                  </a:cubicBezTo>
                  <a:cubicBezTo>
                    <a:pt x="129" y="124"/>
                    <a:pt x="126" y="123"/>
                    <a:pt x="124" y="122"/>
                  </a:cubicBezTo>
                  <a:cubicBezTo>
                    <a:pt x="121" y="120"/>
                    <a:pt x="120" y="118"/>
                    <a:pt x="118" y="117"/>
                  </a:cubicBezTo>
                  <a:cubicBezTo>
                    <a:pt x="116" y="115"/>
                    <a:pt x="115" y="113"/>
                    <a:pt x="113" y="112"/>
                  </a:cubicBezTo>
                  <a:cubicBezTo>
                    <a:pt x="117" y="110"/>
                    <a:pt x="117" y="110"/>
                    <a:pt x="117" y="110"/>
                  </a:cubicBezTo>
                  <a:cubicBezTo>
                    <a:pt x="117" y="113"/>
                    <a:pt x="117" y="116"/>
                    <a:pt x="115" y="118"/>
                  </a:cubicBezTo>
                  <a:cubicBezTo>
                    <a:pt x="114" y="121"/>
                    <a:pt x="111" y="123"/>
                    <a:pt x="109" y="124"/>
                  </a:cubicBezTo>
                  <a:cubicBezTo>
                    <a:pt x="104" y="126"/>
                    <a:pt x="98" y="127"/>
                    <a:pt x="93" y="125"/>
                  </a:cubicBezTo>
                  <a:cubicBezTo>
                    <a:pt x="95" y="124"/>
                    <a:pt x="95" y="124"/>
                    <a:pt x="95" y="124"/>
                  </a:cubicBezTo>
                  <a:cubicBezTo>
                    <a:pt x="94" y="127"/>
                    <a:pt x="92" y="129"/>
                    <a:pt x="90" y="131"/>
                  </a:cubicBezTo>
                  <a:cubicBezTo>
                    <a:pt x="88" y="132"/>
                    <a:pt x="86" y="133"/>
                    <a:pt x="83" y="134"/>
                  </a:cubicBezTo>
                  <a:cubicBezTo>
                    <a:pt x="80" y="134"/>
                    <a:pt x="78" y="133"/>
                    <a:pt x="76" y="131"/>
                  </a:cubicBezTo>
                  <a:cubicBezTo>
                    <a:pt x="73" y="130"/>
                    <a:pt x="72" y="127"/>
                    <a:pt x="72" y="125"/>
                  </a:cubicBezTo>
                  <a:cubicBezTo>
                    <a:pt x="72" y="124"/>
                    <a:pt x="72" y="124"/>
                    <a:pt x="72" y="124"/>
                  </a:cubicBezTo>
                  <a:cubicBezTo>
                    <a:pt x="72" y="125"/>
                    <a:pt x="72" y="125"/>
                    <a:pt x="72" y="125"/>
                  </a:cubicBezTo>
                  <a:cubicBezTo>
                    <a:pt x="73" y="127"/>
                    <a:pt x="74" y="129"/>
                    <a:pt x="76" y="130"/>
                  </a:cubicBezTo>
                  <a:cubicBezTo>
                    <a:pt x="78" y="131"/>
                    <a:pt x="81" y="132"/>
                    <a:pt x="83" y="132"/>
                  </a:cubicBezTo>
                  <a:cubicBezTo>
                    <a:pt x="85" y="131"/>
                    <a:pt x="87" y="130"/>
                    <a:pt x="89" y="129"/>
                  </a:cubicBezTo>
                  <a:cubicBezTo>
                    <a:pt x="90" y="127"/>
                    <a:pt x="91" y="125"/>
                    <a:pt x="92" y="123"/>
                  </a:cubicBezTo>
                  <a:cubicBezTo>
                    <a:pt x="92" y="123"/>
                    <a:pt x="93" y="122"/>
                    <a:pt x="94" y="122"/>
                  </a:cubicBezTo>
                  <a:cubicBezTo>
                    <a:pt x="94" y="122"/>
                    <a:pt x="94" y="122"/>
                    <a:pt x="94" y="122"/>
                  </a:cubicBezTo>
                  <a:cubicBezTo>
                    <a:pt x="94" y="122"/>
                    <a:pt x="94" y="122"/>
                    <a:pt x="94" y="122"/>
                  </a:cubicBezTo>
                  <a:cubicBezTo>
                    <a:pt x="98" y="123"/>
                    <a:pt x="103" y="123"/>
                    <a:pt x="107" y="121"/>
                  </a:cubicBezTo>
                  <a:cubicBezTo>
                    <a:pt x="109" y="120"/>
                    <a:pt x="111" y="118"/>
                    <a:pt x="111" y="116"/>
                  </a:cubicBezTo>
                  <a:cubicBezTo>
                    <a:pt x="112" y="115"/>
                    <a:pt x="113" y="112"/>
                    <a:pt x="112" y="110"/>
                  </a:cubicBezTo>
                  <a:cubicBezTo>
                    <a:pt x="112" y="109"/>
                    <a:pt x="113" y="108"/>
                    <a:pt x="114" y="108"/>
                  </a:cubicBezTo>
                  <a:cubicBezTo>
                    <a:pt x="115" y="108"/>
                    <a:pt x="115" y="108"/>
                    <a:pt x="116" y="108"/>
                  </a:cubicBezTo>
                  <a:cubicBezTo>
                    <a:pt x="116" y="108"/>
                    <a:pt x="116" y="108"/>
                    <a:pt x="116" y="108"/>
                  </a:cubicBezTo>
                  <a:cubicBezTo>
                    <a:pt x="120" y="111"/>
                    <a:pt x="123" y="115"/>
                    <a:pt x="127" y="117"/>
                  </a:cubicBezTo>
                  <a:cubicBezTo>
                    <a:pt x="128" y="118"/>
                    <a:pt x="130" y="119"/>
                    <a:pt x="132" y="119"/>
                  </a:cubicBezTo>
                  <a:cubicBezTo>
                    <a:pt x="133" y="119"/>
                    <a:pt x="134" y="119"/>
                    <a:pt x="135" y="119"/>
                  </a:cubicBezTo>
                  <a:cubicBezTo>
                    <a:pt x="136" y="119"/>
                    <a:pt x="138" y="118"/>
                    <a:pt x="138" y="118"/>
                  </a:cubicBezTo>
                  <a:cubicBezTo>
                    <a:pt x="142" y="117"/>
                    <a:pt x="146" y="116"/>
                    <a:pt x="149" y="112"/>
                  </a:cubicBezTo>
                  <a:cubicBezTo>
                    <a:pt x="151" y="109"/>
                    <a:pt x="152" y="105"/>
                    <a:pt x="153" y="101"/>
                  </a:cubicBezTo>
                  <a:cubicBezTo>
                    <a:pt x="153" y="99"/>
                    <a:pt x="155" y="98"/>
                    <a:pt x="157" y="98"/>
                  </a:cubicBezTo>
                  <a:cubicBezTo>
                    <a:pt x="158" y="98"/>
                    <a:pt x="159" y="99"/>
                    <a:pt x="160" y="100"/>
                  </a:cubicBezTo>
                  <a:cubicBezTo>
                    <a:pt x="160" y="100"/>
                    <a:pt x="160" y="100"/>
                    <a:pt x="160" y="100"/>
                  </a:cubicBezTo>
                  <a:cubicBezTo>
                    <a:pt x="161" y="104"/>
                    <a:pt x="163" y="107"/>
                    <a:pt x="165" y="110"/>
                  </a:cubicBezTo>
                  <a:cubicBezTo>
                    <a:pt x="167" y="113"/>
                    <a:pt x="169" y="115"/>
                    <a:pt x="172" y="116"/>
                  </a:cubicBezTo>
                  <a:cubicBezTo>
                    <a:pt x="175" y="118"/>
                    <a:pt x="178" y="118"/>
                    <a:pt x="181" y="117"/>
                  </a:cubicBezTo>
                  <a:cubicBezTo>
                    <a:pt x="184" y="116"/>
                    <a:pt x="187" y="115"/>
                    <a:pt x="190" y="113"/>
                  </a:cubicBezTo>
                  <a:cubicBezTo>
                    <a:pt x="192" y="112"/>
                    <a:pt x="194" y="112"/>
                    <a:pt x="196" y="114"/>
                  </a:cubicBezTo>
                  <a:cubicBezTo>
                    <a:pt x="196" y="114"/>
                    <a:pt x="196" y="114"/>
                    <a:pt x="196" y="114"/>
                  </a:cubicBezTo>
                  <a:cubicBezTo>
                    <a:pt x="196" y="114"/>
                    <a:pt x="196" y="114"/>
                    <a:pt x="196" y="114"/>
                  </a:cubicBezTo>
                  <a:cubicBezTo>
                    <a:pt x="197" y="117"/>
                    <a:pt x="200" y="120"/>
                    <a:pt x="203" y="121"/>
                  </a:cubicBezTo>
                  <a:cubicBezTo>
                    <a:pt x="207" y="122"/>
                    <a:pt x="210" y="122"/>
                    <a:pt x="214" y="122"/>
                  </a:cubicBezTo>
                  <a:cubicBezTo>
                    <a:pt x="217" y="121"/>
                    <a:pt x="220" y="119"/>
                    <a:pt x="223" y="117"/>
                  </a:cubicBezTo>
                  <a:cubicBezTo>
                    <a:pt x="225" y="114"/>
                    <a:pt x="226" y="111"/>
                    <a:pt x="227" y="108"/>
                  </a:cubicBezTo>
                  <a:cubicBezTo>
                    <a:pt x="227" y="105"/>
                    <a:pt x="229" y="104"/>
                    <a:pt x="231" y="104"/>
                  </a:cubicBezTo>
                  <a:cubicBezTo>
                    <a:pt x="232" y="104"/>
                    <a:pt x="233" y="104"/>
                    <a:pt x="234" y="105"/>
                  </a:cubicBezTo>
                  <a:cubicBezTo>
                    <a:pt x="240" y="112"/>
                    <a:pt x="246" y="118"/>
                    <a:pt x="254" y="119"/>
                  </a:cubicBezTo>
                  <a:cubicBezTo>
                    <a:pt x="258" y="120"/>
                    <a:pt x="262" y="120"/>
                    <a:pt x="266" y="119"/>
                  </a:cubicBezTo>
                  <a:cubicBezTo>
                    <a:pt x="268" y="119"/>
                    <a:pt x="270" y="118"/>
                    <a:pt x="271" y="117"/>
                  </a:cubicBezTo>
                  <a:cubicBezTo>
                    <a:pt x="273" y="116"/>
                    <a:pt x="275" y="115"/>
                    <a:pt x="276" y="113"/>
                  </a:cubicBezTo>
                  <a:cubicBezTo>
                    <a:pt x="278" y="112"/>
                    <a:pt x="278" y="112"/>
                    <a:pt x="278" y="112"/>
                  </a:cubicBezTo>
                  <a:cubicBezTo>
                    <a:pt x="279" y="111"/>
                    <a:pt x="279" y="111"/>
                    <a:pt x="279" y="111"/>
                  </a:cubicBezTo>
                  <a:cubicBezTo>
                    <a:pt x="279" y="110"/>
                    <a:pt x="280" y="110"/>
                    <a:pt x="281" y="109"/>
                  </a:cubicBezTo>
                  <a:cubicBezTo>
                    <a:pt x="282" y="107"/>
                    <a:pt x="283" y="105"/>
                    <a:pt x="283" y="104"/>
                  </a:cubicBezTo>
                  <a:cubicBezTo>
                    <a:pt x="284" y="100"/>
                    <a:pt x="284" y="96"/>
                    <a:pt x="283" y="92"/>
                  </a:cubicBezTo>
                  <a:cubicBezTo>
                    <a:pt x="282" y="88"/>
                    <a:pt x="280" y="85"/>
                    <a:pt x="277" y="81"/>
                  </a:cubicBezTo>
                  <a:cubicBezTo>
                    <a:pt x="274" y="78"/>
                    <a:pt x="271" y="74"/>
                    <a:pt x="268" y="71"/>
                  </a:cubicBezTo>
                  <a:cubicBezTo>
                    <a:pt x="267" y="71"/>
                    <a:pt x="266" y="69"/>
                    <a:pt x="267" y="68"/>
                  </a:cubicBezTo>
                  <a:cubicBezTo>
                    <a:pt x="267" y="68"/>
                    <a:pt x="267" y="68"/>
                    <a:pt x="267" y="68"/>
                  </a:cubicBezTo>
                  <a:cubicBezTo>
                    <a:pt x="268" y="66"/>
                    <a:pt x="268" y="65"/>
                    <a:pt x="269" y="63"/>
                  </a:cubicBezTo>
                  <a:cubicBezTo>
                    <a:pt x="269" y="62"/>
                    <a:pt x="269" y="60"/>
                    <a:pt x="270" y="59"/>
                  </a:cubicBezTo>
                  <a:cubicBezTo>
                    <a:pt x="270" y="56"/>
                    <a:pt x="270" y="53"/>
                    <a:pt x="269" y="50"/>
                  </a:cubicBezTo>
                  <a:cubicBezTo>
                    <a:pt x="269" y="49"/>
                    <a:pt x="268" y="48"/>
                    <a:pt x="267" y="46"/>
                  </a:cubicBezTo>
                  <a:cubicBezTo>
                    <a:pt x="266" y="45"/>
                    <a:pt x="265" y="44"/>
                    <a:pt x="264" y="43"/>
                  </a:cubicBezTo>
                  <a:cubicBezTo>
                    <a:pt x="263" y="42"/>
                    <a:pt x="262" y="41"/>
                    <a:pt x="261" y="40"/>
                  </a:cubicBezTo>
                  <a:cubicBezTo>
                    <a:pt x="259" y="40"/>
                    <a:pt x="258" y="39"/>
                    <a:pt x="256" y="38"/>
                  </a:cubicBezTo>
                  <a:cubicBezTo>
                    <a:pt x="250" y="36"/>
                    <a:pt x="244" y="35"/>
                    <a:pt x="237" y="35"/>
                  </a:cubicBezTo>
                  <a:cubicBezTo>
                    <a:pt x="231" y="35"/>
                    <a:pt x="224" y="37"/>
                    <a:pt x="218" y="39"/>
                  </a:cubicBezTo>
                  <a:cubicBezTo>
                    <a:pt x="218" y="39"/>
                    <a:pt x="218" y="39"/>
                    <a:pt x="218" y="39"/>
                  </a:cubicBezTo>
                  <a:cubicBezTo>
                    <a:pt x="217" y="40"/>
                    <a:pt x="216" y="39"/>
                    <a:pt x="216" y="38"/>
                  </a:cubicBezTo>
                  <a:cubicBezTo>
                    <a:pt x="216" y="38"/>
                    <a:pt x="216" y="38"/>
                    <a:pt x="216" y="38"/>
                  </a:cubicBezTo>
                  <a:cubicBezTo>
                    <a:pt x="216" y="35"/>
                    <a:pt x="216" y="33"/>
                    <a:pt x="215" y="30"/>
                  </a:cubicBezTo>
                  <a:cubicBezTo>
                    <a:pt x="215" y="28"/>
                    <a:pt x="214" y="26"/>
                    <a:pt x="212" y="24"/>
                  </a:cubicBezTo>
                  <a:cubicBezTo>
                    <a:pt x="210" y="20"/>
                    <a:pt x="205" y="17"/>
                    <a:pt x="201" y="15"/>
                  </a:cubicBezTo>
                  <a:cubicBezTo>
                    <a:pt x="191" y="12"/>
                    <a:pt x="180" y="14"/>
                    <a:pt x="172" y="20"/>
                  </a:cubicBezTo>
                  <a:cubicBezTo>
                    <a:pt x="172" y="21"/>
                    <a:pt x="171" y="21"/>
                    <a:pt x="171" y="20"/>
                  </a:cubicBezTo>
                  <a:cubicBezTo>
                    <a:pt x="170" y="19"/>
                    <a:pt x="170" y="19"/>
                    <a:pt x="170" y="19"/>
                  </a:cubicBezTo>
                  <a:cubicBezTo>
                    <a:pt x="170" y="19"/>
                    <a:pt x="170" y="19"/>
                    <a:pt x="170" y="19"/>
                  </a:cubicBezTo>
                  <a:cubicBezTo>
                    <a:pt x="170" y="16"/>
                    <a:pt x="169" y="13"/>
                    <a:pt x="168" y="11"/>
                  </a:cubicBezTo>
                  <a:cubicBezTo>
                    <a:pt x="166" y="9"/>
                    <a:pt x="164" y="7"/>
                    <a:pt x="161" y="6"/>
                  </a:cubicBezTo>
                  <a:cubicBezTo>
                    <a:pt x="155" y="4"/>
                    <a:pt x="149" y="4"/>
                    <a:pt x="143" y="5"/>
                  </a:cubicBezTo>
                  <a:cubicBezTo>
                    <a:pt x="137" y="6"/>
                    <a:pt x="131" y="8"/>
                    <a:pt x="127" y="11"/>
                  </a:cubicBezTo>
                  <a:cubicBezTo>
                    <a:pt x="123" y="15"/>
                    <a:pt x="120" y="21"/>
                    <a:pt x="118" y="26"/>
                  </a:cubicBezTo>
                  <a:cubicBezTo>
                    <a:pt x="118" y="28"/>
                    <a:pt x="116" y="29"/>
                    <a:pt x="115" y="28"/>
                  </a:cubicBezTo>
                  <a:cubicBezTo>
                    <a:pt x="114" y="28"/>
                    <a:pt x="113" y="28"/>
                    <a:pt x="113" y="27"/>
                  </a:cubicBezTo>
                  <a:cubicBezTo>
                    <a:pt x="113" y="27"/>
                    <a:pt x="113" y="27"/>
                    <a:pt x="113" y="27"/>
                  </a:cubicBezTo>
                  <a:cubicBezTo>
                    <a:pt x="111" y="24"/>
                    <a:pt x="109" y="21"/>
                    <a:pt x="107" y="20"/>
                  </a:cubicBezTo>
                  <a:cubicBezTo>
                    <a:pt x="105" y="18"/>
                    <a:pt x="102" y="17"/>
                    <a:pt x="99" y="18"/>
                  </a:cubicBezTo>
                  <a:cubicBezTo>
                    <a:pt x="93" y="18"/>
                    <a:pt x="87" y="22"/>
                    <a:pt x="83" y="27"/>
                  </a:cubicBezTo>
                  <a:cubicBezTo>
                    <a:pt x="83" y="27"/>
                    <a:pt x="82" y="28"/>
                    <a:pt x="82" y="28"/>
                  </a:cubicBezTo>
                  <a:cubicBezTo>
                    <a:pt x="80" y="30"/>
                    <a:pt x="80" y="30"/>
                    <a:pt x="80" y="30"/>
                  </a:cubicBezTo>
                  <a:cubicBezTo>
                    <a:pt x="79" y="32"/>
                    <a:pt x="78" y="33"/>
                    <a:pt x="78" y="35"/>
                  </a:cubicBezTo>
                  <a:cubicBezTo>
                    <a:pt x="76" y="38"/>
                    <a:pt x="75" y="41"/>
                    <a:pt x="74" y="44"/>
                  </a:cubicBezTo>
                  <a:cubicBezTo>
                    <a:pt x="72" y="51"/>
                    <a:pt x="71" y="58"/>
                    <a:pt x="69" y="65"/>
                  </a:cubicBezTo>
                  <a:cubicBezTo>
                    <a:pt x="69" y="65"/>
                    <a:pt x="69" y="65"/>
                    <a:pt x="69" y="65"/>
                  </a:cubicBezTo>
                  <a:cubicBezTo>
                    <a:pt x="68" y="67"/>
                    <a:pt x="67" y="68"/>
                    <a:pt x="65" y="67"/>
                  </a:cubicBezTo>
                  <a:cubicBezTo>
                    <a:pt x="64" y="67"/>
                    <a:pt x="64" y="67"/>
                    <a:pt x="63" y="66"/>
                  </a:cubicBezTo>
                  <a:cubicBezTo>
                    <a:pt x="62" y="65"/>
                    <a:pt x="60" y="64"/>
                    <a:pt x="60" y="64"/>
                  </a:cubicBezTo>
                  <a:cubicBezTo>
                    <a:pt x="59" y="64"/>
                    <a:pt x="59" y="64"/>
                    <a:pt x="59" y="64"/>
                  </a:cubicBezTo>
                  <a:cubicBezTo>
                    <a:pt x="58" y="65"/>
                    <a:pt x="58" y="65"/>
                    <a:pt x="57" y="66"/>
                  </a:cubicBezTo>
                  <a:cubicBezTo>
                    <a:pt x="56" y="67"/>
                    <a:pt x="55" y="69"/>
                    <a:pt x="55" y="71"/>
                  </a:cubicBezTo>
                  <a:cubicBezTo>
                    <a:pt x="54" y="73"/>
                    <a:pt x="53" y="75"/>
                    <a:pt x="53" y="77"/>
                  </a:cubicBezTo>
                  <a:cubicBezTo>
                    <a:pt x="53" y="77"/>
                    <a:pt x="53" y="77"/>
                    <a:pt x="53" y="77"/>
                  </a:cubicBezTo>
                  <a:cubicBezTo>
                    <a:pt x="52" y="79"/>
                    <a:pt x="50" y="80"/>
                    <a:pt x="49" y="79"/>
                  </a:cubicBezTo>
                  <a:cubicBezTo>
                    <a:pt x="49" y="79"/>
                    <a:pt x="49" y="79"/>
                    <a:pt x="49" y="79"/>
                  </a:cubicBezTo>
                  <a:cubicBezTo>
                    <a:pt x="47" y="78"/>
                    <a:pt x="45" y="78"/>
                    <a:pt x="43" y="78"/>
                  </a:cubicBezTo>
                  <a:cubicBezTo>
                    <a:pt x="42" y="78"/>
                    <a:pt x="40" y="78"/>
                    <a:pt x="38" y="79"/>
                  </a:cubicBezTo>
                  <a:cubicBezTo>
                    <a:pt x="35" y="81"/>
                    <a:pt x="33" y="84"/>
                    <a:pt x="32" y="88"/>
                  </a:cubicBezTo>
                  <a:cubicBezTo>
                    <a:pt x="28" y="96"/>
                    <a:pt x="27" y="105"/>
                    <a:pt x="27" y="114"/>
                  </a:cubicBezTo>
                  <a:cubicBezTo>
                    <a:pt x="27" y="114"/>
                    <a:pt x="27" y="114"/>
                    <a:pt x="27" y="114"/>
                  </a:cubicBezTo>
                  <a:cubicBezTo>
                    <a:pt x="26" y="115"/>
                    <a:pt x="26" y="116"/>
                    <a:pt x="25" y="115"/>
                  </a:cubicBezTo>
                  <a:cubicBezTo>
                    <a:pt x="24" y="115"/>
                    <a:pt x="24" y="115"/>
                    <a:pt x="24" y="115"/>
                  </a:cubicBezTo>
                  <a:cubicBezTo>
                    <a:pt x="21" y="113"/>
                    <a:pt x="19" y="112"/>
                    <a:pt x="16" y="111"/>
                  </a:cubicBezTo>
                  <a:cubicBezTo>
                    <a:pt x="13" y="110"/>
                    <a:pt x="10" y="111"/>
                    <a:pt x="7" y="112"/>
                  </a:cubicBezTo>
                  <a:cubicBezTo>
                    <a:pt x="4" y="113"/>
                    <a:pt x="2" y="115"/>
                    <a:pt x="2" y="118"/>
                  </a:cubicBezTo>
                  <a:cubicBezTo>
                    <a:pt x="1" y="121"/>
                    <a:pt x="2" y="124"/>
                    <a:pt x="3" y="127"/>
                  </a:cubicBezTo>
                  <a:cubicBezTo>
                    <a:pt x="3" y="128"/>
                    <a:pt x="3" y="128"/>
                    <a:pt x="3" y="128"/>
                  </a:cubicBezTo>
                  <a:cubicBezTo>
                    <a:pt x="2" y="127"/>
                    <a:pt x="2" y="127"/>
                    <a:pt x="2" y="127"/>
                  </a:cubicBezTo>
                </a:path>
              </a:pathLst>
            </a:custGeom>
            <a:grpFill/>
            <a:ln w="9525">
              <a:noFill/>
              <a:round/>
            </a:ln>
          </p:spPr>
          <p:txBody>
            <a:bodyPr vert="horz" wrap="square" lIns="121920" tIns="60960" rIns="121920" bIns="60960" numCol="1" anchor="t" anchorCtr="0" compatLnSpc="1"/>
            <a:lstStyle/>
            <a:p>
              <a:endParaRPr lang="en-US" sz="2400"/>
            </a:p>
          </p:txBody>
        </p:sp>
        <p:sp>
          <p:nvSpPr>
            <p:cNvPr id="61" name="Freeform 100"/>
            <p:cNvSpPr/>
            <p:nvPr/>
          </p:nvSpPr>
          <p:spPr bwMode="auto">
            <a:xfrm>
              <a:off x="2724150" y="3948114"/>
              <a:ext cx="276225" cy="231775"/>
            </a:xfrm>
            <a:custGeom>
              <a:avLst/>
              <a:gdLst/>
              <a:ahLst/>
              <a:cxnLst>
                <a:cxn ang="0">
                  <a:pos x="1" y="127"/>
                </a:cxn>
                <a:cxn ang="0">
                  <a:pos x="4" y="102"/>
                </a:cxn>
                <a:cxn ang="0">
                  <a:pos x="21" y="97"/>
                </a:cxn>
                <a:cxn ang="0">
                  <a:pos x="22" y="102"/>
                </a:cxn>
                <a:cxn ang="0">
                  <a:pos x="21" y="92"/>
                </a:cxn>
                <a:cxn ang="0">
                  <a:pos x="29" y="82"/>
                </a:cxn>
                <a:cxn ang="0">
                  <a:pos x="40" y="84"/>
                </a:cxn>
                <a:cxn ang="0">
                  <a:pos x="34" y="80"/>
                </a:cxn>
                <a:cxn ang="0">
                  <a:pos x="48" y="47"/>
                </a:cxn>
                <a:cxn ang="0">
                  <a:pos x="66" y="50"/>
                </a:cxn>
                <a:cxn ang="0">
                  <a:pos x="68" y="55"/>
                </a:cxn>
                <a:cxn ang="0">
                  <a:pos x="79" y="40"/>
                </a:cxn>
                <a:cxn ang="0">
                  <a:pos x="89" y="45"/>
                </a:cxn>
                <a:cxn ang="0">
                  <a:pos x="83" y="28"/>
                </a:cxn>
                <a:cxn ang="0">
                  <a:pos x="90" y="11"/>
                </a:cxn>
                <a:cxn ang="0">
                  <a:pos x="95" y="6"/>
                </a:cxn>
                <a:cxn ang="0">
                  <a:pos x="111" y="0"/>
                </a:cxn>
                <a:cxn ang="0">
                  <a:pos x="125" y="17"/>
                </a:cxn>
                <a:cxn ang="0">
                  <a:pos x="126" y="8"/>
                </a:cxn>
                <a:cxn ang="0">
                  <a:pos x="138" y="5"/>
                </a:cxn>
                <a:cxn ang="0">
                  <a:pos x="146" y="14"/>
                </a:cxn>
                <a:cxn ang="0">
                  <a:pos x="145" y="16"/>
                </a:cxn>
                <a:cxn ang="0">
                  <a:pos x="155" y="12"/>
                </a:cxn>
                <a:cxn ang="0">
                  <a:pos x="164" y="19"/>
                </a:cxn>
                <a:cxn ang="0">
                  <a:pos x="166" y="30"/>
                </a:cxn>
                <a:cxn ang="0">
                  <a:pos x="165" y="28"/>
                </a:cxn>
                <a:cxn ang="0">
                  <a:pos x="160" y="19"/>
                </a:cxn>
                <a:cxn ang="0">
                  <a:pos x="152" y="16"/>
                </a:cxn>
                <a:cxn ang="0">
                  <a:pos x="148" y="20"/>
                </a:cxn>
                <a:cxn ang="0">
                  <a:pos x="142" y="22"/>
                </a:cxn>
                <a:cxn ang="0">
                  <a:pos x="138" y="12"/>
                </a:cxn>
                <a:cxn ang="0">
                  <a:pos x="129" y="14"/>
                </a:cxn>
                <a:cxn ang="0">
                  <a:pos x="119" y="19"/>
                </a:cxn>
                <a:cxn ang="0">
                  <a:pos x="116" y="10"/>
                </a:cxn>
                <a:cxn ang="0">
                  <a:pos x="104" y="11"/>
                </a:cxn>
                <a:cxn ang="0">
                  <a:pos x="99" y="14"/>
                </a:cxn>
                <a:cxn ang="0">
                  <a:pos x="93" y="21"/>
                </a:cxn>
                <a:cxn ang="0">
                  <a:pos x="90" y="38"/>
                </a:cxn>
                <a:cxn ang="0">
                  <a:pos x="84" y="49"/>
                </a:cxn>
                <a:cxn ang="0">
                  <a:pos x="80" y="46"/>
                </a:cxn>
                <a:cxn ang="0">
                  <a:pos x="72" y="55"/>
                </a:cxn>
                <a:cxn ang="0">
                  <a:pos x="68" y="59"/>
                </a:cxn>
                <a:cxn ang="0">
                  <a:pos x="57" y="48"/>
                </a:cxn>
                <a:cxn ang="0">
                  <a:pos x="37" y="71"/>
                </a:cxn>
                <a:cxn ang="0">
                  <a:pos x="41" y="90"/>
                </a:cxn>
                <a:cxn ang="0">
                  <a:pos x="35" y="88"/>
                </a:cxn>
                <a:cxn ang="0">
                  <a:pos x="30" y="89"/>
                </a:cxn>
                <a:cxn ang="0">
                  <a:pos x="28" y="95"/>
                </a:cxn>
                <a:cxn ang="0">
                  <a:pos x="29" y="100"/>
                </a:cxn>
                <a:cxn ang="0">
                  <a:pos x="26" y="106"/>
                </a:cxn>
                <a:cxn ang="0">
                  <a:pos x="11" y="104"/>
                </a:cxn>
                <a:cxn ang="0">
                  <a:pos x="5" y="126"/>
                </a:cxn>
                <a:cxn ang="0">
                  <a:pos x="12" y="138"/>
                </a:cxn>
              </a:cxnLst>
              <a:rect l="0" t="0" r="r" b="b"/>
              <a:pathLst>
                <a:path w="166" h="139">
                  <a:moveTo>
                    <a:pt x="12" y="139"/>
                  </a:moveTo>
                  <a:cubicBezTo>
                    <a:pt x="11" y="139"/>
                    <a:pt x="9" y="139"/>
                    <a:pt x="8" y="138"/>
                  </a:cubicBezTo>
                  <a:cubicBezTo>
                    <a:pt x="6" y="137"/>
                    <a:pt x="6" y="136"/>
                    <a:pt x="5" y="135"/>
                  </a:cubicBezTo>
                  <a:cubicBezTo>
                    <a:pt x="3" y="132"/>
                    <a:pt x="2" y="130"/>
                    <a:pt x="1" y="127"/>
                  </a:cubicBezTo>
                  <a:cubicBezTo>
                    <a:pt x="1" y="125"/>
                    <a:pt x="0" y="122"/>
                    <a:pt x="0" y="119"/>
                  </a:cubicBezTo>
                  <a:cubicBezTo>
                    <a:pt x="0" y="116"/>
                    <a:pt x="0" y="113"/>
                    <a:pt x="1" y="111"/>
                  </a:cubicBezTo>
                  <a:cubicBezTo>
                    <a:pt x="1" y="109"/>
                    <a:pt x="1" y="108"/>
                    <a:pt x="2" y="106"/>
                  </a:cubicBezTo>
                  <a:cubicBezTo>
                    <a:pt x="2" y="105"/>
                    <a:pt x="3" y="104"/>
                    <a:pt x="4" y="102"/>
                  </a:cubicBezTo>
                  <a:cubicBezTo>
                    <a:pt x="5" y="101"/>
                    <a:pt x="6" y="100"/>
                    <a:pt x="7" y="99"/>
                  </a:cubicBezTo>
                  <a:cubicBezTo>
                    <a:pt x="9" y="98"/>
                    <a:pt x="10" y="97"/>
                    <a:pt x="12" y="97"/>
                  </a:cubicBezTo>
                  <a:cubicBezTo>
                    <a:pt x="14" y="96"/>
                    <a:pt x="15" y="96"/>
                    <a:pt x="17" y="96"/>
                  </a:cubicBezTo>
                  <a:cubicBezTo>
                    <a:pt x="18" y="96"/>
                    <a:pt x="20" y="96"/>
                    <a:pt x="21" y="97"/>
                  </a:cubicBezTo>
                  <a:cubicBezTo>
                    <a:pt x="24" y="98"/>
                    <a:pt x="27" y="99"/>
                    <a:pt x="29" y="100"/>
                  </a:cubicBezTo>
                  <a:cubicBezTo>
                    <a:pt x="25" y="106"/>
                    <a:pt x="25" y="106"/>
                    <a:pt x="25" y="106"/>
                  </a:cubicBezTo>
                  <a:cubicBezTo>
                    <a:pt x="23" y="104"/>
                    <a:pt x="23" y="104"/>
                    <a:pt x="23" y="104"/>
                  </a:cubicBezTo>
                  <a:cubicBezTo>
                    <a:pt x="23" y="103"/>
                    <a:pt x="22" y="103"/>
                    <a:pt x="22" y="102"/>
                  </a:cubicBezTo>
                  <a:cubicBezTo>
                    <a:pt x="22" y="101"/>
                    <a:pt x="21" y="100"/>
                    <a:pt x="21" y="99"/>
                  </a:cubicBezTo>
                  <a:cubicBezTo>
                    <a:pt x="21" y="99"/>
                    <a:pt x="21" y="98"/>
                    <a:pt x="21" y="97"/>
                  </a:cubicBezTo>
                  <a:cubicBezTo>
                    <a:pt x="20" y="96"/>
                    <a:pt x="20" y="95"/>
                    <a:pt x="20" y="94"/>
                  </a:cubicBezTo>
                  <a:cubicBezTo>
                    <a:pt x="20" y="93"/>
                    <a:pt x="21" y="93"/>
                    <a:pt x="21" y="92"/>
                  </a:cubicBezTo>
                  <a:cubicBezTo>
                    <a:pt x="21" y="91"/>
                    <a:pt x="21" y="90"/>
                    <a:pt x="22" y="89"/>
                  </a:cubicBezTo>
                  <a:cubicBezTo>
                    <a:pt x="22" y="88"/>
                    <a:pt x="22" y="88"/>
                    <a:pt x="23" y="87"/>
                  </a:cubicBezTo>
                  <a:cubicBezTo>
                    <a:pt x="24" y="85"/>
                    <a:pt x="25" y="84"/>
                    <a:pt x="27" y="83"/>
                  </a:cubicBezTo>
                  <a:cubicBezTo>
                    <a:pt x="28" y="83"/>
                    <a:pt x="28" y="82"/>
                    <a:pt x="29" y="82"/>
                  </a:cubicBezTo>
                  <a:cubicBezTo>
                    <a:pt x="30" y="82"/>
                    <a:pt x="31" y="81"/>
                    <a:pt x="32" y="81"/>
                  </a:cubicBezTo>
                  <a:cubicBezTo>
                    <a:pt x="33" y="81"/>
                    <a:pt x="34" y="81"/>
                    <a:pt x="35" y="82"/>
                  </a:cubicBezTo>
                  <a:cubicBezTo>
                    <a:pt x="36" y="82"/>
                    <a:pt x="37" y="82"/>
                    <a:pt x="38" y="83"/>
                  </a:cubicBezTo>
                  <a:cubicBezTo>
                    <a:pt x="38" y="83"/>
                    <a:pt x="39" y="84"/>
                    <a:pt x="40" y="84"/>
                  </a:cubicBezTo>
                  <a:cubicBezTo>
                    <a:pt x="41" y="86"/>
                    <a:pt x="41" y="86"/>
                    <a:pt x="41" y="86"/>
                  </a:cubicBezTo>
                  <a:cubicBezTo>
                    <a:pt x="37" y="90"/>
                    <a:pt x="37" y="90"/>
                    <a:pt x="37" y="90"/>
                  </a:cubicBezTo>
                  <a:cubicBezTo>
                    <a:pt x="36" y="88"/>
                    <a:pt x="35" y="87"/>
                    <a:pt x="35" y="85"/>
                  </a:cubicBezTo>
                  <a:cubicBezTo>
                    <a:pt x="34" y="83"/>
                    <a:pt x="34" y="82"/>
                    <a:pt x="34" y="80"/>
                  </a:cubicBezTo>
                  <a:cubicBezTo>
                    <a:pt x="33" y="77"/>
                    <a:pt x="33" y="74"/>
                    <a:pt x="33" y="71"/>
                  </a:cubicBezTo>
                  <a:cubicBezTo>
                    <a:pt x="34" y="64"/>
                    <a:pt x="36" y="58"/>
                    <a:pt x="40" y="53"/>
                  </a:cubicBezTo>
                  <a:cubicBezTo>
                    <a:pt x="41" y="52"/>
                    <a:pt x="43" y="51"/>
                    <a:pt x="44" y="50"/>
                  </a:cubicBezTo>
                  <a:cubicBezTo>
                    <a:pt x="45" y="49"/>
                    <a:pt x="46" y="48"/>
                    <a:pt x="48" y="47"/>
                  </a:cubicBezTo>
                  <a:cubicBezTo>
                    <a:pt x="49" y="46"/>
                    <a:pt x="51" y="46"/>
                    <a:pt x="52" y="45"/>
                  </a:cubicBezTo>
                  <a:cubicBezTo>
                    <a:pt x="54" y="45"/>
                    <a:pt x="56" y="45"/>
                    <a:pt x="57" y="45"/>
                  </a:cubicBezTo>
                  <a:cubicBezTo>
                    <a:pt x="59" y="46"/>
                    <a:pt x="61" y="46"/>
                    <a:pt x="62" y="47"/>
                  </a:cubicBezTo>
                  <a:cubicBezTo>
                    <a:pt x="64" y="48"/>
                    <a:pt x="65" y="49"/>
                    <a:pt x="66" y="50"/>
                  </a:cubicBezTo>
                  <a:cubicBezTo>
                    <a:pt x="67" y="51"/>
                    <a:pt x="69" y="52"/>
                    <a:pt x="69" y="53"/>
                  </a:cubicBezTo>
                  <a:cubicBezTo>
                    <a:pt x="71" y="55"/>
                    <a:pt x="71" y="56"/>
                    <a:pt x="72" y="57"/>
                  </a:cubicBezTo>
                  <a:cubicBezTo>
                    <a:pt x="68" y="59"/>
                    <a:pt x="68" y="59"/>
                    <a:pt x="68" y="59"/>
                  </a:cubicBezTo>
                  <a:cubicBezTo>
                    <a:pt x="68" y="57"/>
                    <a:pt x="68" y="56"/>
                    <a:pt x="68" y="55"/>
                  </a:cubicBezTo>
                  <a:cubicBezTo>
                    <a:pt x="68" y="53"/>
                    <a:pt x="68" y="52"/>
                    <a:pt x="69" y="51"/>
                  </a:cubicBezTo>
                  <a:cubicBezTo>
                    <a:pt x="69" y="48"/>
                    <a:pt x="71" y="46"/>
                    <a:pt x="73" y="44"/>
                  </a:cubicBezTo>
                  <a:cubicBezTo>
                    <a:pt x="74" y="42"/>
                    <a:pt x="75" y="42"/>
                    <a:pt x="76" y="41"/>
                  </a:cubicBezTo>
                  <a:cubicBezTo>
                    <a:pt x="77" y="41"/>
                    <a:pt x="78" y="40"/>
                    <a:pt x="79" y="40"/>
                  </a:cubicBezTo>
                  <a:cubicBezTo>
                    <a:pt x="80" y="40"/>
                    <a:pt x="81" y="40"/>
                    <a:pt x="81" y="40"/>
                  </a:cubicBezTo>
                  <a:cubicBezTo>
                    <a:pt x="83" y="40"/>
                    <a:pt x="85" y="41"/>
                    <a:pt x="86" y="42"/>
                  </a:cubicBezTo>
                  <a:cubicBezTo>
                    <a:pt x="87" y="42"/>
                    <a:pt x="87" y="43"/>
                    <a:pt x="88" y="43"/>
                  </a:cubicBezTo>
                  <a:cubicBezTo>
                    <a:pt x="89" y="45"/>
                    <a:pt x="89" y="45"/>
                    <a:pt x="89" y="45"/>
                  </a:cubicBezTo>
                  <a:cubicBezTo>
                    <a:pt x="83" y="47"/>
                    <a:pt x="83" y="47"/>
                    <a:pt x="83" y="47"/>
                  </a:cubicBezTo>
                  <a:cubicBezTo>
                    <a:pt x="83" y="38"/>
                    <a:pt x="83" y="38"/>
                    <a:pt x="83" y="38"/>
                  </a:cubicBezTo>
                  <a:cubicBezTo>
                    <a:pt x="83" y="36"/>
                    <a:pt x="83" y="35"/>
                    <a:pt x="83" y="33"/>
                  </a:cubicBezTo>
                  <a:cubicBezTo>
                    <a:pt x="83" y="31"/>
                    <a:pt x="83" y="30"/>
                    <a:pt x="83" y="28"/>
                  </a:cubicBezTo>
                  <a:cubicBezTo>
                    <a:pt x="83" y="26"/>
                    <a:pt x="83" y="25"/>
                    <a:pt x="84" y="23"/>
                  </a:cubicBezTo>
                  <a:cubicBezTo>
                    <a:pt x="84" y="21"/>
                    <a:pt x="85" y="20"/>
                    <a:pt x="85" y="18"/>
                  </a:cubicBezTo>
                  <a:cubicBezTo>
                    <a:pt x="86" y="16"/>
                    <a:pt x="87" y="15"/>
                    <a:pt x="88" y="13"/>
                  </a:cubicBezTo>
                  <a:cubicBezTo>
                    <a:pt x="89" y="13"/>
                    <a:pt x="89" y="12"/>
                    <a:pt x="90" y="11"/>
                  </a:cubicBezTo>
                  <a:cubicBezTo>
                    <a:pt x="92" y="9"/>
                    <a:pt x="92" y="9"/>
                    <a:pt x="92" y="9"/>
                  </a:cubicBezTo>
                  <a:cubicBezTo>
                    <a:pt x="93" y="7"/>
                    <a:pt x="93" y="7"/>
                    <a:pt x="93" y="7"/>
                  </a:cubicBezTo>
                  <a:cubicBezTo>
                    <a:pt x="94" y="7"/>
                    <a:pt x="94" y="7"/>
                    <a:pt x="94" y="7"/>
                  </a:cubicBezTo>
                  <a:cubicBezTo>
                    <a:pt x="95" y="6"/>
                    <a:pt x="95" y="6"/>
                    <a:pt x="95" y="6"/>
                  </a:cubicBezTo>
                  <a:cubicBezTo>
                    <a:pt x="95" y="6"/>
                    <a:pt x="95" y="6"/>
                    <a:pt x="95" y="6"/>
                  </a:cubicBezTo>
                  <a:cubicBezTo>
                    <a:pt x="97" y="5"/>
                    <a:pt x="99" y="4"/>
                    <a:pt x="100" y="3"/>
                  </a:cubicBezTo>
                  <a:cubicBezTo>
                    <a:pt x="102" y="2"/>
                    <a:pt x="103" y="2"/>
                    <a:pt x="105" y="1"/>
                  </a:cubicBezTo>
                  <a:cubicBezTo>
                    <a:pt x="107" y="1"/>
                    <a:pt x="109" y="0"/>
                    <a:pt x="111" y="0"/>
                  </a:cubicBezTo>
                  <a:cubicBezTo>
                    <a:pt x="113" y="0"/>
                    <a:pt x="115" y="0"/>
                    <a:pt x="117" y="1"/>
                  </a:cubicBezTo>
                  <a:cubicBezTo>
                    <a:pt x="119" y="2"/>
                    <a:pt x="121" y="3"/>
                    <a:pt x="122" y="5"/>
                  </a:cubicBezTo>
                  <a:cubicBezTo>
                    <a:pt x="124" y="7"/>
                    <a:pt x="125" y="9"/>
                    <a:pt x="125" y="11"/>
                  </a:cubicBezTo>
                  <a:cubicBezTo>
                    <a:pt x="126" y="13"/>
                    <a:pt x="125" y="15"/>
                    <a:pt x="125" y="17"/>
                  </a:cubicBezTo>
                  <a:cubicBezTo>
                    <a:pt x="118" y="14"/>
                    <a:pt x="118" y="14"/>
                    <a:pt x="118" y="14"/>
                  </a:cubicBezTo>
                  <a:cubicBezTo>
                    <a:pt x="120" y="12"/>
                    <a:pt x="120" y="12"/>
                    <a:pt x="120" y="12"/>
                  </a:cubicBezTo>
                  <a:cubicBezTo>
                    <a:pt x="121" y="11"/>
                    <a:pt x="122" y="10"/>
                    <a:pt x="123" y="10"/>
                  </a:cubicBezTo>
                  <a:cubicBezTo>
                    <a:pt x="124" y="9"/>
                    <a:pt x="125" y="8"/>
                    <a:pt x="126" y="8"/>
                  </a:cubicBezTo>
                  <a:cubicBezTo>
                    <a:pt x="127" y="7"/>
                    <a:pt x="128" y="7"/>
                    <a:pt x="129" y="6"/>
                  </a:cubicBezTo>
                  <a:cubicBezTo>
                    <a:pt x="130" y="6"/>
                    <a:pt x="131" y="6"/>
                    <a:pt x="132" y="6"/>
                  </a:cubicBezTo>
                  <a:cubicBezTo>
                    <a:pt x="133" y="6"/>
                    <a:pt x="134" y="5"/>
                    <a:pt x="135" y="5"/>
                  </a:cubicBezTo>
                  <a:cubicBezTo>
                    <a:pt x="136" y="5"/>
                    <a:pt x="137" y="5"/>
                    <a:pt x="138" y="5"/>
                  </a:cubicBezTo>
                  <a:cubicBezTo>
                    <a:pt x="141" y="6"/>
                    <a:pt x="141" y="6"/>
                    <a:pt x="141" y="6"/>
                  </a:cubicBezTo>
                  <a:cubicBezTo>
                    <a:pt x="142" y="6"/>
                    <a:pt x="142" y="6"/>
                    <a:pt x="142" y="6"/>
                  </a:cubicBezTo>
                  <a:cubicBezTo>
                    <a:pt x="143" y="6"/>
                    <a:pt x="144" y="7"/>
                    <a:pt x="144" y="8"/>
                  </a:cubicBezTo>
                  <a:cubicBezTo>
                    <a:pt x="146" y="14"/>
                    <a:pt x="146" y="14"/>
                    <a:pt x="146" y="14"/>
                  </a:cubicBezTo>
                  <a:cubicBezTo>
                    <a:pt x="147" y="16"/>
                    <a:pt x="147" y="18"/>
                    <a:pt x="148" y="20"/>
                  </a:cubicBezTo>
                  <a:cubicBezTo>
                    <a:pt x="142" y="20"/>
                    <a:pt x="142" y="20"/>
                    <a:pt x="142" y="20"/>
                  </a:cubicBezTo>
                  <a:cubicBezTo>
                    <a:pt x="143" y="18"/>
                    <a:pt x="143" y="18"/>
                    <a:pt x="143" y="18"/>
                  </a:cubicBezTo>
                  <a:cubicBezTo>
                    <a:pt x="144" y="17"/>
                    <a:pt x="144" y="16"/>
                    <a:pt x="145" y="16"/>
                  </a:cubicBezTo>
                  <a:cubicBezTo>
                    <a:pt x="145" y="15"/>
                    <a:pt x="146" y="14"/>
                    <a:pt x="147" y="14"/>
                  </a:cubicBezTo>
                  <a:cubicBezTo>
                    <a:pt x="147" y="13"/>
                    <a:pt x="148" y="13"/>
                    <a:pt x="149" y="12"/>
                  </a:cubicBezTo>
                  <a:cubicBezTo>
                    <a:pt x="150" y="12"/>
                    <a:pt x="151" y="12"/>
                    <a:pt x="152" y="11"/>
                  </a:cubicBezTo>
                  <a:cubicBezTo>
                    <a:pt x="153" y="11"/>
                    <a:pt x="154" y="11"/>
                    <a:pt x="155" y="12"/>
                  </a:cubicBezTo>
                  <a:cubicBezTo>
                    <a:pt x="155" y="12"/>
                    <a:pt x="156" y="12"/>
                    <a:pt x="157" y="13"/>
                  </a:cubicBezTo>
                  <a:cubicBezTo>
                    <a:pt x="158" y="13"/>
                    <a:pt x="159" y="13"/>
                    <a:pt x="159" y="14"/>
                  </a:cubicBezTo>
                  <a:cubicBezTo>
                    <a:pt x="160" y="15"/>
                    <a:pt x="162" y="16"/>
                    <a:pt x="163" y="17"/>
                  </a:cubicBezTo>
                  <a:cubicBezTo>
                    <a:pt x="163" y="18"/>
                    <a:pt x="163" y="18"/>
                    <a:pt x="164" y="19"/>
                  </a:cubicBezTo>
                  <a:cubicBezTo>
                    <a:pt x="164" y="20"/>
                    <a:pt x="165" y="20"/>
                    <a:pt x="165" y="21"/>
                  </a:cubicBezTo>
                  <a:cubicBezTo>
                    <a:pt x="166" y="23"/>
                    <a:pt x="166" y="24"/>
                    <a:pt x="166" y="26"/>
                  </a:cubicBezTo>
                  <a:cubicBezTo>
                    <a:pt x="166" y="26"/>
                    <a:pt x="166" y="27"/>
                    <a:pt x="166" y="28"/>
                  </a:cubicBezTo>
                  <a:cubicBezTo>
                    <a:pt x="166" y="30"/>
                    <a:pt x="166" y="30"/>
                    <a:pt x="166" y="30"/>
                  </a:cubicBezTo>
                  <a:cubicBezTo>
                    <a:pt x="166" y="31"/>
                    <a:pt x="166" y="31"/>
                    <a:pt x="166" y="31"/>
                  </a:cubicBezTo>
                  <a:cubicBezTo>
                    <a:pt x="165" y="30"/>
                    <a:pt x="165" y="30"/>
                    <a:pt x="165" y="30"/>
                  </a:cubicBezTo>
                  <a:cubicBezTo>
                    <a:pt x="165" y="30"/>
                    <a:pt x="165" y="30"/>
                    <a:pt x="165" y="30"/>
                  </a:cubicBezTo>
                  <a:cubicBezTo>
                    <a:pt x="165" y="28"/>
                    <a:pt x="165" y="28"/>
                    <a:pt x="165" y="28"/>
                  </a:cubicBezTo>
                  <a:cubicBezTo>
                    <a:pt x="165" y="27"/>
                    <a:pt x="165" y="27"/>
                    <a:pt x="165" y="26"/>
                  </a:cubicBezTo>
                  <a:cubicBezTo>
                    <a:pt x="164" y="25"/>
                    <a:pt x="164" y="23"/>
                    <a:pt x="163" y="22"/>
                  </a:cubicBezTo>
                  <a:cubicBezTo>
                    <a:pt x="163" y="22"/>
                    <a:pt x="162" y="21"/>
                    <a:pt x="162" y="21"/>
                  </a:cubicBezTo>
                  <a:cubicBezTo>
                    <a:pt x="161" y="20"/>
                    <a:pt x="161" y="20"/>
                    <a:pt x="160" y="19"/>
                  </a:cubicBezTo>
                  <a:cubicBezTo>
                    <a:pt x="159" y="18"/>
                    <a:pt x="158" y="17"/>
                    <a:pt x="157" y="17"/>
                  </a:cubicBezTo>
                  <a:cubicBezTo>
                    <a:pt x="157" y="16"/>
                    <a:pt x="156" y="16"/>
                    <a:pt x="155" y="16"/>
                  </a:cubicBezTo>
                  <a:cubicBezTo>
                    <a:pt x="155" y="16"/>
                    <a:pt x="154" y="16"/>
                    <a:pt x="154" y="16"/>
                  </a:cubicBezTo>
                  <a:cubicBezTo>
                    <a:pt x="153" y="16"/>
                    <a:pt x="153" y="16"/>
                    <a:pt x="152" y="16"/>
                  </a:cubicBezTo>
                  <a:cubicBezTo>
                    <a:pt x="152" y="16"/>
                    <a:pt x="151" y="16"/>
                    <a:pt x="151" y="16"/>
                  </a:cubicBezTo>
                  <a:cubicBezTo>
                    <a:pt x="151" y="17"/>
                    <a:pt x="150" y="17"/>
                    <a:pt x="150" y="17"/>
                  </a:cubicBezTo>
                  <a:cubicBezTo>
                    <a:pt x="149" y="18"/>
                    <a:pt x="149" y="18"/>
                    <a:pt x="149" y="18"/>
                  </a:cubicBezTo>
                  <a:cubicBezTo>
                    <a:pt x="149" y="19"/>
                    <a:pt x="148" y="19"/>
                    <a:pt x="148" y="20"/>
                  </a:cubicBezTo>
                  <a:cubicBezTo>
                    <a:pt x="148" y="22"/>
                    <a:pt x="148" y="22"/>
                    <a:pt x="148" y="22"/>
                  </a:cubicBezTo>
                  <a:cubicBezTo>
                    <a:pt x="147" y="23"/>
                    <a:pt x="146" y="24"/>
                    <a:pt x="144" y="24"/>
                  </a:cubicBezTo>
                  <a:cubicBezTo>
                    <a:pt x="143" y="23"/>
                    <a:pt x="143" y="23"/>
                    <a:pt x="142" y="22"/>
                  </a:cubicBezTo>
                  <a:cubicBezTo>
                    <a:pt x="142" y="22"/>
                    <a:pt x="142" y="22"/>
                    <a:pt x="142" y="22"/>
                  </a:cubicBezTo>
                  <a:cubicBezTo>
                    <a:pt x="140" y="16"/>
                    <a:pt x="140" y="16"/>
                    <a:pt x="140" y="16"/>
                  </a:cubicBezTo>
                  <a:cubicBezTo>
                    <a:pt x="138" y="11"/>
                    <a:pt x="138" y="11"/>
                    <a:pt x="138" y="11"/>
                  </a:cubicBezTo>
                  <a:cubicBezTo>
                    <a:pt x="140" y="13"/>
                    <a:pt x="140" y="13"/>
                    <a:pt x="140" y="13"/>
                  </a:cubicBezTo>
                  <a:cubicBezTo>
                    <a:pt x="138" y="12"/>
                    <a:pt x="138" y="12"/>
                    <a:pt x="138" y="12"/>
                  </a:cubicBezTo>
                  <a:cubicBezTo>
                    <a:pt x="137" y="12"/>
                    <a:pt x="136" y="12"/>
                    <a:pt x="136" y="12"/>
                  </a:cubicBezTo>
                  <a:cubicBezTo>
                    <a:pt x="135" y="12"/>
                    <a:pt x="134" y="13"/>
                    <a:pt x="133" y="13"/>
                  </a:cubicBezTo>
                  <a:cubicBezTo>
                    <a:pt x="133" y="13"/>
                    <a:pt x="132" y="13"/>
                    <a:pt x="131" y="13"/>
                  </a:cubicBezTo>
                  <a:cubicBezTo>
                    <a:pt x="131" y="14"/>
                    <a:pt x="130" y="14"/>
                    <a:pt x="129" y="14"/>
                  </a:cubicBezTo>
                  <a:cubicBezTo>
                    <a:pt x="128" y="16"/>
                    <a:pt x="128" y="16"/>
                    <a:pt x="128" y="16"/>
                  </a:cubicBezTo>
                  <a:cubicBezTo>
                    <a:pt x="126" y="17"/>
                    <a:pt x="126" y="17"/>
                    <a:pt x="126" y="17"/>
                  </a:cubicBezTo>
                  <a:cubicBezTo>
                    <a:pt x="124" y="19"/>
                    <a:pt x="124" y="19"/>
                    <a:pt x="124" y="19"/>
                  </a:cubicBezTo>
                  <a:cubicBezTo>
                    <a:pt x="123" y="21"/>
                    <a:pt x="120" y="21"/>
                    <a:pt x="119" y="19"/>
                  </a:cubicBezTo>
                  <a:cubicBezTo>
                    <a:pt x="118" y="19"/>
                    <a:pt x="117" y="17"/>
                    <a:pt x="117" y="16"/>
                  </a:cubicBezTo>
                  <a:cubicBezTo>
                    <a:pt x="117" y="16"/>
                    <a:pt x="117" y="16"/>
                    <a:pt x="117" y="16"/>
                  </a:cubicBezTo>
                  <a:cubicBezTo>
                    <a:pt x="117" y="15"/>
                    <a:pt x="117" y="14"/>
                    <a:pt x="117" y="13"/>
                  </a:cubicBezTo>
                  <a:cubicBezTo>
                    <a:pt x="117" y="12"/>
                    <a:pt x="117" y="11"/>
                    <a:pt x="116" y="10"/>
                  </a:cubicBezTo>
                  <a:cubicBezTo>
                    <a:pt x="116" y="10"/>
                    <a:pt x="115" y="9"/>
                    <a:pt x="114" y="9"/>
                  </a:cubicBezTo>
                  <a:cubicBezTo>
                    <a:pt x="113" y="9"/>
                    <a:pt x="112" y="9"/>
                    <a:pt x="111" y="9"/>
                  </a:cubicBezTo>
                  <a:cubicBezTo>
                    <a:pt x="110" y="9"/>
                    <a:pt x="109" y="9"/>
                    <a:pt x="107" y="10"/>
                  </a:cubicBezTo>
                  <a:cubicBezTo>
                    <a:pt x="106" y="10"/>
                    <a:pt x="105" y="10"/>
                    <a:pt x="104" y="11"/>
                  </a:cubicBezTo>
                  <a:cubicBezTo>
                    <a:pt x="102" y="11"/>
                    <a:pt x="102" y="12"/>
                    <a:pt x="100" y="13"/>
                  </a:cubicBezTo>
                  <a:cubicBezTo>
                    <a:pt x="99" y="13"/>
                    <a:pt x="99" y="13"/>
                    <a:pt x="99" y="13"/>
                  </a:cubicBezTo>
                  <a:cubicBezTo>
                    <a:pt x="99" y="14"/>
                    <a:pt x="99" y="14"/>
                    <a:pt x="99" y="14"/>
                  </a:cubicBezTo>
                  <a:cubicBezTo>
                    <a:pt x="99" y="14"/>
                    <a:pt x="99" y="14"/>
                    <a:pt x="99" y="14"/>
                  </a:cubicBezTo>
                  <a:cubicBezTo>
                    <a:pt x="97" y="15"/>
                    <a:pt x="97" y="15"/>
                    <a:pt x="97" y="15"/>
                  </a:cubicBezTo>
                  <a:cubicBezTo>
                    <a:pt x="96" y="17"/>
                    <a:pt x="96" y="17"/>
                    <a:pt x="96" y="17"/>
                  </a:cubicBezTo>
                  <a:cubicBezTo>
                    <a:pt x="95" y="18"/>
                    <a:pt x="95" y="18"/>
                    <a:pt x="95" y="18"/>
                  </a:cubicBezTo>
                  <a:cubicBezTo>
                    <a:pt x="94" y="19"/>
                    <a:pt x="93" y="20"/>
                    <a:pt x="93" y="21"/>
                  </a:cubicBezTo>
                  <a:cubicBezTo>
                    <a:pt x="92" y="23"/>
                    <a:pt x="92" y="24"/>
                    <a:pt x="91" y="25"/>
                  </a:cubicBezTo>
                  <a:cubicBezTo>
                    <a:pt x="91" y="26"/>
                    <a:pt x="91" y="28"/>
                    <a:pt x="90" y="29"/>
                  </a:cubicBezTo>
                  <a:cubicBezTo>
                    <a:pt x="90" y="31"/>
                    <a:pt x="90" y="32"/>
                    <a:pt x="90" y="33"/>
                  </a:cubicBezTo>
                  <a:cubicBezTo>
                    <a:pt x="90" y="35"/>
                    <a:pt x="90" y="36"/>
                    <a:pt x="90" y="38"/>
                  </a:cubicBezTo>
                  <a:cubicBezTo>
                    <a:pt x="90" y="47"/>
                    <a:pt x="90" y="47"/>
                    <a:pt x="90" y="47"/>
                  </a:cubicBezTo>
                  <a:cubicBezTo>
                    <a:pt x="90" y="49"/>
                    <a:pt x="88" y="50"/>
                    <a:pt x="86" y="50"/>
                  </a:cubicBezTo>
                  <a:cubicBezTo>
                    <a:pt x="85" y="50"/>
                    <a:pt x="84" y="50"/>
                    <a:pt x="84" y="49"/>
                  </a:cubicBezTo>
                  <a:cubicBezTo>
                    <a:pt x="84" y="49"/>
                    <a:pt x="84" y="49"/>
                    <a:pt x="84" y="49"/>
                  </a:cubicBezTo>
                  <a:cubicBezTo>
                    <a:pt x="83" y="48"/>
                    <a:pt x="83" y="48"/>
                    <a:pt x="83" y="48"/>
                  </a:cubicBezTo>
                  <a:cubicBezTo>
                    <a:pt x="83" y="48"/>
                    <a:pt x="82" y="48"/>
                    <a:pt x="82" y="47"/>
                  </a:cubicBezTo>
                  <a:cubicBezTo>
                    <a:pt x="82" y="47"/>
                    <a:pt x="81" y="47"/>
                    <a:pt x="80" y="46"/>
                  </a:cubicBezTo>
                  <a:cubicBezTo>
                    <a:pt x="80" y="46"/>
                    <a:pt x="80" y="46"/>
                    <a:pt x="80" y="46"/>
                  </a:cubicBezTo>
                  <a:cubicBezTo>
                    <a:pt x="79" y="46"/>
                    <a:pt x="79" y="46"/>
                    <a:pt x="79" y="46"/>
                  </a:cubicBezTo>
                  <a:cubicBezTo>
                    <a:pt x="78" y="47"/>
                    <a:pt x="77" y="47"/>
                    <a:pt x="76" y="48"/>
                  </a:cubicBezTo>
                  <a:cubicBezTo>
                    <a:pt x="75" y="49"/>
                    <a:pt x="74" y="50"/>
                    <a:pt x="73" y="52"/>
                  </a:cubicBezTo>
                  <a:cubicBezTo>
                    <a:pt x="73" y="53"/>
                    <a:pt x="73" y="54"/>
                    <a:pt x="72" y="55"/>
                  </a:cubicBezTo>
                  <a:cubicBezTo>
                    <a:pt x="72" y="56"/>
                    <a:pt x="72" y="57"/>
                    <a:pt x="72" y="58"/>
                  </a:cubicBezTo>
                  <a:cubicBezTo>
                    <a:pt x="72" y="58"/>
                    <a:pt x="72" y="58"/>
                    <a:pt x="72" y="58"/>
                  </a:cubicBezTo>
                  <a:cubicBezTo>
                    <a:pt x="73" y="59"/>
                    <a:pt x="72" y="60"/>
                    <a:pt x="71" y="60"/>
                  </a:cubicBezTo>
                  <a:cubicBezTo>
                    <a:pt x="70" y="60"/>
                    <a:pt x="69" y="60"/>
                    <a:pt x="68" y="59"/>
                  </a:cubicBezTo>
                  <a:cubicBezTo>
                    <a:pt x="68" y="58"/>
                    <a:pt x="67" y="57"/>
                    <a:pt x="66" y="56"/>
                  </a:cubicBezTo>
                  <a:cubicBezTo>
                    <a:pt x="66" y="54"/>
                    <a:pt x="65" y="53"/>
                    <a:pt x="64" y="52"/>
                  </a:cubicBezTo>
                  <a:cubicBezTo>
                    <a:pt x="63" y="51"/>
                    <a:pt x="62" y="50"/>
                    <a:pt x="61" y="50"/>
                  </a:cubicBezTo>
                  <a:cubicBezTo>
                    <a:pt x="59" y="49"/>
                    <a:pt x="58" y="48"/>
                    <a:pt x="57" y="48"/>
                  </a:cubicBezTo>
                  <a:cubicBezTo>
                    <a:pt x="54" y="48"/>
                    <a:pt x="51" y="48"/>
                    <a:pt x="49" y="49"/>
                  </a:cubicBezTo>
                  <a:cubicBezTo>
                    <a:pt x="48" y="50"/>
                    <a:pt x="46" y="51"/>
                    <a:pt x="45" y="52"/>
                  </a:cubicBezTo>
                  <a:cubicBezTo>
                    <a:pt x="44" y="53"/>
                    <a:pt x="43" y="54"/>
                    <a:pt x="42" y="55"/>
                  </a:cubicBezTo>
                  <a:cubicBezTo>
                    <a:pt x="39" y="59"/>
                    <a:pt x="37" y="65"/>
                    <a:pt x="37" y="71"/>
                  </a:cubicBezTo>
                  <a:cubicBezTo>
                    <a:pt x="37" y="74"/>
                    <a:pt x="37" y="76"/>
                    <a:pt x="38" y="79"/>
                  </a:cubicBezTo>
                  <a:cubicBezTo>
                    <a:pt x="39" y="80"/>
                    <a:pt x="39" y="82"/>
                    <a:pt x="40" y="83"/>
                  </a:cubicBezTo>
                  <a:cubicBezTo>
                    <a:pt x="40" y="84"/>
                    <a:pt x="41" y="85"/>
                    <a:pt x="42" y="87"/>
                  </a:cubicBezTo>
                  <a:cubicBezTo>
                    <a:pt x="43" y="88"/>
                    <a:pt x="42" y="90"/>
                    <a:pt x="41" y="90"/>
                  </a:cubicBezTo>
                  <a:cubicBezTo>
                    <a:pt x="40" y="91"/>
                    <a:pt x="39" y="91"/>
                    <a:pt x="38" y="90"/>
                  </a:cubicBezTo>
                  <a:cubicBezTo>
                    <a:pt x="37" y="90"/>
                    <a:pt x="37" y="90"/>
                    <a:pt x="37" y="90"/>
                  </a:cubicBezTo>
                  <a:cubicBezTo>
                    <a:pt x="36" y="89"/>
                    <a:pt x="36" y="89"/>
                    <a:pt x="36" y="89"/>
                  </a:cubicBezTo>
                  <a:cubicBezTo>
                    <a:pt x="36" y="89"/>
                    <a:pt x="35" y="89"/>
                    <a:pt x="35" y="88"/>
                  </a:cubicBezTo>
                  <a:cubicBezTo>
                    <a:pt x="34" y="88"/>
                    <a:pt x="34" y="88"/>
                    <a:pt x="34" y="88"/>
                  </a:cubicBezTo>
                  <a:cubicBezTo>
                    <a:pt x="33" y="88"/>
                    <a:pt x="33" y="88"/>
                    <a:pt x="32" y="88"/>
                  </a:cubicBezTo>
                  <a:cubicBezTo>
                    <a:pt x="32" y="88"/>
                    <a:pt x="32" y="88"/>
                    <a:pt x="31" y="88"/>
                  </a:cubicBezTo>
                  <a:cubicBezTo>
                    <a:pt x="30" y="89"/>
                    <a:pt x="30" y="89"/>
                    <a:pt x="30" y="89"/>
                  </a:cubicBezTo>
                  <a:cubicBezTo>
                    <a:pt x="30" y="89"/>
                    <a:pt x="29" y="90"/>
                    <a:pt x="29" y="91"/>
                  </a:cubicBezTo>
                  <a:cubicBezTo>
                    <a:pt x="29" y="91"/>
                    <a:pt x="28" y="91"/>
                    <a:pt x="28" y="92"/>
                  </a:cubicBezTo>
                  <a:cubicBezTo>
                    <a:pt x="28" y="92"/>
                    <a:pt x="28" y="93"/>
                    <a:pt x="28" y="93"/>
                  </a:cubicBezTo>
                  <a:cubicBezTo>
                    <a:pt x="28" y="94"/>
                    <a:pt x="28" y="94"/>
                    <a:pt x="28" y="95"/>
                  </a:cubicBezTo>
                  <a:cubicBezTo>
                    <a:pt x="28" y="95"/>
                    <a:pt x="27" y="96"/>
                    <a:pt x="28" y="96"/>
                  </a:cubicBezTo>
                  <a:cubicBezTo>
                    <a:pt x="28" y="96"/>
                    <a:pt x="28" y="97"/>
                    <a:pt x="28" y="97"/>
                  </a:cubicBezTo>
                  <a:cubicBezTo>
                    <a:pt x="28" y="98"/>
                    <a:pt x="28" y="98"/>
                    <a:pt x="28" y="99"/>
                  </a:cubicBezTo>
                  <a:cubicBezTo>
                    <a:pt x="29" y="99"/>
                    <a:pt x="29" y="99"/>
                    <a:pt x="29" y="100"/>
                  </a:cubicBezTo>
                  <a:cubicBezTo>
                    <a:pt x="29" y="100"/>
                    <a:pt x="30" y="100"/>
                    <a:pt x="30" y="101"/>
                  </a:cubicBezTo>
                  <a:cubicBezTo>
                    <a:pt x="30" y="101"/>
                    <a:pt x="30" y="101"/>
                    <a:pt x="30" y="101"/>
                  </a:cubicBezTo>
                  <a:cubicBezTo>
                    <a:pt x="32" y="103"/>
                    <a:pt x="31" y="105"/>
                    <a:pt x="30" y="106"/>
                  </a:cubicBezTo>
                  <a:cubicBezTo>
                    <a:pt x="29" y="107"/>
                    <a:pt x="27" y="107"/>
                    <a:pt x="26" y="106"/>
                  </a:cubicBezTo>
                  <a:cubicBezTo>
                    <a:pt x="24" y="105"/>
                    <a:pt x="22" y="104"/>
                    <a:pt x="20" y="103"/>
                  </a:cubicBezTo>
                  <a:cubicBezTo>
                    <a:pt x="18" y="103"/>
                    <a:pt x="17" y="103"/>
                    <a:pt x="16" y="103"/>
                  </a:cubicBezTo>
                  <a:cubicBezTo>
                    <a:pt x="15" y="103"/>
                    <a:pt x="14" y="103"/>
                    <a:pt x="14" y="103"/>
                  </a:cubicBezTo>
                  <a:cubicBezTo>
                    <a:pt x="13" y="103"/>
                    <a:pt x="12" y="103"/>
                    <a:pt x="11" y="104"/>
                  </a:cubicBezTo>
                  <a:cubicBezTo>
                    <a:pt x="10" y="104"/>
                    <a:pt x="10" y="105"/>
                    <a:pt x="9" y="106"/>
                  </a:cubicBezTo>
                  <a:cubicBezTo>
                    <a:pt x="8" y="107"/>
                    <a:pt x="8" y="108"/>
                    <a:pt x="7" y="109"/>
                  </a:cubicBezTo>
                  <a:cubicBezTo>
                    <a:pt x="7" y="110"/>
                    <a:pt x="6" y="111"/>
                    <a:pt x="6" y="112"/>
                  </a:cubicBezTo>
                  <a:cubicBezTo>
                    <a:pt x="5" y="116"/>
                    <a:pt x="4" y="122"/>
                    <a:pt x="5" y="126"/>
                  </a:cubicBezTo>
                  <a:cubicBezTo>
                    <a:pt x="5" y="129"/>
                    <a:pt x="6" y="131"/>
                    <a:pt x="7" y="134"/>
                  </a:cubicBezTo>
                  <a:cubicBezTo>
                    <a:pt x="7" y="135"/>
                    <a:pt x="8" y="136"/>
                    <a:pt x="9" y="137"/>
                  </a:cubicBezTo>
                  <a:cubicBezTo>
                    <a:pt x="10" y="137"/>
                    <a:pt x="10" y="138"/>
                    <a:pt x="12" y="138"/>
                  </a:cubicBezTo>
                  <a:cubicBezTo>
                    <a:pt x="12" y="138"/>
                    <a:pt x="12" y="138"/>
                    <a:pt x="12" y="138"/>
                  </a:cubicBezTo>
                  <a:cubicBezTo>
                    <a:pt x="12" y="138"/>
                    <a:pt x="12" y="138"/>
                    <a:pt x="12" y="138"/>
                  </a:cubicBezTo>
                  <a:lnTo>
                    <a:pt x="12" y="139"/>
                  </a:lnTo>
                  <a:close/>
                </a:path>
              </a:pathLst>
            </a:custGeom>
            <a:grpFill/>
            <a:ln w="9525">
              <a:noFill/>
              <a:round/>
            </a:ln>
          </p:spPr>
          <p:txBody>
            <a:bodyPr vert="horz" wrap="square" lIns="121920" tIns="60960" rIns="121920" bIns="60960" numCol="1" anchor="t" anchorCtr="0" compatLnSpc="1"/>
            <a:lstStyle/>
            <a:p>
              <a:endParaRPr lang="en-US" sz="2400"/>
            </a:p>
          </p:txBody>
        </p:sp>
      </p:grpSp>
      <p:grpSp>
        <p:nvGrpSpPr>
          <p:cNvPr id="62" name="Group 71"/>
          <p:cNvGrpSpPr/>
          <p:nvPr/>
        </p:nvGrpSpPr>
        <p:grpSpPr>
          <a:xfrm>
            <a:off x="6957864" y="2580652"/>
            <a:ext cx="1013165" cy="890229"/>
            <a:chOff x="4338638" y="4006851"/>
            <a:chExt cx="758825" cy="666750"/>
          </a:xfrm>
          <a:solidFill>
            <a:schemeClr val="bg1"/>
          </a:solidFill>
        </p:grpSpPr>
        <p:sp>
          <p:nvSpPr>
            <p:cNvPr id="63" name="Rectangle 114"/>
            <p:cNvSpPr>
              <a:spLocks noChangeArrowheads="1"/>
            </p:cNvSpPr>
            <p:nvPr/>
          </p:nvSpPr>
          <p:spPr bwMode="auto">
            <a:xfrm>
              <a:off x="4338638" y="4638676"/>
              <a:ext cx="665163" cy="34925"/>
            </a:xfrm>
            <a:prstGeom prst="rect">
              <a:avLst/>
            </a:prstGeom>
            <a:grpFill/>
            <a:ln w="9525">
              <a:noFill/>
              <a:miter lim="800000"/>
            </a:ln>
          </p:spPr>
          <p:txBody>
            <a:bodyPr vert="horz" wrap="square" lIns="121920" tIns="60960" rIns="121920" bIns="60960" numCol="1" anchor="t" anchorCtr="0" compatLnSpc="1"/>
            <a:lstStyle/>
            <a:p>
              <a:endParaRPr lang="en-US" sz="2400"/>
            </a:p>
          </p:txBody>
        </p:sp>
        <p:sp>
          <p:nvSpPr>
            <p:cNvPr id="64" name="Freeform 115"/>
            <p:cNvSpPr/>
            <p:nvPr/>
          </p:nvSpPr>
          <p:spPr bwMode="auto">
            <a:xfrm>
              <a:off x="4376738" y="4275139"/>
              <a:ext cx="327025" cy="377825"/>
            </a:xfrm>
            <a:custGeom>
              <a:avLst/>
              <a:gdLst/>
              <a:ahLst/>
              <a:cxnLst>
                <a:cxn ang="0">
                  <a:pos x="0" y="227"/>
                </a:cxn>
                <a:cxn ang="0">
                  <a:pos x="35" y="0"/>
                </a:cxn>
                <a:cxn ang="0">
                  <a:pos x="156" y="0"/>
                </a:cxn>
                <a:cxn ang="0">
                  <a:pos x="197" y="226"/>
                </a:cxn>
                <a:cxn ang="0">
                  <a:pos x="0" y="226"/>
                </a:cxn>
              </a:cxnLst>
              <a:rect l="0" t="0" r="r" b="b"/>
              <a:pathLst>
                <a:path w="197" h="227">
                  <a:moveTo>
                    <a:pt x="0" y="227"/>
                  </a:moveTo>
                  <a:cubicBezTo>
                    <a:pt x="0" y="227"/>
                    <a:pt x="87" y="121"/>
                    <a:pt x="35" y="0"/>
                  </a:cubicBezTo>
                  <a:cubicBezTo>
                    <a:pt x="156" y="0"/>
                    <a:pt x="156" y="0"/>
                    <a:pt x="156" y="0"/>
                  </a:cubicBezTo>
                  <a:cubicBezTo>
                    <a:pt x="156" y="0"/>
                    <a:pt x="111" y="150"/>
                    <a:pt x="197" y="226"/>
                  </a:cubicBezTo>
                  <a:cubicBezTo>
                    <a:pt x="0" y="226"/>
                    <a:pt x="0" y="226"/>
                    <a:pt x="0" y="226"/>
                  </a:cubicBezTo>
                </a:path>
              </a:pathLst>
            </a:custGeom>
            <a:grpFill/>
            <a:ln w="9525">
              <a:noFill/>
              <a:round/>
            </a:ln>
          </p:spPr>
          <p:txBody>
            <a:bodyPr vert="horz" wrap="square" lIns="121920" tIns="60960" rIns="121920" bIns="60960" numCol="1" anchor="t" anchorCtr="0" compatLnSpc="1"/>
            <a:lstStyle/>
            <a:p>
              <a:endParaRPr lang="en-US" sz="2400"/>
            </a:p>
          </p:txBody>
        </p:sp>
        <p:sp>
          <p:nvSpPr>
            <p:cNvPr id="65" name="Freeform 116"/>
            <p:cNvSpPr/>
            <p:nvPr/>
          </p:nvSpPr>
          <p:spPr bwMode="auto">
            <a:xfrm>
              <a:off x="4665663" y="4273551"/>
              <a:ext cx="300038" cy="374650"/>
            </a:xfrm>
            <a:custGeom>
              <a:avLst/>
              <a:gdLst/>
              <a:ahLst/>
              <a:cxnLst>
                <a:cxn ang="0">
                  <a:pos x="180" y="225"/>
                </a:cxn>
                <a:cxn ang="0">
                  <a:pos x="139" y="0"/>
                </a:cxn>
                <a:cxn ang="0">
                  <a:pos x="18" y="0"/>
                </a:cxn>
                <a:cxn ang="0">
                  <a:pos x="0" y="178"/>
                </a:cxn>
                <a:cxn ang="0">
                  <a:pos x="26" y="225"/>
                </a:cxn>
                <a:cxn ang="0">
                  <a:pos x="180" y="225"/>
                </a:cxn>
              </a:cxnLst>
              <a:rect l="0" t="0" r="r" b="b"/>
              <a:pathLst>
                <a:path w="180" h="225">
                  <a:moveTo>
                    <a:pt x="180" y="225"/>
                  </a:moveTo>
                  <a:cubicBezTo>
                    <a:pt x="100" y="153"/>
                    <a:pt x="139" y="0"/>
                    <a:pt x="139" y="0"/>
                  </a:cubicBezTo>
                  <a:cubicBezTo>
                    <a:pt x="18" y="0"/>
                    <a:pt x="18" y="0"/>
                    <a:pt x="18" y="0"/>
                  </a:cubicBezTo>
                  <a:cubicBezTo>
                    <a:pt x="35" y="64"/>
                    <a:pt x="38" y="140"/>
                    <a:pt x="0" y="178"/>
                  </a:cubicBezTo>
                  <a:cubicBezTo>
                    <a:pt x="8" y="189"/>
                    <a:pt x="23" y="194"/>
                    <a:pt x="26" y="225"/>
                  </a:cubicBezTo>
                  <a:lnTo>
                    <a:pt x="180" y="225"/>
                  </a:lnTo>
                  <a:close/>
                </a:path>
              </a:pathLst>
            </a:custGeom>
            <a:grpFill/>
            <a:ln w="9525">
              <a:noFill/>
              <a:round/>
            </a:ln>
          </p:spPr>
          <p:txBody>
            <a:bodyPr vert="horz" wrap="square" lIns="121920" tIns="60960" rIns="121920" bIns="60960" numCol="1" anchor="t" anchorCtr="0" compatLnSpc="1"/>
            <a:lstStyle/>
            <a:p>
              <a:endParaRPr lang="en-US" sz="2400"/>
            </a:p>
          </p:txBody>
        </p:sp>
        <p:sp>
          <p:nvSpPr>
            <p:cNvPr id="66" name="Freeform 117"/>
            <p:cNvSpPr/>
            <p:nvPr/>
          </p:nvSpPr>
          <p:spPr bwMode="auto">
            <a:xfrm>
              <a:off x="4659313" y="4068764"/>
              <a:ext cx="438150" cy="201613"/>
            </a:xfrm>
            <a:custGeom>
              <a:avLst/>
              <a:gdLst/>
              <a:ahLst/>
              <a:cxnLst>
                <a:cxn ang="0">
                  <a:pos x="1" y="98"/>
                </a:cxn>
                <a:cxn ang="0">
                  <a:pos x="5" y="79"/>
                </a:cxn>
                <a:cxn ang="0">
                  <a:pos x="32" y="79"/>
                </a:cxn>
                <a:cxn ang="0">
                  <a:pos x="47" y="59"/>
                </a:cxn>
                <a:cxn ang="0">
                  <a:pos x="50" y="37"/>
                </a:cxn>
                <a:cxn ang="0">
                  <a:pos x="56" y="29"/>
                </a:cxn>
                <a:cxn ang="0">
                  <a:pos x="77" y="24"/>
                </a:cxn>
                <a:cxn ang="0">
                  <a:pos x="90" y="23"/>
                </a:cxn>
                <a:cxn ang="0">
                  <a:pos x="99" y="18"/>
                </a:cxn>
                <a:cxn ang="0">
                  <a:pos x="114" y="13"/>
                </a:cxn>
                <a:cxn ang="0">
                  <a:pos x="139" y="0"/>
                </a:cxn>
                <a:cxn ang="0">
                  <a:pos x="154" y="14"/>
                </a:cxn>
                <a:cxn ang="0">
                  <a:pos x="173" y="6"/>
                </a:cxn>
                <a:cxn ang="0">
                  <a:pos x="189" y="19"/>
                </a:cxn>
                <a:cxn ang="0">
                  <a:pos x="207" y="19"/>
                </a:cxn>
                <a:cxn ang="0">
                  <a:pos x="222" y="37"/>
                </a:cxn>
                <a:cxn ang="0">
                  <a:pos x="240" y="39"/>
                </a:cxn>
                <a:cxn ang="0">
                  <a:pos x="248" y="42"/>
                </a:cxn>
                <a:cxn ang="0">
                  <a:pos x="261" y="60"/>
                </a:cxn>
                <a:cxn ang="0">
                  <a:pos x="263" y="73"/>
                </a:cxn>
                <a:cxn ang="0">
                  <a:pos x="255" y="89"/>
                </a:cxn>
                <a:cxn ang="0">
                  <a:pos x="243" y="96"/>
                </a:cxn>
                <a:cxn ang="0">
                  <a:pos x="220" y="92"/>
                </a:cxn>
                <a:cxn ang="0">
                  <a:pos x="219" y="109"/>
                </a:cxn>
                <a:cxn ang="0">
                  <a:pos x="213" y="113"/>
                </a:cxn>
                <a:cxn ang="0">
                  <a:pos x="197" y="107"/>
                </a:cxn>
                <a:cxn ang="0">
                  <a:pos x="181" y="120"/>
                </a:cxn>
                <a:cxn ang="0">
                  <a:pos x="157" y="108"/>
                </a:cxn>
                <a:cxn ang="0">
                  <a:pos x="178" y="117"/>
                </a:cxn>
                <a:cxn ang="0">
                  <a:pos x="192" y="109"/>
                </a:cxn>
                <a:cxn ang="0">
                  <a:pos x="207" y="108"/>
                </a:cxn>
                <a:cxn ang="0">
                  <a:pos x="211" y="107"/>
                </a:cxn>
                <a:cxn ang="0">
                  <a:pos x="216" y="101"/>
                </a:cxn>
                <a:cxn ang="0">
                  <a:pos x="223" y="85"/>
                </a:cxn>
                <a:cxn ang="0">
                  <a:pos x="241" y="88"/>
                </a:cxn>
                <a:cxn ang="0">
                  <a:pos x="245" y="87"/>
                </a:cxn>
                <a:cxn ang="0">
                  <a:pos x="255" y="74"/>
                </a:cxn>
                <a:cxn ang="0">
                  <a:pos x="255" y="72"/>
                </a:cxn>
                <a:cxn ang="0">
                  <a:pos x="248" y="52"/>
                </a:cxn>
                <a:cxn ang="0">
                  <a:pos x="244" y="49"/>
                </a:cxn>
                <a:cxn ang="0">
                  <a:pos x="226" y="47"/>
                </a:cxn>
                <a:cxn ang="0">
                  <a:pos x="214" y="33"/>
                </a:cxn>
                <a:cxn ang="0">
                  <a:pos x="198" y="25"/>
                </a:cxn>
                <a:cxn ang="0">
                  <a:pos x="184" y="20"/>
                </a:cxn>
                <a:cxn ang="0">
                  <a:pos x="172" y="11"/>
                </a:cxn>
                <a:cxn ang="0">
                  <a:pos x="156" y="16"/>
                </a:cxn>
                <a:cxn ang="0">
                  <a:pos x="146" y="4"/>
                </a:cxn>
                <a:cxn ang="0">
                  <a:pos x="121" y="9"/>
                </a:cxn>
                <a:cxn ang="0">
                  <a:pos x="108" y="25"/>
                </a:cxn>
                <a:cxn ang="0">
                  <a:pos x="96" y="23"/>
                </a:cxn>
                <a:cxn ang="0">
                  <a:pos x="90" y="33"/>
                </a:cxn>
                <a:cxn ang="0">
                  <a:pos x="69" y="30"/>
                </a:cxn>
                <a:cxn ang="0">
                  <a:pos x="54" y="47"/>
                </a:cxn>
                <a:cxn ang="0">
                  <a:pos x="46" y="66"/>
                </a:cxn>
                <a:cxn ang="0">
                  <a:pos x="38" y="72"/>
                </a:cxn>
                <a:cxn ang="0">
                  <a:pos x="12" y="79"/>
                </a:cxn>
                <a:cxn ang="0">
                  <a:pos x="3" y="98"/>
                </a:cxn>
                <a:cxn ang="0">
                  <a:pos x="10" y="110"/>
                </a:cxn>
              </a:cxnLst>
              <a:rect l="0" t="0" r="r" b="b"/>
              <a:pathLst>
                <a:path w="263" h="121">
                  <a:moveTo>
                    <a:pt x="10" y="111"/>
                  </a:moveTo>
                  <a:cubicBezTo>
                    <a:pt x="9" y="111"/>
                    <a:pt x="8" y="111"/>
                    <a:pt x="8" y="111"/>
                  </a:cubicBezTo>
                  <a:cubicBezTo>
                    <a:pt x="7" y="110"/>
                    <a:pt x="6" y="110"/>
                    <a:pt x="6" y="110"/>
                  </a:cubicBezTo>
                  <a:cubicBezTo>
                    <a:pt x="5" y="109"/>
                    <a:pt x="4" y="109"/>
                    <a:pt x="4" y="108"/>
                  </a:cubicBezTo>
                  <a:cubicBezTo>
                    <a:pt x="3" y="107"/>
                    <a:pt x="3" y="107"/>
                    <a:pt x="3" y="106"/>
                  </a:cubicBezTo>
                  <a:cubicBezTo>
                    <a:pt x="2" y="105"/>
                    <a:pt x="2" y="103"/>
                    <a:pt x="1" y="102"/>
                  </a:cubicBezTo>
                  <a:cubicBezTo>
                    <a:pt x="1" y="101"/>
                    <a:pt x="1" y="99"/>
                    <a:pt x="1" y="98"/>
                  </a:cubicBezTo>
                  <a:cubicBezTo>
                    <a:pt x="0" y="95"/>
                    <a:pt x="0" y="92"/>
                    <a:pt x="1" y="89"/>
                  </a:cubicBezTo>
                  <a:cubicBezTo>
                    <a:pt x="1" y="88"/>
                    <a:pt x="1" y="87"/>
                    <a:pt x="2" y="85"/>
                  </a:cubicBezTo>
                  <a:cubicBezTo>
                    <a:pt x="2" y="84"/>
                    <a:pt x="2" y="84"/>
                    <a:pt x="2" y="83"/>
                  </a:cubicBezTo>
                  <a:cubicBezTo>
                    <a:pt x="3" y="82"/>
                    <a:pt x="3" y="82"/>
                    <a:pt x="3" y="82"/>
                  </a:cubicBezTo>
                  <a:cubicBezTo>
                    <a:pt x="3" y="81"/>
                    <a:pt x="3" y="81"/>
                    <a:pt x="3" y="81"/>
                  </a:cubicBezTo>
                  <a:cubicBezTo>
                    <a:pt x="4" y="81"/>
                    <a:pt x="4" y="81"/>
                    <a:pt x="4" y="81"/>
                  </a:cubicBezTo>
                  <a:cubicBezTo>
                    <a:pt x="4" y="80"/>
                    <a:pt x="4" y="80"/>
                    <a:pt x="5" y="79"/>
                  </a:cubicBezTo>
                  <a:cubicBezTo>
                    <a:pt x="7" y="77"/>
                    <a:pt x="7" y="77"/>
                    <a:pt x="7" y="77"/>
                  </a:cubicBezTo>
                  <a:cubicBezTo>
                    <a:pt x="8" y="76"/>
                    <a:pt x="8" y="76"/>
                    <a:pt x="8" y="76"/>
                  </a:cubicBezTo>
                  <a:cubicBezTo>
                    <a:pt x="10" y="75"/>
                    <a:pt x="10" y="75"/>
                    <a:pt x="10" y="75"/>
                  </a:cubicBezTo>
                  <a:cubicBezTo>
                    <a:pt x="12" y="74"/>
                    <a:pt x="13" y="73"/>
                    <a:pt x="15" y="73"/>
                  </a:cubicBezTo>
                  <a:cubicBezTo>
                    <a:pt x="16" y="73"/>
                    <a:pt x="18" y="72"/>
                    <a:pt x="19" y="72"/>
                  </a:cubicBezTo>
                  <a:cubicBezTo>
                    <a:pt x="25" y="72"/>
                    <a:pt x="31" y="74"/>
                    <a:pt x="36" y="76"/>
                  </a:cubicBezTo>
                  <a:cubicBezTo>
                    <a:pt x="32" y="79"/>
                    <a:pt x="32" y="79"/>
                    <a:pt x="32" y="79"/>
                  </a:cubicBezTo>
                  <a:cubicBezTo>
                    <a:pt x="32" y="77"/>
                    <a:pt x="31" y="74"/>
                    <a:pt x="32" y="71"/>
                  </a:cubicBezTo>
                  <a:cubicBezTo>
                    <a:pt x="32" y="69"/>
                    <a:pt x="32" y="66"/>
                    <a:pt x="34" y="63"/>
                  </a:cubicBezTo>
                  <a:cubicBezTo>
                    <a:pt x="35" y="63"/>
                    <a:pt x="35" y="62"/>
                    <a:pt x="36" y="61"/>
                  </a:cubicBezTo>
                  <a:cubicBezTo>
                    <a:pt x="37" y="61"/>
                    <a:pt x="37" y="60"/>
                    <a:pt x="38" y="60"/>
                  </a:cubicBezTo>
                  <a:cubicBezTo>
                    <a:pt x="40" y="59"/>
                    <a:pt x="41" y="59"/>
                    <a:pt x="43" y="59"/>
                  </a:cubicBezTo>
                  <a:cubicBezTo>
                    <a:pt x="43" y="59"/>
                    <a:pt x="44" y="59"/>
                    <a:pt x="45" y="59"/>
                  </a:cubicBezTo>
                  <a:cubicBezTo>
                    <a:pt x="46" y="59"/>
                    <a:pt x="46" y="59"/>
                    <a:pt x="47" y="59"/>
                  </a:cubicBezTo>
                  <a:cubicBezTo>
                    <a:pt x="48" y="59"/>
                    <a:pt x="50" y="59"/>
                    <a:pt x="51" y="60"/>
                  </a:cubicBezTo>
                  <a:cubicBezTo>
                    <a:pt x="46" y="63"/>
                    <a:pt x="46" y="63"/>
                    <a:pt x="46" y="63"/>
                  </a:cubicBezTo>
                  <a:cubicBezTo>
                    <a:pt x="46" y="60"/>
                    <a:pt x="46" y="58"/>
                    <a:pt x="46" y="55"/>
                  </a:cubicBezTo>
                  <a:cubicBezTo>
                    <a:pt x="47" y="51"/>
                    <a:pt x="47" y="51"/>
                    <a:pt x="47" y="51"/>
                  </a:cubicBezTo>
                  <a:cubicBezTo>
                    <a:pt x="47" y="49"/>
                    <a:pt x="47" y="48"/>
                    <a:pt x="47" y="46"/>
                  </a:cubicBezTo>
                  <a:cubicBezTo>
                    <a:pt x="47" y="45"/>
                    <a:pt x="48" y="43"/>
                    <a:pt x="48" y="42"/>
                  </a:cubicBezTo>
                  <a:cubicBezTo>
                    <a:pt x="48" y="40"/>
                    <a:pt x="49" y="39"/>
                    <a:pt x="50" y="37"/>
                  </a:cubicBezTo>
                  <a:cubicBezTo>
                    <a:pt x="50" y="36"/>
                    <a:pt x="51" y="35"/>
                    <a:pt x="52" y="33"/>
                  </a:cubicBezTo>
                  <a:cubicBezTo>
                    <a:pt x="55" y="30"/>
                    <a:pt x="55" y="30"/>
                    <a:pt x="55" y="30"/>
                  </a:cubicBezTo>
                  <a:cubicBezTo>
                    <a:pt x="55" y="30"/>
                    <a:pt x="55" y="30"/>
                    <a:pt x="55" y="30"/>
                  </a:cubicBezTo>
                  <a:cubicBezTo>
                    <a:pt x="55" y="30"/>
                    <a:pt x="55" y="30"/>
                    <a:pt x="55" y="30"/>
                  </a:cubicBezTo>
                  <a:cubicBezTo>
                    <a:pt x="55" y="30"/>
                    <a:pt x="55" y="30"/>
                    <a:pt x="55" y="30"/>
                  </a:cubicBezTo>
                  <a:cubicBezTo>
                    <a:pt x="56" y="30"/>
                    <a:pt x="56" y="30"/>
                    <a:pt x="56" y="30"/>
                  </a:cubicBezTo>
                  <a:cubicBezTo>
                    <a:pt x="56" y="29"/>
                    <a:pt x="56" y="29"/>
                    <a:pt x="56" y="29"/>
                  </a:cubicBezTo>
                  <a:cubicBezTo>
                    <a:pt x="56" y="29"/>
                    <a:pt x="56" y="29"/>
                    <a:pt x="56" y="29"/>
                  </a:cubicBezTo>
                  <a:cubicBezTo>
                    <a:pt x="57" y="28"/>
                    <a:pt x="57" y="28"/>
                    <a:pt x="57" y="28"/>
                  </a:cubicBezTo>
                  <a:cubicBezTo>
                    <a:pt x="59" y="27"/>
                    <a:pt x="59" y="27"/>
                    <a:pt x="59" y="27"/>
                  </a:cubicBezTo>
                  <a:cubicBezTo>
                    <a:pt x="60" y="26"/>
                    <a:pt x="62" y="26"/>
                    <a:pt x="63" y="25"/>
                  </a:cubicBezTo>
                  <a:cubicBezTo>
                    <a:pt x="65" y="24"/>
                    <a:pt x="66" y="24"/>
                    <a:pt x="68" y="24"/>
                  </a:cubicBezTo>
                  <a:cubicBezTo>
                    <a:pt x="69" y="24"/>
                    <a:pt x="71" y="24"/>
                    <a:pt x="72" y="24"/>
                  </a:cubicBezTo>
                  <a:cubicBezTo>
                    <a:pt x="77" y="24"/>
                    <a:pt x="77" y="24"/>
                    <a:pt x="77" y="24"/>
                  </a:cubicBezTo>
                  <a:cubicBezTo>
                    <a:pt x="81" y="26"/>
                    <a:pt x="81" y="26"/>
                    <a:pt x="81" y="26"/>
                  </a:cubicBezTo>
                  <a:cubicBezTo>
                    <a:pt x="85" y="27"/>
                    <a:pt x="85" y="27"/>
                    <a:pt x="85" y="27"/>
                  </a:cubicBezTo>
                  <a:cubicBezTo>
                    <a:pt x="89" y="29"/>
                    <a:pt x="89" y="29"/>
                    <a:pt x="89" y="29"/>
                  </a:cubicBezTo>
                  <a:cubicBezTo>
                    <a:pt x="86" y="30"/>
                    <a:pt x="86" y="30"/>
                    <a:pt x="86" y="30"/>
                  </a:cubicBezTo>
                  <a:cubicBezTo>
                    <a:pt x="86" y="29"/>
                    <a:pt x="87" y="29"/>
                    <a:pt x="87" y="28"/>
                  </a:cubicBezTo>
                  <a:cubicBezTo>
                    <a:pt x="88" y="27"/>
                    <a:pt x="88" y="25"/>
                    <a:pt x="89" y="24"/>
                  </a:cubicBezTo>
                  <a:cubicBezTo>
                    <a:pt x="89" y="24"/>
                    <a:pt x="90" y="23"/>
                    <a:pt x="90" y="23"/>
                  </a:cubicBezTo>
                  <a:cubicBezTo>
                    <a:pt x="90" y="22"/>
                    <a:pt x="91" y="21"/>
                    <a:pt x="91" y="21"/>
                  </a:cubicBezTo>
                  <a:cubicBezTo>
                    <a:pt x="92" y="20"/>
                    <a:pt x="92" y="20"/>
                    <a:pt x="93" y="20"/>
                  </a:cubicBezTo>
                  <a:cubicBezTo>
                    <a:pt x="94" y="19"/>
                    <a:pt x="94" y="19"/>
                    <a:pt x="94" y="19"/>
                  </a:cubicBezTo>
                  <a:cubicBezTo>
                    <a:pt x="94" y="19"/>
                    <a:pt x="94" y="19"/>
                    <a:pt x="95" y="19"/>
                  </a:cubicBezTo>
                  <a:cubicBezTo>
                    <a:pt x="95" y="19"/>
                    <a:pt x="95" y="19"/>
                    <a:pt x="95" y="19"/>
                  </a:cubicBezTo>
                  <a:cubicBezTo>
                    <a:pt x="96" y="18"/>
                    <a:pt x="96" y="18"/>
                    <a:pt x="97" y="18"/>
                  </a:cubicBezTo>
                  <a:cubicBezTo>
                    <a:pt x="98" y="18"/>
                    <a:pt x="99" y="18"/>
                    <a:pt x="99" y="18"/>
                  </a:cubicBezTo>
                  <a:cubicBezTo>
                    <a:pt x="101" y="18"/>
                    <a:pt x="102" y="19"/>
                    <a:pt x="103" y="19"/>
                  </a:cubicBezTo>
                  <a:cubicBezTo>
                    <a:pt x="105" y="19"/>
                    <a:pt x="106" y="20"/>
                    <a:pt x="107" y="20"/>
                  </a:cubicBezTo>
                  <a:cubicBezTo>
                    <a:pt x="108" y="21"/>
                    <a:pt x="109" y="22"/>
                    <a:pt x="110" y="23"/>
                  </a:cubicBezTo>
                  <a:cubicBezTo>
                    <a:pt x="108" y="23"/>
                    <a:pt x="108" y="23"/>
                    <a:pt x="108" y="23"/>
                  </a:cubicBezTo>
                  <a:cubicBezTo>
                    <a:pt x="108" y="22"/>
                    <a:pt x="109" y="21"/>
                    <a:pt x="109" y="19"/>
                  </a:cubicBezTo>
                  <a:cubicBezTo>
                    <a:pt x="111" y="16"/>
                    <a:pt x="111" y="16"/>
                    <a:pt x="111" y="16"/>
                  </a:cubicBezTo>
                  <a:cubicBezTo>
                    <a:pt x="114" y="13"/>
                    <a:pt x="114" y="13"/>
                    <a:pt x="114" y="13"/>
                  </a:cubicBezTo>
                  <a:cubicBezTo>
                    <a:pt x="117" y="10"/>
                    <a:pt x="117" y="10"/>
                    <a:pt x="117" y="10"/>
                  </a:cubicBezTo>
                  <a:cubicBezTo>
                    <a:pt x="120" y="7"/>
                    <a:pt x="120" y="7"/>
                    <a:pt x="120" y="7"/>
                  </a:cubicBezTo>
                  <a:cubicBezTo>
                    <a:pt x="121" y="7"/>
                    <a:pt x="122" y="6"/>
                    <a:pt x="123" y="5"/>
                  </a:cubicBezTo>
                  <a:cubicBezTo>
                    <a:pt x="124" y="4"/>
                    <a:pt x="126" y="4"/>
                    <a:pt x="127" y="3"/>
                  </a:cubicBezTo>
                  <a:cubicBezTo>
                    <a:pt x="128" y="3"/>
                    <a:pt x="129" y="2"/>
                    <a:pt x="131" y="2"/>
                  </a:cubicBezTo>
                  <a:cubicBezTo>
                    <a:pt x="132" y="1"/>
                    <a:pt x="133" y="1"/>
                    <a:pt x="134" y="1"/>
                  </a:cubicBezTo>
                  <a:cubicBezTo>
                    <a:pt x="136" y="1"/>
                    <a:pt x="137" y="1"/>
                    <a:pt x="139" y="0"/>
                  </a:cubicBezTo>
                  <a:cubicBezTo>
                    <a:pt x="140" y="0"/>
                    <a:pt x="141" y="1"/>
                    <a:pt x="143" y="1"/>
                  </a:cubicBezTo>
                  <a:cubicBezTo>
                    <a:pt x="144" y="1"/>
                    <a:pt x="145" y="1"/>
                    <a:pt x="147" y="2"/>
                  </a:cubicBezTo>
                  <a:cubicBezTo>
                    <a:pt x="148" y="3"/>
                    <a:pt x="149" y="3"/>
                    <a:pt x="150" y="4"/>
                  </a:cubicBezTo>
                  <a:cubicBezTo>
                    <a:pt x="151" y="5"/>
                    <a:pt x="152" y="6"/>
                    <a:pt x="153" y="7"/>
                  </a:cubicBezTo>
                  <a:cubicBezTo>
                    <a:pt x="154" y="9"/>
                    <a:pt x="155" y="10"/>
                    <a:pt x="155" y="11"/>
                  </a:cubicBezTo>
                  <a:cubicBezTo>
                    <a:pt x="157" y="15"/>
                    <a:pt x="157" y="15"/>
                    <a:pt x="157" y="15"/>
                  </a:cubicBezTo>
                  <a:cubicBezTo>
                    <a:pt x="154" y="14"/>
                    <a:pt x="154" y="14"/>
                    <a:pt x="154" y="14"/>
                  </a:cubicBezTo>
                  <a:cubicBezTo>
                    <a:pt x="156" y="12"/>
                    <a:pt x="156" y="12"/>
                    <a:pt x="156" y="12"/>
                  </a:cubicBezTo>
                  <a:cubicBezTo>
                    <a:pt x="157" y="11"/>
                    <a:pt x="157" y="11"/>
                    <a:pt x="158" y="10"/>
                  </a:cubicBezTo>
                  <a:cubicBezTo>
                    <a:pt x="159" y="9"/>
                    <a:pt x="160" y="9"/>
                    <a:pt x="161" y="8"/>
                  </a:cubicBezTo>
                  <a:cubicBezTo>
                    <a:pt x="162" y="8"/>
                    <a:pt x="163" y="8"/>
                    <a:pt x="164" y="7"/>
                  </a:cubicBezTo>
                  <a:cubicBezTo>
                    <a:pt x="164" y="7"/>
                    <a:pt x="165" y="7"/>
                    <a:pt x="166" y="7"/>
                  </a:cubicBezTo>
                  <a:cubicBezTo>
                    <a:pt x="167" y="6"/>
                    <a:pt x="168" y="6"/>
                    <a:pt x="169" y="6"/>
                  </a:cubicBezTo>
                  <a:cubicBezTo>
                    <a:pt x="173" y="6"/>
                    <a:pt x="173" y="6"/>
                    <a:pt x="173" y="6"/>
                  </a:cubicBezTo>
                  <a:cubicBezTo>
                    <a:pt x="176" y="7"/>
                    <a:pt x="176" y="7"/>
                    <a:pt x="176" y="7"/>
                  </a:cubicBezTo>
                  <a:cubicBezTo>
                    <a:pt x="177" y="7"/>
                    <a:pt x="178" y="7"/>
                    <a:pt x="179" y="8"/>
                  </a:cubicBezTo>
                  <a:cubicBezTo>
                    <a:pt x="179" y="8"/>
                    <a:pt x="180" y="8"/>
                    <a:pt x="181" y="9"/>
                  </a:cubicBezTo>
                  <a:cubicBezTo>
                    <a:pt x="182" y="10"/>
                    <a:pt x="183" y="10"/>
                    <a:pt x="184" y="11"/>
                  </a:cubicBezTo>
                  <a:cubicBezTo>
                    <a:pt x="185" y="12"/>
                    <a:pt x="186" y="12"/>
                    <a:pt x="186" y="13"/>
                  </a:cubicBezTo>
                  <a:cubicBezTo>
                    <a:pt x="187" y="14"/>
                    <a:pt x="187" y="15"/>
                    <a:pt x="188" y="16"/>
                  </a:cubicBezTo>
                  <a:cubicBezTo>
                    <a:pt x="188" y="17"/>
                    <a:pt x="189" y="18"/>
                    <a:pt x="189" y="19"/>
                  </a:cubicBezTo>
                  <a:cubicBezTo>
                    <a:pt x="189" y="20"/>
                    <a:pt x="190" y="21"/>
                    <a:pt x="190" y="22"/>
                  </a:cubicBezTo>
                  <a:cubicBezTo>
                    <a:pt x="190" y="25"/>
                    <a:pt x="190" y="25"/>
                    <a:pt x="190" y="25"/>
                  </a:cubicBezTo>
                  <a:cubicBezTo>
                    <a:pt x="185" y="23"/>
                    <a:pt x="185" y="23"/>
                    <a:pt x="185" y="23"/>
                  </a:cubicBezTo>
                  <a:cubicBezTo>
                    <a:pt x="187" y="22"/>
                    <a:pt x="189" y="21"/>
                    <a:pt x="191" y="20"/>
                  </a:cubicBezTo>
                  <a:cubicBezTo>
                    <a:pt x="193" y="20"/>
                    <a:pt x="195" y="19"/>
                    <a:pt x="197" y="19"/>
                  </a:cubicBezTo>
                  <a:cubicBezTo>
                    <a:pt x="200" y="19"/>
                    <a:pt x="202" y="19"/>
                    <a:pt x="204" y="19"/>
                  </a:cubicBezTo>
                  <a:cubicBezTo>
                    <a:pt x="205" y="19"/>
                    <a:pt x="206" y="19"/>
                    <a:pt x="207" y="19"/>
                  </a:cubicBezTo>
                  <a:cubicBezTo>
                    <a:pt x="208" y="20"/>
                    <a:pt x="209" y="20"/>
                    <a:pt x="211" y="21"/>
                  </a:cubicBezTo>
                  <a:cubicBezTo>
                    <a:pt x="212" y="21"/>
                    <a:pt x="213" y="22"/>
                    <a:pt x="214" y="22"/>
                  </a:cubicBezTo>
                  <a:cubicBezTo>
                    <a:pt x="215" y="23"/>
                    <a:pt x="216" y="24"/>
                    <a:pt x="216" y="24"/>
                  </a:cubicBezTo>
                  <a:cubicBezTo>
                    <a:pt x="217" y="25"/>
                    <a:pt x="218" y="26"/>
                    <a:pt x="219" y="27"/>
                  </a:cubicBezTo>
                  <a:cubicBezTo>
                    <a:pt x="219" y="28"/>
                    <a:pt x="220" y="29"/>
                    <a:pt x="220" y="30"/>
                  </a:cubicBezTo>
                  <a:cubicBezTo>
                    <a:pt x="221" y="31"/>
                    <a:pt x="221" y="32"/>
                    <a:pt x="222" y="33"/>
                  </a:cubicBezTo>
                  <a:cubicBezTo>
                    <a:pt x="222" y="34"/>
                    <a:pt x="222" y="36"/>
                    <a:pt x="222" y="37"/>
                  </a:cubicBezTo>
                  <a:cubicBezTo>
                    <a:pt x="223" y="38"/>
                    <a:pt x="223" y="39"/>
                    <a:pt x="223" y="40"/>
                  </a:cubicBezTo>
                  <a:cubicBezTo>
                    <a:pt x="223" y="43"/>
                    <a:pt x="223" y="43"/>
                    <a:pt x="223" y="43"/>
                  </a:cubicBezTo>
                  <a:cubicBezTo>
                    <a:pt x="219" y="39"/>
                    <a:pt x="219" y="39"/>
                    <a:pt x="219" y="39"/>
                  </a:cubicBezTo>
                  <a:cubicBezTo>
                    <a:pt x="221" y="39"/>
                    <a:pt x="223" y="39"/>
                    <a:pt x="226" y="39"/>
                  </a:cubicBezTo>
                  <a:cubicBezTo>
                    <a:pt x="228" y="39"/>
                    <a:pt x="230" y="38"/>
                    <a:pt x="232" y="38"/>
                  </a:cubicBezTo>
                  <a:cubicBezTo>
                    <a:pt x="236" y="38"/>
                    <a:pt x="236" y="38"/>
                    <a:pt x="236" y="38"/>
                  </a:cubicBezTo>
                  <a:cubicBezTo>
                    <a:pt x="238" y="38"/>
                    <a:pt x="239" y="39"/>
                    <a:pt x="240" y="39"/>
                  </a:cubicBezTo>
                  <a:cubicBezTo>
                    <a:pt x="244" y="40"/>
                    <a:pt x="244" y="40"/>
                    <a:pt x="244" y="40"/>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8" y="42"/>
                    <a:pt x="248" y="42"/>
                    <a:pt x="248" y="42"/>
                  </a:cubicBezTo>
                  <a:cubicBezTo>
                    <a:pt x="249" y="42"/>
                    <a:pt x="249" y="42"/>
                    <a:pt x="249" y="42"/>
                  </a:cubicBezTo>
                  <a:cubicBezTo>
                    <a:pt x="249" y="43"/>
                    <a:pt x="249" y="43"/>
                    <a:pt x="249" y="43"/>
                  </a:cubicBezTo>
                  <a:cubicBezTo>
                    <a:pt x="251" y="44"/>
                    <a:pt x="251" y="44"/>
                    <a:pt x="251" y="44"/>
                  </a:cubicBezTo>
                  <a:cubicBezTo>
                    <a:pt x="252" y="44"/>
                    <a:pt x="253" y="46"/>
                    <a:pt x="254" y="47"/>
                  </a:cubicBezTo>
                  <a:cubicBezTo>
                    <a:pt x="255" y="48"/>
                    <a:pt x="255" y="49"/>
                    <a:pt x="256" y="50"/>
                  </a:cubicBezTo>
                  <a:cubicBezTo>
                    <a:pt x="257" y="51"/>
                    <a:pt x="258" y="52"/>
                    <a:pt x="258" y="53"/>
                  </a:cubicBezTo>
                  <a:cubicBezTo>
                    <a:pt x="260" y="55"/>
                    <a:pt x="261" y="57"/>
                    <a:pt x="261" y="60"/>
                  </a:cubicBezTo>
                  <a:cubicBezTo>
                    <a:pt x="263" y="63"/>
                    <a:pt x="263" y="63"/>
                    <a:pt x="263" y="63"/>
                  </a:cubicBezTo>
                  <a:cubicBezTo>
                    <a:pt x="263" y="67"/>
                    <a:pt x="263" y="67"/>
                    <a:pt x="263" y="67"/>
                  </a:cubicBezTo>
                  <a:cubicBezTo>
                    <a:pt x="263" y="68"/>
                    <a:pt x="263" y="70"/>
                    <a:pt x="263" y="71"/>
                  </a:cubicBezTo>
                  <a:cubicBezTo>
                    <a:pt x="263" y="72"/>
                    <a:pt x="263" y="72"/>
                    <a:pt x="263" y="72"/>
                  </a:cubicBezTo>
                  <a:cubicBezTo>
                    <a:pt x="263" y="72"/>
                    <a:pt x="263" y="72"/>
                    <a:pt x="263" y="72"/>
                  </a:cubicBezTo>
                  <a:cubicBezTo>
                    <a:pt x="263" y="73"/>
                    <a:pt x="263" y="73"/>
                    <a:pt x="263" y="73"/>
                  </a:cubicBezTo>
                  <a:cubicBezTo>
                    <a:pt x="263" y="73"/>
                    <a:pt x="263" y="73"/>
                    <a:pt x="263" y="73"/>
                  </a:cubicBezTo>
                  <a:cubicBezTo>
                    <a:pt x="263" y="73"/>
                    <a:pt x="263" y="73"/>
                    <a:pt x="263" y="73"/>
                  </a:cubicBezTo>
                  <a:cubicBezTo>
                    <a:pt x="263" y="73"/>
                    <a:pt x="263" y="73"/>
                    <a:pt x="263" y="73"/>
                  </a:cubicBezTo>
                  <a:cubicBezTo>
                    <a:pt x="263" y="75"/>
                    <a:pt x="263" y="75"/>
                    <a:pt x="263" y="75"/>
                  </a:cubicBezTo>
                  <a:cubicBezTo>
                    <a:pt x="263" y="76"/>
                    <a:pt x="262" y="78"/>
                    <a:pt x="262" y="79"/>
                  </a:cubicBezTo>
                  <a:cubicBezTo>
                    <a:pt x="261" y="80"/>
                    <a:pt x="261" y="81"/>
                    <a:pt x="260" y="83"/>
                  </a:cubicBezTo>
                  <a:cubicBezTo>
                    <a:pt x="260" y="84"/>
                    <a:pt x="259" y="85"/>
                    <a:pt x="258" y="86"/>
                  </a:cubicBezTo>
                  <a:cubicBezTo>
                    <a:pt x="257" y="87"/>
                    <a:pt x="256" y="88"/>
                    <a:pt x="255" y="89"/>
                  </a:cubicBezTo>
                  <a:cubicBezTo>
                    <a:pt x="254" y="90"/>
                    <a:pt x="253" y="91"/>
                    <a:pt x="252" y="91"/>
                  </a:cubicBezTo>
                  <a:cubicBezTo>
                    <a:pt x="251" y="92"/>
                    <a:pt x="250" y="93"/>
                    <a:pt x="249" y="94"/>
                  </a:cubicBezTo>
                  <a:cubicBezTo>
                    <a:pt x="248" y="94"/>
                    <a:pt x="247" y="95"/>
                    <a:pt x="246" y="95"/>
                  </a:cubicBezTo>
                  <a:cubicBezTo>
                    <a:pt x="244" y="96"/>
                    <a:pt x="244" y="96"/>
                    <a:pt x="244" y="96"/>
                  </a:cubicBezTo>
                  <a:cubicBezTo>
                    <a:pt x="244" y="96"/>
                    <a:pt x="244" y="96"/>
                    <a:pt x="244" y="96"/>
                  </a:cubicBezTo>
                  <a:cubicBezTo>
                    <a:pt x="243" y="96"/>
                    <a:pt x="243" y="96"/>
                    <a:pt x="243" y="96"/>
                  </a:cubicBezTo>
                  <a:cubicBezTo>
                    <a:pt x="243" y="96"/>
                    <a:pt x="243" y="96"/>
                    <a:pt x="243" y="96"/>
                  </a:cubicBezTo>
                  <a:cubicBezTo>
                    <a:pt x="243" y="96"/>
                    <a:pt x="243" y="96"/>
                    <a:pt x="243" y="96"/>
                  </a:cubicBezTo>
                  <a:cubicBezTo>
                    <a:pt x="242" y="97"/>
                    <a:pt x="242" y="97"/>
                    <a:pt x="242" y="97"/>
                  </a:cubicBezTo>
                  <a:cubicBezTo>
                    <a:pt x="240" y="97"/>
                    <a:pt x="240" y="97"/>
                    <a:pt x="240" y="97"/>
                  </a:cubicBezTo>
                  <a:cubicBezTo>
                    <a:pt x="239" y="97"/>
                    <a:pt x="239" y="97"/>
                    <a:pt x="238" y="97"/>
                  </a:cubicBezTo>
                  <a:cubicBezTo>
                    <a:pt x="236" y="97"/>
                    <a:pt x="235" y="97"/>
                    <a:pt x="234" y="97"/>
                  </a:cubicBezTo>
                  <a:cubicBezTo>
                    <a:pt x="231" y="96"/>
                    <a:pt x="228" y="96"/>
                    <a:pt x="226" y="95"/>
                  </a:cubicBezTo>
                  <a:cubicBezTo>
                    <a:pt x="224" y="94"/>
                    <a:pt x="222" y="93"/>
                    <a:pt x="220" y="92"/>
                  </a:cubicBezTo>
                  <a:cubicBezTo>
                    <a:pt x="225" y="89"/>
                    <a:pt x="225" y="89"/>
                    <a:pt x="225" y="89"/>
                  </a:cubicBezTo>
                  <a:cubicBezTo>
                    <a:pt x="225" y="94"/>
                    <a:pt x="225" y="94"/>
                    <a:pt x="225" y="94"/>
                  </a:cubicBezTo>
                  <a:cubicBezTo>
                    <a:pt x="225" y="95"/>
                    <a:pt x="225" y="96"/>
                    <a:pt x="224" y="97"/>
                  </a:cubicBezTo>
                  <a:cubicBezTo>
                    <a:pt x="224" y="98"/>
                    <a:pt x="224" y="99"/>
                    <a:pt x="224" y="100"/>
                  </a:cubicBezTo>
                  <a:cubicBezTo>
                    <a:pt x="224" y="101"/>
                    <a:pt x="223" y="103"/>
                    <a:pt x="223" y="104"/>
                  </a:cubicBezTo>
                  <a:cubicBezTo>
                    <a:pt x="222" y="105"/>
                    <a:pt x="222" y="106"/>
                    <a:pt x="221" y="106"/>
                  </a:cubicBezTo>
                  <a:cubicBezTo>
                    <a:pt x="220" y="107"/>
                    <a:pt x="220" y="108"/>
                    <a:pt x="219" y="109"/>
                  </a:cubicBezTo>
                  <a:cubicBezTo>
                    <a:pt x="218" y="110"/>
                    <a:pt x="217" y="110"/>
                    <a:pt x="216" y="111"/>
                  </a:cubicBezTo>
                  <a:cubicBezTo>
                    <a:pt x="215" y="112"/>
                    <a:pt x="215" y="112"/>
                    <a:pt x="215" y="112"/>
                  </a:cubicBezTo>
                  <a:cubicBezTo>
                    <a:pt x="214" y="112"/>
                    <a:pt x="214" y="112"/>
                    <a:pt x="214" y="112"/>
                  </a:cubicBezTo>
                  <a:cubicBezTo>
                    <a:pt x="214" y="112"/>
                    <a:pt x="214" y="112"/>
                    <a:pt x="214" y="112"/>
                  </a:cubicBezTo>
                  <a:cubicBezTo>
                    <a:pt x="214" y="112"/>
                    <a:pt x="214" y="112"/>
                    <a:pt x="214" y="112"/>
                  </a:cubicBezTo>
                  <a:cubicBezTo>
                    <a:pt x="214" y="112"/>
                    <a:pt x="214" y="112"/>
                    <a:pt x="214" y="112"/>
                  </a:cubicBezTo>
                  <a:cubicBezTo>
                    <a:pt x="213" y="113"/>
                    <a:pt x="213" y="113"/>
                    <a:pt x="213" y="113"/>
                  </a:cubicBezTo>
                  <a:cubicBezTo>
                    <a:pt x="212" y="113"/>
                    <a:pt x="212" y="113"/>
                    <a:pt x="210" y="114"/>
                  </a:cubicBezTo>
                  <a:cubicBezTo>
                    <a:pt x="209" y="114"/>
                    <a:pt x="208" y="114"/>
                    <a:pt x="207" y="114"/>
                  </a:cubicBezTo>
                  <a:cubicBezTo>
                    <a:pt x="206" y="114"/>
                    <a:pt x="205" y="114"/>
                    <a:pt x="204" y="114"/>
                  </a:cubicBezTo>
                  <a:cubicBezTo>
                    <a:pt x="203" y="114"/>
                    <a:pt x="202" y="114"/>
                    <a:pt x="201" y="113"/>
                  </a:cubicBezTo>
                  <a:cubicBezTo>
                    <a:pt x="200" y="113"/>
                    <a:pt x="199" y="113"/>
                    <a:pt x="198" y="112"/>
                  </a:cubicBezTo>
                  <a:cubicBezTo>
                    <a:pt x="196" y="111"/>
                    <a:pt x="194" y="110"/>
                    <a:pt x="193" y="109"/>
                  </a:cubicBezTo>
                  <a:cubicBezTo>
                    <a:pt x="197" y="107"/>
                    <a:pt x="197" y="107"/>
                    <a:pt x="197" y="107"/>
                  </a:cubicBezTo>
                  <a:cubicBezTo>
                    <a:pt x="196" y="110"/>
                    <a:pt x="196" y="110"/>
                    <a:pt x="196" y="110"/>
                  </a:cubicBezTo>
                  <a:cubicBezTo>
                    <a:pt x="196" y="111"/>
                    <a:pt x="196" y="112"/>
                    <a:pt x="195" y="113"/>
                  </a:cubicBezTo>
                  <a:cubicBezTo>
                    <a:pt x="195" y="114"/>
                    <a:pt x="194" y="115"/>
                    <a:pt x="193" y="116"/>
                  </a:cubicBezTo>
                  <a:cubicBezTo>
                    <a:pt x="192" y="117"/>
                    <a:pt x="191" y="118"/>
                    <a:pt x="190" y="119"/>
                  </a:cubicBezTo>
                  <a:cubicBezTo>
                    <a:pt x="189" y="119"/>
                    <a:pt x="188" y="120"/>
                    <a:pt x="187" y="120"/>
                  </a:cubicBezTo>
                  <a:cubicBezTo>
                    <a:pt x="186" y="120"/>
                    <a:pt x="185" y="120"/>
                    <a:pt x="184" y="120"/>
                  </a:cubicBezTo>
                  <a:cubicBezTo>
                    <a:pt x="183" y="120"/>
                    <a:pt x="182" y="121"/>
                    <a:pt x="181" y="120"/>
                  </a:cubicBezTo>
                  <a:cubicBezTo>
                    <a:pt x="180" y="120"/>
                    <a:pt x="179" y="120"/>
                    <a:pt x="178" y="120"/>
                  </a:cubicBezTo>
                  <a:cubicBezTo>
                    <a:pt x="177" y="120"/>
                    <a:pt x="176" y="120"/>
                    <a:pt x="175" y="119"/>
                  </a:cubicBezTo>
                  <a:cubicBezTo>
                    <a:pt x="174" y="119"/>
                    <a:pt x="173" y="119"/>
                    <a:pt x="172" y="119"/>
                  </a:cubicBezTo>
                  <a:cubicBezTo>
                    <a:pt x="170" y="118"/>
                    <a:pt x="168" y="117"/>
                    <a:pt x="166" y="116"/>
                  </a:cubicBezTo>
                  <a:cubicBezTo>
                    <a:pt x="164" y="115"/>
                    <a:pt x="163" y="114"/>
                    <a:pt x="161" y="113"/>
                  </a:cubicBezTo>
                  <a:cubicBezTo>
                    <a:pt x="159" y="111"/>
                    <a:pt x="158" y="110"/>
                    <a:pt x="157" y="108"/>
                  </a:cubicBezTo>
                  <a:cubicBezTo>
                    <a:pt x="157" y="108"/>
                    <a:pt x="157" y="108"/>
                    <a:pt x="157" y="108"/>
                  </a:cubicBezTo>
                  <a:cubicBezTo>
                    <a:pt x="158" y="108"/>
                    <a:pt x="158" y="108"/>
                    <a:pt x="158" y="108"/>
                  </a:cubicBezTo>
                  <a:cubicBezTo>
                    <a:pt x="158" y="108"/>
                    <a:pt x="158" y="108"/>
                    <a:pt x="158" y="108"/>
                  </a:cubicBezTo>
                  <a:cubicBezTo>
                    <a:pt x="159" y="109"/>
                    <a:pt x="160" y="110"/>
                    <a:pt x="162" y="111"/>
                  </a:cubicBezTo>
                  <a:cubicBezTo>
                    <a:pt x="164" y="113"/>
                    <a:pt x="165" y="113"/>
                    <a:pt x="167" y="114"/>
                  </a:cubicBezTo>
                  <a:cubicBezTo>
                    <a:pt x="169" y="115"/>
                    <a:pt x="171" y="115"/>
                    <a:pt x="172" y="116"/>
                  </a:cubicBezTo>
                  <a:cubicBezTo>
                    <a:pt x="173" y="116"/>
                    <a:pt x="174" y="116"/>
                    <a:pt x="175" y="117"/>
                  </a:cubicBezTo>
                  <a:cubicBezTo>
                    <a:pt x="176" y="117"/>
                    <a:pt x="177" y="117"/>
                    <a:pt x="178" y="117"/>
                  </a:cubicBezTo>
                  <a:cubicBezTo>
                    <a:pt x="179" y="117"/>
                    <a:pt x="180" y="117"/>
                    <a:pt x="181" y="117"/>
                  </a:cubicBezTo>
                  <a:cubicBezTo>
                    <a:pt x="182" y="117"/>
                    <a:pt x="182" y="117"/>
                    <a:pt x="183" y="117"/>
                  </a:cubicBezTo>
                  <a:cubicBezTo>
                    <a:pt x="184" y="117"/>
                    <a:pt x="185" y="116"/>
                    <a:pt x="186" y="116"/>
                  </a:cubicBezTo>
                  <a:cubicBezTo>
                    <a:pt x="187" y="116"/>
                    <a:pt x="187" y="115"/>
                    <a:pt x="188" y="115"/>
                  </a:cubicBezTo>
                  <a:cubicBezTo>
                    <a:pt x="189" y="115"/>
                    <a:pt x="189" y="114"/>
                    <a:pt x="190" y="113"/>
                  </a:cubicBezTo>
                  <a:cubicBezTo>
                    <a:pt x="190" y="113"/>
                    <a:pt x="191" y="112"/>
                    <a:pt x="191" y="111"/>
                  </a:cubicBezTo>
                  <a:cubicBezTo>
                    <a:pt x="191" y="111"/>
                    <a:pt x="192" y="110"/>
                    <a:pt x="192" y="109"/>
                  </a:cubicBezTo>
                  <a:cubicBezTo>
                    <a:pt x="192" y="107"/>
                    <a:pt x="192" y="107"/>
                    <a:pt x="192" y="107"/>
                  </a:cubicBezTo>
                  <a:cubicBezTo>
                    <a:pt x="192" y="105"/>
                    <a:pt x="193" y="104"/>
                    <a:pt x="195" y="104"/>
                  </a:cubicBezTo>
                  <a:cubicBezTo>
                    <a:pt x="195" y="104"/>
                    <a:pt x="195" y="105"/>
                    <a:pt x="196" y="105"/>
                  </a:cubicBezTo>
                  <a:cubicBezTo>
                    <a:pt x="197" y="106"/>
                    <a:pt x="199" y="107"/>
                    <a:pt x="200" y="107"/>
                  </a:cubicBezTo>
                  <a:cubicBezTo>
                    <a:pt x="201" y="107"/>
                    <a:pt x="201" y="108"/>
                    <a:pt x="202" y="108"/>
                  </a:cubicBezTo>
                  <a:cubicBezTo>
                    <a:pt x="203" y="108"/>
                    <a:pt x="204" y="108"/>
                    <a:pt x="204" y="108"/>
                  </a:cubicBezTo>
                  <a:cubicBezTo>
                    <a:pt x="205" y="108"/>
                    <a:pt x="206" y="108"/>
                    <a:pt x="207" y="108"/>
                  </a:cubicBezTo>
                  <a:cubicBezTo>
                    <a:pt x="207" y="108"/>
                    <a:pt x="208" y="108"/>
                    <a:pt x="208" y="108"/>
                  </a:cubicBezTo>
                  <a:cubicBezTo>
                    <a:pt x="209" y="108"/>
                    <a:pt x="210"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7"/>
                    <a:pt x="211" y="107"/>
                    <a:pt x="211" y="107"/>
                  </a:cubicBezTo>
                  <a:cubicBezTo>
                    <a:pt x="211" y="106"/>
                    <a:pt x="211" y="106"/>
                    <a:pt x="211" y="106"/>
                  </a:cubicBezTo>
                  <a:cubicBezTo>
                    <a:pt x="212" y="106"/>
                    <a:pt x="212" y="106"/>
                    <a:pt x="212" y="106"/>
                  </a:cubicBezTo>
                  <a:cubicBezTo>
                    <a:pt x="213" y="106"/>
                    <a:pt x="213" y="106"/>
                    <a:pt x="213" y="106"/>
                  </a:cubicBezTo>
                  <a:cubicBezTo>
                    <a:pt x="213" y="105"/>
                    <a:pt x="214" y="105"/>
                    <a:pt x="214" y="104"/>
                  </a:cubicBezTo>
                  <a:cubicBezTo>
                    <a:pt x="215" y="104"/>
                    <a:pt x="215" y="103"/>
                    <a:pt x="216" y="103"/>
                  </a:cubicBezTo>
                  <a:cubicBezTo>
                    <a:pt x="216" y="102"/>
                    <a:pt x="216" y="102"/>
                    <a:pt x="216" y="101"/>
                  </a:cubicBezTo>
                  <a:cubicBezTo>
                    <a:pt x="217" y="100"/>
                    <a:pt x="217" y="100"/>
                    <a:pt x="217" y="99"/>
                  </a:cubicBezTo>
                  <a:cubicBezTo>
                    <a:pt x="217" y="98"/>
                    <a:pt x="217" y="97"/>
                    <a:pt x="217" y="96"/>
                  </a:cubicBezTo>
                  <a:cubicBezTo>
                    <a:pt x="217" y="96"/>
                    <a:pt x="218" y="95"/>
                    <a:pt x="218" y="94"/>
                  </a:cubicBezTo>
                  <a:cubicBezTo>
                    <a:pt x="218" y="89"/>
                    <a:pt x="218" y="89"/>
                    <a:pt x="218" y="89"/>
                  </a:cubicBezTo>
                  <a:cubicBezTo>
                    <a:pt x="218" y="87"/>
                    <a:pt x="220" y="85"/>
                    <a:pt x="222" y="85"/>
                  </a:cubicBezTo>
                  <a:cubicBezTo>
                    <a:pt x="222" y="85"/>
                    <a:pt x="222" y="85"/>
                    <a:pt x="222" y="85"/>
                  </a:cubicBezTo>
                  <a:cubicBezTo>
                    <a:pt x="223" y="85"/>
                    <a:pt x="223" y="85"/>
                    <a:pt x="223" y="85"/>
                  </a:cubicBezTo>
                  <a:cubicBezTo>
                    <a:pt x="225" y="86"/>
                    <a:pt x="227" y="87"/>
                    <a:pt x="229" y="88"/>
                  </a:cubicBezTo>
                  <a:cubicBezTo>
                    <a:pt x="231" y="88"/>
                    <a:pt x="233" y="89"/>
                    <a:pt x="235" y="89"/>
                  </a:cubicBezTo>
                  <a:cubicBezTo>
                    <a:pt x="236" y="89"/>
                    <a:pt x="237" y="89"/>
                    <a:pt x="237" y="89"/>
                  </a:cubicBezTo>
                  <a:cubicBezTo>
                    <a:pt x="238" y="89"/>
                    <a:pt x="238" y="89"/>
                    <a:pt x="238" y="89"/>
                  </a:cubicBezTo>
                  <a:cubicBezTo>
                    <a:pt x="240" y="89"/>
                    <a:pt x="240" y="89"/>
                    <a:pt x="240" y="89"/>
                  </a:cubicBezTo>
                  <a:cubicBezTo>
                    <a:pt x="241" y="89"/>
                    <a:pt x="241" y="89"/>
                    <a:pt x="241" y="89"/>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1" y="88"/>
                    <a:pt x="241" y="88"/>
                    <a:pt x="241" y="88"/>
                  </a:cubicBezTo>
                  <a:cubicBezTo>
                    <a:pt x="242" y="88"/>
                    <a:pt x="242" y="88"/>
                    <a:pt x="242" y="88"/>
                  </a:cubicBezTo>
                  <a:cubicBezTo>
                    <a:pt x="243" y="88"/>
                    <a:pt x="244" y="87"/>
                    <a:pt x="245" y="87"/>
                  </a:cubicBezTo>
                  <a:cubicBezTo>
                    <a:pt x="246" y="86"/>
                    <a:pt x="247" y="85"/>
                    <a:pt x="247" y="85"/>
                  </a:cubicBezTo>
                  <a:cubicBezTo>
                    <a:pt x="248" y="84"/>
                    <a:pt x="249" y="84"/>
                    <a:pt x="249" y="83"/>
                  </a:cubicBezTo>
                  <a:cubicBezTo>
                    <a:pt x="250" y="82"/>
                    <a:pt x="251" y="82"/>
                    <a:pt x="251" y="81"/>
                  </a:cubicBezTo>
                  <a:cubicBezTo>
                    <a:pt x="252" y="80"/>
                    <a:pt x="252" y="79"/>
                    <a:pt x="253" y="78"/>
                  </a:cubicBezTo>
                  <a:cubicBezTo>
                    <a:pt x="253" y="78"/>
                    <a:pt x="254" y="77"/>
                    <a:pt x="254" y="76"/>
                  </a:cubicBezTo>
                  <a:cubicBezTo>
                    <a:pt x="254" y="75"/>
                    <a:pt x="254" y="75"/>
                    <a:pt x="254" y="75"/>
                  </a:cubicBezTo>
                  <a:cubicBezTo>
                    <a:pt x="254" y="75"/>
                    <a:pt x="255" y="74"/>
                    <a:pt x="255" y="74"/>
                  </a:cubicBezTo>
                  <a:cubicBezTo>
                    <a:pt x="255" y="72"/>
                    <a:pt x="255" y="72"/>
                    <a:pt x="255" y="72"/>
                  </a:cubicBezTo>
                  <a:cubicBezTo>
                    <a:pt x="255" y="72"/>
                    <a:pt x="255" y="72"/>
                    <a:pt x="255" y="72"/>
                  </a:cubicBezTo>
                  <a:cubicBezTo>
                    <a:pt x="255" y="71"/>
                    <a:pt x="255" y="71"/>
                    <a:pt x="255" y="71"/>
                  </a:cubicBezTo>
                  <a:cubicBezTo>
                    <a:pt x="255" y="71"/>
                    <a:pt x="255" y="71"/>
                    <a:pt x="255" y="71"/>
                  </a:cubicBezTo>
                  <a:cubicBezTo>
                    <a:pt x="255" y="71"/>
                    <a:pt x="255" y="71"/>
                    <a:pt x="255" y="71"/>
                  </a:cubicBezTo>
                  <a:cubicBezTo>
                    <a:pt x="255" y="71"/>
                    <a:pt x="255" y="72"/>
                    <a:pt x="255" y="72"/>
                  </a:cubicBezTo>
                  <a:cubicBezTo>
                    <a:pt x="255" y="72"/>
                    <a:pt x="255" y="72"/>
                    <a:pt x="255" y="72"/>
                  </a:cubicBezTo>
                  <a:cubicBezTo>
                    <a:pt x="255" y="71"/>
                    <a:pt x="255" y="71"/>
                    <a:pt x="255" y="71"/>
                  </a:cubicBezTo>
                  <a:cubicBezTo>
                    <a:pt x="255" y="70"/>
                    <a:pt x="255" y="69"/>
                    <a:pt x="255" y="68"/>
                  </a:cubicBezTo>
                  <a:cubicBezTo>
                    <a:pt x="254" y="65"/>
                    <a:pt x="254" y="65"/>
                    <a:pt x="254" y="65"/>
                  </a:cubicBezTo>
                  <a:cubicBezTo>
                    <a:pt x="253" y="62"/>
                    <a:pt x="253" y="62"/>
                    <a:pt x="253" y="62"/>
                  </a:cubicBezTo>
                  <a:cubicBezTo>
                    <a:pt x="253" y="61"/>
                    <a:pt x="252" y="59"/>
                    <a:pt x="251" y="57"/>
                  </a:cubicBezTo>
                  <a:cubicBezTo>
                    <a:pt x="251" y="56"/>
                    <a:pt x="250" y="55"/>
                    <a:pt x="249" y="55"/>
                  </a:cubicBezTo>
                  <a:cubicBezTo>
                    <a:pt x="249" y="54"/>
                    <a:pt x="248" y="53"/>
                    <a:pt x="248" y="52"/>
                  </a:cubicBezTo>
                  <a:cubicBezTo>
                    <a:pt x="247" y="52"/>
                    <a:pt x="247" y="51"/>
                    <a:pt x="246" y="51"/>
                  </a:cubicBezTo>
                  <a:cubicBezTo>
                    <a:pt x="244" y="50"/>
                    <a:pt x="244" y="50"/>
                    <a:pt x="244" y="50"/>
                  </a:cubicBezTo>
                  <a:cubicBezTo>
                    <a:pt x="244" y="49"/>
                    <a:pt x="244" y="49"/>
                    <a:pt x="244" y="49"/>
                  </a:cubicBezTo>
                  <a:cubicBezTo>
                    <a:pt x="243" y="49"/>
                    <a:pt x="243" y="49"/>
                    <a:pt x="243" y="49"/>
                  </a:cubicBezTo>
                  <a:cubicBezTo>
                    <a:pt x="244" y="49"/>
                    <a:pt x="244" y="49"/>
                    <a:pt x="244" y="49"/>
                  </a:cubicBezTo>
                  <a:cubicBezTo>
                    <a:pt x="244" y="49"/>
                    <a:pt x="244" y="49"/>
                    <a:pt x="244" y="49"/>
                  </a:cubicBezTo>
                  <a:cubicBezTo>
                    <a:pt x="244" y="49"/>
                    <a:pt x="244" y="49"/>
                    <a:pt x="244" y="49"/>
                  </a:cubicBezTo>
                  <a:cubicBezTo>
                    <a:pt x="244" y="49"/>
                    <a:pt x="244" y="49"/>
                    <a:pt x="244" y="49"/>
                  </a:cubicBezTo>
                  <a:cubicBezTo>
                    <a:pt x="243" y="49"/>
                    <a:pt x="243" y="49"/>
                    <a:pt x="243" y="49"/>
                  </a:cubicBezTo>
                  <a:cubicBezTo>
                    <a:pt x="241" y="47"/>
                    <a:pt x="241" y="47"/>
                    <a:pt x="241" y="47"/>
                  </a:cubicBezTo>
                  <a:cubicBezTo>
                    <a:pt x="238" y="47"/>
                    <a:pt x="238" y="47"/>
                    <a:pt x="238" y="47"/>
                  </a:cubicBezTo>
                  <a:cubicBezTo>
                    <a:pt x="236" y="46"/>
                    <a:pt x="236" y="46"/>
                    <a:pt x="236" y="46"/>
                  </a:cubicBezTo>
                  <a:cubicBezTo>
                    <a:pt x="233" y="46"/>
                    <a:pt x="233" y="46"/>
                    <a:pt x="233" y="46"/>
                  </a:cubicBezTo>
                  <a:cubicBezTo>
                    <a:pt x="231" y="46"/>
                    <a:pt x="228" y="46"/>
                    <a:pt x="226" y="47"/>
                  </a:cubicBezTo>
                  <a:cubicBezTo>
                    <a:pt x="224" y="47"/>
                    <a:pt x="222" y="47"/>
                    <a:pt x="219" y="47"/>
                  </a:cubicBezTo>
                  <a:cubicBezTo>
                    <a:pt x="217" y="47"/>
                    <a:pt x="215" y="45"/>
                    <a:pt x="215" y="43"/>
                  </a:cubicBezTo>
                  <a:cubicBezTo>
                    <a:pt x="215" y="43"/>
                    <a:pt x="215" y="43"/>
                    <a:pt x="215" y="43"/>
                  </a:cubicBezTo>
                  <a:cubicBezTo>
                    <a:pt x="215" y="40"/>
                    <a:pt x="215" y="40"/>
                    <a:pt x="215" y="40"/>
                  </a:cubicBezTo>
                  <a:cubicBezTo>
                    <a:pt x="215" y="39"/>
                    <a:pt x="215" y="39"/>
                    <a:pt x="215" y="38"/>
                  </a:cubicBezTo>
                  <a:cubicBezTo>
                    <a:pt x="215" y="37"/>
                    <a:pt x="215" y="36"/>
                    <a:pt x="215" y="35"/>
                  </a:cubicBezTo>
                  <a:cubicBezTo>
                    <a:pt x="214" y="35"/>
                    <a:pt x="214" y="34"/>
                    <a:pt x="214" y="33"/>
                  </a:cubicBezTo>
                  <a:cubicBezTo>
                    <a:pt x="214" y="33"/>
                    <a:pt x="213" y="32"/>
                    <a:pt x="213" y="31"/>
                  </a:cubicBezTo>
                  <a:cubicBezTo>
                    <a:pt x="212" y="31"/>
                    <a:pt x="212" y="30"/>
                    <a:pt x="211" y="30"/>
                  </a:cubicBezTo>
                  <a:cubicBezTo>
                    <a:pt x="211" y="29"/>
                    <a:pt x="210" y="29"/>
                    <a:pt x="210" y="28"/>
                  </a:cubicBezTo>
                  <a:cubicBezTo>
                    <a:pt x="209" y="28"/>
                    <a:pt x="208" y="27"/>
                    <a:pt x="208" y="27"/>
                  </a:cubicBezTo>
                  <a:cubicBezTo>
                    <a:pt x="207" y="27"/>
                    <a:pt x="206" y="26"/>
                    <a:pt x="206" y="26"/>
                  </a:cubicBezTo>
                  <a:cubicBezTo>
                    <a:pt x="205" y="26"/>
                    <a:pt x="204" y="26"/>
                    <a:pt x="203" y="26"/>
                  </a:cubicBezTo>
                  <a:cubicBezTo>
                    <a:pt x="202" y="25"/>
                    <a:pt x="200" y="25"/>
                    <a:pt x="198" y="25"/>
                  </a:cubicBezTo>
                  <a:cubicBezTo>
                    <a:pt x="196" y="26"/>
                    <a:pt x="195" y="26"/>
                    <a:pt x="193" y="26"/>
                  </a:cubicBezTo>
                  <a:cubicBezTo>
                    <a:pt x="191" y="27"/>
                    <a:pt x="190" y="27"/>
                    <a:pt x="188" y="28"/>
                  </a:cubicBezTo>
                  <a:cubicBezTo>
                    <a:pt x="188" y="28"/>
                    <a:pt x="188" y="28"/>
                    <a:pt x="188" y="28"/>
                  </a:cubicBezTo>
                  <a:cubicBezTo>
                    <a:pt x="186" y="29"/>
                    <a:pt x="185" y="28"/>
                    <a:pt x="184" y="26"/>
                  </a:cubicBezTo>
                  <a:cubicBezTo>
                    <a:pt x="184" y="26"/>
                    <a:pt x="184" y="25"/>
                    <a:pt x="184" y="25"/>
                  </a:cubicBezTo>
                  <a:cubicBezTo>
                    <a:pt x="184" y="23"/>
                    <a:pt x="184" y="23"/>
                    <a:pt x="184" y="23"/>
                  </a:cubicBezTo>
                  <a:cubicBezTo>
                    <a:pt x="184" y="22"/>
                    <a:pt x="184" y="21"/>
                    <a:pt x="184" y="20"/>
                  </a:cubicBezTo>
                  <a:cubicBezTo>
                    <a:pt x="184" y="20"/>
                    <a:pt x="183" y="19"/>
                    <a:pt x="183" y="18"/>
                  </a:cubicBezTo>
                  <a:cubicBezTo>
                    <a:pt x="183" y="18"/>
                    <a:pt x="182" y="17"/>
                    <a:pt x="182" y="16"/>
                  </a:cubicBezTo>
                  <a:cubicBezTo>
                    <a:pt x="182" y="16"/>
                    <a:pt x="181" y="15"/>
                    <a:pt x="180" y="15"/>
                  </a:cubicBezTo>
                  <a:cubicBezTo>
                    <a:pt x="180" y="14"/>
                    <a:pt x="179" y="14"/>
                    <a:pt x="179" y="13"/>
                  </a:cubicBezTo>
                  <a:cubicBezTo>
                    <a:pt x="178" y="13"/>
                    <a:pt x="177" y="12"/>
                    <a:pt x="177" y="12"/>
                  </a:cubicBezTo>
                  <a:cubicBezTo>
                    <a:pt x="174" y="11"/>
                    <a:pt x="174" y="11"/>
                    <a:pt x="174" y="11"/>
                  </a:cubicBezTo>
                  <a:cubicBezTo>
                    <a:pt x="172" y="11"/>
                    <a:pt x="172" y="11"/>
                    <a:pt x="172" y="11"/>
                  </a:cubicBezTo>
                  <a:cubicBezTo>
                    <a:pt x="170" y="10"/>
                    <a:pt x="170" y="10"/>
                    <a:pt x="170" y="10"/>
                  </a:cubicBezTo>
                  <a:cubicBezTo>
                    <a:pt x="167" y="11"/>
                    <a:pt x="167" y="11"/>
                    <a:pt x="167" y="11"/>
                  </a:cubicBezTo>
                  <a:cubicBezTo>
                    <a:pt x="165" y="11"/>
                    <a:pt x="165" y="11"/>
                    <a:pt x="165" y="11"/>
                  </a:cubicBezTo>
                  <a:cubicBezTo>
                    <a:pt x="162" y="12"/>
                    <a:pt x="162" y="12"/>
                    <a:pt x="162" y="12"/>
                  </a:cubicBezTo>
                  <a:cubicBezTo>
                    <a:pt x="160" y="13"/>
                    <a:pt x="160" y="13"/>
                    <a:pt x="160" y="13"/>
                  </a:cubicBezTo>
                  <a:cubicBezTo>
                    <a:pt x="158" y="14"/>
                    <a:pt x="158" y="14"/>
                    <a:pt x="158" y="14"/>
                  </a:cubicBezTo>
                  <a:cubicBezTo>
                    <a:pt x="156" y="16"/>
                    <a:pt x="156" y="16"/>
                    <a:pt x="156" y="16"/>
                  </a:cubicBezTo>
                  <a:cubicBezTo>
                    <a:pt x="156" y="16"/>
                    <a:pt x="156" y="16"/>
                    <a:pt x="156" y="16"/>
                  </a:cubicBezTo>
                  <a:cubicBezTo>
                    <a:pt x="156" y="17"/>
                    <a:pt x="155" y="17"/>
                    <a:pt x="154" y="16"/>
                  </a:cubicBezTo>
                  <a:cubicBezTo>
                    <a:pt x="154" y="16"/>
                    <a:pt x="154" y="16"/>
                    <a:pt x="154" y="16"/>
                  </a:cubicBezTo>
                  <a:cubicBezTo>
                    <a:pt x="152" y="12"/>
                    <a:pt x="152" y="12"/>
                    <a:pt x="152" y="12"/>
                  </a:cubicBezTo>
                  <a:cubicBezTo>
                    <a:pt x="152" y="11"/>
                    <a:pt x="151" y="10"/>
                    <a:pt x="151" y="9"/>
                  </a:cubicBezTo>
                  <a:cubicBezTo>
                    <a:pt x="150" y="8"/>
                    <a:pt x="149" y="7"/>
                    <a:pt x="148" y="6"/>
                  </a:cubicBezTo>
                  <a:cubicBezTo>
                    <a:pt x="148" y="6"/>
                    <a:pt x="146" y="5"/>
                    <a:pt x="146" y="4"/>
                  </a:cubicBezTo>
                  <a:cubicBezTo>
                    <a:pt x="144" y="4"/>
                    <a:pt x="143" y="4"/>
                    <a:pt x="142" y="3"/>
                  </a:cubicBezTo>
                  <a:cubicBezTo>
                    <a:pt x="141" y="3"/>
                    <a:pt x="140" y="3"/>
                    <a:pt x="139" y="3"/>
                  </a:cubicBezTo>
                  <a:cubicBezTo>
                    <a:pt x="137" y="3"/>
                    <a:pt x="136" y="3"/>
                    <a:pt x="135" y="3"/>
                  </a:cubicBezTo>
                  <a:cubicBezTo>
                    <a:pt x="134" y="4"/>
                    <a:pt x="132" y="4"/>
                    <a:pt x="131" y="4"/>
                  </a:cubicBezTo>
                  <a:cubicBezTo>
                    <a:pt x="130" y="5"/>
                    <a:pt x="129" y="5"/>
                    <a:pt x="128" y="6"/>
                  </a:cubicBezTo>
                  <a:cubicBezTo>
                    <a:pt x="127" y="6"/>
                    <a:pt x="125" y="7"/>
                    <a:pt x="124" y="7"/>
                  </a:cubicBezTo>
                  <a:cubicBezTo>
                    <a:pt x="123" y="8"/>
                    <a:pt x="122" y="9"/>
                    <a:pt x="121" y="9"/>
                  </a:cubicBezTo>
                  <a:cubicBezTo>
                    <a:pt x="118" y="12"/>
                    <a:pt x="118" y="12"/>
                    <a:pt x="118" y="12"/>
                  </a:cubicBezTo>
                  <a:cubicBezTo>
                    <a:pt x="116" y="15"/>
                    <a:pt x="116" y="15"/>
                    <a:pt x="116" y="15"/>
                  </a:cubicBezTo>
                  <a:cubicBezTo>
                    <a:pt x="114" y="18"/>
                    <a:pt x="114" y="18"/>
                    <a:pt x="114" y="18"/>
                  </a:cubicBezTo>
                  <a:cubicBezTo>
                    <a:pt x="112" y="21"/>
                    <a:pt x="112" y="21"/>
                    <a:pt x="112" y="21"/>
                  </a:cubicBezTo>
                  <a:cubicBezTo>
                    <a:pt x="111" y="24"/>
                    <a:pt x="111" y="24"/>
                    <a:pt x="111" y="24"/>
                  </a:cubicBezTo>
                  <a:cubicBezTo>
                    <a:pt x="110" y="25"/>
                    <a:pt x="109" y="25"/>
                    <a:pt x="109" y="25"/>
                  </a:cubicBezTo>
                  <a:cubicBezTo>
                    <a:pt x="108" y="25"/>
                    <a:pt x="108" y="25"/>
                    <a:pt x="108" y="25"/>
                  </a:cubicBezTo>
                  <a:cubicBezTo>
                    <a:pt x="108" y="25"/>
                    <a:pt x="108" y="25"/>
                    <a:pt x="108" y="25"/>
                  </a:cubicBezTo>
                  <a:cubicBezTo>
                    <a:pt x="107" y="24"/>
                    <a:pt x="107" y="24"/>
                    <a:pt x="106" y="23"/>
                  </a:cubicBezTo>
                  <a:cubicBezTo>
                    <a:pt x="105" y="23"/>
                    <a:pt x="104" y="23"/>
                    <a:pt x="102" y="22"/>
                  </a:cubicBezTo>
                  <a:cubicBezTo>
                    <a:pt x="101" y="22"/>
                    <a:pt x="100" y="22"/>
                    <a:pt x="99" y="22"/>
                  </a:cubicBezTo>
                  <a:cubicBezTo>
                    <a:pt x="99" y="22"/>
                    <a:pt x="98" y="22"/>
                    <a:pt x="98" y="22"/>
                  </a:cubicBezTo>
                  <a:cubicBezTo>
                    <a:pt x="98" y="22"/>
                    <a:pt x="97" y="22"/>
                    <a:pt x="97" y="23"/>
                  </a:cubicBezTo>
                  <a:cubicBezTo>
                    <a:pt x="96" y="23"/>
                    <a:pt x="96" y="23"/>
                    <a:pt x="96" y="23"/>
                  </a:cubicBezTo>
                  <a:cubicBezTo>
                    <a:pt x="96" y="23"/>
                    <a:pt x="96" y="23"/>
                    <a:pt x="96" y="23"/>
                  </a:cubicBezTo>
                  <a:cubicBezTo>
                    <a:pt x="96" y="23"/>
                    <a:pt x="96" y="23"/>
                    <a:pt x="96" y="23"/>
                  </a:cubicBezTo>
                  <a:cubicBezTo>
                    <a:pt x="95" y="23"/>
                    <a:pt x="95" y="24"/>
                    <a:pt x="95" y="24"/>
                  </a:cubicBezTo>
                  <a:cubicBezTo>
                    <a:pt x="94" y="25"/>
                    <a:pt x="94" y="25"/>
                    <a:pt x="94" y="25"/>
                  </a:cubicBezTo>
                  <a:cubicBezTo>
                    <a:pt x="94" y="25"/>
                    <a:pt x="93" y="26"/>
                    <a:pt x="93" y="26"/>
                  </a:cubicBezTo>
                  <a:cubicBezTo>
                    <a:pt x="93" y="27"/>
                    <a:pt x="92" y="29"/>
                    <a:pt x="92" y="30"/>
                  </a:cubicBezTo>
                  <a:cubicBezTo>
                    <a:pt x="91" y="31"/>
                    <a:pt x="91" y="32"/>
                    <a:pt x="90" y="33"/>
                  </a:cubicBezTo>
                  <a:cubicBezTo>
                    <a:pt x="89" y="34"/>
                    <a:pt x="88" y="35"/>
                    <a:pt x="87" y="34"/>
                  </a:cubicBezTo>
                  <a:cubicBezTo>
                    <a:pt x="86" y="34"/>
                    <a:pt x="86" y="34"/>
                    <a:pt x="86" y="34"/>
                  </a:cubicBezTo>
                  <a:cubicBezTo>
                    <a:pt x="83" y="32"/>
                    <a:pt x="83" y="32"/>
                    <a:pt x="83" y="32"/>
                  </a:cubicBezTo>
                  <a:cubicBezTo>
                    <a:pt x="79" y="31"/>
                    <a:pt x="79" y="31"/>
                    <a:pt x="79" y="31"/>
                  </a:cubicBezTo>
                  <a:cubicBezTo>
                    <a:pt x="76" y="30"/>
                    <a:pt x="76" y="30"/>
                    <a:pt x="76" y="30"/>
                  </a:cubicBezTo>
                  <a:cubicBezTo>
                    <a:pt x="72" y="30"/>
                    <a:pt x="72" y="30"/>
                    <a:pt x="72" y="30"/>
                  </a:cubicBezTo>
                  <a:cubicBezTo>
                    <a:pt x="69" y="30"/>
                    <a:pt x="69" y="30"/>
                    <a:pt x="69" y="30"/>
                  </a:cubicBezTo>
                  <a:cubicBezTo>
                    <a:pt x="68" y="30"/>
                    <a:pt x="67" y="31"/>
                    <a:pt x="66" y="31"/>
                  </a:cubicBezTo>
                  <a:cubicBezTo>
                    <a:pt x="65" y="32"/>
                    <a:pt x="64" y="32"/>
                    <a:pt x="63" y="32"/>
                  </a:cubicBezTo>
                  <a:cubicBezTo>
                    <a:pt x="60" y="35"/>
                    <a:pt x="60" y="35"/>
                    <a:pt x="60" y="35"/>
                  </a:cubicBezTo>
                  <a:cubicBezTo>
                    <a:pt x="59" y="36"/>
                    <a:pt x="59" y="37"/>
                    <a:pt x="58" y="38"/>
                  </a:cubicBezTo>
                  <a:cubicBezTo>
                    <a:pt x="57" y="39"/>
                    <a:pt x="57" y="40"/>
                    <a:pt x="56" y="41"/>
                  </a:cubicBezTo>
                  <a:cubicBezTo>
                    <a:pt x="56" y="42"/>
                    <a:pt x="55" y="43"/>
                    <a:pt x="55" y="44"/>
                  </a:cubicBezTo>
                  <a:cubicBezTo>
                    <a:pt x="54" y="45"/>
                    <a:pt x="54" y="46"/>
                    <a:pt x="54" y="47"/>
                  </a:cubicBezTo>
                  <a:cubicBezTo>
                    <a:pt x="54" y="51"/>
                    <a:pt x="54" y="51"/>
                    <a:pt x="54" y="51"/>
                  </a:cubicBezTo>
                  <a:cubicBezTo>
                    <a:pt x="54" y="55"/>
                    <a:pt x="54" y="55"/>
                    <a:pt x="54" y="55"/>
                  </a:cubicBezTo>
                  <a:cubicBezTo>
                    <a:pt x="54" y="58"/>
                    <a:pt x="53" y="61"/>
                    <a:pt x="53" y="63"/>
                  </a:cubicBezTo>
                  <a:cubicBezTo>
                    <a:pt x="53" y="65"/>
                    <a:pt x="52" y="67"/>
                    <a:pt x="50" y="67"/>
                  </a:cubicBezTo>
                  <a:cubicBezTo>
                    <a:pt x="49" y="67"/>
                    <a:pt x="49" y="67"/>
                    <a:pt x="49" y="67"/>
                  </a:cubicBezTo>
                  <a:cubicBezTo>
                    <a:pt x="49" y="66"/>
                    <a:pt x="49" y="66"/>
                    <a:pt x="49" y="66"/>
                  </a:cubicBezTo>
                  <a:cubicBezTo>
                    <a:pt x="48" y="66"/>
                    <a:pt x="47" y="66"/>
                    <a:pt x="46" y="66"/>
                  </a:cubicBezTo>
                  <a:cubicBezTo>
                    <a:pt x="45" y="66"/>
                    <a:pt x="45" y="66"/>
                    <a:pt x="45" y="66"/>
                  </a:cubicBezTo>
                  <a:cubicBezTo>
                    <a:pt x="44" y="66"/>
                    <a:pt x="44" y="66"/>
                    <a:pt x="43" y="66"/>
                  </a:cubicBezTo>
                  <a:cubicBezTo>
                    <a:pt x="42" y="66"/>
                    <a:pt x="42" y="66"/>
                    <a:pt x="41" y="66"/>
                  </a:cubicBezTo>
                  <a:cubicBezTo>
                    <a:pt x="40" y="67"/>
                    <a:pt x="40" y="67"/>
                    <a:pt x="40" y="67"/>
                  </a:cubicBezTo>
                  <a:cubicBezTo>
                    <a:pt x="40" y="67"/>
                    <a:pt x="40" y="67"/>
                    <a:pt x="40" y="67"/>
                  </a:cubicBezTo>
                  <a:cubicBezTo>
                    <a:pt x="39" y="68"/>
                    <a:pt x="39" y="68"/>
                    <a:pt x="39" y="69"/>
                  </a:cubicBezTo>
                  <a:cubicBezTo>
                    <a:pt x="38" y="70"/>
                    <a:pt x="38" y="71"/>
                    <a:pt x="38" y="72"/>
                  </a:cubicBezTo>
                  <a:cubicBezTo>
                    <a:pt x="38" y="74"/>
                    <a:pt x="38" y="76"/>
                    <a:pt x="38" y="78"/>
                  </a:cubicBezTo>
                  <a:cubicBezTo>
                    <a:pt x="38" y="78"/>
                    <a:pt x="38" y="78"/>
                    <a:pt x="38" y="78"/>
                  </a:cubicBezTo>
                  <a:cubicBezTo>
                    <a:pt x="38" y="80"/>
                    <a:pt x="37" y="81"/>
                    <a:pt x="36" y="82"/>
                  </a:cubicBezTo>
                  <a:cubicBezTo>
                    <a:pt x="35" y="82"/>
                    <a:pt x="34" y="82"/>
                    <a:pt x="34" y="81"/>
                  </a:cubicBezTo>
                  <a:cubicBezTo>
                    <a:pt x="29" y="79"/>
                    <a:pt x="24" y="78"/>
                    <a:pt x="19" y="78"/>
                  </a:cubicBezTo>
                  <a:cubicBezTo>
                    <a:pt x="18" y="78"/>
                    <a:pt x="17" y="78"/>
                    <a:pt x="16" y="78"/>
                  </a:cubicBezTo>
                  <a:cubicBezTo>
                    <a:pt x="15" y="78"/>
                    <a:pt x="14" y="78"/>
                    <a:pt x="12" y="79"/>
                  </a:cubicBezTo>
                  <a:cubicBezTo>
                    <a:pt x="11" y="80"/>
                    <a:pt x="11" y="80"/>
                    <a:pt x="11" y="80"/>
                  </a:cubicBezTo>
                  <a:cubicBezTo>
                    <a:pt x="9" y="81"/>
                    <a:pt x="9" y="81"/>
                    <a:pt x="9" y="81"/>
                  </a:cubicBezTo>
                  <a:cubicBezTo>
                    <a:pt x="8" y="82"/>
                    <a:pt x="8" y="82"/>
                    <a:pt x="8" y="82"/>
                  </a:cubicBezTo>
                  <a:cubicBezTo>
                    <a:pt x="8" y="82"/>
                    <a:pt x="7" y="83"/>
                    <a:pt x="7" y="83"/>
                  </a:cubicBezTo>
                  <a:cubicBezTo>
                    <a:pt x="6" y="84"/>
                    <a:pt x="6" y="85"/>
                    <a:pt x="5" y="86"/>
                  </a:cubicBezTo>
                  <a:cubicBezTo>
                    <a:pt x="5" y="87"/>
                    <a:pt x="4" y="89"/>
                    <a:pt x="4" y="90"/>
                  </a:cubicBezTo>
                  <a:cubicBezTo>
                    <a:pt x="4" y="93"/>
                    <a:pt x="3" y="95"/>
                    <a:pt x="3" y="98"/>
                  </a:cubicBezTo>
                  <a:cubicBezTo>
                    <a:pt x="3" y="99"/>
                    <a:pt x="3" y="100"/>
                    <a:pt x="4" y="102"/>
                  </a:cubicBezTo>
                  <a:cubicBezTo>
                    <a:pt x="4" y="103"/>
                    <a:pt x="4" y="104"/>
                    <a:pt x="4" y="105"/>
                  </a:cubicBezTo>
                  <a:cubicBezTo>
                    <a:pt x="5" y="106"/>
                    <a:pt x="5" y="107"/>
                    <a:pt x="5" y="107"/>
                  </a:cubicBezTo>
                  <a:cubicBezTo>
                    <a:pt x="6" y="108"/>
                    <a:pt x="6" y="108"/>
                    <a:pt x="6" y="108"/>
                  </a:cubicBezTo>
                  <a:cubicBezTo>
                    <a:pt x="7" y="109"/>
                    <a:pt x="7" y="109"/>
                    <a:pt x="8" y="109"/>
                  </a:cubicBezTo>
                  <a:cubicBezTo>
                    <a:pt x="8" y="110"/>
                    <a:pt x="9" y="110"/>
                    <a:pt x="10" y="110"/>
                  </a:cubicBezTo>
                  <a:cubicBezTo>
                    <a:pt x="10" y="110"/>
                    <a:pt x="10" y="110"/>
                    <a:pt x="10" y="110"/>
                  </a:cubicBezTo>
                  <a:cubicBezTo>
                    <a:pt x="10" y="110"/>
                    <a:pt x="10" y="110"/>
                    <a:pt x="10" y="110"/>
                  </a:cubicBezTo>
                  <a:cubicBezTo>
                    <a:pt x="10" y="111"/>
                    <a:pt x="10" y="111"/>
                    <a:pt x="10" y="111"/>
                  </a:cubicBezTo>
                </a:path>
              </a:pathLst>
            </a:custGeom>
            <a:grpFill/>
            <a:ln w="9525">
              <a:noFill/>
              <a:round/>
            </a:ln>
          </p:spPr>
          <p:txBody>
            <a:bodyPr vert="horz" wrap="square" lIns="121920" tIns="60960" rIns="121920" bIns="60960" numCol="1" anchor="t" anchorCtr="0" compatLnSpc="1"/>
            <a:lstStyle/>
            <a:p>
              <a:endParaRPr lang="en-US" sz="2400"/>
            </a:p>
          </p:txBody>
        </p:sp>
        <p:sp>
          <p:nvSpPr>
            <p:cNvPr id="67" name="Freeform 118"/>
            <p:cNvSpPr/>
            <p:nvPr/>
          </p:nvSpPr>
          <p:spPr bwMode="auto">
            <a:xfrm>
              <a:off x="4451350" y="4006851"/>
              <a:ext cx="431800" cy="247650"/>
            </a:xfrm>
            <a:custGeom>
              <a:avLst/>
              <a:gdLst/>
              <a:ahLst/>
              <a:cxnLst>
                <a:cxn ang="0">
                  <a:pos x="0" y="140"/>
                </a:cxn>
                <a:cxn ang="0">
                  <a:pos x="11" y="130"/>
                </a:cxn>
                <a:cxn ang="0">
                  <a:pos x="1" y="113"/>
                </a:cxn>
                <a:cxn ang="0">
                  <a:pos x="2" y="108"/>
                </a:cxn>
                <a:cxn ang="0">
                  <a:pos x="26" y="103"/>
                </a:cxn>
                <a:cxn ang="0">
                  <a:pos x="24" y="84"/>
                </a:cxn>
                <a:cxn ang="0">
                  <a:pos x="37" y="86"/>
                </a:cxn>
                <a:cxn ang="0">
                  <a:pos x="28" y="65"/>
                </a:cxn>
                <a:cxn ang="0">
                  <a:pos x="44" y="51"/>
                </a:cxn>
                <a:cxn ang="0">
                  <a:pos x="60" y="47"/>
                </a:cxn>
                <a:cxn ang="0">
                  <a:pos x="77" y="30"/>
                </a:cxn>
                <a:cxn ang="0">
                  <a:pos x="87" y="36"/>
                </a:cxn>
                <a:cxn ang="0">
                  <a:pos x="101" y="26"/>
                </a:cxn>
                <a:cxn ang="0">
                  <a:pos x="114" y="34"/>
                </a:cxn>
                <a:cxn ang="0">
                  <a:pos x="114" y="31"/>
                </a:cxn>
                <a:cxn ang="0">
                  <a:pos x="132" y="23"/>
                </a:cxn>
                <a:cxn ang="0">
                  <a:pos x="139" y="35"/>
                </a:cxn>
                <a:cxn ang="0">
                  <a:pos x="143" y="14"/>
                </a:cxn>
                <a:cxn ang="0">
                  <a:pos x="157" y="2"/>
                </a:cxn>
                <a:cxn ang="0">
                  <a:pos x="179" y="11"/>
                </a:cxn>
                <a:cxn ang="0">
                  <a:pos x="179" y="9"/>
                </a:cxn>
                <a:cxn ang="0">
                  <a:pos x="198" y="9"/>
                </a:cxn>
                <a:cxn ang="0">
                  <a:pos x="208" y="23"/>
                </a:cxn>
                <a:cxn ang="0">
                  <a:pos x="211" y="7"/>
                </a:cxn>
                <a:cxn ang="0">
                  <a:pos x="227" y="8"/>
                </a:cxn>
                <a:cxn ang="0">
                  <a:pos x="238" y="25"/>
                </a:cxn>
                <a:cxn ang="0">
                  <a:pos x="251" y="24"/>
                </a:cxn>
                <a:cxn ang="0">
                  <a:pos x="258" y="39"/>
                </a:cxn>
                <a:cxn ang="0">
                  <a:pos x="246" y="25"/>
                </a:cxn>
                <a:cxn ang="0">
                  <a:pos x="238" y="31"/>
                </a:cxn>
                <a:cxn ang="0">
                  <a:pos x="220" y="12"/>
                </a:cxn>
                <a:cxn ang="0">
                  <a:pos x="214" y="13"/>
                </a:cxn>
                <a:cxn ang="0">
                  <a:pos x="204" y="28"/>
                </a:cxn>
                <a:cxn ang="0">
                  <a:pos x="197" y="18"/>
                </a:cxn>
                <a:cxn ang="0">
                  <a:pos x="187" y="14"/>
                </a:cxn>
                <a:cxn ang="0">
                  <a:pos x="180" y="22"/>
                </a:cxn>
                <a:cxn ang="0">
                  <a:pos x="166" y="9"/>
                </a:cxn>
                <a:cxn ang="0">
                  <a:pos x="153" y="14"/>
                </a:cxn>
                <a:cxn ang="0">
                  <a:pos x="147" y="24"/>
                </a:cxn>
                <a:cxn ang="0">
                  <a:pos x="139" y="37"/>
                </a:cxn>
                <a:cxn ang="0">
                  <a:pos x="129" y="29"/>
                </a:cxn>
                <a:cxn ang="0">
                  <a:pos x="118" y="34"/>
                </a:cxn>
                <a:cxn ang="0">
                  <a:pos x="111" y="41"/>
                </a:cxn>
                <a:cxn ang="0">
                  <a:pos x="105" y="31"/>
                </a:cxn>
                <a:cxn ang="0">
                  <a:pos x="92" y="34"/>
                </a:cxn>
                <a:cxn ang="0">
                  <a:pos x="84" y="37"/>
                </a:cxn>
                <a:cxn ang="0">
                  <a:pos x="68" y="34"/>
                </a:cxn>
                <a:cxn ang="0">
                  <a:pos x="61" y="61"/>
                </a:cxn>
                <a:cxn ang="0">
                  <a:pos x="42" y="57"/>
                </a:cxn>
                <a:cxn ang="0">
                  <a:pos x="34" y="70"/>
                </a:cxn>
                <a:cxn ang="0">
                  <a:pos x="32" y="91"/>
                </a:cxn>
                <a:cxn ang="0">
                  <a:pos x="29" y="89"/>
                </a:cxn>
                <a:cxn ang="0">
                  <a:pos x="27" y="105"/>
                </a:cxn>
                <a:cxn ang="0">
                  <a:pos x="7" y="109"/>
                </a:cxn>
                <a:cxn ang="0">
                  <a:pos x="6" y="111"/>
                </a:cxn>
                <a:cxn ang="0">
                  <a:pos x="7" y="121"/>
                </a:cxn>
                <a:cxn ang="0">
                  <a:pos x="8" y="133"/>
                </a:cxn>
                <a:cxn ang="0">
                  <a:pos x="2" y="141"/>
                </a:cxn>
                <a:cxn ang="0">
                  <a:pos x="5" y="148"/>
                </a:cxn>
              </a:cxnLst>
              <a:rect l="0" t="0" r="r" b="b"/>
              <a:pathLst>
                <a:path w="259" h="148">
                  <a:moveTo>
                    <a:pt x="5" y="148"/>
                  </a:moveTo>
                  <a:cubicBezTo>
                    <a:pt x="4" y="147"/>
                    <a:pt x="3" y="147"/>
                    <a:pt x="2" y="146"/>
                  </a:cubicBezTo>
                  <a:cubicBezTo>
                    <a:pt x="2" y="146"/>
                    <a:pt x="1" y="145"/>
                    <a:pt x="1" y="145"/>
                  </a:cubicBezTo>
                  <a:cubicBezTo>
                    <a:pt x="1" y="144"/>
                    <a:pt x="1" y="144"/>
                    <a:pt x="0" y="143"/>
                  </a:cubicBezTo>
                  <a:cubicBezTo>
                    <a:pt x="0" y="143"/>
                    <a:pt x="0" y="142"/>
                    <a:pt x="0" y="142"/>
                  </a:cubicBezTo>
                  <a:cubicBezTo>
                    <a:pt x="0" y="141"/>
                    <a:pt x="0" y="141"/>
                    <a:pt x="0" y="140"/>
                  </a:cubicBezTo>
                  <a:cubicBezTo>
                    <a:pt x="0" y="139"/>
                    <a:pt x="0" y="138"/>
                    <a:pt x="0" y="137"/>
                  </a:cubicBezTo>
                  <a:cubicBezTo>
                    <a:pt x="0" y="136"/>
                    <a:pt x="1" y="135"/>
                    <a:pt x="2" y="134"/>
                  </a:cubicBezTo>
                  <a:cubicBezTo>
                    <a:pt x="2" y="133"/>
                    <a:pt x="3" y="132"/>
                    <a:pt x="4" y="131"/>
                  </a:cubicBezTo>
                  <a:cubicBezTo>
                    <a:pt x="5" y="131"/>
                    <a:pt x="5" y="131"/>
                    <a:pt x="6" y="131"/>
                  </a:cubicBezTo>
                  <a:cubicBezTo>
                    <a:pt x="6" y="130"/>
                    <a:pt x="7" y="130"/>
                    <a:pt x="7" y="130"/>
                  </a:cubicBezTo>
                  <a:cubicBezTo>
                    <a:pt x="9" y="130"/>
                    <a:pt x="10" y="130"/>
                    <a:pt x="11" y="130"/>
                  </a:cubicBezTo>
                  <a:cubicBezTo>
                    <a:pt x="9" y="133"/>
                    <a:pt x="9" y="133"/>
                    <a:pt x="9" y="133"/>
                  </a:cubicBezTo>
                  <a:cubicBezTo>
                    <a:pt x="8" y="131"/>
                    <a:pt x="7" y="130"/>
                    <a:pt x="6" y="128"/>
                  </a:cubicBezTo>
                  <a:cubicBezTo>
                    <a:pt x="4" y="126"/>
                    <a:pt x="3" y="124"/>
                    <a:pt x="3" y="122"/>
                  </a:cubicBezTo>
                  <a:cubicBezTo>
                    <a:pt x="2" y="121"/>
                    <a:pt x="2" y="120"/>
                    <a:pt x="2" y="119"/>
                  </a:cubicBezTo>
                  <a:cubicBezTo>
                    <a:pt x="1" y="118"/>
                    <a:pt x="1" y="117"/>
                    <a:pt x="1" y="116"/>
                  </a:cubicBezTo>
                  <a:cubicBezTo>
                    <a:pt x="1" y="115"/>
                    <a:pt x="1" y="114"/>
                    <a:pt x="1" y="113"/>
                  </a:cubicBezTo>
                  <a:cubicBezTo>
                    <a:pt x="0" y="112"/>
                    <a:pt x="1" y="110"/>
                    <a:pt x="1" y="109"/>
                  </a:cubicBezTo>
                  <a:cubicBezTo>
                    <a:pt x="1" y="108"/>
                    <a:pt x="1" y="108"/>
                    <a:pt x="1" y="108"/>
                  </a:cubicBezTo>
                  <a:cubicBezTo>
                    <a:pt x="1" y="108"/>
                    <a:pt x="1" y="108"/>
                    <a:pt x="1" y="108"/>
                  </a:cubicBezTo>
                  <a:cubicBezTo>
                    <a:pt x="1" y="108"/>
                    <a:pt x="1" y="108"/>
                    <a:pt x="1" y="108"/>
                  </a:cubicBezTo>
                  <a:cubicBezTo>
                    <a:pt x="2" y="108"/>
                    <a:pt x="2" y="108"/>
                    <a:pt x="2" y="108"/>
                  </a:cubicBezTo>
                  <a:cubicBezTo>
                    <a:pt x="2" y="108"/>
                    <a:pt x="2" y="108"/>
                    <a:pt x="2" y="108"/>
                  </a:cubicBezTo>
                  <a:cubicBezTo>
                    <a:pt x="2" y="108"/>
                    <a:pt x="2" y="108"/>
                    <a:pt x="2" y="108"/>
                  </a:cubicBezTo>
                  <a:cubicBezTo>
                    <a:pt x="2" y="107"/>
                    <a:pt x="2" y="107"/>
                    <a:pt x="2" y="107"/>
                  </a:cubicBezTo>
                  <a:cubicBezTo>
                    <a:pt x="2" y="107"/>
                    <a:pt x="3" y="106"/>
                    <a:pt x="3" y="106"/>
                  </a:cubicBezTo>
                  <a:cubicBezTo>
                    <a:pt x="4" y="104"/>
                    <a:pt x="5" y="104"/>
                    <a:pt x="6" y="103"/>
                  </a:cubicBezTo>
                  <a:cubicBezTo>
                    <a:pt x="8" y="102"/>
                    <a:pt x="10" y="101"/>
                    <a:pt x="13" y="100"/>
                  </a:cubicBezTo>
                  <a:cubicBezTo>
                    <a:pt x="17" y="100"/>
                    <a:pt x="22" y="101"/>
                    <a:pt x="26" y="103"/>
                  </a:cubicBezTo>
                  <a:cubicBezTo>
                    <a:pt x="21" y="107"/>
                    <a:pt x="21" y="107"/>
                    <a:pt x="21" y="107"/>
                  </a:cubicBezTo>
                  <a:cubicBezTo>
                    <a:pt x="20" y="104"/>
                    <a:pt x="20" y="102"/>
                    <a:pt x="20" y="99"/>
                  </a:cubicBezTo>
                  <a:cubicBezTo>
                    <a:pt x="20" y="98"/>
                    <a:pt x="20" y="96"/>
                    <a:pt x="20" y="95"/>
                  </a:cubicBezTo>
                  <a:cubicBezTo>
                    <a:pt x="20" y="94"/>
                    <a:pt x="20" y="92"/>
                    <a:pt x="20" y="91"/>
                  </a:cubicBezTo>
                  <a:cubicBezTo>
                    <a:pt x="21" y="89"/>
                    <a:pt x="21" y="88"/>
                    <a:pt x="22" y="86"/>
                  </a:cubicBezTo>
                  <a:cubicBezTo>
                    <a:pt x="22" y="86"/>
                    <a:pt x="23" y="85"/>
                    <a:pt x="24" y="84"/>
                  </a:cubicBezTo>
                  <a:cubicBezTo>
                    <a:pt x="24" y="83"/>
                    <a:pt x="26" y="83"/>
                    <a:pt x="27" y="82"/>
                  </a:cubicBezTo>
                  <a:cubicBezTo>
                    <a:pt x="28" y="82"/>
                    <a:pt x="29" y="82"/>
                    <a:pt x="30" y="82"/>
                  </a:cubicBezTo>
                  <a:cubicBezTo>
                    <a:pt x="31" y="82"/>
                    <a:pt x="31" y="82"/>
                    <a:pt x="32" y="83"/>
                  </a:cubicBezTo>
                  <a:cubicBezTo>
                    <a:pt x="33" y="83"/>
                    <a:pt x="33" y="83"/>
                    <a:pt x="33" y="83"/>
                  </a:cubicBezTo>
                  <a:cubicBezTo>
                    <a:pt x="34" y="83"/>
                    <a:pt x="34" y="84"/>
                    <a:pt x="35" y="84"/>
                  </a:cubicBezTo>
                  <a:cubicBezTo>
                    <a:pt x="37" y="86"/>
                    <a:pt x="37" y="86"/>
                    <a:pt x="37" y="86"/>
                  </a:cubicBezTo>
                  <a:cubicBezTo>
                    <a:pt x="31" y="88"/>
                    <a:pt x="31" y="88"/>
                    <a:pt x="31" y="88"/>
                  </a:cubicBezTo>
                  <a:cubicBezTo>
                    <a:pt x="31" y="87"/>
                    <a:pt x="30" y="86"/>
                    <a:pt x="30" y="85"/>
                  </a:cubicBezTo>
                  <a:cubicBezTo>
                    <a:pt x="30" y="84"/>
                    <a:pt x="30" y="83"/>
                    <a:pt x="30" y="82"/>
                  </a:cubicBezTo>
                  <a:cubicBezTo>
                    <a:pt x="29" y="79"/>
                    <a:pt x="28" y="77"/>
                    <a:pt x="28" y="74"/>
                  </a:cubicBezTo>
                  <a:cubicBezTo>
                    <a:pt x="27" y="72"/>
                    <a:pt x="28" y="71"/>
                    <a:pt x="27" y="69"/>
                  </a:cubicBezTo>
                  <a:cubicBezTo>
                    <a:pt x="28" y="68"/>
                    <a:pt x="28" y="66"/>
                    <a:pt x="28" y="65"/>
                  </a:cubicBezTo>
                  <a:cubicBezTo>
                    <a:pt x="29" y="63"/>
                    <a:pt x="29" y="62"/>
                    <a:pt x="30" y="61"/>
                  </a:cubicBezTo>
                  <a:cubicBezTo>
                    <a:pt x="31" y="59"/>
                    <a:pt x="31" y="59"/>
                    <a:pt x="31" y="59"/>
                  </a:cubicBezTo>
                  <a:cubicBezTo>
                    <a:pt x="32" y="58"/>
                    <a:pt x="32" y="58"/>
                    <a:pt x="33" y="57"/>
                  </a:cubicBezTo>
                  <a:cubicBezTo>
                    <a:pt x="34" y="56"/>
                    <a:pt x="35" y="55"/>
                    <a:pt x="36" y="54"/>
                  </a:cubicBezTo>
                  <a:cubicBezTo>
                    <a:pt x="37" y="53"/>
                    <a:pt x="39" y="52"/>
                    <a:pt x="40" y="52"/>
                  </a:cubicBezTo>
                  <a:cubicBezTo>
                    <a:pt x="41" y="51"/>
                    <a:pt x="43" y="51"/>
                    <a:pt x="44" y="51"/>
                  </a:cubicBezTo>
                  <a:cubicBezTo>
                    <a:pt x="46" y="51"/>
                    <a:pt x="47" y="51"/>
                    <a:pt x="49" y="51"/>
                  </a:cubicBezTo>
                  <a:cubicBezTo>
                    <a:pt x="52" y="51"/>
                    <a:pt x="54" y="52"/>
                    <a:pt x="57" y="53"/>
                  </a:cubicBezTo>
                  <a:cubicBezTo>
                    <a:pt x="58" y="54"/>
                    <a:pt x="59" y="55"/>
                    <a:pt x="60" y="56"/>
                  </a:cubicBezTo>
                  <a:cubicBezTo>
                    <a:pt x="61" y="57"/>
                    <a:pt x="62" y="58"/>
                    <a:pt x="63" y="59"/>
                  </a:cubicBezTo>
                  <a:cubicBezTo>
                    <a:pt x="60" y="60"/>
                    <a:pt x="60" y="60"/>
                    <a:pt x="60" y="60"/>
                  </a:cubicBezTo>
                  <a:cubicBezTo>
                    <a:pt x="61" y="56"/>
                    <a:pt x="60" y="51"/>
                    <a:pt x="60" y="47"/>
                  </a:cubicBezTo>
                  <a:cubicBezTo>
                    <a:pt x="60" y="45"/>
                    <a:pt x="60" y="42"/>
                    <a:pt x="60" y="40"/>
                  </a:cubicBezTo>
                  <a:cubicBezTo>
                    <a:pt x="61" y="38"/>
                    <a:pt x="62" y="36"/>
                    <a:pt x="64" y="34"/>
                  </a:cubicBezTo>
                  <a:cubicBezTo>
                    <a:pt x="65" y="33"/>
                    <a:pt x="66" y="33"/>
                    <a:pt x="67" y="32"/>
                  </a:cubicBezTo>
                  <a:cubicBezTo>
                    <a:pt x="68" y="31"/>
                    <a:pt x="69" y="31"/>
                    <a:pt x="70" y="30"/>
                  </a:cubicBezTo>
                  <a:cubicBezTo>
                    <a:pt x="71" y="30"/>
                    <a:pt x="72" y="30"/>
                    <a:pt x="74" y="30"/>
                  </a:cubicBezTo>
                  <a:cubicBezTo>
                    <a:pt x="75" y="30"/>
                    <a:pt x="76" y="30"/>
                    <a:pt x="77" y="30"/>
                  </a:cubicBezTo>
                  <a:cubicBezTo>
                    <a:pt x="78" y="30"/>
                    <a:pt x="79" y="31"/>
                    <a:pt x="80" y="31"/>
                  </a:cubicBezTo>
                  <a:cubicBezTo>
                    <a:pt x="81" y="32"/>
                    <a:pt x="82" y="32"/>
                    <a:pt x="83" y="33"/>
                  </a:cubicBezTo>
                  <a:cubicBezTo>
                    <a:pt x="86" y="35"/>
                    <a:pt x="86" y="35"/>
                    <a:pt x="86" y="35"/>
                  </a:cubicBezTo>
                  <a:cubicBezTo>
                    <a:pt x="88" y="38"/>
                    <a:pt x="88" y="38"/>
                    <a:pt x="88" y="38"/>
                  </a:cubicBezTo>
                  <a:cubicBezTo>
                    <a:pt x="86" y="39"/>
                    <a:pt x="86" y="39"/>
                    <a:pt x="86" y="39"/>
                  </a:cubicBezTo>
                  <a:cubicBezTo>
                    <a:pt x="87" y="36"/>
                    <a:pt x="87" y="36"/>
                    <a:pt x="87" y="36"/>
                  </a:cubicBezTo>
                  <a:cubicBezTo>
                    <a:pt x="87" y="35"/>
                    <a:pt x="87" y="35"/>
                    <a:pt x="88" y="34"/>
                  </a:cubicBezTo>
                  <a:cubicBezTo>
                    <a:pt x="88" y="33"/>
                    <a:pt x="89" y="33"/>
                    <a:pt x="89" y="32"/>
                  </a:cubicBezTo>
                  <a:cubicBezTo>
                    <a:pt x="90" y="31"/>
                    <a:pt x="91" y="31"/>
                    <a:pt x="91" y="30"/>
                  </a:cubicBezTo>
                  <a:cubicBezTo>
                    <a:pt x="92" y="29"/>
                    <a:pt x="93" y="29"/>
                    <a:pt x="93" y="28"/>
                  </a:cubicBezTo>
                  <a:cubicBezTo>
                    <a:pt x="94" y="28"/>
                    <a:pt x="95" y="28"/>
                    <a:pt x="96" y="27"/>
                  </a:cubicBezTo>
                  <a:cubicBezTo>
                    <a:pt x="97" y="27"/>
                    <a:pt x="99" y="26"/>
                    <a:pt x="101" y="26"/>
                  </a:cubicBezTo>
                  <a:cubicBezTo>
                    <a:pt x="102" y="26"/>
                    <a:pt x="103" y="26"/>
                    <a:pt x="104" y="26"/>
                  </a:cubicBezTo>
                  <a:cubicBezTo>
                    <a:pt x="105" y="27"/>
                    <a:pt x="106" y="27"/>
                    <a:pt x="106" y="27"/>
                  </a:cubicBezTo>
                  <a:cubicBezTo>
                    <a:pt x="107" y="27"/>
                    <a:pt x="108" y="28"/>
                    <a:pt x="109" y="28"/>
                  </a:cubicBezTo>
                  <a:cubicBezTo>
                    <a:pt x="110" y="29"/>
                    <a:pt x="110" y="29"/>
                    <a:pt x="111" y="30"/>
                  </a:cubicBezTo>
                  <a:cubicBezTo>
                    <a:pt x="112" y="31"/>
                    <a:pt x="112" y="31"/>
                    <a:pt x="113" y="32"/>
                  </a:cubicBezTo>
                  <a:cubicBezTo>
                    <a:pt x="113" y="33"/>
                    <a:pt x="114" y="34"/>
                    <a:pt x="114" y="34"/>
                  </a:cubicBezTo>
                  <a:cubicBezTo>
                    <a:pt x="115" y="35"/>
                    <a:pt x="115" y="36"/>
                    <a:pt x="115" y="37"/>
                  </a:cubicBezTo>
                  <a:cubicBezTo>
                    <a:pt x="116" y="39"/>
                    <a:pt x="116" y="39"/>
                    <a:pt x="116" y="39"/>
                  </a:cubicBezTo>
                  <a:cubicBezTo>
                    <a:pt x="111" y="40"/>
                    <a:pt x="111" y="40"/>
                    <a:pt x="111" y="40"/>
                  </a:cubicBezTo>
                  <a:cubicBezTo>
                    <a:pt x="112" y="37"/>
                    <a:pt x="112" y="37"/>
                    <a:pt x="112" y="37"/>
                  </a:cubicBezTo>
                  <a:cubicBezTo>
                    <a:pt x="112" y="36"/>
                    <a:pt x="112" y="35"/>
                    <a:pt x="112" y="34"/>
                  </a:cubicBezTo>
                  <a:cubicBezTo>
                    <a:pt x="113" y="33"/>
                    <a:pt x="113" y="32"/>
                    <a:pt x="114" y="31"/>
                  </a:cubicBezTo>
                  <a:cubicBezTo>
                    <a:pt x="114" y="30"/>
                    <a:pt x="115" y="30"/>
                    <a:pt x="115" y="29"/>
                  </a:cubicBezTo>
                  <a:cubicBezTo>
                    <a:pt x="117" y="27"/>
                    <a:pt x="118" y="26"/>
                    <a:pt x="120" y="25"/>
                  </a:cubicBezTo>
                  <a:cubicBezTo>
                    <a:pt x="121" y="25"/>
                    <a:pt x="122" y="24"/>
                    <a:pt x="123" y="24"/>
                  </a:cubicBezTo>
                  <a:cubicBezTo>
                    <a:pt x="124" y="24"/>
                    <a:pt x="125" y="23"/>
                    <a:pt x="126" y="23"/>
                  </a:cubicBezTo>
                  <a:cubicBezTo>
                    <a:pt x="127" y="23"/>
                    <a:pt x="128" y="23"/>
                    <a:pt x="129" y="23"/>
                  </a:cubicBezTo>
                  <a:cubicBezTo>
                    <a:pt x="130" y="23"/>
                    <a:pt x="131" y="23"/>
                    <a:pt x="132" y="23"/>
                  </a:cubicBezTo>
                  <a:cubicBezTo>
                    <a:pt x="134" y="23"/>
                    <a:pt x="136" y="24"/>
                    <a:pt x="137" y="25"/>
                  </a:cubicBezTo>
                  <a:cubicBezTo>
                    <a:pt x="138" y="25"/>
                    <a:pt x="139" y="26"/>
                    <a:pt x="140" y="27"/>
                  </a:cubicBezTo>
                  <a:cubicBezTo>
                    <a:pt x="141" y="27"/>
                    <a:pt x="142" y="28"/>
                    <a:pt x="142" y="29"/>
                  </a:cubicBezTo>
                  <a:cubicBezTo>
                    <a:pt x="143" y="29"/>
                    <a:pt x="144" y="30"/>
                    <a:pt x="144" y="31"/>
                  </a:cubicBezTo>
                  <a:cubicBezTo>
                    <a:pt x="145" y="32"/>
                    <a:pt x="145" y="33"/>
                    <a:pt x="146" y="34"/>
                  </a:cubicBezTo>
                  <a:cubicBezTo>
                    <a:pt x="139" y="35"/>
                    <a:pt x="139" y="35"/>
                    <a:pt x="139" y="35"/>
                  </a:cubicBezTo>
                  <a:cubicBezTo>
                    <a:pt x="139" y="31"/>
                    <a:pt x="139" y="31"/>
                    <a:pt x="139" y="31"/>
                  </a:cubicBezTo>
                  <a:cubicBezTo>
                    <a:pt x="139" y="30"/>
                    <a:pt x="139" y="28"/>
                    <a:pt x="139" y="27"/>
                  </a:cubicBezTo>
                  <a:cubicBezTo>
                    <a:pt x="139" y="25"/>
                    <a:pt x="140" y="24"/>
                    <a:pt x="140" y="22"/>
                  </a:cubicBezTo>
                  <a:cubicBezTo>
                    <a:pt x="140" y="21"/>
                    <a:pt x="141" y="19"/>
                    <a:pt x="141" y="18"/>
                  </a:cubicBezTo>
                  <a:cubicBezTo>
                    <a:pt x="141" y="17"/>
                    <a:pt x="142" y="16"/>
                    <a:pt x="142" y="16"/>
                  </a:cubicBezTo>
                  <a:cubicBezTo>
                    <a:pt x="143" y="14"/>
                    <a:pt x="143" y="14"/>
                    <a:pt x="143" y="14"/>
                  </a:cubicBezTo>
                  <a:cubicBezTo>
                    <a:pt x="144" y="12"/>
                    <a:pt x="144" y="12"/>
                    <a:pt x="144" y="12"/>
                  </a:cubicBezTo>
                  <a:cubicBezTo>
                    <a:pt x="146" y="10"/>
                    <a:pt x="146" y="10"/>
                    <a:pt x="146" y="10"/>
                  </a:cubicBezTo>
                  <a:cubicBezTo>
                    <a:pt x="147" y="8"/>
                    <a:pt x="147" y="8"/>
                    <a:pt x="147" y="8"/>
                  </a:cubicBezTo>
                  <a:cubicBezTo>
                    <a:pt x="148" y="7"/>
                    <a:pt x="149" y="7"/>
                    <a:pt x="149" y="7"/>
                  </a:cubicBezTo>
                  <a:cubicBezTo>
                    <a:pt x="151" y="6"/>
                    <a:pt x="152" y="5"/>
                    <a:pt x="153" y="4"/>
                  </a:cubicBezTo>
                  <a:cubicBezTo>
                    <a:pt x="155" y="3"/>
                    <a:pt x="156" y="3"/>
                    <a:pt x="157" y="2"/>
                  </a:cubicBezTo>
                  <a:cubicBezTo>
                    <a:pt x="159" y="1"/>
                    <a:pt x="159" y="1"/>
                    <a:pt x="159" y="1"/>
                  </a:cubicBezTo>
                  <a:cubicBezTo>
                    <a:pt x="162" y="1"/>
                    <a:pt x="162" y="1"/>
                    <a:pt x="162" y="1"/>
                  </a:cubicBezTo>
                  <a:cubicBezTo>
                    <a:pt x="164" y="0"/>
                    <a:pt x="165" y="0"/>
                    <a:pt x="167" y="1"/>
                  </a:cubicBezTo>
                  <a:cubicBezTo>
                    <a:pt x="169" y="1"/>
                    <a:pt x="171" y="1"/>
                    <a:pt x="173" y="3"/>
                  </a:cubicBezTo>
                  <a:cubicBezTo>
                    <a:pt x="174" y="4"/>
                    <a:pt x="176" y="5"/>
                    <a:pt x="177" y="7"/>
                  </a:cubicBezTo>
                  <a:cubicBezTo>
                    <a:pt x="178" y="8"/>
                    <a:pt x="178" y="10"/>
                    <a:pt x="179" y="11"/>
                  </a:cubicBezTo>
                  <a:cubicBezTo>
                    <a:pt x="180" y="15"/>
                    <a:pt x="180" y="18"/>
                    <a:pt x="180" y="21"/>
                  </a:cubicBezTo>
                  <a:cubicBezTo>
                    <a:pt x="172" y="19"/>
                    <a:pt x="172" y="19"/>
                    <a:pt x="172" y="19"/>
                  </a:cubicBezTo>
                  <a:cubicBezTo>
                    <a:pt x="173" y="16"/>
                    <a:pt x="173" y="16"/>
                    <a:pt x="173" y="16"/>
                  </a:cubicBezTo>
                  <a:cubicBezTo>
                    <a:pt x="173" y="15"/>
                    <a:pt x="174" y="15"/>
                    <a:pt x="175" y="14"/>
                  </a:cubicBezTo>
                  <a:cubicBezTo>
                    <a:pt x="175" y="13"/>
                    <a:pt x="176" y="12"/>
                    <a:pt x="177" y="11"/>
                  </a:cubicBezTo>
                  <a:cubicBezTo>
                    <a:pt x="177" y="10"/>
                    <a:pt x="178" y="10"/>
                    <a:pt x="179" y="9"/>
                  </a:cubicBezTo>
                  <a:cubicBezTo>
                    <a:pt x="180" y="8"/>
                    <a:pt x="181" y="8"/>
                    <a:pt x="182" y="7"/>
                  </a:cubicBezTo>
                  <a:cubicBezTo>
                    <a:pt x="183" y="6"/>
                    <a:pt x="184" y="6"/>
                    <a:pt x="185" y="6"/>
                  </a:cubicBezTo>
                  <a:cubicBezTo>
                    <a:pt x="186" y="6"/>
                    <a:pt x="188" y="6"/>
                    <a:pt x="189" y="5"/>
                  </a:cubicBezTo>
                  <a:cubicBezTo>
                    <a:pt x="190" y="6"/>
                    <a:pt x="191" y="6"/>
                    <a:pt x="192" y="6"/>
                  </a:cubicBezTo>
                  <a:cubicBezTo>
                    <a:pt x="193" y="6"/>
                    <a:pt x="194" y="6"/>
                    <a:pt x="195" y="7"/>
                  </a:cubicBezTo>
                  <a:cubicBezTo>
                    <a:pt x="196" y="7"/>
                    <a:pt x="197" y="8"/>
                    <a:pt x="198" y="9"/>
                  </a:cubicBezTo>
                  <a:cubicBezTo>
                    <a:pt x="199" y="9"/>
                    <a:pt x="200" y="10"/>
                    <a:pt x="201" y="11"/>
                  </a:cubicBezTo>
                  <a:cubicBezTo>
                    <a:pt x="202" y="11"/>
                    <a:pt x="202" y="12"/>
                    <a:pt x="203" y="13"/>
                  </a:cubicBezTo>
                  <a:cubicBezTo>
                    <a:pt x="204" y="14"/>
                    <a:pt x="204" y="14"/>
                    <a:pt x="205" y="15"/>
                  </a:cubicBezTo>
                  <a:cubicBezTo>
                    <a:pt x="205" y="16"/>
                    <a:pt x="206" y="17"/>
                    <a:pt x="206" y="18"/>
                  </a:cubicBezTo>
                  <a:cubicBezTo>
                    <a:pt x="207" y="19"/>
                    <a:pt x="207" y="20"/>
                    <a:pt x="207" y="21"/>
                  </a:cubicBezTo>
                  <a:cubicBezTo>
                    <a:pt x="208" y="23"/>
                    <a:pt x="208" y="23"/>
                    <a:pt x="208" y="23"/>
                  </a:cubicBezTo>
                  <a:cubicBezTo>
                    <a:pt x="201" y="24"/>
                    <a:pt x="201" y="24"/>
                    <a:pt x="201" y="24"/>
                  </a:cubicBezTo>
                  <a:cubicBezTo>
                    <a:pt x="202" y="20"/>
                    <a:pt x="202" y="20"/>
                    <a:pt x="202" y="20"/>
                  </a:cubicBezTo>
                  <a:cubicBezTo>
                    <a:pt x="202" y="19"/>
                    <a:pt x="203" y="18"/>
                    <a:pt x="203" y="17"/>
                  </a:cubicBezTo>
                  <a:cubicBezTo>
                    <a:pt x="204" y="16"/>
                    <a:pt x="204" y="15"/>
                    <a:pt x="205" y="13"/>
                  </a:cubicBezTo>
                  <a:cubicBezTo>
                    <a:pt x="206" y="12"/>
                    <a:pt x="206" y="11"/>
                    <a:pt x="207" y="10"/>
                  </a:cubicBezTo>
                  <a:cubicBezTo>
                    <a:pt x="208" y="9"/>
                    <a:pt x="210" y="8"/>
                    <a:pt x="211" y="7"/>
                  </a:cubicBezTo>
                  <a:cubicBezTo>
                    <a:pt x="212" y="7"/>
                    <a:pt x="214" y="6"/>
                    <a:pt x="215" y="6"/>
                  </a:cubicBezTo>
                  <a:cubicBezTo>
                    <a:pt x="217" y="6"/>
                    <a:pt x="217" y="6"/>
                    <a:pt x="217" y="6"/>
                  </a:cubicBezTo>
                  <a:cubicBezTo>
                    <a:pt x="217" y="6"/>
                    <a:pt x="218" y="6"/>
                    <a:pt x="218" y="6"/>
                  </a:cubicBezTo>
                  <a:cubicBezTo>
                    <a:pt x="219" y="6"/>
                    <a:pt x="219" y="6"/>
                    <a:pt x="219" y="6"/>
                  </a:cubicBezTo>
                  <a:cubicBezTo>
                    <a:pt x="220" y="6"/>
                    <a:pt x="222" y="6"/>
                    <a:pt x="223" y="7"/>
                  </a:cubicBezTo>
                  <a:cubicBezTo>
                    <a:pt x="224" y="7"/>
                    <a:pt x="225" y="8"/>
                    <a:pt x="227" y="8"/>
                  </a:cubicBezTo>
                  <a:cubicBezTo>
                    <a:pt x="228" y="9"/>
                    <a:pt x="229" y="10"/>
                    <a:pt x="230" y="10"/>
                  </a:cubicBezTo>
                  <a:cubicBezTo>
                    <a:pt x="232" y="12"/>
                    <a:pt x="233" y="14"/>
                    <a:pt x="235" y="16"/>
                  </a:cubicBezTo>
                  <a:cubicBezTo>
                    <a:pt x="237" y="20"/>
                    <a:pt x="239" y="25"/>
                    <a:pt x="239" y="30"/>
                  </a:cubicBezTo>
                  <a:cubicBezTo>
                    <a:pt x="235" y="29"/>
                    <a:pt x="235" y="29"/>
                    <a:pt x="235" y="29"/>
                  </a:cubicBezTo>
                  <a:cubicBezTo>
                    <a:pt x="236" y="27"/>
                    <a:pt x="236" y="27"/>
                    <a:pt x="236" y="27"/>
                  </a:cubicBezTo>
                  <a:cubicBezTo>
                    <a:pt x="236" y="26"/>
                    <a:pt x="237" y="25"/>
                    <a:pt x="238" y="25"/>
                  </a:cubicBezTo>
                  <a:cubicBezTo>
                    <a:pt x="238" y="24"/>
                    <a:pt x="239" y="24"/>
                    <a:pt x="240" y="23"/>
                  </a:cubicBezTo>
                  <a:cubicBezTo>
                    <a:pt x="240" y="23"/>
                    <a:pt x="241" y="22"/>
                    <a:pt x="242" y="22"/>
                  </a:cubicBezTo>
                  <a:cubicBezTo>
                    <a:pt x="243" y="22"/>
                    <a:pt x="243" y="22"/>
                    <a:pt x="244" y="22"/>
                  </a:cubicBezTo>
                  <a:cubicBezTo>
                    <a:pt x="245" y="21"/>
                    <a:pt x="246" y="22"/>
                    <a:pt x="247" y="22"/>
                  </a:cubicBezTo>
                  <a:cubicBezTo>
                    <a:pt x="248" y="22"/>
                    <a:pt x="248" y="22"/>
                    <a:pt x="249" y="22"/>
                  </a:cubicBezTo>
                  <a:cubicBezTo>
                    <a:pt x="250" y="23"/>
                    <a:pt x="251" y="23"/>
                    <a:pt x="251" y="24"/>
                  </a:cubicBezTo>
                  <a:cubicBezTo>
                    <a:pt x="254" y="25"/>
                    <a:pt x="256" y="28"/>
                    <a:pt x="257" y="31"/>
                  </a:cubicBezTo>
                  <a:cubicBezTo>
                    <a:pt x="258" y="32"/>
                    <a:pt x="258" y="33"/>
                    <a:pt x="259" y="35"/>
                  </a:cubicBezTo>
                  <a:cubicBezTo>
                    <a:pt x="259" y="36"/>
                    <a:pt x="259" y="38"/>
                    <a:pt x="259" y="39"/>
                  </a:cubicBezTo>
                  <a:cubicBezTo>
                    <a:pt x="258" y="40"/>
                    <a:pt x="258" y="40"/>
                    <a:pt x="258" y="40"/>
                  </a:cubicBezTo>
                  <a:cubicBezTo>
                    <a:pt x="258" y="39"/>
                    <a:pt x="258" y="39"/>
                    <a:pt x="258" y="39"/>
                  </a:cubicBezTo>
                  <a:cubicBezTo>
                    <a:pt x="258" y="39"/>
                    <a:pt x="258" y="39"/>
                    <a:pt x="258" y="39"/>
                  </a:cubicBezTo>
                  <a:cubicBezTo>
                    <a:pt x="258" y="38"/>
                    <a:pt x="258" y="36"/>
                    <a:pt x="257" y="35"/>
                  </a:cubicBezTo>
                  <a:cubicBezTo>
                    <a:pt x="257" y="34"/>
                    <a:pt x="257" y="34"/>
                    <a:pt x="256" y="33"/>
                  </a:cubicBezTo>
                  <a:cubicBezTo>
                    <a:pt x="256" y="33"/>
                    <a:pt x="256" y="32"/>
                    <a:pt x="256" y="31"/>
                  </a:cubicBezTo>
                  <a:cubicBezTo>
                    <a:pt x="254" y="29"/>
                    <a:pt x="252" y="27"/>
                    <a:pt x="250" y="26"/>
                  </a:cubicBezTo>
                  <a:cubicBezTo>
                    <a:pt x="249" y="26"/>
                    <a:pt x="249" y="25"/>
                    <a:pt x="248" y="25"/>
                  </a:cubicBezTo>
                  <a:cubicBezTo>
                    <a:pt x="248" y="25"/>
                    <a:pt x="247" y="25"/>
                    <a:pt x="246" y="25"/>
                  </a:cubicBezTo>
                  <a:cubicBezTo>
                    <a:pt x="246" y="25"/>
                    <a:pt x="245" y="25"/>
                    <a:pt x="245" y="25"/>
                  </a:cubicBezTo>
                  <a:cubicBezTo>
                    <a:pt x="244" y="25"/>
                    <a:pt x="244" y="25"/>
                    <a:pt x="243" y="26"/>
                  </a:cubicBezTo>
                  <a:cubicBezTo>
                    <a:pt x="243" y="26"/>
                    <a:pt x="242" y="26"/>
                    <a:pt x="242" y="26"/>
                  </a:cubicBezTo>
                  <a:cubicBezTo>
                    <a:pt x="241" y="27"/>
                    <a:pt x="241" y="27"/>
                    <a:pt x="240" y="28"/>
                  </a:cubicBezTo>
                  <a:cubicBezTo>
                    <a:pt x="240" y="28"/>
                    <a:pt x="240" y="29"/>
                    <a:pt x="239" y="29"/>
                  </a:cubicBezTo>
                  <a:cubicBezTo>
                    <a:pt x="238" y="31"/>
                    <a:pt x="238" y="31"/>
                    <a:pt x="238" y="31"/>
                  </a:cubicBezTo>
                  <a:cubicBezTo>
                    <a:pt x="238" y="32"/>
                    <a:pt x="236" y="32"/>
                    <a:pt x="235" y="32"/>
                  </a:cubicBezTo>
                  <a:cubicBezTo>
                    <a:pt x="235" y="31"/>
                    <a:pt x="234" y="30"/>
                    <a:pt x="234" y="30"/>
                  </a:cubicBezTo>
                  <a:cubicBezTo>
                    <a:pt x="234" y="30"/>
                    <a:pt x="234" y="30"/>
                    <a:pt x="234" y="30"/>
                  </a:cubicBezTo>
                  <a:cubicBezTo>
                    <a:pt x="234" y="26"/>
                    <a:pt x="233" y="22"/>
                    <a:pt x="230" y="19"/>
                  </a:cubicBezTo>
                  <a:cubicBezTo>
                    <a:pt x="228" y="16"/>
                    <a:pt x="225" y="14"/>
                    <a:pt x="221" y="13"/>
                  </a:cubicBezTo>
                  <a:cubicBezTo>
                    <a:pt x="221" y="13"/>
                    <a:pt x="220" y="13"/>
                    <a:pt x="220" y="12"/>
                  </a:cubicBezTo>
                  <a:cubicBezTo>
                    <a:pt x="220" y="12"/>
                    <a:pt x="220" y="12"/>
                    <a:pt x="220" y="12"/>
                  </a:cubicBezTo>
                  <a:cubicBezTo>
                    <a:pt x="219" y="12"/>
                    <a:pt x="219" y="12"/>
                    <a:pt x="219" y="12"/>
                  </a:cubicBezTo>
                  <a:cubicBezTo>
                    <a:pt x="218" y="12"/>
                    <a:pt x="218" y="12"/>
                    <a:pt x="218" y="12"/>
                  </a:cubicBezTo>
                  <a:cubicBezTo>
                    <a:pt x="217" y="12"/>
                    <a:pt x="217" y="12"/>
                    <a:pt x="217" y="12"/>
                  </a:cubicBezTo>
                  <a:cubicBezTo>
                    <a:pt x="216" y="13"/>
                    <a:pt x="216" y="13"/>
                    <a:pt x="216" y="13"/>
                  </a:cubicBezTo>
                  <a:cubicBezTo>
                    <a:pt x="215" y="13"/>
                    <a:pt x="215" y="13"/>
                    <a:pt x="214" y="13"/>
                  </a:cubicBezTo>
                  <a:cubicBezTo>
                    <a:pt x="214" y="14"/>
                    <a:pt x="213" y="14"/>
                    <a:pt x="213" y="15"/>
                  </a:cubicBezTo>
                  <a:cubicBezTo>
                    <a:pt x="212" y="16"/>
                    <a:pt x="212" y="16"/>
                    <a:pt x="211" y="17"/>
                  </a:cubicBezTo>
                  <a:cubicBezTo>
                    <a:pt x="211" y="18"/>
                    <a:pt x="210" y="19"/>
                    <a:pt x="210" y="20"/>
                  </a:cubicBezTo>
                  <a:cubicBezTo>
                    <a:pt x="210" y="20"/>
                    <a:pt x="209" y="21"/>
                    <a:pt x="209" y="22"/>
                  </a:cubicBezTo>
                  <a:cubicBezTo>
                    <a:pt x="208" y="25"/>
                    <a:pt x="208" y="25"/>
                    <a:pt x="208" y="25"/>
                  </a:cubicBezTo>
                  <a:cubicBezTo>
                    <a:pt x="208" y="27"/>
                    <a:pt x="206" y="29"/>
                    <a:pt x="204" y="28"/>
                  </a:cubicBezTo>
                  <a:cubicBezTo>
                    <a:pt x="203" y="28"/>
                    <a:pt x="202" y="27"/>
                    <a:pt x="201" y="26"/>
                  </a:cubicBezTo>
                  <a:cubicBezTo>
                    <a:pt x="201" y="26"/>
                    <a:pt x="201" y="26"/>
                    <a:pt x="201" y="26"/>
                  </a:cubicBezTo>
                  <a:cubicBezTo>
                    <a:pt x="200" y="23"/>
                    <a:pt x="200" y="23"/>
                    <a:pt x="200" y="23"/>
                  </a:cubicBezTo>
                  <a:cubicBezTo>
                    <a:pt x="200" y="23"/>
                    <a:pt x="200" y="22"/>
                    <a:pt x="199" y="21"/>
                  </a:cubicBezTo>
                  <a:cubicBezTo>
                    <a:pt x="199" y="21"/>
                    <a:pt x="199" y="20"/>
                    <a:pt x="198" y="20"/>
                  </a:cubicBezTo>
                  <a:cubicBezTo>
                    <a:pt x="198" y="19"/>
                    <a:pt x="197" y="18"/>
                    <a:pt x="197" y="18"/>
                  </a:cubicBezTo>
                  <a:cubicBezTo>
                    <a:pt x="196" y="17"/>
                    <a:pt x="196" y="17"/>
                    <a:pt x="195" y="17"/>
                  </a:cubicBezTo>
                  <a:cubicBezTo>
                    <a:pt x="195" y="16"/>
                    <a:pt x="194" y="16"/>
                    <a:pt x="194" y="15"/>
                  </a:cubicBezTo>
                  <a:cubicBezTo>
                    <a:pt x="193" y="15"/>
                    <a:pt x="193" y="15"/>
                    <a:pt x="192" y="14"/>
                  </a:cubicBezTo>
                  <a:cubicBezTo>
                    <a:pt x="192" y="14"/>
                    <a:pt x="191" y="14"/>
                    <a:pt x="190" y="14"/>
                  </a:cubicBezTo>
                  <a:cubicBezTo>
                    <a:pt x="190" y="14"/>
                    <a:pt x="189" y="14"/>
                    <a:pt x="189" y="14"/>
                  </a:cubicBezTo>
                  <a:cubicBezTo>
                    <a:pt x="188" y="14"/>
                    <a:pt x="188" y="14"/>
                    <a:pt x="187" y="14"/>
                  </a:cubicBezTo>
                  <a:cubicBezTo>
                    <a:pt x="187" y="14"/>
                    <a:pt x="186" y="14"/>
                    <a:pt x="186" y="15"/>
                  </a:cubicBezTo>
                  <a:cubicBezTo>
                    <a:pt x="185" y="15"/>
                    <a:pt x="185" y="15"/>
                    <a:pt x="184" y="15"/>
                  </a:cubicBezTo>
                  <a:cubicBezTo>
                    <a:pt x="184" y="16"/>
                    <a:pt x="183" y="16"/>
                    <a:pt x="183" y="17"/>
                  </a:cubicBezTo>
                  <a:cubicBezTo>
                    <a:pt x="182" y="17"/>
                    <a:pt x="182" y="18"/>
                    <a:pt x="182" y="18"/>
                  </a:cubicBezTo>
                  <a:cubicBezTo>
                    <a:pt x="181" y="19"/>
                    <a:pt x="181" y="19"/>
                    <a:pt x="181" y="20"/>
                  </a:cubicBezTo>
                  <a:cubicBezTo>
                    <a:pt x="180" y="22"/>
                    <a:pt x="180" y="22"/>
                    <a:pt x="180" y="22"/>
                  </a:cubicBezTo>
                  <a:cubicBezTo>
                    <a:pt x="180" y="22"/>
                    <a:pt x="180" y="22"/>
                    <a:pt x="180" y="22"/>
                  </a:cubicBezTo>
                  <a:cubicBezTo>
                    <a:pt x="179" y="25"/>
                    <a:pt x="176" y="25"/>
                    <a:pt x="174" y="24"/>
                  </a:cubicBezTo>
                  <a:cubicBezTo>
                    <a:pt x="172" y="24"/>
                    <a:pt x="171" y="22"/>
                    <a:pt x="171" y="21"/>
                  </a:cubicBezTo>
                  <a:cubicBezTo>
                    <a:pt x="172" y="18"/>
                    <a:pt x="171" y="16"/>
                    <a:pt x="171" y="14"/>
                  </a:cubicBezTo>
                  <a:cubicBezTo>
                    <a:pt x="170" y="12"/>
                    <a:pt x="169" y="10"/>
                    <a:pt x="168" y="10"/>
                  </a:cubicBezTo>
                  <a:cubicBezTo>
                    <a:pt x="167" y="9"/>
                    <a:pt x="167" y="9"/>
                    <a:pt x="166" y="9"/>
                  </a:cubicBezTo>
                  <a:cubicBezTo>
                    <a:pt x="165" y="9"/>
                    <a:pt x="164" y="9"/>
                    <a:pt x="163" y="9"/>
                  </a:cubicBezTo>
                  <a:cubicBezTo>
                    <a:pt x="162" y="9"/>
                    <a:pt x="162" y="9"/>
                    <a:pt x="162" y="9"/>
                  </a:cubicBezTo>
                  <a:cubicBezTo>
                    <a:pt x="160" y="10"/>
                    <a:pt x="160" y="10"/>
                    <a:pt x="160" y="10"/>
                  </a:cubicBezTo>
                  <a:cubicBezTo>
                    <a:pt x="159" y="10"/>
                    <a:pt x="158" y="11"/>
                    <a:pt x="157" y="11"/>
                  </a:cubicBezTo>
                  <a:cubicBezTo>
                    <a:pt x="156" y="11"/>
                    <a:pt x="155" y="12"/>
                    <a:pt x="154" y="13"/>
                  </a:cubicBezTo>
                  <a:cubicBezTo>
                    <a:pt x="154" y="13"/>
                    <a:pt x="153" y="13"/>
                    <a:pt x="153" y="14"/>
                  </a:cubicBezTo>
                  <a:cubicBezTo>
                    <a:pt x="152" y="15"/>
                    <a:pt x="152" y="15"/>
                    <a:pt x="152" y="15"/>
                  </a:cubicBezTo>
                  <a:cubicBezTo>
                    <a:pt x="151" y="16"/>
                    <a:pt x="151" y="16"/>
                    <a:pt x="151" y="16"/>
                  </a:cubicBezTo>
                  <a:cubicBezTo>
                    <a:pt x="150" y="18"/>
                    <a:pt x="150" y="18"/>
                    <a:pt x="150" y="18"/>
                  </a:cubicBezTo>
                  <a:cubicBezTo>
                    <a:pt x="149" y="19"/>
                    <a:pt x="149" y="19"/>
                    <a:pt x="149" y="19"/>
                  </a:cubicBezTo>
                  <a:cubicBezTo>
                    <a:pt x="149" y="20"/>
                    <a:pt x="149" y="20"/>
                    <a:pt x="148" y="21"/>
                  </a:cubicBezTo>
                  <a:cubicBezTo>
                    <a:pt x="148" y="22"/>
                    <a:pt x="148" y="23"/>
                    <a:pt x="147" y="24"/>
                  </a:cubicBezTo>
                  <a:cubicBezTo>
                    <a:pt x="147" y="25"/>
                    <a:pt x="147" y="26"/>
                    <a:pt x="147" y="28"/>
                  </a:cubicBezTo>
                  <a:cubicBezTo>
                    <a:pt x="147" y="29"/>
                    <a:pt x="146" y="30"/>
                    <a:pt x="146" y="31"/>
                  </a:cubicBezTo>
                  <a:cubicBezTo>
                    <a:pt x="146" y="35"/>
                    <a:pt x="146" y="35"/>
                    <a:pt x="146" y="35"/>
                  </a:cubicBezTo>
                  <a:cubicBezTo>
                    <a:pt x="146" y="37"/>
                    <a:pt x="144" y="39"/>
                    <a:pt x="142" y="39"/>
                  </a:cubicBezTo>
                  <a:cubicBezTo>
                    <a:pt x="141" y="39"/>
                    <a:pt x="140" y="38"/>
                    <a:pt x="139" y="37"/>
                  </a:cubicBezTo>
                  <a:cubicBezTo>
                    <a:pt x="139" y="37"/>
                    <a:pt x="139" y="37"/>
                    <a:pt x="139" y="37"/>
                  </a:cubicBezTo>
                  <a:cubicBezTo>
                    <a:pt x="139" y="36"/>
                    <a:pt x="139" y="35"/>
                    <a:pt x="138" y="35"/>
                  </a:cubicBezTo>
                  <a:cubicBezTo>
                    <a:pt x="138" y="34"/>
                    <a:pt x="138" y="34"/>
                    <a:pt x="137" y="33"/>
                  </a:cubicBezTo>
                  <a:cubicBezTo>
                    <a:pt x="137" y="33"/>
                    <a:pt x="136" y="32"/>
                    <a:pt x="136" y="32"/>
                  </a:cubicBezTo>
                  <a:cubicBezTo>
                    <a:pt x="135" y="32"/>
                    <a:pt x="135" y="31"/>
                    <a:pt x="134" y="31"/>
                  </a:cubicBezTo>
                  <a:cubicBezTo>
                    <a:pt x="133" y="30"/>
                    <a:pt x="132" y="30"/>
                    <a:pt x="131" y="30"/>
                  </a:cubicBezTo>
                  <a:cubicBezTo>
                    <a:pt x="130" y="29"/>
                    <a:pt x="129" y="29"/>
                    <a:pt x="129" y="29"/>
                  </a:cubicBezTo>
                  <a:cubicBezTo>
                    <a:pt x="127" y="29"/>
                    <a:pt x="127" y="29"/>
                    <a:pt x="127" y="29"/>
                  </a:cubicBezTo>
                  <a:cubicBezTo>
                    <a:pt x="125" y="30"/>
                    <a:pt x="125" y="30"/>
                    <a:pt x="125" y="30"/>
                  </a:cubicBezTo>
                  <a:cubicBezTo>
                    <a:pt x="124" y="30"/>
                    <a:pt x="123" y="30"/>
                    <a:pt x="123" y="31"/>
                  </a:cubicBezTo>
                  <a:cubicBezTo>
                    <a:pt x="122" y="31"/>
                    <a:pt x="122" y="31"/>
                    <a:pt x="121" y="32"/>
                  </a:cubicBezTo>
                  <a:cubicBezTo>
                    <a:pt x="121" y="32"/>
                    <a:pt x="120" y="32"/>
                    <a:pt x="120" y="33"/>
                  </a:cubicBezTo>
                  <a:cubicBezTo>
                    <a:pt x="119" y="33"/>
                    <a:pt x="119" y="34"/>
                    <a:pt x="118" y="34"/>
                  </a:cubicBezTo>
                  <a:cubicBezTo>
                    <a:pt x="118" y="35"/>
                    <a:pt x="118" y="35"/>
                    <a:pt x="117" y="36"/>
                  </a:cubicBezTo>
                  <a:cubicBezTo>
                    <a:pt x="117" y="37"/>
                    <a:pt x="117" y="37"/>
                    <a:pt x="117" y="38"/>
                  </a:cubicBezTo>
                  <a:cubicBezTo>
                    <a:pt x="116" y="40"/>
                    <a:pt x="116" y="40"/>
                    <a:pt x="116" y="40"/>
                  </a:cubicBezTo>
                  <a:cubicBezTo>
                    <a:pt x="116" y="40"/>
                    <a:pt x="116" y="40"/>
                    <a:pt x="116" y="40"/>
                  </a:cubicBezTo>
                  <a:cubicBezTo>
                    <a:pt x="116" y="42"/>
                    <a:pt x="115" y="43"/>
                    <a:pt x="113" y="42"/>
                  </a:cubicBezTo>
                  <a:cubicBezTo>
                    <a:pt x="112" y="42"/>
                    <a:pt x="112" y="41"/>
                    <a:pt x="111" y="41"/>
                  </a:cubicBezTo>
                  <a:cubicBezTo>
                    <a:pt x="111" y="38"/>
                    <a:pt x="111" y="38"/>
                    <a:pt x="111" y="38"/>
                  </a:cubicBezTo>
                  <a:cubicBezTo>
                    <a:pt x="111" y="38"/>
                    <a:pt x="110" y="37"/>
                    <a:pt x="110" y="37"/>
                  </a:cubicBezTo>
                  <a:cubicBezTo>
                    <a:pt x="110" y="36"/>
                    <a:pt x="109" y="35"/>
                    <a:pt x="109" y="35"/>
                  </a:cubicBezTo>
                  <a:cubicBezTo>
                    <a:pt x="109" y="34"/>
                    <a:pt x="108" y="34"/>
                    <a:pt x="108" y="33"/>
                  </a:cubicBezTo>
                  <a:cubicBezTo>
                    <a:pt x="107" y="33"/>
                    <a:pt x="107" y="32"/>
                    <a:pt x="106" y="32"/>
                  </a:cubicBezTo>
                  <a:cubicBezTo>
                    <a:pt x="106" y="31"/>
                    <a:pt x="105" y="31"/>
                    <a:pt x="105" y="31"/>
                  </a:cubicBezTo>
                  <a:cubicBezTo>
                    <a:pt x="104" y="31"/>
                    <a:pt x="104" y="30"/>
                    <a:pt x="103" y="30"/>
                  </a:cubicBezTo>
                  <a:cubicBezTo>
                    <a:pt x="102" y="30"/>
                    <a:pt x="102" y="30"/>
                    <a:pt x="101" y="30"/>
                  </a:cubicBezTo>
                  <a:cubicBezTo>
                    <a:pt x="100" y="30"/>
                    <a:pt x="98" y="30"/>
                    <a:pt x="97" y="31"/>
                  </a:cubicBezTo>
                  <a:cubicBezTo>
                    <a:pt x="96" y="31"/>
                    <a:pt x="96" y="31"/>
                    <a:pt x="95" y="31"/>
                  </a:cubicBezTo>
                  <a:cubicBezTo>
                    <a:pt x="94" y="32"/>
                    <a:pt x="94" y="32"/>
                    <a:pt x="93" y="32"/>
                  </a:cubicBezTo>
                  <a:cubicBezTo>
                    <a:pt x="93" y="33"/>
                    <a:pt x="92" y="33"/>
                    <a:pt x="92" y="34"/>
                  </a:cubicBezTo>
                  <a:cubicBezTo>
                    <a:pt x="91" y="34"/>
                    <a:pt x="91" y="35"/>
                    <a:pt x="90" y="36"/>
                  </a:cubicBezTo>
                  <a:cubicBezTo>
                    <a:pt x="90" y="36"/>
                    <a:pt x="89" y="37"/>
                    <a:pt x="89" y="37"/>
                  </a:cubicBezTo>
                  <a:cubicBezTo>
                    <a:pt x="88" y="39"/>
                    <a:pt x="88" y="39"/>
                    <a:pt x="88" y="39"/>
                  </a:cubicBezTo>
                  <a:cubicBezTo>
                    <a:pt x="88" y="40"/>
                    <a:pt x="87" y="41"/>
                    <a:pt x="86" y="40"/>
                  </a:cubicBezTo>
                  <a:cubicBezTo>
                    <a:pt x="86" y="40"/>
                    <a:pt x="86" y="40"/>
                    <a:pt x="86" y="40"/>
                  </a:cubicBezTo>
                  <a:cubicBezTo>
                    <a:pt x="84" y="37"/>
                    <a:pt x="84" y="37"/>
                    <a:pt x="84" y="37"/>
                  </a:cubicBezTo>
                  <a:cubicBezTo>
                    <a:pt x="82" y="35"/>
                    <a:pt x="82" y="35"/>
                    <a:pt x="82" y="35"/>
                  </a:cubicBezTo>
                  <a:cubicBezTo>
                    <a:pt x="81" y="35"/>
                    <a:pt x="80" y="34"/>
                    <a:pt x="79" y="33"/>
                  </a:cubicBezTo>
                  <a:cubicBezTo>
                    <a:pt x="78" y="33"/>
                    <a:pt x="78" y="33"/>
                    <a:pt x="77" y="32"/>
                  </a:cubicBezTo>
                  <a:cubicBezTo>
                    <a:pt x="76" y="32"/>
                    <a:pt x="75" y="32"/>
                    <a:pt x="74" y="32"/>
                  </a:cubicBezTo>
                  <a:cubicBezTo>
                    <a:pt x="73" y="32"/>
                    <a:pt x="72" y="32"/>
                    <a:pt x="71" y="33"/>
                  </a:cubicBezTo>
                  <a:cubicBezTo>
                    <a:pt x="70" y="33"/>
                    <a:pt x="69" y="33"/>
                    <a:pt x="68" y="34"/>
                  </a:cubicBezTo>
                  <a:cubicBezTo>
                    <a:pt x="67" y="34"/>
                    <a:pt x="66" y="35"/>
                    <a:pt x="66" y="36"/>
                  </a:cubicBezTo>
                  <a:cubicBezTo>
                    <a:pt x="64" y="37"/>
                    <a:pt x="63" y="39"/>
                    <a:pt x="63" y="41"/>
                  </a:cubicBezTo>
                  <a:cubicBezTo>
                    <a:pt x="62" y="43"/>
                    <a:pt x="62" y="45"/>
                    <a:pt x="63" y="47"/>
                  </a:cubicBezTo>
                  <a:cubicBezTo>
                    <a:pt x="63" y="51"/>
                    <a:pt x="64" y="55"/>
                    <a:pt x="64" y="60"/>
                  </a:cubicBezTo>
                  <a:cubicBezTo>
                    <a:pt x="64" y="61"/>
                    <a:pt x="63" y="62"/>
                    <a:pt x="62" y="62"/>
                  </a:cubicBezTo>
                  <a:cubicBezTo>
                    <a:pt x="61" y="62"/>
                    <a:pt x="61" y="62"/>
                    <a:pt x="61" y="61"/>
                  </a:cubicBezTo>
                  <a:cubicBezTo>
                    <a:pt x="61" y="61"/>
                    <a:pt x="61" y="61"/>
                    <a:pt x="61" y="61"/>
                  </a:cubicBezTo>
                  <a:cubicBezTo>
                    <a:pt x="60" y="60"/>
                    <a:pt x="59" y="60"/>
                    <a:pt x="58" y="59"/>
                  </a:cubicBezTo>
                  <a:cubicBezTo>
                    <a:pt x="57" y="58"/>
                    <a:pt x="56" y="58"/>
                    <a:pt x="55" y="57"/>
                  </a:cubicBezTo>
                  <a:cubicBezTo>
                    <a:pt x="53" y="56"/>
                    <a:pt x="51" y="56"/>
                    <a:pt x="48" y="56"/>
                  </a:cubicBezTo>
                  <a:cubicBezTo>
                    <a:pt x="47" y="56"/>
                    <a:pt x="46" y="56"/>
                    <a:pt x="45" y="56"/>
                  </a:cubicBezTo>
                  <a:cubicBezTo>
                    <a:pt x="44" y="56"/>
                    <a:pt x="43" y="56"/>
                    <a:pt x="42" y="57"/>
                  </a:cubicBezTo>
                  <a:cubicBezTo>
                    <a:pt x="41" y="57"/>
                    <a:pt x="40" y="58"/>
                    <a:pt x="40" y="59"/>
                  </a:cubicBezTo>
                  <a:cubicBezTo>
                    <a:pt x="39" y="59"/>
                    <a:pt x="38" y="60"/>
                    <a:pt x="37" y="61"/>
                  </a:cubicBezTo>
                  <a:cubicBezTo>
                    <a:pt x="37" y="62"/>
                    <a:pt x="37" y="62"/>
                    <a:pt x="37" y="62"/>
                  </a:cubicBezTo>
                  <a:cubicBezTo>
                    <a:pt x="36" y="64"/>
                    <a:pt x="36" y="64"/>
                    <a:pt x="36" y="64"/>
                  </a:cubicBezTo>
                  <a:cubicBezTo>
                    <a:pt x="35" y="64"/>
                    <a:pt x="35" y="66"/>
                    <a:pt x="35" y="67"/>
                  </a:cubicBezTo>
                  <a:cubicBezTo>
                    <a:pt x="34" y="68"/>
                    <a:pt x="34" y="69"/>
                    <a:pt x="34" y="70"/>
                  </a:cubicBezTo>
                  <a:cubicBezTo>
                    <a:pt x="34" y="71"/>
                    <a:pt x="34" y="72"/>
                    <a:pt x="34" y="73"/>
                  </a:cubicBezTo>
                  <a:cubicBezTo>
                    <a:pt x="35" y="75"/>
                    <a:pt x="36" y="77"/>
                    <a:pt x="36" y="80"/>
                  </a:cubicBezTo>
                  <a:cubicBezTo>
                    <a:pt x="37" y="81"/>
                    <a:pt x="37" y="83"/>
                    <a:pt x="37" y="84"/>
                  </a:cubicBezTo>
                  <a:cubicBezTo>
                    <a:pt x="38" y="85"/>
                    <a:pt x="38" y="87"/>
                    <a:pt x="38" y="88"/>
                  </a:cubicBezTo>
                  <a:cubicBezTo>
                    <a:pt x="38" y="90"/>
                    <a:pt x="37" y="92"/>
                    <a:pt x="35" y="92"/>
                  </a:cubicBezTo>
                  <a:cubicBezTo>
                    <a:pt x="34" y="92"/>
                    <a:pt x="33" y="92"/>
                    <a:pt x="32" y="91"/>
                  </a:cubicBezTo>
                  <a:cubicBezTo>
                    <a:pt x="32" y="91"/>
                    <a:pt x="32" y="91"/>
                    <a:pt x="32" y="91"/>
                  </a:cubicBezTo>
                  <a:cubicBezTo>
                    <a:pt x="31" y="90"/>
                    <a:pt x="31" y="90"/>
                    <a:pt x="31" y="90"/>
                  </a:cubicBezTo>
                  <a:cubicBezTo>
                    <a:pt x="30" y="90"/>
                    <a:pt x="30" y="90"/>
                    <a:pt x="30" y="90"/>
                  </a:cubicBezTo>
                  <a:cubicBezTo>
                    <a:pt x="29" y="89"/>
                    <a:pt x="29" y="89"/>
                    <a:pt x="29" y="89"/>
                  </a:cubicBezTo>
                  <a:cubicBezTo>
                    <a:pt x="29" y="89"/>
                    <a:pt x="29" y="89"/>
                    <a:pt x="29" y="89"/>
                  </a:cubicBezTo>
                  <a:cubicBezTo>
                    <a:pt x="29" y="89"/>
                    <a:pt x="29" y="89"/>
                    <a:pt x="29" y="89"/>
                  </a:cubicBezTo>
                  <a:cubicBezTo>
                    <a:pt x="29" y="89"/>
                    <a:pt x="29" y="89"/>
                    <a:pt x="29" y="89"/>
                  </a:cubicBezTo>
                  <a:cubicBezTo>
                    <a:pt x="28" y="90"/>
                    <a:pt x="28" y="90"/>
                    <a:pt x="28" y="90"/>
                  </a:cubicBezTo>
                  <a:cubicBezTo>
                    <a:pt x="28" y="91"/>
                    <a:pt x="27" y="91"/>
                    <a:pt x="27" y="92"/>
                  </a:cubicBezTo>
                  <a:cubicBezTo>
                    <a:pt x="27" y="93"/>
                    <a:pt x="27" y="94"/>
                    <a:pt x="27" y="95"/>
                  </a:cubicBezTo>
                  <a:cubicBezTo>
                    <a:pt x="27" y="97"/>
                    <a:pt x="27" y="98"/>
                    <a:pt x="27" y="99"/>
                  </a:cubicBezTo>
                  <a:cubicBezTo>
                    <a:pt x="27" y="101"/>
                    <a:pt x="27" y="103"/>
                    <a:pt x="27" y="105"/>
                  </a:cubicBezTo>
                  <a:cubicBezTo>
                    <a:pt x="28" y="105"/>
                    <a:pt x="28" y="105"/>
                    <a:pt x="28" y="105"/>
                  </a:cubicBezTo>
                  <a:cubicBezTo>
                    <a:pt x="28" y="107"/>
                    <a:pt x="27" y="109"/>
                    <a:pt x="25" y="109"/>
                  </a:cubicBezTo>
                  <a:cubicBezTo>
                    <a:pt x="24" y="110"/>
                    <a:pt x="23" y="109"/>
                    <a:pt x="23" y="109"/>
                  </a:cubicBezTo>
                  <a:cubicBezTo>
                    <a:pt x="20" y="107"/>
                    <a:pt x="17" y="106"/>
                    <a:pt x="13" y="107"/>
                  </a:cubicBezTo>
                  <a:cubicBezTo>
                    <a:pt x="12" y="107"/>
                    <a:pt x="10" y="107"/>
                    <a:pt x="9" y="108"/>
                  </a:cubicBezTo>
                  <a:cubicBezTo>
                    <a:pt x="8" y="108"/>
                    <a:pt x="8" y="109"/>
                    <a:pt x="7" y="109"/>
                  </a:cubicBezTo>
                  <a:cubicBezTo>
                    <a:pt x="7" y="109"/>
                    <a:pt x="7" y="109"/>
                    <a:pt x="7" y="110"/>
                  </a:cubicBezTo>
                  <a:cubicBezTo>
                    <a:pt x="7" y="111"/>
                    <a:pt x="7" y="111"/>
                    <a:pt x="7"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1"/>
                    <a:pt x="6" y="111"/>
                    <a:pt x="6" y="111"/>
                  </a:cubicBezTo>
                  <a:cubicBezTo>
                    <a:pt x="6" y="112"/>
                    <a:pt x="6" y="112"/>
                    <a:pt x="6" y="113"/>
                  </a:cubicBezTo>
                  <a:cubicBezTo>
                    <a:pt x="6" y="114"/>
                    <a:pt x="6" y="115"/>
                    <a:pt x="6" y="115"/>
                  </a:cubicBezTo>
                  <a:cubicBezTo>
                    <a:pt x="6" y="116"/>
                    <a:pt x="6" y="117"/>
                    <a:pt x="6" y="118"/>
                  </a:cubicBezTo>
                  <a:cubicBezTo>
                    <a:pt x="7" y="119"/>
                    <a:pt x="7" y="120"/>
                    <a:pt x="7" y="121"/>
                  </a:cubicBezTo>
                  <a:cubicBezTo>
                    <a:pt x="8" y="122"/>
                    <a:pt x="8" y="124"/>
                    <a:pt x="9" y="126"/>
                  </a:cubicBezTo>
                  <a:cubicBezTo>
                    <a:pt x="10" y="127"/>
                    <a:pt x="11" y="129"/>
                    <a:pt x="12" y="131"/>
                  </a:cubicBezTo>
                  <a:cubicBezTo>
                    <a:pt x="12" y="131"/>
                    <a:pt x="12" y="131"/>
                    <a:pt x="12" y="131"/>
                  </a:cubicBezTo>
                  <a:cubicBezTo>
                    <a:pt x="13" y="131"/>
                    <a:pt x="13" y="133"/>
                    <a:pt x="12" y="133"/>
                  </a:cubicBezTo>
                  <a:cubicBezTo>
                    <a:pt x="11" y="134"/>
                    <a:pt x="11" y="134"/>
                    <a:pt x="10" y="134"/>
                  </a:cubicBezTo>
                  <a:cubicBezTo>
                    <a:pt x="10" y="133"/>
                    <a:pt x="9" y="133"/>
                    <a:pt x="8" y="133"/>
                  </a:cubicBezTo>
                  <a:cubicBezTo>
                    <a:pt x="8" y="133"/>
                    <a:pt x="7" y="134"/>
                    <a:pt x="7" y="134"/>
                  </a:cubicBezTo>
                  <a:cubicBezTo>
                    <a:pt x="6" y="134"/>
                    <a:pt x="6" y="134"/>
                    <a:pt x="6" y="134"/>
                  </a:cubicBezTo>
                  <a:cubicBezTo>
                    <a:pt x="5" y="134"/>
                    <a:pt x="4" y="135"/>
                    <a:pt x="4" y="135"/>
                  </a:cubicBezTo>
                  <a:cubicBezTo>
                    <a:pt x="3" y="136"/>
                    <a:pt x="3" y="137"/>
                    <a:pt x="2" y="138"/>
                  </a:cubicBezTo>
                  <a:cubicBezTo>
                    <a:pt x="2" y="138"/>
                    <a:pt x="2" y="139"/>
                    <a:pt x="2" y="140"/>
                  </a:cubicBezTo>
                  <a:cubicBezTo>
                    <a:pt x="2" y="140"/>
                    <a:pt x="1" y="141"/>
                    <a:pt x="2" y="141"/>
                  </a:cubicBezTo>
                  <a:cubicBezTo>
                    <a:pt x="2" y="142"/>
                    <a:pt x="2" y="142"/>
                    <a:pt x="2" y="143"/>
                  </a:cubicBezTo>
                  <a:cubicBezTo>
                    <a:pt x="2" y="143"/>
                    <a:pt x="2" y="143"/>
                    <a:pt x="2" y="144"/>
                  </a:cubicBezTo>
                  <a:cubicBezTo>
                    <a:pt x="3" y="144"/>
                    <a:pt x="3" y="145"/>
                    <a:pt x="3" y="145"/>
                  </a:cubicBezTo>
                  <a:cubicBezTo>
                    <a:pt x="3" y="145"/>
                    <a:pt x="4" y="146"/>
                    <a:pt x="4" y="146"/>
                  </a:cubicBezTo>
                  <a:cubicBezTo>
                    <a:pt x="5" y="147"/>
                    <a:pt x="5" y="147"/>
                    <a:pt x="5" y="147"/>
                  </a:cubicBezTo>
                  <a:cubicBezTo>
                    <a:pt x="5" y="148"/>
                    <a:pt x="5" y="148"/>
                    <a:pt x="5" y="148"/>
                  </a:cubicBezTo>
                  <a:cubicBezTo>
                    <a:pt x="5" y="148"/>
                    <a:pt x="5" y="148"/>
                    <a:pt x="5" y="148"/>
                  </a:cubicBezTo>
                </a:path>
              </a:pathLst>
            </a:custGeom>
            <a:grpFill/>
            <a:ln w="9525">
              <a:noFill/>
              <a:round/>
            </a:ln>
          </p:spPr>
          <p:txBody>
            <a:bodyPr vert="horz" wrap="square" lIns="121920" tIns="60960" rIns="121920" bIns="60960" numCol="1" anchor="t" anchorCtr="0" compatLnSpc="1"/>
            <a:lstStyle/>
            <a:p>
              <a:endParaRPr lang="en-US" sz="2400"/>
            </a:p>
          </p:txBody>
        </p:sp>
      </p:grpSp>
      <p:grpSp>
        <p:nvGrpSpPr>
          <p:cNvPr id="68" name="Group 7"/>
          <p:cNvGrpSpPr/>
          <p:nvPr/>
        </p:nvGrpSpPr>
        <p:grpSpPr>
          <a:xfrm>
            <a:off x="9532838" y="2597326"/>
            <a:ext cx="1030797" cy="873556"/>
            <a:chOff x="1752600" y="2200276"/>
            <a:chExt cx="749301" cy="635000"/>
          </a:xfrm>
          <a:solidFill>
            <a:schemeClr val="bg1"/>
          </a:solidFill>
        </p:grpSpPr>
        <p:sp>
          <p:nvSpPr>
            <p:cNvPr id="69" name="Freeform 7"/>
            <p:cNvSpPr/>
            <p:nvPr/>
          </p:nvSpPr>
          <p:spPr bwMode="auto">
            <a:xfrm>
              <a:off x="1919288" y="2711451"/>
              <a:ext cx="582613" cy="123825"/>
            </a:xfrm>
            <a:custGeom>
              <a:avLst/>
              <a:gdLst/>
              <a:ahLst/>
              <a:cxnLst>
                <a:cxn ang="0">
                  <a:pos x="367" y="24"/>
                </a:cxn>
                <a:cxn ang="0">
                  <a:pos x="367" y="0"/>
                </a:cxn>
                <a:cxn ang="0">
                  <a:pos x="0" y="0"/>
                </a:cxn>
                <a:cxn ang="0">
                  <a:pos x="0" y="24"/>
                </a:cxn>
                <a:cxn ang="0">
                  <a:pos x="164" y="24"/>
                </a:cxn>
                <a:cxn ang="0">
                  <a:pos x="164" y="53"/>
                </a:cxn>
                <a:cxn ang="0">
                  <a:pos x="132" y="53"/>
                </a:cxn>
                <a:cxn ang="0">
                  <a:pos x="132" y="78"/>
                </a:cxn>
                <a:cxn ang="0">
                  <a:pos x="235" y="78"/>
                </a:cxn>
                <a:cxn ang="0">
                  <a:pos x="235" y="53"/>
                </a:cxn>
                <a:cxn ang="0">
                  <a:pos x="203" y="53"/>
                </a:cxn>
                <a:cxn ang="0">
                  <a:pos x="203" y="24"/>
                </a:cxn>
                <a:cxn ang="0">
                  <a:pos x="367" y="24"/>
                </a:cxn>
              </a:cxnLst>
              <a:rect l="0" t="0" r="r" b="b"/>
              <a:pathLst>
                <a:path w="367" h="78">
                  <a:moveTo>
                    <a:pt x="367" y="24"/>
                  </a:moveTo>
                  <a:lnTo>
                    <a:pt x="367" y="0"/>
                  </a:lnTo>
                  <a:lnTo>
                    <a:pt x="0" y="0"/>
                  </a:lnTo>
                  <a:lnTo>
                    <a:pt x="0" y="24"/>
                  </a:lnTo>
                  <a:lnTo>
                    <a:pt x="164" y="24"/>
                  </a:lnTo>
                  <a:lnTo>
                    <a:pt x="164" y="53"/>
                  </a:lnTo>
                  <a:lnTo>
                    <a:pt x="132" y="53"/>
                  </a:lnTo>
                  <a:lnTo>
                    <a:pt x="132" y="78"/>
                  </a:lnTo>
                  <a:lnTo>
                    <a:pt x="235" y="78"/>
                  </a:lnTo>
                  <a:lnTo>
                    <a:pt x="235" y="53"/>
                  </a:lnTo>
                  <a:lnTo>
                    <a:pt x="203" y="53"/>
                  </a:lnTo>
                  <a:lnTo>
                    <a:pt x="203" y="24"/>
                  </a:lnTo>
                  <a:lnTo>
                    <a:pt x="367" y="24"/>
                  </a:lnTo>
                  <a:close/>
                </a:path>
              </a:pathLst>
            </a:custGeom>
            <a:grpFill/>
            <a:ln w="9525">
              <a:noFill/>
              <a:round/>
            </a:ln>
          </p:spPr>
          <p:txBody>
            <a:bodyPr vert="horz" wrap="square" lIns="121920" tIns="60960" rIns="121920" bIns="60960" numCol="1" anchor="t" anchorCtr="0" compatLnSpc="1"/>
            <a:lstStyle/>
            <a:p>
              <a:endParaRPr lang="en-US" sz="2400"/>
            </a:p>
          </p:txBody>
        </p:sp>
        <p:sp>
          <p:nvSpPr>
            <p:cNvPr id="70" name="Freeform 8"/>
            <p:cNvSpPr/>
            <p:nvPr/>
          </p:nvSpPr>
          <p:spPr bwMode="auto">
            <a:xfrm>
              <a:off x="2216150" y="2476501"/>
              <a:ext cx="120650" cy="42863"/>
            </a:xfrm>
            <a:custGeom>
              <a:avLst/>
              <a:gdLst/>
              <a:ahLst/>
              <a:cxnLst>
                <a:cxn ang="0">
                  <a:pos x="76" y="27"/>
                </a:cxn>
                <a:cxn ang="0">
                  <a:pos x="70" y="0"/>
                </a:cxn>
                <a:cxn ang="0">
                  <a:pos x="0" y="0"/>
                </a:cxn>
                <a:cxn ang="0">
                  <a:pos x="0" y="27"/>
                </a:cxn>
                <a:cxn ang="0">
                  <a:pos x="76" y="27"/>
                </a:cxn>
              </a:cxnLst>
              <a:rect l="0" t="0" r="r" b="b"/>
              <a:pathLst>
                <a:path w="76" h="27">
                  <a:moveTo>
                    <a:pt x="76" y="27"/>
                  </a:moveTo>
                  <a:lnTo>
                    <a:pt x="70" y="0"/>
                  </a:lnTo>
                  <a:lnTo>
                    <a:pt x="0" y="0"/>
                  </a:lnTo>
                  <a:lnTo>
                    <a:pt x="0" y="27"/>
                  </a:lnTo>
                  <a:lnTo>
                    <a:pt x="76"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71" name="Freeform 9"/>
            <p:cNvSpPr/>
            <p:nvPr/>
          </p:nvSpPr>
          <p:spPr bwMode="auto">
            <a:xfrm>
              <a:off x="2214563" y="2528889"/>
              <a:ext cx="146050" cy="80963"/>
            </a:xfrm>
            <a:custGeom>
              <a:avLst/>
              <a:gdLst/>
              <a:ahLst/>
              <a:cxnLst>
                <a:cxn ang="0">
                  <a:pos x="0" y="51"/>
                </a:cxn>
                <a:cxn ang="0">
                  <a:pos x="92" y="51"/>
                </a:cxn>
                <a:cxn ang="0">
                  <a:pos x="79" y="0"/>
                </a:cxn>
                <a:cxn ang="0">
                  <a:pos x="1" y="0"/>
                </a:cxn>
                <a:cxn ang="0">
                  <a:pos x="0" y="51"/>
                </a:cxn>
              </a:cxnLst>
              <a:rect l="0" t="0" r="r" b="b"/>
              <a:pathLst>
                <a:path w="92" h="51">
                  <a:moveTo>
                    <a:pt x="0" y="51"/>
                  </a:moveTo>
                  <a:lnTo>
                    <a:pt x="92" y="51"/>
                  </a:lnTo>
                  <a:lnTo>
                    <a:pt x="79" y="0"/>
                  </a:lnTo>
                  <a:lnTo>
                    <a:pt x="1" y="0"/>
                  </a:lnTo>
                  <a:lnTo>
                    <a:pt x="0" y="51"/>
                  </a:lnTo>
                  <a:close/>
                </a:path>
              </a:pathLst>
            </a:custGeom>
            <a:grpFill/>
            <a:ln w="9525">
              <a:noFill/>
              <a:round/>
            </a:ln>
          </p:spPr>
          <p:txBody>
            <a:bodyPr vert="horz" wrap="square" lIns="121920" tIns="60960" rIns="121920" bIns="60960" numCol="1" anchor="t" anchorCtr="0" compatLnSpc="1"/>
            <a:lstStyle/>
            <a:p>
              <a:endParaRPr lang="en-US" sz="2400"/>
            </a:p>
          </p:txBody>
        </p:sp>
        <p:sp>
          <p:nvSpPr>
            <p:cNvPr id="72" name="Freeform 10"/>
            <p:cNvSpPr/>
            <p:nvPr/>
          </p:nvSpPr>
          <p:spPr bwMode="auto">
            <a:xfrm>
              <a:off x="2341563" y="2476501"/>
              <a:ext cx="93663" cy="42863"/>
            </a:xfrm>
            <a:custGeom>
              <a:avLst/>
              <a:gdLst/>
              <a:ahLst/>
              <a:cxnLst>
                <a:cxn ang="0">
                  <a:pos x="59" y="27"/>
                </a:cxn>
                <a:cxn ang="0">
                  <a:pos x="51" y="0"/>
                </a:cxn>
                <a:cxn ang="0">
                  <a:pos x="0" y="0"/>
                </a:cxn>
                <a:cxn ang="0">
                  <a:pos x="8" y="27"/>
                </a:cxn>
                <a:cxn ang="0">
                  <a:pos x="59" y="27"/>
                </a:cxn>
              </a:cxnLst>
              <a:rect l="0" t="0" r="r" b="b"/>
              <a:pathLst>
                <a:path w="59" h="27">
                  <a:moveTo>
                    <a:pt x="59" y="27"/>
                  </a:moveTo>
                  <a:lnTo>
                    <a:pt x="51" y="0"/>
                  </a:lnTo>
                  <a:lnTo>
                    <a:pt x="0" y="0"/>
                  </a:lnTo>
                  <a:lnTo>
                    <a:pt x="8" y="27"/>
                  </a:lnTo>
                  <a:lnTo>
                    <a:pt x="59"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73" name="Freeform 11"/>
            <p:cNvSpPr/>
            <p:nvPr/>
          </p:nvSpPr>
          <p:spPr bwMode="auto">
            <a:xfrm>
              <a:off x="2355850" y="2528889"/>
              <a:ext cx="106363" cy="80963"/>
            </a:xfrm>
            <a:custGeom>
              <a:avLst/>
              <a:gdLst/>
              <a:ahLst/>
              <a:cxnLst>
                <a:cxn ang="0">
                  <a:pos x="12" y="51"/>
                </a:cxn>
                <a:cxn ang="0">
                  <a:pos x="67" y="51"/>
                </a:cxn>
                <a:cxn ang="0">
                  <a:pos x="52" y="0"/>
                </a:cxn>
                <a:cxn ang="0">
                  <a:pos x="0" y="0"/>
                </a:cxn>
                <a:cxn ang="0">
                  <a:pos x="12" y="51"/>
                </a:cxn>
              </a:cxnLst>
              <a:rect l="0" t="0" r="r" b="b"/>
              <a:pathLst>
                <a:path w="67" h="51">
                  <a:moveTo>
                    <a:pt x="12" y="51"/>
                  </a:moveTo>
                  <a:lnTo>
                    <a:pt x="67" y="51"/>
                  </a:lnTo>
                  <a:lnTo>
                    <a:pt x="52" y="0"/>
                  </a:lnTo>
                  <a:lnTo>
                    <a:pt x="0" y="0"/>
                  </a:lnTo>
                  <a:lnTo>
                    <a:pt x="12" y="51"/>
                  </a:lnTo>
                  <a:close/>
                </a:path>
              </a:pathLst>
            </a:custGeom>
            <a:grpFill/>
            <a:ln w="9525">
              <a:noFill/>
              <a:round/>
            </a:ln>
          </p:spPr>
          <p:txBody>
            <a:bodyPr vert="horz" wrap="square" lIns="121920" tIns="60960" rIns="121920" bIns="60960" numCol="1" anchor="t" anchorCtr="0" compatLnSpc="1"/>
            <a:lstStyle/>
            <a:p>
              <a:endParaRPr lang="en-US" sz="2400"/>
            </a:p>
          </p:txBody>
        </p:sp>
        <p:sp>
          <p:nvSpPr>
            <p:cNvPr id="74" name="Freeform 12"/>
            <p:cNvSpPr/>
            <p:nvPr/>
          </p:nvSpPr>
          <p:spPr bwMode="auto">
            <a:xfrm>
              <a:off x="1951038" y="2528889"/>
              <a:ext cx="111125" cy="80963"/>
            </a:xfrm>
            <a:custGeom>
              <a:avLst/>
              <a:gdLst/>
              <a:ahLst/>
              <a:cxnLst>
                <a:cxn ang="0">
                  <a:pos x="70" y="0"/>
                </a:cxn>
                <a:cxn ang="0">
                  <a:pos x="17" y="0"/>
                </a:cxn>
                <a:cxn ang="0">
                  <a:pos x="0" y="51"/>
                </a:cxn>
                <a:cxn ang="0">
                  <a:pos x="56" y="51"/>
                </a:cxn>
                <a:cxn ang="0">
                  <a:pos x="70" y="0"/>
                </a:cxn>
              </a:cxnLst>
              <a:rect l="0" t="0" r="r" b="b"/>
              <a:pathLst>
                <a:path w="70" h="51">
                  <a:moveTo>
                    <a:pt x="70" y="0"/>
                  </a:moveTo>
                  <a:lnTo>
                    <a:pt x="17" y="0"/>
                  </a:lnTo>
                  <a:lnTo>
                    <a:pt x="0" y="51"/>
                  </a:lnTo>
                  <a:lnTo>
                    <a:pt x="56" y="51"/>
                  </a:lnTo>
                  <a:lnTo>
                    <a:pt x="7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5" name="Freeform 13"/>
            <p:cNvSpPr/>
            <p:nvPr/>
          </p:nvSpPr>
          <p:spPr bwMode="auto">
            <a:xfrm>
              <a:off x="1981200" y="2476501"/>
              <a:ext cx="95250" cy="42863"/>
            </a:xfrm>
            <a:custGeom>
              <a:avLst/>
              <a:gdLst/>
              <a:ahLst/>
              <a:cxnLst>
                <a:cxn ang="0">
                  <a:pos x="60" y="0"/>
                </a:cxn>
                <a:cxn ang="0">
                  <a:pos x="8" y="0"/>
                </a:cxn>
                <a:cxn ang="0">
                  <a:pos x="0" y="27"/>
                </a:cxn>
                <a:cxn ang="0">
                  <a:pos x="52" y="27"/>
                </a:cxn>
                <a:cxn ang="0">
                  <a:pos x="60" y="0"/>
                </a:cxn>
              </a:cxnLst>
              <a:rect l="0" t="0" r="r" b="b"/>
              <a:pathLst>
                <a:path w="60" h="27">
                  <a:moveTo>
                    <a:pt x="60" y="0"/>
                  </a:moveTo>
                  <a:lnTo>
                    <a:pt x="8" y="0"/>
                  </a:lnTo>
                  <a:lnTo>
                    <a:pt x="0" y="27"/>
                  </a:lnTo>
                  <a:lnTo>
                    <a:pt x="52" y="27"/>
                  </a:lnTo>
                  <a:lnTo>
                    <a:pt x="6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6" name="Freeform 14"/>
            <p:cNvSpPr/>
            <p:nvPr/>
          </p:nvSpPr>
          <p:spPr bwMode="auto">
            <a:xfrm>
              <a:off x="1922463" y="2619376"/>
              <a:ext cx="114300" cy="74613"/>
            </a:xfrm>
            <a:custGeom>
              <a:avLst/>
              <a:gdLst/>
              <a:ahLst/>
              <a:cxnLst>
                <a:cxn ang="0">
                  <a:pos x="16" y="0"/>
                </a:cxn>
                <a:cxn ang="0">
                  <a:pos x="0" y="47"/>
                </a:cxn>
                <a:cxn ang="0">
                  <a:pos x="60" y="47"/>
                </a:cxn>
                <a:cxn ang="0">
                  <a:pos x="72" y="0"/>
                </a:cxn>
                <a:cxn ang="0">
                  <a:pos x="16" y="0"/>
                </a:cxn>
              </a:cxnLst>
              <a:rect l="0" t="0" r="r" b="b"/>
              <a:pathLst>
                <a:path w="72" h="47">
                  <a:moveTo>
                    <a:pt x="16" y="0"/>
                  </a:moveTo>
                  <a:lnTo>
                    <a:pt x="0" y="47"/>
                  </a:lnTo>
                  <a:lnTo>
                    <a:pt x="60" y="47"/>
                  </a:lnTo>
                  <a:lnTo>
                    <a:pt x="72" y="0"/>
                  </a:lnTo>
                  <a:lnTo>
                    <a:pt x="16"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77" name="Freeform 15"/>
            <p:cNvSpPr/>
            <p:nvPr/>
          </p:nvSpPr>
          <p:spPr bwMode="auto">
            <a:xfrm>
              <a:off x="2081213" y="2476501"/>
              <a:ext cx="119063" cy="42863"/>
            </a:xfrm>
            <a:custGeom>
              <a:avLst/>
              <a:gdLst/>
              <a:ahLst/>
              <a:cxnLst>
                <a:cxn ang="0">
                  <a:pos x="75" y="27"/>
                </a:cxn>
                <a:cxn ang="0">
                  <a:pos x="75" y="0"/>
                </a:cxn>
                <a:cxn ang="0">
                  <a:pos x="7" y="0"/>
                </a:cxn>
                <a:cxn ang="0">
                  <a:pos x="0" y="27"/>
                </a:cxn>
                <a:cxn ang="0">
                  <a:pos x="75" y="27"/>
                </a:cxn>
              </a:cxnLst>
              <a:rect l="0" t="0" r="r" b="b"/>
              <a:pathLst>
                <a:path w="75" h="27">
                  <a:moveTo>
                    <a:pt x="75" y="27"/>
                  </a:moveTo>
                  <a:lnTo>
                    <a:pt x="75" y="0"/>
                  </a:lnTo>
                  <a:lnTo>
                    <a:pt x="7" y="0"/>
                  </a:lnTo>
                  <a:lnTo>
                    <a:pt x="0" y="27"/>
                  </a:lnTo>
                  <a:lnTo>
                    <a:pt x="75" y="27"/>
                  </a:lnTo>
                  <a:close/>
                </a:path>
              </a:pathLst>
            </a:custGeom>
            <a:grpFill/>
            <a:ln w="9525">
              <a:noFill/>
              <a:round/>
            </a:ln>
          </p:spPr>
          <p:txBody>
            <a:bodyPr vert="horz" wrap="square" lIns="121920" tIns="60960" rIns="121920" bIns="60960" numCol="1" anchor="t" anchorCtr="0" compatLnSpc="1"/>
            <a:lstStyle/>
            <a:p>
              <a:endParaRPr lang="en-US" sz="2400"/>
            </a:p>
          </p:txBody>
        </p:sp>
        <p:sp>
          <p:nvSpPr>
            <p:cNvPr id="78" name="Freeform 16"/>
            <p:cNvSpPr/>
            <p:nvPr/>
          </p:nvSpPr>
          <p:spPr bwMode="auto">
            <a:xfrm>
              <a:off x="2376488" y="2619376"/>
              <a:ext cx="112713" cy="74613"/>
            </a:xfrm>
            <a:custGeom>
              <a:avLst/>
              <a:gdLst/>
              <a:ahLst/>
              <a:cxnLst>
                <a:cxn ang="0">
                  <a:pos x="12" y="47"/>
                </a:cxn>
                <a:cxn ang="0">
                  <a:pos x="71" y="47"/>
                </a:cxn>
                <a:cxn ang="0">
                  <a:pos x="56" y="0"/>
                </a:cxn>
                <a:cxn ang="0">
                  <a:pos x="0" y="0"/>
                </a:cxn>
                <a:cxn ang="0">
                  <a:pos x="12" y="47"/>
                </a:cxn>
              </a:cxnLst>
              <a:rect l="0" t="0" r="r" b="b"/>
              <a:pathLst>
                <a:path w="71" h="47">
                  <a:moveTo>
                    <a:pt x="12" y="47"/>
                  </a:moveTo>
                  <a:lnTo>
                    <a:pt x="71" y="47"/>
                  </a:lnTo>
                  <a:lnTo>
                    <a:pt x="56" y="0"/>
                  </a:lnTo>
                  <a:lnTo>
                    <a:pt x="0" y="0"/>
                  </a:lnTo>
                  <a:lnTo>
                    <a:pt x="12" y="47"/>
                  </a:lnTo>
                  <a:close/>
                </a:path>
              </a:pathLst>
            </a:custGeom>
            <a:grpFill/>
            <a:ln w="9525">
              <a:noFill/>
              <a:round/>
            </a:ln>
          </p:spPr>
          <p:txBody>
            <a:bodyPr vert="horz" wrap="square" lIns="121920" tIns="60960" rIns="121920" bIns="60960" numCol="1" anchor="t" anchorCtr="0" compatLnSpc="1"/>
            <a:lstStyle/>
            <a:p>
              <a:endParaRPr lang="en-US" sz="2400"/>
            </a:p>
          </p:txBody>
        </p:sp>
        <p:sp>
          <p:nvSpPr>
            <p:cNvPr id="79" name="Freeform 17"/>
            <p:cNvSpPr/>
            <p:nvPr/>
          </p:nvSpPr>
          <p:spPr bwMode="auto">
            <a:xfrm>
              <a:off x="2214563" y="2619376"/>
              <a:ext cx="166688" cy="74613"/>
            </a:xfrm>
            <a:custGeom>
              <a:avLst/>
              <a:gdLst/>
              <a:ahLst/>
              <a:cxnLst>
                <a:cxn ang="0">
                  <a:pos x="0" y="0"/>
                </a:cxn>
                <a:cxn ang="0">
                  <a:pos x="0" y="47"/>
                </a:cxn>
                <a:cxn ang="0">
                  <a:pos x="105" y="47"/>
                </a:cxn>
                <a:cxn ang="0">
                  <a:pos x="93" y="0"/>
                </a:cxn>
                <a:cxn ang="0">
                  <a:pos x="0" y="0"/>
                </a:cxn>
              </a:cxnLst>
              <a:rect l="0" t="0" r="r" b="b"/>
              <a:pathLst>
                <a:path w="105" h="47">
                  <a:moveTo>
                    <a:pt x="0" y="0"/>
                  </a:moveTo>
                  <a:lnTo>
                    <a:pt x="0" y="47"/>
                  </a:lnTo>
                  <a:lnTo>
                    <a:pt x="105" y="47"/>
                  </a:lnTo>
                  <a:lnTo>
                    <a:pt x="93" y="0"/>
                  </a:ln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0" name="Freeform 18"/>
            <p:cNvSpPr/>
            <p:nvPr/>
          </p:nvSpPr>
          <p:spPr bwMode="auto">
            <a:xfrm>
              <a:off x="2032000" y="2619376"/>
              <a:ext cx="166688" cy="74613"/>
            </a:xfrm>
            <a:custGeom>
              <a:avLst/>
              <a:gdLst/>
              <a:ahLst/>
              <a:cxnLst>
                <a:cxn ang="0">
                  <a:pos x="13" y="0"/>
                </a:cxn>
                <a:cxn ang="0">
                  <a:pos x="0" y="47"/>
                </a:cxn>
                <a:cxn ang="0">
                  <a:pos x="105" y="47"/>
                </a:cxn>
                <a:cxn ang="0">
                  <a:pos x="105" y="0"/>
                </a:cxn>
                <a:cxn ang="0">
                  <a:pos x="13" y="0"/>
                </a:cxn>
              </a:cxnLst>
              <a:rect l="0" t="0" r="r" b="b"/>
              <a:pathLst>
                <a:path w="105" h="47">
                  <a:moveTo>
                    <a:pt x="13" y="0"/>
                  </a:moveTo>
                  <a:lnTo>
                    <a:pt x="0" y="47"/>
                  </a:lnTo>
                  <a:lnTo>
                    <a:pt x="105" y="47"/>
                  </a:lnTo>
                  <a:lnTo>
                    <a:pt x="105" y="0"/>
                  </a:lnTo>
                  <a:lnTo>
                    <a:pt x="13"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1" name="Freeform 19"/>
            <p:cNvSpPr/>
            <p:nvPr/>
          </p:nvSpPr>
          <p:spPr bwMode="auto">
            <a:xfrm>
              <a:off x="2055813" y="2528889"/>
              <a:ext cx="144463" cy="80963"/>
            </a:xfrm>
            <a:custGeom>
              <a:avLst/>
              <a:gdLst/>
              <a:ahLst/>
              <a:cxnLst>
                <a:cxn ang="0">
                  <a:pos x="0" y="51"/>
                </a:cxn>
                <a:cxn ang="0">
                  <a:pos x="90" y="51"/>
                </a:cxn>
                <a:cxn ang="0">
                  <a:pos x="91" y="0"/>
                </a:cxn>
                <a:cxn ang="0">
                  <a:pos x="14" y="0"/>
                </a:cxn>
                <a:cxn ang="0">
                  <a:pos x="0" y="51"/>
                </a:cxn>
              </a:cxnLst>
              <a:rect l="0" t="0" r="r" b="b"/>
              <a:pathLst>
                <a:path w="91" h="51">
                  <a:moveTo>
                    <a:pt x="0" y="51"/>
                  </a:moveTo>
                  <a:lnTo>
                    <a:pt x="90" y="51"/>
                  </a:lnTo>
                  <a:lnTo>
                    <a:pt x="91" y="0"/>
                  </a:lnTo>
                  <a:lnTo>
                    <a:pt x="14" y="0"/>
                  </a:lnTo>
                  <a:lnTo>
                    <a:pt x="0" y="51"/>
                  </a:lnTo>
                  <a:close/>
                </a:path>
              </a:pathLst>
            </a:custGeom>
            <a:grpFill/>
            <a:ln w="9525">
              <a:noFill/>
              <a:round/>
            </a:ln>
          </p:spPr>
          <p:txBody>
            <a:bodyPr vert="horz" wrap="square" lIns="121920" tIns="60960" rIns="121920" bIns="60960" numCol="1" anchor="t" anchorCtr="0" compatLnSpc="1"/>
            <a:lstStyle/>
            <a:p>
              <a:endParaRPr lang="en-US" sz="2400"/>
            </a:p>
          </p:txBody>
        </p:sp>
        <p:sp>
          <p:nvSpPr>
            <p:cNvPr id="82" name="Freeform 21"/>
            <p:cNvSpPr/>
            <p:nvPr/>
          </p:nvSpPr>
          <p:spPr bwMode="auto">
            <a:xfrm>
              <a:off x="1831975" y="2284414"/>
              <a:ext cx="295275" cy="285750"/>
            </a:xfrm>
            <a:custGeom>
              <a:avLst/>
              <a:gdLst/>
              <a:ahLst/>
              <a:cxnLst>
                <a:cxn ang="0">
                  <a:pos x="176" y="100"/>
                </a:cxn>
                <a:cxn ang="0">
                  <a:pos x="177" y="89"/>
                </a:cxn>
                <a:cxn ang="0">
                  <a:pos x="88" y="0"/>
                </a:cxn>
                <a:cxn ang="0">
                  <a:pos x="0" y="89"/>
                </a:cxn>
                <a:cxn ang="0">
                  <a:pos x="59" y="172"/>
                </a:cxn>
                <a:cxn ang="0">
                  <a:pos x="96" y="100"/>
                </a:cxn>
                <a:cxn ang="0">
                  <a:pos x="176" y="100"/>
                </a:cxn>
              </a:cxnLst>
              <a:rect l="0" t="0" r="r" b="b"/>
              <a:pathLst>
                <a:path w="177" h="172">
                  <a:moveTo>
                    <a:pt x="176" y="100"/>
                  </a:moveTo>
                  <a:cubicBezTo>
                    <a:pt x="177" y="97"/>
                    <a:pt x="177" y="93"/>
                    <a:pt x="177" y="89"/>
                  </a:cubicBezTo>
                  <a:cubicBezTo>
                    <a:pt x="177" y="40"/>
                    <a:pt x="137" y="0"/>
                    <a:pt x="88" y="0"/>
                  </a:cubicBezTo>
                  <a:cubicBezTo>
                    <a:pt x="40" y="0"/>
                    <a:pt x="0" y="40"/>
                    <a:pt x="0" y="89"/>
                  </a:cubicBezTo>
                  <a:cubicBezTo>
                    <a:pt x="0" y="127"/>
                    <a:pt x="24" y="159"/>
                    <a:pt x="59" y="172"/>
                  </a:cubicBezTo>
                  <a:cubicBezTo>
                    <a:pt x="96" y="100"/>
                    <a:pt x="96" y="100"/>
                    <a:pt x="96" y="100"/>
                  </a:cubicBezTo>
                  <a:lnTo>
                    <a:pt x="176" y="10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3" name="Freeform 22"/>
            <p:cNvSpPr/>
            <p:nvPr/>
          </p:nvSpPr>
          <p:spPr bwMode="auto">
            <a:xfrm>
              <a:off x="1825625" y="2524126"/>
              <a:ext cx="53975" cy="55563"/>
            </a:xfrm>
            <a:custGeom>
              <a:avLst/>
              <a:gdLst/>
              <a:ahLst/>
              <a:cxnLst>
                <a:cxn ang="0">
                  <a:pos x="18" y="0"/>
                </a:cxn>
                <a:cxn ang="0">
                  <a:pos x="0" y="33"/>
                </a:cxn>
                <a:cxn ang="0">
                  <a:pos x="32" y="15"/>
                </a:cxn>
                <a:cxn ang="0">
                  <a:pos x="18" y="0"/>
                </a:cxn>
              </a:cxnLst>
              <a:rect l="0" t="0" r="r" b="b"/>
              <a:pathLst>
                <a:path w="32" h="33">
                  <a:moveTo>
                    <a:pt x="18" y="0"/>
                  </a:moveTo>
                  <a:cubicBezTo>
                    <a:pt x="0" y="33"/>
                    <a:pt x="0" y="33"/>
                    <a:pt x="0" y="33"/>
                  </a:cubicBezTo>
                  <a:cubicBezTo>
                    <a:pt x="32" y="15"/>
                    <a:pt x="32" y="15"/>
                    <a:pt x="32" y="15"/>
                  </a:cubicBezTo>
                  <a:cubicBezTo>
                    <a:pt x="27" y="10"/>
                    <a:pt x="22" y="6"/>
                    <a:pt x="18"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84" name="Freeform 23"/>
            <p:cNvSpPr/>
            <p:nvPr/>
          </p:nvSpPr>
          <p:spPr bwMode="auto">
            <a:xfrm>
              <a:off x="1879600" y="2559051"/>
              <a:ext cx="46038" cy="82550"/>
            </a:xfrm>
            <a:custGeom>
              <a:avLst/>
              <a:gdLst/>
              <a:ahLst/>
              <a:cxnLst>
                <a:cxn ang="0">
                  <a:pos x="0" y="49"/>
                </a:cxn>
                <a:cxn ang="0">
                  <a:pos x="28" y="10"/>
                </a:cxn>
                <a:cxn ang="0">
                  <a:pos x="8" y="0"/>
                </a:cxn>
                <a:cxn ang="0">
                  <a:pos x="0" y="49"/>
                </a:cxn>
              </a:cxnLst>
              <a:rect l="0" t="0" r="r" b="b"/>
              <a:pathLst>
                <a:path w="28" h="49">
                  <a:moveTo>
                    <a:pt x="0" y="49"/>
                  </a:moveTo>
                  <a:cubicBezTo>
                    <a:pt x="28" y="10"/>
                    <a:pt x="28" y="10"/>
                    <a:pt x="28" y="10"/>
                  </a:cubicBezTo>
                  <a:cubicBezTo>
                    <a:pt x="21" y="8"/>
                    <a:pt x="14" y="4"/>
                    <a:pt x="8" y="0"/>
                  </a:cubicBezTo>
                  <a:lnTo>
                    <a:pt x="0" y="49"/>
                  </a:lnTo>
                  <a:close/>
                </a:path>
              </a:pathLst>
            </a:custGeom>
            <a:grpFill/>
            <a:ln w="9525">
              <a:noFill/>
              <a:round/>
            </a:ln>
          </p:spPr>
          <p:txBody>
            <a:bodyPr vert="horz" wrap="square" lIns="121920" tIns="60960" rIns="121920" bIns="60960" numCol="1" anchor="t" anchorCtr="0" compatLnSpc="1"/>
            <a:lstStyle/>
            <a:p>
              <a:endParaRPr lang="en-US" sz="2400"/>
            </a:p>
          </p:txBody>
        </p:sp>
        <p:sp>
          <p:nvSpPr>
            <p:cNvPr id="85" name="Freeform 24"/>
            <p:cNvSpPr/>
            <p:nvPr/>
          </p:nvSpPr>
          <p:spPr bwMode="auto">
            <a:xfrm>
              <a:off x="1771650" y="2476501"/>
              <a:ext cx="76200" cy="53975"/>
            </a:xfrm>
            <a:custGeom>
              <a:avLst/>
              <a:gdLst/>
              <a:ahLst/>
              <a:cxnLst>
                <a:cxn ang="0">
                  <a:pos x="0" y="33"/>
                </a:cxn>
                <a:cxn ang="0">
                  <a:pos x="46" y="21"/>
                </a:cxn>
                <a:cxn ang="0">
                  <a:pos x="36" y="0"/>
                </a:cxn>
                <a:cxn ang="0">
                  <a:pos x="0" y="33"/>
                </a:cxn>
              </a:cxnLst>
              <a:rect l="0" t="0" r="r" b="b"/>
              <a:pathLst>
                <a:path w="46" h="33">
                  <a:moveTo>
                    <a:pt x="0" y="33"/>
                  </a:moveTo>
                  <a:cubicBezTo>
                    <a:pt x="46" y="21"/>
                    <a:pt x="46" y="21"/>
                    <a:pt x="46" y="21"/>
                  </a:cubicBezTo>
                  <a:cubicBezTo>
                    <a:pt x="42" y="14"/>
                    <a:pt x="39" y="7"/>
                    <a:pt x="36" y="0"/>
                  </a:cubicBezTo>
                  <a:lnTo>
                    <a:pt x="0" y="33"/>
                  </a:lnTo>
                  <a:close/>
                </a:path>
              </a:pathLst>
            </a:custGeom>
            <a:grpFill/>
            <a:ln w="9525">
              <a:noFill/>
              <a:round/>
            </a:ln>
          </p:spPr>
          <p:txBody>
            <a:bodyPr vert="horz" wrap="square" lIns="121920" tIns="60960" rIns="121920" bIns="60960" numCol="1" anchor="t" anchorCtr="0" compatLnSpc="1"/>
            <a:lstStyle/>
            <a:p>
              <a:endParaRPr lang="en-US" sz="2400"/>
            </a:p>
          </p:txBody>
        </p:sp>
        <p:sp>
          <p:nvSpPr>
            <p:cNvPr id="86" name="Freeform 25"/>
            <p:cNvSpPr/>
            <p:nvPr/>
          </p:nvSpPr>
          <p:spPr bwMode="auto">
            <a:xfrm>
              <a:off x="1752600" y="2366964"/>
              <a:ext cx="84138" cy="39688"/>
            </a:xfrm>
            <a:custGeom>
              <a:avLst/>
              <a:gdLst/>
              <a:ahLst/>
              <a:cxnLst>
                <a:cxn ang="0">
                  <a:pos x="0" y="0"/>
                </a:cxn>
                <a:cxn ang="0">
                  <a:pos x="47" y="23"/>
                </a:cxn>
                <a:cxn ang="0">
                  <a:pos x="51" y="2"/>
                </a:cxn>
                <a:cxn ang="0">
                  <a:pos x="0" y="0"/>
                </a:cxn>
              </a:cxnLst>
              <a:rect l="0" t="0" r="r" b="b"/>
              <a:pathLst>
                <a:path w="51" h="23">
                  <a:moveTo>
                    <a:pt x="0" y="0"/>
                  </a:moveTo>
                  <a:cubicBezTo>
                    <a:pt x="47" y="23"/>
                    <a:pt x="47" y="23"/>
                    <a:pt x="47" y="23"/>
                  </a:cubicBezTo>
                  <a:cubicBezTo>
                    <a:pt x="45" y="18"/>
                    <a:pt x="48" y="10"/>
                    <a:pt x="51" y="2"/>
                  </a:cubicBez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7" name="Freeform 26"/>
            <p:cNvSpPr/>
            <p:nvPr/>
          </p:nvSpPr>
          <p:spPr bwMode="auto">
            <a:xfrm>
              <a:off x="1816100" y="2392364"/>
              <a:ext cx="42863" cy="33338"/>
            </a:xfrm>
            <a:custGeom>
              <a:avLst/>
              <a:gdLst/>
              <a:ahLst/>
              <a:cxnLst>
                <a:cxn ang="0">
                  <a:pos x="26" y="0"/>
                </a:cxn>
                <a:cxn ang="0">
                  <a:pos x="0" y="14"/>
                </a:cxn>
                <a:cxn ang="0">
                  <a:pos x="26" y="20"/>
                </a:cxn>
                <a:cxn ang="0">
                  <a:pos x="25" y="6"/>
                </a:cxn>
                <a:cxn ang="0">
                  <a:pos x="26" y="0"/>
                </a:cxn>
              </a:cxnLst>
              <a:rect l="0" t="0" r="r" b="b"/>
              <a:pathLst>
                <a:path w="26" h="20">
                  <a:moveTo>
                    <a:pt x="26" y="0"/>
                  </a:moveTo>
                  <a:cubicBezTo>
                    <a:pt x="0" y="14"/>
                    <a:pt x="0" y="14"/>
                    <a:pt x="0" y="14"/>
                  </a:cubicBezTo>
                  <a:cubicBezTo>
                    <a:pt x="26" y="20"/>
                    <a:pt x="26" y="20"/>
                    <a:pt x="26" y="20"/>
                  </a:cubicBezTo>
                  <a:cubicBezTo>
                    <a:pt x="26" y="15"/>
                    <a:pt x="25" y="11"/>
                    <a:pt x="25" y="6"/>
                  </a:cubicBezTo>
                  <a:cubicBezTo>
                    <a:pt x="25" y="4"/>
                    <a:pt x="25" y="2"/>
                    <a:pt x="26" y="0"/>
                  </a:cubicBezTo>
                </a:path>
              </a:pathLst>
            </a:custGeom>
            <a:grpFill/>
            <a:ln w="9525">
              <a:noFill/>
              <a:round/>
            </a:ln>
          </p:spPr>
          <p:txBody>
            <a:bodyPr vert="horz" wrap="square" lIns="121920" tIns="60960" rIns="121920" bIns="60960" numCol="1" anchor="t" anchorCtr="0" compatLnSpc="1"/>
            <a:lstStyle/>
            <a:p>
              <a:endParaRPr lang="en-US" sz="2400"/>
            </a:p>
          </p:txBody>
        </p:sp>
        <p:sp>
          <p:nvSpPr>
            <p:cNvPr id="88" name="Freeform 27"/>
            <p:cNvSpPr/>
            <p:nvPr/>
          </p:nvSpPr>
          <p:spPr bwMode="auto">
            <a:xfrm>
              <a:off x="1801813" y="2324101"/>
              <a:ext cx="63500" cy="39688"/>
            </a:xfrm>
            <a:custGeom>
              <a:avLst/>
              <a:gdLst/>
              <a:ahLst/>
              <a:cxnLst>
                <a:cxn ang="0">
                  <a:pos x="0" y="0"/>
                </a:cxn>
                <a:cxn ang="0">
                  <a:pos x="23" y="24"/>
                </a:cxn>
                <a:cxn ang="0">
                  <a:pos x="38" y="2"/>
                </a:cxn>
                <a:cxn ang="0">
                  <a:pos x="0" y="0"/>
                </a:cxn>
              </a:cxnLst>
              <a:rect l="0" t="0" r="r" b="b"/>
              <a:pathLst>
                <a:path w="38" h="24">
                  <a:moveTo>
                    <a:pt x="0" y="0"/>
                  </a:moveTo>
                  <a:cubicBezTo>
                    <a:pt x="23" y="24"/>
                    <a:pt x="23" y="24"/>
                    <a:pt x="23" y="24"/>
                  </a:cubicBezTo>
                  <a:cubicBezTo>
                    <a:pt x="27" y="16"/>
                    <a:pt x="32" y="9"/>
                    <a:pt x="38" y="2"/>
                  </a:cubicBez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89" name="Freeform 28"/>
            <p:cNvSpPr/>
            <p:nvPr/>
          </p:nvSpPr>
          <p:spPr bwMode="auto">
            <a:xfrm>
              <a:off x="1912938" y="2241551"/>
              <a:ext cx="30163" cy="49213"/>
            </a:xfrm>
            <a:custGeom>
              <a:avLst/>
              <a:gdLst/>
              <a:ahLst/>
              <a:cxnLst>
                <a:cxn ang="0">
                  <a:pos x="0" y="0"/>
                </a:cxn>
                <a:cxn ang="0">
                  <a:pos x="1" y="30"/>
                </a:cxn>
                <a:cxn ang="0">
                  <a:pos x="18" y="25"/>
                </a:cxn>
                <a:cxn ang="0">
                  <a:pos x="0" y="0"/>
                </a:cxn>
              </a:cxnLst>
              <a:rect l="0" t="0" r="r" b="b"/>
              <a:pathLst>
                <a:path w="18" h="30">
                  <a:moveTo>
                    <a:pt x="0" y="0"/>
                  </a:moveTo>
                  <a:cubicBezTo>
                    <a:pt x="1" y="30"/>
                    <a:pt x="1" y="30"/>
                    <a:pt x="1" y="30"/>
                  </a:cubicBezTo>
                  <a:cubicBezTo>
                    <a:pt x="6" y="28"/>
                    <a:pt x="12" y="26"/>
                    <a:pt x="18" y="25"/>
                  </a:cubicBezTo>
                  <a:lnTo>
                    <a:pt x="0"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90" name="Freeform 29"/>
            <p:cNvSpPr/>
            <p:nvPr/>
          </p:nvSpPr>
          <p:spPr bwMode="auto">
            <a:xfrm>
              <a:off x="1830388" y="2259014"/>
              <a:ext cx="63500" cy="65088"/>
            </a:xfrm>
            <a:custGeom>
              <a:avLst/>
              <a:gdLst/>
              <a:ahLst/>
              <a:cxnLst>
                <a:cxn ang="0">
                  <a:pos x="38" y="26"/>
                </a:cxn>
                <a:cxn ang="0">
                  <a:pos x="0" y="0"/>
                </a:cxn>
                <a:cxn ang="0">
                  <a:pos x="23" y="39"/>
                </a:cxn>
                <a:cxn ang="0">
                  <a:pos x="38" y="26"/>
                </a:cxn>
              </a:cxnLst>
              <a:rect l="0" t="0" r="r" b="b"/>
              <a:pathLst>
                <a:path w="38" h="39">
                  <a:moveTo>
                    <a:pt x="38" y="26"/>
                  </a:moveTo>
                  <a:cubicBezTo>
                    <a:pt x="0" y="0"/>
                    <a:pt x="0" y="0"/>
                    <a:pt x="0" y="0"/>
                  </a:cubicBezTo>
                  <a:cubicBezTo>
                    <a:pt x="23" y="39"/>
                    <a:pt x="23" y="39"/>
                    <a:pt x="23" y="39"/>
                  </a:cubicBezTo>
                  <a:cubicBezTo>
                    <a:pt x="27" y="34"/>
                    <a:pt x="32" y="30"/>
                    <a:pt x="38" y="26"/>
                  </a:cubicBezTo>
                </a:path>
              </a:pathLst>
            </a:custGeom>
            <a:grpFill/>
            <a:ln w="9525">
              <a:noFill/>
              <a:round/>
            </a:ln>
          </p:spPr>
          <p:txBody>
            <a:bodyPr vert="horz" wrap="square" lIns="121920" tIns="60960" rIns="121920" bIns="60960" numCol="1" anchor="t" anchorCtr="0" compatLnSpc="1"/>
            <a:lstStyle/>
            <a:p>
              <a:endParaRPr lang="en-US" sz="2400"/>
            </a:p>
          </p:txBody>
        </p:sp>
        <p:sp>
          <p:nvSpPr>
            <p:cNvPr id="91" name="Freeform 30"/>
            <p:cNvSpPr/>
            <p:nvPr/>
          </p:nvSpPr>
          <p:spPr bwMode="auto">
            <a:xfrm>
              <a:off x="1963738" y="2200276"/>
              <a:ext cx="33338" cy="77788"/>
            </a:xfrm>
            <a:custGeom>
              <a:avLst/>
              <a:gdLst/>
              <a:ahLst/>
              <a:cxnLst>
                <a:cxn ang="0">
                  <a:pos x="20" y="46"/>
                </a:cxn>
                <a:cxn ang="0">
                  <a:pos x="7" y="0"/>
                </a:cxn>
                <a:cxn ang="0">
                  <a:pos x="0" y="46"/>
                </a:cxn>
                <a:cxn ang="0">
                  <a:pos x="9" y="46"/>
                </a:cxn>
                <a:cxn ang="0">
                  <a:pos x="20" y="46"/>
                </a:cxn>
              </a:cxnLst>
              <a:rect l="0" t="0" r="r" b="b"/>
              <a:pathLst>
                <a:path w="20" h="46">
                  <a:moveTo>
                    <a:pt x="20" y="46"/>
                  </a:moveTo>
                  <a:cubicBezTo>
                    <a:pt x="7" y="0"/>
                    <a:pt x="7" y="0"/>
                    <a:pt x="7" y="0"/>
                  </a:cubicBezTo>
                  <a:cubicBezTo>
                    <a:pt x="0" y="46"/>
                    <a:pt x="0" y="46"/>
                    <a:pt x="0" y="46"/>
                  </a:cubicBezTo>
                  <a:cubicBezTo>
                    <a:pt x="3" y="46"/>
                    <a:pt x="6" y="46"/>
                    <a:pt x="9" y="46"/>
                  </a:cubicBezTo>
                  <a:cubicBezTo>
                    <a:pt x="13" y="46"/>
                    <a:pt x="17" y="46"/>
                    <a:pt x="20" y="46"/>
                  </a:cubicBezTo>
                </a:path>
              </a:pathLst>
            </a:custGeom>
            <a:grpFill/>
            <a:ln w="9525">
              <a:noFill/>
              <a:round/>
            </a:ln>
          </p:spPr>
          <p:txBody>
            <a:bodyPr vert="horz" wrap="square" lIns="121920" tIns="60960" rIns="121920" bIns="60960" numCol="1" anchor="t" anchorCtr="0" compatLnSpc="1"/>
            <a:lstStyle/>
            <a:p>
              <a:endParaRPr lang="en-US" sz="2400"/>
            </a:p>
          </p:txBody>
        </p:sp>
        <p:sp>
          <p:nvSpPr>
            <p:cNvPr id="92" name="Freeform 31"/>
            <p:cNvSpPr/>
            <p:nvPr/>
          </p:nvSpPr>
          <p:spPr bwMode="auto">
            <a:xfrm>
              <a:off x="2055813" y="2243139"/>
              <a:ext cx="55563" cy="77788"/>
            </a:xfrm>
            <a:custGeom>
              <a:avLst/>
              <a:gdLst/>
              <a:ahLst/>
              <a:cxnLst>
                <a:cxn ang="0">
                  <a:pos x="33" y="0"/>
                </a:cxn>
                <a:cxn ang="0">
                  <a:pos x="0" y="32"/>
                </a:cxn>
                <a:cxn ang="0">
                  <a:pos x="19" y="47"/>
                </a:cxn>
                <a:cxn ang="0">
                  <a:pos x="33" y="0"/>
                </a:cxn>
              </a:cxnLst>
              <a:rect l="0" t="0" r="r" b="b"/>
              <a:pathLst>
                <a:path w="33" h="47">
                  <a:moveTo>
                    <a:pt x="33" y="0"/>
                  </a:moveTo>
                  <a:cubicBezTo>
                    <a:pt x="0" y="32"/>
                    <a:pt x="0" y="32"/>
                    <a:pt x="0" y="32"/>
                  </a:cubicBezTo>
                  <a:cubicBezTo>
                    <a:pt x="7" y="36"/>
                    <a:pt x="13" y="41"/>
                    <a:pt x="19" y="47"/>
                  </a:cubicBezTo>
                  <a:lnTo>
                    <a:pt x="33"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93" name="Freeform 32"/>
            <p:cNvSpPr/>
            <p:nvPr/>
          </p:nvSpPr>
          <p:spPr bwMode="auto">
            <a:xfrm>
              <a:off x="2014538" y="2241551"/>
              <a:ext cx="39688" cy="53975"/>
            </a:xfrm>
            <a:custGeom>
              <a:avLst/>
              <a:gdLst/>
              <a:ahLst/>
              <a:cxnLst>
                <a:cxn ang="0">
                  <a:pos x="18" y="0"/>
                </a:cxn>
                <a:cxn ang="0">
                  <a:pos x="0" y="24"/>
                </a:cxn>
                <a:cxn ang="0">
                  <a:pos x="24" y="33"/>
                </a:cxn>
                <a:cxn ang="0">
                  <a:pos x="18" y="0"/>
                </a:cxn>
              </a:cxnLst>
              <a:rect l="0" t="0" r="r" b="b"/>
              <a:pathLst>
                <a:path w="24" h="33">
                  <a:moveTo>
                    <a:pt x="18" y="0"/>
                  </a:moveTo>
                  <a:cubicBezTo>
                    <a:pt x="0" y="24"/>
                    <a:pt x="0" y="24"/>
                    <a:pt x="0" y="24"/>
                  </a:cubicBezTo>
                  <a:cubicBezTo>
                    <a:pt x="9" y="26"/>
                    <a:pt x="16" y="29"/>
                    <a:pt x="24" y="33"/>
                  </a:cubicBezTo>
                  <a:lnTo>
                    <a:pt x="18"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94" name="Freeform 33"/>
            <p:cNvSpPr/>
            <p:nvPr/>
          </p:nvSpPr>
          <p:spPr bwMode="auto">
            <a:xfrm>
              <a:off x="2008188" y="2293939"/>
              <a:ext cx="6350" cy="1588"/>
            </a:xfrm>
            <a:custGeom>
              <a:avLst/>
              <a:gdLst/>
              <a:ahLst/>
              <a:cxnLst>
                <a:cxn ang="0">
                  <a:pos x="4" y="1"/>
                </a:cxn>
                <a:cxn ang="0">
                  <a:pos x="0" y="0"/>
                </a:cxn>
                <a:cxn ang="0">
                  <a:pos x="0" y="1"/>
                </a:cxn>
                <a:cxn ang="0">
                  <a:pos x="4" y="1"/>
                </a:cxn>
              </a:cxnLst>
              <a:rect l="0" t="0" r="r" b="b"/>
              <a:pathLst>
                <a:path w="4" h="1">
                  <a:moveTo>
                    <a:pt x="4" y="1"/>
                  </a:moveTo>
                  <a:cubicBezTo>
                    <a:pt x="3" y="1"/>
                    <a:pt x="1" y="0"/>
                    <a:pt x="0" y="0"/>
                  </a:cubicBezTo>
                  <a:cubicBezTo>
                    <a:pt x="0" y="1"/>
                    <a:pt x="0" y="1"/>
                    <a:pt x="0" y="1"/>
                  </a:cubicBezTo>
                  <a:lnTo>
                    <a:pt x="4" y="1"/>
                  </a:lnTo>
                  <a:close/>
                </a:path>
              </a:pathLst>
            </a:custGeom>
            <a:grpFill/>
            <a:ln w="9525">
              <a:noFill/>
              <a:round/>
            </a:ln>
          </p:spPr>
          <p:txBody>
            <a:bodyPr vert="horz" wrap="square" lIns="121920" tIns="60960" rIns="121920" bIns="60960" numCol="1" anchor="t" anchorCtr="0" compatLnSpc="1"/>
            <a:lstStyle/>
            <a:p>
              <a:endParaRPr lang="en-US" sz="2400"/>
            </a:p>
          </p:txBody>
        </p:sp>
        <p:sp>
          <p:nvSpPr>
            <p:cNvPr id="95" name="Freeform 34"/>
            <p:cNvSpPr/>
            <p:nvPr/>
          </p:nvSpPr>
          <p:spPr bwMode="auto">
            <a:xfrm>
              <a:off x="2093913" y="2319339"/>
              <a:ext cx="58738" cy="44450"/>
            </a:xfrm>
            <a:custGeom>
              <a:avLst/>
              <a:gdLst/>
              <a:ahLst/>
              <a:cxnLst>
                <a:cxn ang="0">
                  <a:pos x="35" y="0"/>
                </a:cxn>
                <a:cxn ang="0">
                  <a:pos x="0" y="5"/>
                </a:cxn>
                <a:cxn ang="0">
                  <a:pos x="15" y="27"/>
                </a:cxn>
                <a:cxn ang="0">
                  <a:pos x="35" y="0"/>
                </a:cxn>
              </a:cxnLst>
              <a:rect l="0" t="0" r="r" b="b"/>
              <a:pathLst>
                <a:path w="35" h="27">
                  <a:moveTo>
                    <a:pt x="35" y="0"/>
                  </a:moveTo>
                  <a:cubicBezTo>
                    <a:pt x="0" y="5"/>
                    <a:pt x="0" y="5"/>
                    <a:pt x="0" y="5"/>
                  </a:cubicBezTo>
                  <a:cubicBezTo>
                    <a:pt x="6" y="11"/>
                    <a:pt x="11" y="19"/>
                    <a:pt x="15" y="27"/>
                  </a:cubicBezTo>
                  <a:lnTo>
                    <a:pt x="35" y="0"/>
                  </a:lnTo>
                  <a:close/>
                </a:path>
              </a:pathLst>
            </a:custGeom>
            <a:grpFill/>
            <a:ln w="9525">
              <a:noFill/>
              <a:round/>
            </a:ln>
          </p:spPr>
          <p:txBody>
            <a:bodyPr vert="horz" wrap="square" lIns="121920" tIns="60960" rIns="121920" bIns="60960" numCol="1" anchor="t" anchorCtr="0" compatLnSpc="1"/>
            <a:lstStyle/>
            <a:p>
              <a:endParaRPr lang="en-US" sz="2400"/>
            </a:p>
          </p:txBody>
        </p:sp>
        <p:sp>
          <p:nvSpPr>
            <p:cNvPr id="96" name="Freeform 35"/>
            <p:cNvSpPr/>
            <p:nvPr/>
          </p:nvSpPr>
          <p:spPr bwMode="auto">
            <a:xfrm>
              <a:off x="2127250" y="2386014"/>
              <a:ext cx="76200" cy="55563"/>
            </a:xfrm>
            <a:custGeom>
              <a:avLst/>
              <a:gdLst/>
              <a:ahLst/>
              <a:cxnLst>
                <a:cxn ang="0">
                  <a:pos x="4" y="33"/>
                </a:cxn>
                <a:cxn ang="0">
                  <a:pos x="46" y="10"/>
                </a:cxn>
                <a:cxn ang="0">
                  <a:pos x="0" y="0"/>
                </a:cxn>
                <a:cxn ang="0">
                  <a:pos x="4" y="28"/>
                </a:cxn>
                <a:cxn ang="0">
                  <a:pos x="4" y="33"/>
                </a:cxn>
              </a:cxnLst>
              <a:rect l="0" t="0" r="r" b="b"/>
              <a:pathLst>
                <a:path w="46" h="33">
                  <a:moveTo>
                    <a:pt x="4" y="33"/>
                  </a:moveTo>
                  <a:cubicBezTo>
                    <a:pt x="46" y="10"/>
                    <a:pt x="46" y="10"/>
                    <a:pt x="46" y="10"/>
                  </a:cubicBezTo>
                  <a:cubicBezTo>
                    <a:pt x="0" y="0"/>
                    <a:pt x="0" y="0"/>
                    <a:pt x="0" y="0"/>
                  </a:cubicBezTo>
                  <a:cubicBezTo>
                    <a:pt x="3" y="9"/>
                    <a:pt x="4" y="18"/>
                    <a:pt x="4" y="28"/>
                  </a:cubicBezTo>
                  <a:cubicBezTo>
                    <a:pt x="4" y="29"/>
                    <a:pt x="4" y="31"/>
                    <a:pt x="4" y="33"/>
                  </a:cubicBezTo>
                </a:path>
              </a:pathLst>
            </a:custGeom>
            <a:grpFill/>
            <a:ln w="9525">
              <a:noFill/>
              <a:round/>
            </a:ln>
          </p:spPr>
          <p:txBody>
            <a:bodyPr vert="horz" wrap="square" lIns="121920" tIns="60960" rIns="121920" bIns="60960" numCol="1" anchor="t" anchorCtr="0" compatLnSpc="1"/>
            <a:lstStyle/>
            <a:p>
              <a:endParaRPr lang="en-US" sz="2400"/>
            </a:p>
          </p:txBody>
        </p:sp>
      </p:grpSp>
      <p:sp>
        <p:nvSpPr>
          <p:cNvPr id="97" name="文本框 96"/>
          <p:cNvSpPr txBox="1"/>
          <p:nvPr/>
        </p:nvSpPr>
        <p:spPr>
          <a:xfrm>
            <a:off x="955161" y="5525666"/>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3587651" y="5525665"/>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99" name="文本框 98"/>
          <p:cNvSpPr txBox="1"/>
          <p:nvPr/>
        </p:nvSpPr>
        <p:spPr>
          <a:xfrm>
            <a:off x="6365587" y="5525665"/>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00" name="文本框 99"/>
          <p:cNvSpPr txBox="1"/>
          <p:nvPr/>
        </p:nvSpPr>
        <p:spPr>
          <a:xfrm>
            <a:off x="8998077" y="5525664"/>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500" fill="hold"/>
                                        <p:tgtEl>
                                          <p:spTgt spid="36"/>
                                        </p:tgtEl>
                                        <p:attrNameLst>
                                          <p:attrName>ppt_w</p:attrName>
                                        </p:attrNameLst>
                                      </p:cBhvr>
                                      <p:tavLst>
                                        <p:tav tm="0">
                                          <p:val>
                                            <p:fltVal val="0"/>
                                          </p:val>
                                        </p:tav>
                                        <p:tav tm="100000">
                                          <p:val>
                                            <p:strVal val="#ppt_w"/>
                                          </p:val>
                                        </p:tav>
                                      </p:tavLst>
                                    </p:anim>
                                    <p:anim calcmode="lin" valueType="num">
                                      <p:cBhvr>
                                        <p:cTn id="13" dur="500" fill="hold"/>
                                        <p:tgtEl>
                                          <p:spTgt spid="36"/>
                                        </p:tgtEl>
                                        <p:attrNameLst>
                                          <p:attrName>ppt_h</p:attrName>
                                        </p:attrNameLst>
                                      </p:cBhvr>
                                      <p:tavLst>
                                        <p:tav tm="0">
                                          <p:val>
                                            <p:fltVal val="0"/>
                                          </p:val>
                                        </p:tav>
                                        <p:tav tm="100000">
                                          <p:val>
                                            <p:strVal val="#ppt_h"/>
                                          </p:val>
                                        </p:tav>
                                      </p:tavLst>
                                    </p:anim>
                                    <p:animEffect transition="in" filter="fade">
                                      <p:cBhvr>
                                        <p:cTn id="14" dur="500"/>
                                        <p:tgtEl>
                                          <p:spTgt spid="36"/>
                                        </p:tgtEl>
                                      </p:cBhvr>
                                    </p:animEffect>
                                  </p:childTnLst>
                                </p:cTn>
                              </p:par>
                            </p:childTnLst>
                          </p:cTn>
                        </p:par>
                        <p:par>
                          <p:cTn id="15" fill="hold">
                            <p:stCondLst>
                              <p:cond delay="1000"/>
                            </p:stCondLst>
                            <p:childTnLst>
                              <p:par>
                                <p:cTn id="16" presetID="2" presetClass="entr" presetSubtype="4" accel="50000" decel="50000" fill="hold" grpId="0" nodeType="after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additive="base">
                                        <p:cTn id="18" dur="500" fill="hold"/>
                                        <p:tgtEl>
                                          <p:spTgt spid="29"/>
                                        </p:tgtEl>
                                        <p:attrNameLst>
                                          <p:attrName>ppt_x</p:attrName>
                                        </p:attrNameLst>
                                      </p:cBhvr>
                                      <p:tavLst>
                                        <p:tav tm="0">
                                          <p:val>
                                            <p:strVal val="#ppt_x"/>
                                          </p:val>
                                        </p:tav>
                                        <p:tav tm="100000">
                                          <p:val>
                                            <p:strVal val="#ppt_x"/>
                                          </p:val>
                                        </p:tav>
                                      </p:tavLst>
                                    </p:anim>
                                    <p:anim calcmode="lin" valueType="num">
                                      <p:cBhvr additive="base">
                                        <p:cTn id="19" dur="500" fill="hold"/>
                                        <p:tgtEl>
                                          <p:spTgt spid="29"/>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500"/>
                                        <p:tgtEl>
                                          <p:spTgt spid="28"/>
                                        </p:tgtEl>
                                      </p:cBhvr>
                                    </p:animEffect>
                                  </p:childTnLst>
                                </p:cTn>
                              </p:par>
                            </p:childTnLst>
                          </p:cTn>
                        </p:par>
                        <p:par>
                          <p:cTn id="24" fill="hold">
                            <p:stCondLst>
                              <p:cond delay="2000"/>
                            </p:stCondLst>
                            <p:childTnLst>
                              <p:par>
                                <p:cTn id="25" presetID="22" presetClass="entr" presetSubtype="8" fill="hold" grpId="0" nodeType="afterEffect">
                                  <p:stCondLst>
                                    <p:cond delay="0"/>
                                  </p:stCondLst>
                                  <p:childTnLst>
                                    <p:set>
                                      <p:cBhvr>
                                        <p:cTn id="26" dur="1" fill="hold">
                                          <p:stCondLst>
                                            <p:cond delay="0"/>
                                          </p:stCondLst>
                                        </p:cTn>
                                        <p:tgtEl>
                                          <p:spTgt spid="97"/>
                                        </p:tgtEl>
                                        <p:attrNameLst>
                                          <p:attrName>style.visibility</p:attrName>
                                        </p:attrNameLst>
                                      </p:cBhvr>
                                      <p:to>
                                        <p:strVal val="visible"/>
                                      </p:to>
                                    </p:set>
                                    <p:animEffect transition="in" filter="wipe(left)">
                                      <p:cBhvr>
                                        <p:cTn id="27" dur="500"/>
                                        <p:tgtEl>
                                          <p:spTgt spid="97"/>
                                        </p:tgtEl>
                                      </p:cBhvr>
                                    </p:animEffect>
                                  </p:childTnLst>
                                </p:cTn>
                              </p:par>
                            </p:childTnLst>
                          </p:cTn>
                        </p:par>
                        <p:par>
                          <p:cTn id="28" fill="hold">
                            <p:stCondLst>
                              <p:cond delay="2500"/>
                            </p:stCondLst>
                            <p:childTnLst>
                              <p:par>
                                <p:cTn id="29" presetID="2" presetClass="entr" presetSubtype="4" accel="50000" decel="50000"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50"/>
                                        </p:tgtEl>
                                        <p:attrNameLst>
                                          <p:attrName>style.visibility</p:attrName>
                                        </p:attrNameLst>
                                      </p:cBhvr>
                                      <p:to>
                                        <p:strVal val="visible"/>
                                      </p:to>
                                    </p:set>
                                    <p:anim calcmode="lin" valueType="num">
                                      <p:cBhvr>
                                        <p:cTn id="36" dur="500" fill="hold"/>
                                        <p:tgtEl>
                                          <p:spTgt spid="50"/>
                                        </p:tgtEl>
                                        <p:attrNameLst>
                                          <p:attrName>ppt_w</p:attrName>
                                        </p:attrNameLst>
                                      </p:cBhvr>
                                      <p:tavLst>
                                        <p:tav tm="0">
                                          <p:val>
                                            <p:fltVal val="0"/>
                                          </p:val>
                                        </p:tav>
                                        <p:tav tm="100000">
                                          <p:val>
                                            <p:strVal val="#ppt_w"/>
                                          </p:val>
                                        </p:tav>
                                      </p:tavLst>
                                    </p:anim>
                                    <p:anim calcmode="lin" valueType="num">
                                      <p:cBhvr>
                                        <p:cTn id="37" dur="500" fill="hold"/>
                                        <p:tgtEl>
                                          <p:spTgt spid="50"/>
                                        </p:tgtEl>
                                        <p:attrNameLst>
                                          <p:attrName>ppt_h</p:attrName>
                                        </p:attrNameLst>
                                      </p:cBhvr>
                                      <p:tavLst>
                                        <p:tav tm="0">
                                          <p:val>
                                            <p:fltVal val="0"/>
                                          </p:val>
                                        </p:tav>
                                        <p:tav tm="100000">
                                          <p:val>
                                            <p:strVal val="#ppt_h"/>
                                          </p:val>
                                        </p:tav>
                                      </p:tavLst>
                                    </p:anim>
                                    <p:animEffect transition="in" filter="fade">
                                      <p:cBhvr>
                                        <p:cTn id="38" dur="500"/>
                                        <p:tgtEl>
                                          <p:spTgt spid="50"/>
                                        </p:tgtEl>
                                      </p:cBhvr>
                                    </p:animEffect>
                                  </p:childTnLst>
                                </p:cTn>
                              </p:par>
                            </p:childTnLst>
                          </p:cTn>
                        </p:par>
                        <p:par>
                          <p:cTn id="39" fill="hold">
                            <p:stCondLst>
                              <p:cond delay="3500"/>
                            </p:stCondLst>
                            <p:childTnLst>
                              <p:par>
                                <p:cTn id="40" presetID="2" presetClass="entr" presetSubtype="4" accel="50000" decel="50000" fill="hold" grpId="0" nodeType="afterEffect">
                                  <p:stCondLst>
                                    <p:cond delay="0"/>
                                  </p:stCondLst>
                                  <p:childTnLst>
                                    <p:set>
                                      <p:cBhvr>
                                        <p:cTn id="41" dur="1" fill="hold">
                                          <p:stCondLst>
                                            <p:cond delay="0"/>
                                          </p:stCondLst>
                                        </p:cTn>
                                        <p:tgtEl>
                                          <p:spTgt spid="31"/>
                                        </p:tgtEl>
                                        <p:attrNameLst>
                                          <p:attrName>style.visibility</p:attrName>
                                        </p:attrNameLst>
                                      </p:cBhvr>
                                      <p:to>
                                        <p:strVal val="visible"/>
                                      </p:to>
                                    </p:set>
                                    <p:anim calcmode="lin" valueType="num">
                                      <p:cBhvr additive="base">
                                        <p:cTn id="42" dur="500" fill="hold"/>
                                        <p:tgtEl>
                                          <p:spTgt spid="31"/>
                                        </p:tgtEl>
                                        <p:attrNameLst>
                                          <p:attrName>ppt_x</p:attrName>
                                        </p:attrNameLst>
                                      </p:cBhvr>
                                      <p:tavLst>
                                        <p:tav tm="0">
                                          <p:val>
                                            <p:strVal val="#ppt_x"/>
                                          </p:val>
                                        </p:tav>
                                        <p:tav tm="100000">
                                          <p:val>
                                            <p:strVal val="#ppt_x"/>
                                          </p:val>
                                        </p:tav>
                                      </p:tavLst>
                                    </p:anim>
                                    <p:anim calcmode="lin" valueType="num">
                                      <p:cBhvr additive="base">
                                        <p:cTn id="43" dur="500" fill="hold"/>
                                        <p:tgtEl>
                                          <p:spTgt spid="31"/>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4500"/>
                            </p:stCondLst>
                            <p:childTnLst>
                              <p:par>
                                <p:cTn id="49" presetID="22" presetClass="entr" presetSubtype="8" fill="hold" grpId="0" nodeType="afterEffect">
                                  <p:stCondLst>
                                    <p:cond delay="0"/>
                                  </p:stCondLst>
                                  <p:childTnLst>
                                    <p:set>
                                      <p:cBhvr>
                                        <p:cTn id="50" dur="1" fill="hold">
                                          <p:stCondLst>
                                            <p:cond delay="0"/>
                                          </p:stCondLst>
                                        </p:cTn>
                                        <p:tgtEl>
                                          <p:spTgt spid="98"/>
                                        </p:tgtEl>
                                        <p:attrNameLst>
                                          <p:attrName>style.visibility</p:attrName>
                                        </p:attrNameLst>
                                      </p:cBhvr>
                                      <p:to>
                                        <p:strVal val="visible"/>
                                      </p:to>
                                    </p:set>
                                    <p:animEffect transition="in" filter="wipe(left)">
                                      <p:cBhvr>
                                        <p:cTn id="51" dur="500"/>
                                        <p:tgtEl>
                                          <p:spTgt spid="98"/>
                                        </p:tgtEl>
                                      </p:cBhvr>
                                    </p:animEffect>
                                  </p:childTnLst>
                                </p:cTn>
                              </p:par>
                            </p:childTnLst>
                          </p:cTn>
                        </p:par>
                        <p:par>
                          <p:cTn id="52" fill="hold">
                            <p:stCondLst>
                              <p:cond delay="5000"/>
                            </p:stCondLst>
                            <p:childTnLst>
                              <p:par>
                                <p:cTn id="53" presetID="2" presetClass="entr" presetSubtype="4" accel="50000" decel="50000" fill="hold" nodeType="after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additive="base">
                                        <p:cTn id="55" dur="500" fill="hold"/>
                                        <p:tgtEl>
                                          <p:spTgt spid="21"/>
                                        </p:tgtEl>
                                        <p:attrNameLst>
                                          <p:attrName>ppt_x</p:attrName>
                                        </p:attrNameLst>
                                      </p:cBhvr>
                                      <p:tavLst>
                                        <p:tav tm="0">
                                          <p:val>
                                            <p:strVal val="#ppt_x"/>
                                          </p:val>
                                        </p:tav>
                                        <p:tav tm="100000">
                                          <p:val>
                                            <p:strVal val="#ppt_x"/>
                                          </p:val>
                                        </p:tav>
                                      </p:tavLst>
                                    </p:anim>
                                    <p:anim calcmode="lin" valueType="num">
                                      <p:cBhvr additive="base">
                                        <p:cTn id="56" dur="500" fill="hold"/>
                                        <p:tgtEl>
                                          <p:spTgt spid="21"/>
                                        </p:tgtEl>
                                        <p:attrNameLst>
                                          <p:attrName>ppt_y</p:attrName>
                                        </p:attrNameLst>
                                      </p:cBhvr>
                                      <p:tavLst>
                                        <p:tav tm="0">
                                          <p:val>
                                            <p:strVal val="1+#ppt_h/2"/>
                                          </p:val>
                                        </p:tav>
                                        <p:tav tm="100000">
                                          <p:val>
                                            <p:strVal val="#ppt_y"/>
                                          </p:val>
                                        </p:tav>
                                      </p:tavLst>
                                    </p:anim>
                                  </p:childTnLst>
                                </p:cTn>
                              </p:par>
                            </p:childTnLst>
                          </p:cTn>
                        </p:par>
                        <p:par>
                          <p:cTn id="57" fill="hold">
                            <p:stCondLst>
                              <p:cond delay="5500"/>
                            </p:stCondLst>
                            <p:childTnLst>
                              <p:par>
                                <p:cTn id="58" presetID="53" presetClass="entr" presetSubtype="16" fill="hold" nodeType="afterEffect">
                                  <p:stCondLst>
                                    <p:cond delay="0"/>
                                  </p:stCondLst>
                                  <p:childTnLst>
                                    <p:set>
                                      <p:cBhvr>
                                        <p:cTn id="59" dur="1" fill="hold">
                                          <p:stCondLst>
                                            <p:cond delay="0"/>
                                          </p:stCondLst>
                                        </p:cTn>
                                        <p:tgtEl>
                                          <p:spTgt spid="62"/>
                                        </p:tgtEl>
                                        <p:attrNameLst>
                                          <p:attrName>style.visibility</p:attrName>
                                        </p:attrNameLst>
                                      </p:cBhvr>
                                      <p:to>
                                        <p:strVal val="visible"/>
                                      </p:to>
                                    </p:set>
                                    <p:anim calcmode="lin" valueType="num">
                                      <p:cBhvr>
                                        <p:cTn id="60" dur="500" fill="hold"/>
                                        <p:tgtEl>
                                          <p:spTgt spid="62"/>
                                        </p:tgtEl>
                                        <p:attrNameLst>
                                          <p:attrName>ppt_w</p:attrName>
                                        </p:attrNameLst>
                                      </p:cBhvr>
                                      <p:tavLst>
                                        <p:tav tm="0">
                                          <p:val>
                                            <p:fltVal val="0"/>
                                          </p:val>
                                        </p:tav>
                                        <p:tav tm="100000">
                                          <p:val>
                                            <p:strVal val="#ppt_w"/>
                                          </p:val>
                                        </p:tav>
                                      </p:tavLst>
                                    </p:anim>
                                    <p:anim calcmode="lin" valueType="num">
                                      <p:cBhvr>
                                        <p:cTn id="61" dur="500" fill="hold"/>
                                        <p:tgtEl>
                                          <p:spTgt spid="62"/>
                                        </p:tgtEl>
                                        <p:attrNameLst>
                                          <p:attrName>ppt_h</p:attrName>
                                        </p:attrNameLst>
                                      </p:cBhvr>
                                      <p:tavLst>
                                        <p:tav tm="0">
                                          <p:val>
                                            <p:fltVal val="0"/>
                                          </p:val>
                                        </p:tav>
                                        <p:tav tm="100000">
                                          <p:val>
                                            <p:strVal val="#ppt_h"/>
                                          </p:val>
                                        </p:tav>
                                      </p:tavLst>
                                    </p:anim>
                                    <p:animEffect transition="in" filter="fade">
                                      <p:cBhvr>
                                        <p:cTn id="62" dur="500"/>
                                        <p:tgtEl>
                                          <p:spTgt spid="62"/>
                                        </p:tgtEl>
                                      </p:cBhvr>
                                    </p:animEffect>
                                  </p:childTnLst>
                                </p:cTn>
                              </p:par>
                            </p:childTnLst>
                          </p:cTn>
                        </p:par>
                        <p:par>
                          <p:cTn id="63" fill="hold">
                            <p:stCondLst>
                              <p:cond delay="6000"/>
                            </p:stCondLst>
                            <p:childTnLst>
                              <p:par>
                                <p:cTn id="64" presetID="2" presetClass="entr" presetSubtype="4" accel="50000" decel="50000" fill="hold" grpId="0" nodeType="afterEffect">
                                  <p:stCondLst>
                                    <p:cond delay="0"/>
                                  </p:stCondLst>
                                  <p:childTnLst>
                                    <p:set>
                                      <p:cBhvr>
                                        <p:cTn id="65" dur="1" fill="hold">
                                          <p:stCondLst>
                                            <p:cond delay="0"/>
                                          </p:stCondLst>
                                        </p:cTn>
                                        <p:tgtEl>
                                          <p:spTgt spid="33"/>
                                        </p:tgtEl>
                                        <p:attrNameLst>
                                          <p:attrName>style.visibility</p:attrName>
                                        </p:attrNameLst>
                                      </p:cBhvr>
                                      <p:to>
                                        <p:strVal val="visible"/>
                                      </p:to>
                                    </p:set>
                                    <p:anim calcmode="lin" valueType="num">
                                      <p:cBhvr additive="base">
                                        <p:cTn id="66" dur="500" fill="hold"/>
                                        <p:tgtEl>
                                          <p:spTgt spid="33"/>
                                        </p:tgtEl>
                                        <p:attrNameLst>
                                          <p:attrName>ppt_x</p:attrName>
                                        </p:attrNameLst>
                                      </p:cBhvr>
                                      <p:tavLst>
                                        <p:tav tm="0">
                                          <p:val>
                                            <p:strVal val="#ppt_x"/>
                                          </p:val>
                                        </p:tav>
                                        <p:tav tm="100000">
                                          <p:val>
                                            <p:strVal val="#ppt_x"/>
                                          </p:val>
                                        </p:tav>
                                      </p:tavLst>
                                    </p:anim>
                                    <p:anim calcmode="lin" valueType="num">
                                      <p:cBhvr additive="base">
                                        <p:cTn id="67" dur="500" fill="hold"/>
                                        <p:tgtEl>
                                          <p:spTgt spid="33"/>
                                        </p:tgtEl>
                                        <p:attrNameLst>
                                          <p:attrName>ppt_y</p:attrName>
                                        </p:attrNameLst>
                                      </p:cBhvr>
                                      <p:tavLst>
                                        <p:tav tm="0">
                                          <p:val>
                                            <p:strVal val="1+#ppt_h/2"/>
                                          </p:val>
                                        </p:tav>
                                        <p:tav tm="100000">
                                          <p:val>
                                            <p:strVal val="#ppt_y"/>
                                          </p:val>
                                        </p:tav>
                                      </p:tavLst>
                                    </p:anim>
                                  </p:childTnLst>
                                </p:cTn>
                              </p:par>
                            </p:childTnLst>
                          </p:cTn>
                        </p:par>
                        <p:par>
                          <p:cTn id="68" fill="hold">
                            <p:stCondLst>
                              <p:cond delay="6500"/>
                            </p:stCondLst>
                            <p:childTnLst>
                              <p:par>
                                <p:cTn id="69" presetID="10" presetClass="entr" presetSubtype="0" fill="hold" grpId="0" nodeType="afterEffect">
                                  <p:stCondLst>
                                    <p:cond delay="0"/>
                                  </p:stCondLst>
                                  <p:childTnLst>
                                    <p:set>
                                      <p:cBhvr>
                                        <p:cTn id="70" dur="1" fill="hold">
                                          <p:stCondLst>
                                            <p:cond delay="0"/>
                                          </p:stCondLst>
                                        </p:cTn>
                                        <p:tgtEl>
                                          <p:spTgt spid="32"/>
                                        </p:tgtEl>
                                        <p:attrNameLst>
                                          <p:attrName>style.visibility</p:attrName>
                                        </p:attrNameLst>
                                      </p:cBhvr>
                                      <p:to>
                                        <p:strVal val="visible"/>
                                      </p:to>
                                    </p:set>
                                    <p:animEffect transition="in" filter="fade">
                                      <p:cBhvr>
                                        <p:cTn id="71" dur="500"/>
                                        <p:tgtEl>
                                          <p:spTgt spid="32"/>
                                        </p:tgtEl>
                                      </p:cBhvr>
                                    </p:animEffect>
                                  </p:childTnLst>
                                </p:cTn>
                              </p:par>
                            </p:childTnLst>
                          </p:cTn>
                        </p:par>
                        <p:par>
                          <p:cTn id="72" fill="hold">
                            <p:stCondLst>
                              <p:cond delay="7000"/>
                            </p:stCondLst>
                            <p:childTnLst>
                              <p:par>
                                <p:cTn id="73" presetID="22" presetClass="entr" presetSubtype="8" fill="hold" grpId="0" nodeType="afterEffect">
                                  <p:stCondLst>
                                    <p:cond delay="0"/>
                                  </p:stCondLst>
                                  <p:childTnLst>
                                    <p:set>
                                      <p:cBhvr>
                                        <p:cTn id="74" dur="1" fill="hold">
                                          <p:stCondLst>
                                            <p:cond delay="0"/>
                                          </p:stCondLst>
                                        </p:cTn>
                                        <p:tgtEl>
                                          <p:spTgt spid="99"/>
                                        </p:tgtEl>
                                        <p:attrNameLst>
                                          <p:attrName>style.visibility</p:attrName>
                                        </p:attrNameLst>
                                      </p:cBhvr>
                                      <p:to>
                                        <p:strVal val="visible"/>
                                      </p:to>
                                    </p:set>
                                    <p:animEffect transition="in" filter="wipe(left)">
                                      <p:cBhvr>
                                        <p:cTn id="75" dur="500"/>
                                        <p:tgtEl>
                                          <p:spTgt spid="99"/>
                                        </p:tgtEl>
                                      </p:cBhvr>
                                    </p:animEffect>
                                  </p:childTnLst>
                                </p:cTn>
                              </p:par>
                            </p:childTnLst>
                          </p:cTn>
                        </p:par>
                        <p:par>
                          <p:cTn id="76" fill="hold">
                            <p:stCondLst>
                              <p:cond delay="7500"/>
                            </p:stCondLst>
                            <p:childTnLst>
                              <p:par>
                                <p:cTn id="77" presetID="2" presetClass="entr" presetSubtype="4" accel="50000" decel="50000" fill="hold" nodeType="afterEffect">
                                  <p:stCondLst>
                                    <p:cond delay="0"/>
                                  </p:stCondLst>
                                  <p:childTnLst>
                                    <p:set>
                                      <p:cBhvr>
                                        <p:cTn id="78" dur="1" fill="hold">
                                          <p:stCondLst>
                                            <p:cond delay="0"/>
                                          </p:stCondLst>
                                        </p:cTn>
                                        <p:tgtEl>
                                          <p:spTgt spid="24"/>
                                        </p:tgtEl>
                                        <p:attrNameLst>
                                          <p:attrName>style.visibility</p:attrName>
                                        </p:attrNameLst>
                                      </p:cBhvr>
                                      <p:to>
                                        <p:strVal val="visible"/>
                                      </p:to>
                                    </p:set>
                                    <p:anim calcmode="lin" valueType="num">
                                      <p:cBhvr additive="base">
                                        <p:cTn id="79" dur="500" fill="hold"/>
                                        <p:tgtEl>
                                          <p:spTgt spid="24"/>
                                        </p:tgtEl>
                                        <p:attrNameLst>
                                          <p:attrName>ppt_x</p:attrName>
                                        </p:attrNameLst>
                                      </p:cBhvr>
                                      <p:tavLst>
                                        <p:tav tm="0">
                                          <p:val>
                                            <p:strVal val="#ppt_x"/>
                                          </p:val>
                                        </p:tav>
                                        <p:tav tm="100000">
                                          <p:val>
                                            <p:strVal val="#ppt_x"/>
                                          </p:val>
                                        </p:tav>
                                      </p:tavLst>
                                    </p:anim>
                                    <p:anim calcmode="lin" valueType="num">
                                      <p:cBhvr additive="base">
                                        <p:cTn id="80" dur="500" fill="hold"/>
                                        <p:tgtEl>
                                          <p:spTgt spid="24"/>
                                        </p:tgtEl>
                                        <p:attrNameLst>
                                          <p:attrName>ppt_y</p:attrName>
                                        </p:attrNameLst>
                                      </p:cBhvr>
                                      <p:tavLst>
                                        <p:tav tm="0">
                                          <p:val>
                                            <p:strVal val="1+#ppt_h/2"/>
                                          </p:val>
                                        </p:tav>
                                        <p:tav tm="100000">
                                          <p:val>
                                            <p:strVal val="#ppt_y"/>
                                          </p:val>
                                        </p:tav>
                                      </p:tavLst>
                                    </p:anim>
                                  </p:childTnLst>
                                </p:cTn>
                              </p:par>
                            </p:childTnLst>
                          </p:cTn>
                        </p:par>
                        <p:par>
                          <p:cTn id="81" fill="hold">
                            <p:stCondLst>
                              <p:cond delay="8000"/>
                            </p:stCondLst>
                            <p:childTnLst>
                              <p:par>
                                <p:cTn id="82" presetID="53" presetClass="entr" presetSubtype="16" fill="hold" nodeType="afterEffect">
                                  <p:stCondLst>
                                    <p:cond delay="0"/>
                                  </p:stCondLst>
                                  <p:childTnLst>
                                    <p:set>
                                      <p:cBhvr>
                                        <p:cTn id="83" dur="1" fill="hold">
                                          <p:stCondLst>
                                            <p:cond delay="0"/>
                                          </p:stCondLst>
                                        </p:cTn>
                                        <p:tgtEl>
                                          <p:spTgt spid="68"/>
                                        </p:tgtEl>
                                        <p:attrNameLst>
                                          <p:attrName>style.visibility</p:attrName>
                                        </p:attrNameLst>
                                      </p:cBhvr>
                                      <p:to>
                                        <p:strVal val="visible"/>
                                      </p:to>
                                    </p:set>
                                    <p:anim calcmode="lin" valueType="num">
                                      <p:cBhvr>
                                        <p:cTn id="84" dur="500" fill="hold"/>
                                        <p:tgtEl>
                                          <p:spTgt spid="68"/>
                                        </p:tgtEl>
                                        <p:attrNameLst>
                                          <p:attrName>ppt_w</p:attrName>
                                        </p:attrNameLst>
                                      </p:cBhvr>
                                      <p:tavLst>
                                        <p:tav tm="0">
                                          <p:val>
                                            <p:fltVal val="0"/>
                                          </p:val>
                                        </p:tav>
                                        <p:tav tm="100000">
                                          <p:val>
                                            <p:strVal val="#ppt_w"/>
                                          </p:val>
                                        </p:tav>
                                      </p:tavLst>
                                    </p:anim>
                                    <p:anim calcmode="lin" valueType="num">
                                      <p:cBhvr>
                                        <p:cTn id="85" dur="500" fill="hold"/>
                                        <p:tgtEl>
                                          <p:spTgt spid="68"/>
                                        </p:tgtEl>
                                        <p:attrNameLst>
                                          <p:attrName>ppt_h</p:attrName>
                                        </p:attrNameLst>
                                      </p:cBhvr>
                                      <p:tavLst>
                                        <p:tav tm="0">
                                          <p:val>
                                            <p:fltVal val="0"/>
                                          </p:val>
                                        </p:tav>
                                        <p:tav tm="100000">
                                          <p:val>
                                            <p:strVal val="#ppt_h"/>
                                          </p:val>
                                        </p:tav>
                                      </p:tavLst>
                                    </p:anim>
                                    <p:animEffect transition="in" filter="fade">
                                      <p:cBhvr>
                                        <p:cTn id="86" dur="500"/>
                                        <p:tgtEl>
                                          <p:spTgt spid="68"/>
                                        </p:tgtEl>
                                      </p:cBhvr>
                                    </p:animEffect>
                                  </p:childTnLst>
                                </p:cTn>
                              </p:par>
                            </p:childTnLst>
                          </p:cTn>
                        </p:par>
                        <p:par>
                          <p:cTn id="87" fill="hold">
                            <p:stCondLst>
                              <p:cond delay="8500"/>
                            </p:stCondLst>
                            <p:childTnLst>
                              <p:par>
                                <p:cTn id="88" presetID="2" presetClass="entr" presetSubtype="4" accel="50000" decel="50000" fill="hold" grpId="0" nodeType="afterEffect">
                                  <p:stCondLst>
                                    <p:cond delay="0"/>
                                  </p:stCondLst>
                                  <p:childTnLst>
                                    <p:set>
                                      <p:cBhvr>
                                        <p:cTn id="89" dur="1" fill="hold">
                                          <p:stCondLst>
                                            <p:cond delay="0"/>
                                          </p:stCondLst>
                                        </p:cTn>
                                        <p:tgtEl>
                                          <p:spTgt spid="35"/>
                                        </p:tgtEl>
                                        <p:attrNameLst>
                                          <p:attrName>style.visibility</p:attrName>
                                        </p:attrNameLst>
                                      </p:cBhvr>
                                      <p:to>
                                        <p:strVal val="visible"/>
                                      </p:to>
                                    </p:set>
                                    <p:anim calcmode="lin" valueType="num">
                                      <p:cBhvr additive="base">
                                        <p:cTn id="90" dur="500" fill="hold"/>
                                        <p:tgtEl>
                                          <p:spTgt spid="35"/>
                                        </p:tgtEl>
                                        <p:attrNameLst>
                                          <p:attrName>ppt_x</p:attrName>
                                        </p:attrNameLst>
                                      </p:cBhvr>
                                      <p:tavLst>
                                        <p:tav tm="0">
                                          <p:val>
                                            <p:strVal val="#ppt_x"/>
                                          </p:val>
                                        </p:tav>
                                        <p:tav tm="100000">
                                          <p:val>
                                            <p:strVal val="#ppt_x"/>
                                          </p:val>
                                        </p:tav>
                                      </p:tavLst>
                                    </p:anim>
                                    <p:anim calcmode="lin" valueType="num">
                                      <p:cBhvr additive="base">
                                        <p:cTn id="91" dur="500" fill="hold"/>
                                        <p:tgtEl>
                                          <p:spTgt spid="35"/>
                                        </p:tgtEl>
                                        <p:attrNameLst>
                                          <p:attrName>ppt_y</p:attrName>
                                        </p:attrNameLst>
                                      </p:cBhvr>
                                      <p:tavLst>
                                        <p:tav tm="0">
                                          <p:val>
                                            <p:strVal val="1+#ppt_h/2"/>
                                          </p:val>
                                        </p:tav>
                                        <p:tav tm="100000">
                                          <p:val>
                                            <p:strVal val="#ppt_y"/>
                                          </p:val>
                                        </p:tav>
                                      </p:tavLst>
                                    </p:anim>
                                  </p:childTnLst>
                                </p:cTn>
                              </p:par>
                            </p:childTnLst>
                          </p:cTn>
                        </p:par>
                        <p:par>
                          <p:cTn id="92" fill="hold">
                            <p:stCondLst>
                              <p:cond delay="9000"/>
                            </p:stCondLst>
                            <p:childTnLst>
                              <p:par>
                                <p:cTn id="93" presetID="10" presetClass="entr" presetSubtype="0" fill="hold" grpId="0" nodeType="afterEffect">
                                  <p:stCondLst>
                                    <p:cond delay="0"/>
                                  </p:stCondLst>
                                  <p:childTnLst>
                                    <p:set>
                                      <p:cBhvr>
                                        <p:cTn id="94" dur="1" fill="hold">
                                          <p:stCondLst>
                                            <p:cond delay="0"/>
                                          </p:stCondLst>
                                        </p:cTn>
                                        <p:tgtEl>
                                          <p:spTgt spid="34"/>
                                        </p:tgtEl>
                                        <p:attrNameLst>
                                          <p:attrName>style.visibility</p:attrName>
                                        </p:attrNameLst>
                                      </p:cBhvr>
                                      <p:to>
                                        <p:strVal val="visible"/>
                                      </p:to>
                                    </p:set>
                                    <p:animEffect transition="in" filter="fade">
                                      <p:cBhvr>
                                        <p:cTn id="95" dur="500"/>
                                        <p:tgtEl>
                                          <p:spTgt spid="34"/>
                                        </p:tgtEl>
                                      </p:cBhvr>
                                    </p:animEffect>
                                  </p:childTnLst>
                                </p:cTn>
                              </p:par>
                            </p:childTnLst>
                          </p:cTn>
                        </p:par>
                        <p:par>
                          <p:cTn id="96" fill="hold">
                            <p:stCondLst>
                              <p:cond delay="9500"/>
                            </p:stCondLst>
                            <p:childTnLst>
                              <p:par>
                                <p:cTn id="97" presetID="22" presetClass="entr" presetSubtype="8" fill="hold" grpId="0" nodeType="afterEffect">
                                  <p:stCondLst>
                                    <p:cond delay="0"/>
                                  </p:stCondLst>
                                  <p:childTnLst>
                                    <p:set>
                                      <p:cBhvr>
                                        <p:cTn id="98" dur="1" fill="hold">
                                          <p:stCondLst>
                                            <p:cond delay="0"/>
                                          </p:stCondLst>
                                        </p:cTn>
                                        <p:tgtEl>
                                          <p:spTgt spid="100"/>
                                        </p:tgtEl>
                                        <p:attrNameLst>
                                          <p:attrName>style.visibility</p:attrName>
                                        </p:attrNameLst>
                                      </p:cBhvr>
                                      <p:to>
                                        <p:strVal val="visible"/>
                                      </p:to>
                                    </p:set>
                                    <p:animEffect transition="in" filter="wipe(left)">
                                      <p:cBhvr>
                                        <p:cTn id="99"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P spid="33" grpId="0"/>
      <p:bldP spid="34" grpId="0"/>
      <p:bldP spid="35" grpId="0"/>
      <p:bldP spid="97" grpId="0"/>
      <p:bldP spid="98" grpId="0"/>
      <p:bldP spid="99" grpId="0"/>
      <p:bldP spid="100"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Freeform 53"/>
          <p:cNvSpPr>
            <a:spLocks noEditPoints="1"/>
          </p:cNvSpPr>
          <p:nvPr/>
        </p:nvSpPr>
        <p:spPr bwMode="black">
          <a:xfrm>
            <a:off x="5449221" y="4658499"/>
            <a:ext cx="1489984" cy="1681501"/>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rgbClr val="FEEA00"/>
          </a:solidFill>
          <a:ln>
            <a:noFill/>
          </a:ln>
        </p:spPr>
        <p:txBody>
          <a:bodyPr vert="horz" wrap="square" lIns="71639" tIns="35823" rIns="71639" bIns="35823" numCol="1" anchor="t" anchorCtr="0" compatLnSpc="1"/>
          <a:lstStyle/>
          <a:p>
            <a:endParaRPr lang="en-US" sz="2255" dirty="0">
              <a:solidFill>
                <a:prstClr val="black"/>
              </a:solidFill>
            </a:endParaRPr>
          </a:p>
        </p:txBody>
      </p:sp>
      <p:grpSp>
        <p:nvGrpSpPr>
          <p:cNvPr id="41" name="组合 40"/>
          <p:cNvGrpSpPr/>
          <p:nvPr/>
        </p:nvGrpSpPr>
        <p:grpSpPr>
          <a:xfrm>
            <a:off x="3445399" y="2111430"/>
            <a:ext cx="2499326" cy="1393386"/>
            <a:chOff x="3445399" y="2111430"/>
            <a:chExt cx="2499326" cy="1393386"/>
          </a:xfrm>
        </p:grpSpPr>
        <p:sp>
          <p:nvSpPr>
            <p:cNvPr id="42" name="Cloud Callout 12"/>
            <p:cNvSpPr/>
            <p:nvPr/>
          </p:nvSpPr>
          <p:spPr bwMode="auto">
            <a:xfrm>
              <a:off x="3445399" y="2111430"/>
              <a:ext cx="2499326" cy="1393386"/>
            </a:xfrm>
            <a:prstGeom prst="cloudCallout">
              <a:avLst>
                <a:gd name="adj1" fmla="val 44578"/>
                <a:gd name="adj2" fmla="val 117581"/>
              </a:avLst>
            </a:prstGeom>
            <a:gradFill>
              <a:gsLst>
                <a:gs pos="0">
                  <a:srgbClr val="2FC542"/>
                </a:gs>
                <a:gs pos="100000">
                  <a:srgbClr val="0B9522"/>
                </a:gs>
              </a:gsLst>
              <a:lin ang="36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43" name="文本框 42"/>
            <p:cNvSpPr txBox="1"/>
            <p:nvPr/>
          </p:nvSpPr>
          <p:spPr>
            <a:xfrm>
              <a:off x="3781991" y="2515735"/>
              <a:ext cx="1826141" cy="584775"/>
            </a:xfrm>
            <a:prstGeom prst="rect">
              <a:avLst/>
            </a:prstGeom>
            <a:noFill/>
            <a:effectLst/>
          </p:spPr>
          <p:txBody>
            <a:bodyPr wrap="none" rtlCol="0">
              <a:spAutoFit/>
            </a:bodyPr>
            <a:lstStyle/>
            <a:p>
              <a:r>
                <a:rPr lang="zh-CN" altLang="en-US" sz="3200" dirty="0">
                  <a:solidFill>
                    <a:srgbClr val="FFFFFF"/>
                  </a:solidFill>
                  <a:latin typeface="微软雅黑" panose="020B0503020204020204" pitchFamily="34" charset="-122"/>
                  <a:ea typeface="微软雅黑" panose="020B0503020204020204" pitchFamily="34" charset="-122"/>
                </a:rPr>
                <a:t>输入标题</a:t>
              </a:r>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2430049" y="3754957"/>
            <a:ext cx="2566235" cy="1394517"/>
            <a:chOff x="2430049" y="3754957"/>
            <a:chExt cx="2566235" cy="1394517"/>
          </a:xfrm>
        </p:grpSpPr>
        <p:sp>
          <p:nvSpPr>
            <p:cNvPr id="45" name="Cloud Callout 9"/>
            <p:cNvSpPr/>
            <p:nvPr/>
          </p:nvSpPr>
          <p:spPr bwMode="auto">
            <a:xfrm>
              <a:off x="2430049" y="3754957"/>
              <a:ext cx="2566235" cy="1394517"/>
            </a:xfrm>
            <a:prstGeom prst="cloudCallout">
              <a:avLst>
                <a:gd name="adj1" fmla="val 68799"/>
                <a:gd name="adj2" fmla="val 17194"/>
              </a:avLst>
            </a:prstGeom>
            <a:gradFill>
              <a:gsLst>
                <a:gs pos="0">
                  <a:srgbClr val="2FC542"/>
                </a:gs>
                <a:gs pos="100000">
                  <a:srgbClr val="0B9522"/>
                </a:gs>
              </a:gsLst>
              <a:lin ang="36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46" name="文本框 45"/>
            <p:cNvSpPr txBox="1"/>
            <p:nvPr/>
          </p:nvSpPr>
          <p:spPr>
            <a:xfrm>
              <a:off x="2800095" y="4159827"/>
              <a:ext cx="1826141" cy="584775"/>
            </a:xfrm>
            <a:prstGeom prst="rect">
              <a:avLst/>
            </a:prstGeom>
            <a:noFill/>
            <a:effectLst/>
          </p:spPr>
          <p:txBody>
            <a:bodyPr wrap="none" rtlCol="0">
              <a:spAutoFit/>
            </a:bodyPr>
            <a:lstStyle/>
            <a:p>
              <a:r>
                <a:rPr lang="zh-CN" altLang="en-US" sz="3200" dirty="0" smtClean="0">
                  <a:solidFill>
                    <a:srgbClr val="FFFFFF"/>
                  </a:solidFill>
                  <a:latin typeface="微软雅黑" panose="020B0503020204020204" pitchFamily="34" charset="-122"/>
                  <a:ea typeface="微软雅黑" panose="020B0503020204020204" pitchFamily="34" charset="-122"/>
                </a:rPr>
                <a:t>输入标题</a:t>
              </a:r>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6335243" y="2059185"/>
            <a:ext cx="2254621" cy="1383356"/>
            <a:chOff x="6335243" y="2059185"/>
            <a:chExt cx="2254621" cy="1383356"/>
          </a:xfrm>
        </p:grpSpPr>
        <p:sp>
          <p:nvSpPr>
            <p:cNvPr id="48" name="Cloud Callout 8"/>
            <p:cNvSpPr/>
            <p:nvPr/>
          </p:nvSpPr>
          <p:spPr bwMode="auto">
            <a:xfrm>
              <a:off x="6335243" y="2059185"/>
              <a:ext cx="2254621" cy="1383356"/>
            </a:xfrm>
            <a:prstGeom prst="cloudCallout">
              <a:avLst>
                <a:gd name="adj1" fmla="val -66639"/>
                <a:gd name="adj2" fmla="val 117063"/>
              </a:avLst>
            </a:prstGeom>
            <a:gradFill>
              <a:gsLst>
                <a:gs pos="0">
                  <a:srgbClr val="2FC542"/>
                </a:gs>
                <a:gs pos="100000">
                  <a:srgbClr val="0B9522"/>
                </a:gs>
              </a:gsLst>
              <a:lin ang="36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49" name="文本框 48"/>
            <p:cNvSpPr txBox="1"/>
            <p:nvPr/>
          </p:nvSpPr>
          <p:spPr>
            <a:xfrm>
              <a:off x="6549482" y="2456666"/>
              <a:ext cx="1826141" cy="584775"/>
            </a:xfrm>
            <a:prstGeom prst="rect">
              <a:avLst/>
            </a:prstGeom>
            <a:noFill/>
            <a:effectLst/>
          </p:spPr>
          <p:txBody>
            <a:bodyPr wrap="none" rtlCol="0">
              <a:spAutoFit/>
            </a:bodyPr>
            <a:lstStyle/>
            <a:p>
              <a:r>
                <a:rPr lang="zh-CN" altLang="en-US" sz="3200" dirty="0">
                  <a:solidFill>
                    <a:srgbClr val="FFFFFF"/>
                  </a:solidFill>
                  <a:latin typeface="微软雅黑" panose="020B0503020204020204" pitchFamily="34" charset="-122"/>
                  <a:ea typeface="微软雅黑" panose="020B0503020204020204" pitchFamily="34" charset="-122"/>
                </a:rPr>
                <a:t>输入标题</a:t>
              </a:r>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7305917" y="3618283"/>
            <a:ext cx="2387794" cy="1550718"/>
            <a:chOff x="7305917" y="3618283"/>
            <a:chExt cx="2387794" cy="1550718"/>
          </a:xfrm>
        </p:grpSpPr>
        <p:sp>
          <p:nvSpPr>
            <p:cNvPr id="51" name="Cloud Callout 11"/>
            <p:cNvSpPr/>
            <p:nvPr/>
          </p:nvSpPr>
          <p:spPr bwMode="auto">
            <a:xfrm>
              <a:off x="7305917" y="3618283"/>
              <a:ext cx="2387794" cy="1550718"/>
            </a:xfrm>
            <a:prstGeom prst="cloudCallout">
              <a:avLst>
                <a:gd name="adj1" fmla="val -90339"/>
                <a:gd name="adj2" fmla="val 18228"/>
              </a:avLst>
            </a:prstGeom>
            <a:gradFill>
              <a:gsLst>
                <a:gs pos="0">
                  <a:srgbClr val="2FC542"/>
                </a:gs>
                <a:gs pos="100000">
                  <a:srgbClr val="0B9522"/>
                </a:gs>
              </a:gsLst>
              <a:lin ang="3600000" scaled="0"/>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35823" rIns="35823" bIns="71639" numCol="1" spcCol="0" rtlCol="0" fromWordArt="0" anchor="b" anchorCtr="0" forceAA="0" compatLnSpc="1">
              <a:noAutofit/>
            </a:bodyPr>
            <a:lstStyle/>
            <a:p>
              <a:endParaRPr lang="en-US" altLang="zh-CN" sz="213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52" name="文本框 51"/>
            <p:cNvSpPr txBox="1"/>
            <p:nvPr/>
          </p:nvSpPr>
          <p:spPr>
            <a:xfrm>
              <a:off x="7586743" y="4101254"/>
              <a:ext cx="1826141" cy="584775"/>
            </a:xfrm>
            <a:prstGeom prst="rect">
              <a:avLst/>
            </a:prstGeom>
            <a:noFill/>
            <a:effectLst/>
          </p:spPr>
          <p:txBody>
            <a:bodyPr wrap="none" rtlCol="0">
              <a:spAutoFit/>
            </a:bodyPr>
            <a:lstStyle/>
            <a:p>
              <a:r>
                <a:rPr lang="zh-CN" altLang="en-US" sz="3200" dirty="0">
                  <a:solidFill>
                    <a:srgbClr val="FFFFFF"/>
                  </a:solidFill>
                  <a:latin typeface="微软雅黑" panose="020B0503020204020204" pitchFamily="34" charset="-122"/>
                  <a:ea typeface="微软雅黑" panose="020B0503020204020204" pitchFamily="34" charset="-122"/>
                </a:rPr>
                <a:t>输入标题</a:t>
              </a:r>
              <a:endParaRPr lang="en-US" altLang="zh-CN" sz="3200" dirty="0">
                <a:solidFill>
                  <a:srgbClr val="FFFFFF"/>
                </a:solidFill>
                <a:latin typeface="微软雅黑" panose="020B0503020204020204" pitchFamily="34" charset="-122"/>
                <a:ea typeface="微软雅黑" panose="020B0503020204020204" pitchFamily="34" charset="-122"/>
              </a:endParaRPr>
            </a:p>
          </p:txBody>
        </p:sp>
      </p:grpSp>
      <p:sp>
        <p:nvSpPr>
          <p:cNvPr id="53" name="TextBox 12"/>
          <p:cNvSpPr txBox="1"/>
          <p:nvPr/>
        </p:nvSpPr>
        <p:spPr>
          <a:xfrm>
            <a:off x="73851" y="3968672"/>
            <a:ext cx="2356196" cy="120032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4" name="TextBox 12"/>
          <p:cNvSpPr txBox="1"/>
          <p:nvPr/>
        </p:nvSpPr>
        <p:spPr>
          <a:xfrm>
            <a:off x="1058268" y="2042454"/>
            <a:ext cx="2356196" cy="120032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5" name="TextBox 12"/>
          <p:cNvSpPr txBox="1"/>
          <p:nvPr/>
        </p:nvSpPr>
        <p:spPr>
          <a:xfrm>
            <a:off x="8886717" y="2047829"/>
            <a:ext cx="2356196" cy="120032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
        <p:nvSpPr>
          <p:cNvPr id="56" name="TextBox 12"/>
          <p:cNvSpPr txBox="1"/>
          <p:nvPr/>
        </p:nvSpPr>
        <p:spPr>
          <a:xfrm>
            <a:off x="9835804" y="3968672"/>
            <a:ext cx="2356196" cy="1200329"/>
          </a:xfrm>
          <a:prstGeom prst="rect">
            <a:avLst/>
          </a:prstGeom>
          <a:noFill/>
        </p:spPr>
        <p:txBody>
          <a:bodyPr wrap="square" rtlCol="0">
            <a:spAutoFit/>
          </a:bodyPr>
          <a:lstStyle/>
          <a:p>
            <a:pPr>
              <a:lnSpc>
                <a:spcPct val="150000"/>
              </a:lnSpc>
            </a:pPr>
            <a:r>
              <a:rPr lang="zh-CN" altLang="en-US" sz="1600" dirty="0">
                <a:solidFill>
                  <a:prstClr val="black">
                    <a:lumMod val="85000"/>
                    <a:lumOff val="15000"/>
                  </a:prstClr>
                </a:solidFill>
                <a:latin typeface="微软雅黑" panose="020B0503020204020204" pitchFamily="34" charset="-122"/>
                <a:ea typeface="微软雅黑" panose="020B0503020204020204" pitchFamily="34" charset="-122"/>
              </a:rPr>
              <a:t>这里输入简单的文字概述里输入简单文字概述这里简单输入简单文字</a:t>
            </a:r>
            <a:endParaRPr lang="en-US" altLang="zh-CN" sz="1600" dirty="0">
              <a:solidFill>
                <a:prstClr val="black">
                  <a:lumMod val="85000"/>
                  <a:lumOff val="15000"/>
                </a:prst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3800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750" fill="hold"/>
                                        <p:tgtEl>
                                          <p:spTgt spid="40"/>
                                        </p:tgtEl>
                                        <p:attrNameLst>
                                          <p:attrName>ppt_x</p:attrName>
                                        </p:attrNameLst>
                                      </p:cBhvr>
                                      <p:tavLst>
                                        <p:tav tm="0">
                                          <p:val>
                                            <p:strVal val="#ppt_x"/>
                                          </p:val>
                                        </p:tav>
                                        <p:tav tm="100000">
                                          <p:val>
                                            <p:strVal val="#ppt_x"/>
                                          </p:val>
                                        </p:tav>
                                      </p:tavLst>
                                    </p:anim>
                                    <p:anim calcmode="lin" valueType="num">
                                      <p:cBhvr additive="base">
                                        <p:cTn id="8" dur="75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9" presetClass="entr" presetSubtype="0" fill="hold" nodeType="afterEffect">
                                  <p:stCondLst>
                                    <p:cond delay="0"/>
                                  </p:stCondLst>
                                  <p:childTnLst>
                                    <p:set>
                                      <p:cBhvr>
                                        <p:cTn id="11" dur="1" fill="hold">
                                          <p:stCondLst>
                                            <p:cond delay="0"/>
                                          </p:stCondLst>
                                        </p:cTn>
                                        <p:tgtEl>
                                          <p:spTgt spid="44"/>
                                        </p:tgtEl>
                                        <p:attrNameLst>
                                          <p:attrName>style.visibility</p:attrName>
                                        </p:attrNameLst>
                                      </p:cBhvr>
                                      <p:to>
                                        <p:strVal val="visible"/>
                                      </p:to>
                                    </p:set>
                                    <p:animEffect transition="in" filter="dissolve">
                                      <p:cBhvr>
                                        <p:cTn id="12" dur="500"/>
                                        <p:tgtEl>
                                          <p:spTgt spid="44"/>
                                        </p:tgtEl>
                                      </p:cBhvr>
                                    </p:animEffect>
                                  </p:childTnLst>
                                </p:cTn>
                              </p:par>
                            </p:childTnLst>
                          </p:cTn>
                        </p:par>
                        <p:par>
                          <p:cTn id="13" fill="hold">
                            <p:stCondLst>
                              <p:cond delay="1500"/>
                            </p:stCondLst>
                            <p:childTnLst>
                              <p:par>
                                <p:cTn id="14" presetID="9" presetClass="entr" presetSubtype="0" fill="hold" nodeType="after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dissolve">
                                      <p:cBhvr>
                                        <p:cTn id="16" dur="500"/>
                                        <p:tgtEl>
                                          <p:spTgt spid="41"/>
                                        </p:tgtEl>
                                      </p:cBhvr>
                                    </p:animEffect>
                                  </p:childTnLst>
                                </p:cTn>
                              </p:par>
                            </p:childTnLst>
                          </p:cTn>
                        </p:par>
                        <p:par>
                          <p:cTn id="17" fill="hold">
                            <p:stCondLst>
                              <p:cond delay="2000"/>
                            </p:stCondLst>
                            <p:childTnLst>
                              <p:par>
                                <p:cTn id="18" presetID="9" presetClass="entr" presetSubtype="0" fill="hold" nodeType="afterEffect">
                                  <p:stCondLst>
                                    <p:cond delay="0"/>
                                  </p:stCondLst>
                                  <p:childTnLst>
                                    <p:set>
                                      <p:cBhvr>
                                        <p:cTn id="19" dur="1" fill="hold">
                                          <p:stCondLst>
                                            <p:cond delay="0"/>
                                          </p:stCondLst>
                                        </p:cTn>
                                        <p:tgtEl>
                                          <p:spTgt spid="47"/>
                                        </p:tgtEl>
                                        <p:attrNameLst>
                                          <p:attrName>style.visibility</p:attrName>
                                        </p:attrNameLst>
                                      </p:cBhvr>
                                      <p:to>
                                        <p:strVal val="visible"/>
                                      </p:to>
                                    </p:set>
                                    <p:animEffect transition="in" filter="dissolve">
                                      <p:cBhvr>
                                        <p:cTn id="20" dur="500"/>
                                        <p:tgtEl>
                                          <p:spTgt spid="47"/>
                                        </p:tgtEl>
                                      </p:cBhvr>
                                    </p:animEffect>
                                  </p:childTnLst>
                                </p:cTn>
                              </p:par>
                            </p:childTnLst>
                          </p:cTn>
                        </p:par>
                        <p:par>
                          <p:cTn id="21" fill="hold">
                            <p:stCondLst>
                              <p:cond delay="2500"/>
                            </p:stCondLst>
                            <p:childTnLst>
                              <p:par>
                                <p:cTn id="22" presetID="9" presetClass="entr" presetSubtype="0" fill="hold"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dissolve">
                                      <p:cBhvr>
                                        <p:cTn id="24" dur="500"/>
                                        <p:tgtEl>
                                          <p:spTgt spid="50"/>
                                        </p:tgtEl>
                                      </p:cBhvr>
                                    </p:animEffect>
                                  </p:childTnLst>
                                </p:cTn>
                              </p:par>
                            </p:childTnLst>
                          </p:cTn>
                        </p:par>
                        <p:par>
                          <p:cTn id="25" fill="hold">
                            <p:stCondLst>
                              <p:cond delay="3000"/>
                            </p:stCondLst>
                            <p:childTnLst>
                              <p:par>
                                <p:cTn id="26" presetID="22" presetClass="entr" presetSubtype="8" fill="hold" grpId="0" nodeType="afterEffect">
                                  <p:stCondLst>
                                    <p:cond delay="0"/>
                                  </p:stCondLst>
                                  <p:childTnLst>
                                    <p:set>
                                      <p:cBhvr>
                                        <p:cTn id="27" dur="1" fill="hold">
                                          <p:stCondLst>
                                            <p:cond delay="0"/>
                                          </p:stCondLst>
                                        </p:cTn>
                                        <p:tgtEl>
                                          <p:spTgt spid="53"/>
                                        </p:tgtEl>
                                        <p:attrNameLst>
                                          <p:attrName>style.visibility</p:attrName>
                                        </p:attrNameLst>
                                      </p:cBhvr>
                                      <p:to>
                                        <p:strVal val="visible"/>
                                      </p:to>
                                    </p:set>
                                    <p:animEffect transition="in" filter="wipe(left)">
                                      <p:cBhvr>
                                        <p:cTn id="28" dur="500"/>
                                        <p:tgtEl>
                                          <p:spTgt spid="53"/>
                                        </p:tgtEl>
                                      </p:cBhvr>
                                    </p:animEffect>
                                  </p:childTnLst>
                                </p:cTn>
                              </p:par>
                              <p:par>
                                <p:cTn id="29" presetID="22" presetClass="entr" presetSubtype="8" fill="hold" grpId="0" nodeType="withEffect">
                                  <p:stCondLst>
                                    <p:cond delay="250"/>
                                  </p:stCondLst>
                                  <p:childTnLst>
                                    <p:set>
                                      <p:cBhvr>
                                        <p:cTn id="30" dur="1" fill="hold">
                                          <p:stCondLst>
                                            <p:cond delay="0"/>
                                          </p:stCondLst>
                                        </p:cTn>
                                        <p:tgtEl>
                                          <p:spTgt spid="54"/>
                                        </p:tgtEl>
                                        <p:attrNameLst>
                                          <p:attrName>style.visibility</p:attrName>
                                        </p:attrNameLst>
                                      </p:cBhvr>
                                      <p:to>
                                        <p:strVal val="visible"/>
                                      </p:to>
                                    </p:set>
                                    <p:animEffect transition="in" filter="wipe(left)">
                                      <p:cBhvr>
                                        <p:cTn id="31" dur="500"/>
                                        <p:tgtEl>
                                          <p:spTgt spid="54"/>
                                        </p:tgtEl>
                                      </p:cBhvr>
                                    </p:animEffect>
                                  </p:childTnLst>
                                </p:cTn>
                              </p:par>
                              <p:par>
                                <p:cTn id="32" presetID="22" presetClass="entr" presetSubtype="8" fill="hold" grpId="0" nodeType="withEffect">
                                  <p:stCondLst>
                                    <p:cond delay="500"/>
                                  </p:stCondLst>
                                  <p:childTnLst>
                                    <p:set>
                                      <p:cBhvr>
                                        <p:cTn id="33" dur="1" fill="hold">
                                          <p:stCondLst>
                                            <p:cond delay="0"/>
                                          </p:stCondLst>
                                        </p:cTn>
                                        <p:tgtEl>
                                          <p:spTgt spid="55"/>
                                        </p:tgtEl>
                                        <p:attrNameLst>
                                          <p:attrName>style.visibility</p:attrName>
                                        </p:attrNameLst>
                                      </p:cBhvr>
                                      <p:to>
                                        <p:strVal val="visible"/>
                                      </p:to>
                                    </p:set>
                                    <p:animEffect transition="in" filter="wipe(left)">
                                      <p:cBhvr>
                                        <p:cTn id="34" dur="500"/>
                                        <p:tgtEl>
                                          <p:spTgt spid="55"/>
                                        </p:tgtEl>
                                      </p:cBhvr>
                                    </p:animEffect>
                                  </p:childTnLst>
                                </p:cTn>
                              </p:par>
                              <p:par>
                                <p:cTn id="35" presetID="22" presetClass="entr" presetSubtype="8" fill="hold" grpId="0" nodeType="withEffect">
                                  <p:stCondLst>
                                    <p:cond delay="750"/>
                                  </p:stCondLst>
                                  <p:childTnLst>
                                    <p:set>
                                      <p:cBhvr>
                                        <p:cTn id="36" dur="1" fill="hold">
                                          <p:stCondLst>
                                            <p:cond delay="0"/>
                                          </p:stCondLst>
                                        </p:cTn>
                                        <p:tgtEl>
                                          <p:spTgt spid="56"/>
                                        </p:tgtEl>
                                        <p:attrNameLst>
                                          <p:attrName>style.visibility</p:attrName>
                                        </p:attrNameLst>
                                      </p:cBhvr>
                                      <p:to>
                                        <p:strVal val="visible"/>
                                      </p:to>
                                    </p:set>
                                    <p:animEffect transition="in" filter="wipe(left)">
                                      <p:cBhvr>
                                        <p:cTn id="37"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53" grpId="0"/>
      <p:bldP spid="54" grpId="0"/>
      <p:bldP spid="55" grpId="0"/>
      <p:bldP spid="56"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2" cstate="print">
            <a:extLst>
              <a:ext uri="{28A0092B-C50C-407E-A947-70E740481C1C}">
                <a14:useLocalDpi xmlns:a14="http://schemas.microsoft.com/office/drawing/2010/main" val="0"/>
              </a:ext>
            </a:extLst>
          </a:blip>
          <a:srcRect l="6948" r="5914" b="12287"/>
          <a:stretch>
            <a:fillRect/>
          </a:stretch>
        </p:blipFill>
        <p:spPr>
          <a:xfrm>
            <a:off x="383740" y="234552"/>
            <a:ext cx="1241647" cy="1261019"/>
          </a:xfrm>
          <a:prstGeom prst="rect">
            <a:avLst/>
          </a:prstGeom>
        </p:spPr>
      </p:pic>
      <p:grpSp>
        <p:nvGrpSpPr>
          <p:cNvPr id="10" name="组合 9"/>
          <p:cNvGrpSpPr/>
          <p:nvPr/>
        </p:nvGrpSpPr>
        <p:grpSpPr>
          <a:xfrm>
            <a:off x="10614527" y="80655"/>
            <a:ext cx="1411217" cy="1053201"/>
            <a:chOff x="3879272" y="3701270"/>
            <a:chExt cx="4322621" cy="3226003"/>
          </a:xfrm>
        </p:grpSpPr>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grpSp>
      <p:sp>
        <p:nvSpPr>
          <p:cNvPr id="14" name="Freeform 6"/>
          <p:cNvSpPr/>
          <p:nvPr/>
        </p:nvSpPr>
        <p:spPr bwMode="auto">
          <a:xfrm>
            <a:off x="1676400" y="429385"/>
            <a:ext cx="5077719" cy="608187"/>
          </a:xfrm>
          <a:custGeom>
            <a:avLst/>
            <a:gdLst>
              <a:gd name="T0" fmla="*/ 0 w 6483"/>
              <a:gd name="T1" fmla="*/ 0 h 694"/>
              <a:gd name="T2" fmla="*/ 6136 w 6483"/>
              <a:gd name="T3" fmla="*/ 0 h 694"/>
              <a:gd name="T4" fmla="*/ 6483 w 6483"/>
              <a:gd name="T5" fmla="*/ 347 h 694"/>
              <a:gd name="T6" fmla="*/ 6136 w 6483"/>
              <a:gd name="T7" fmla="*/ 694 h 694"/>
              <a:gd name="T8" fmla="*/ 0 w 6483"/>
              <a:gd name="T9" fmla="*/ 694 h 694"/>
              <a:gd name="T10" fmla="*/ 120 w 6483"/>
              <a:gd name="T11" fmla="*/ 347 h 694"/>
              <a:gd name="T12" fmla="*/ 0 w 6483"/>
              <a:gd name="T13" fmla="*/ 0 h 694"/>
            </a:gdLst>
            <a:ahLst/>
            <a:cxnLst>
              <a:cxn ang="0">
                <a:pos x="T0" y="T1"/>
              </a:cxn>
              <a:cxn ang="0">
                <a:pos x="T2" y="T3"/>
              </a:cxn>
              <a:cxn ang="0">
                <a:pos x="T4" y="T5"/>
              </a:cxn>
              <a:cxn ang="0">
                <a:pos x="T6" y="T7"/>
              </a:cxn>
              <a:cxn ang="0">
                <a:pos x="T8" y="T9"/>
              </a:cxn>
              <a:cxn ang="0">
                <a:pos x="T10" y="T11"/>
              </a:cxn>
              <a:cxn ang="0">
                <a:pos x="T12" y="T13"/>
              </a:cxn>
            </a:cxnLst>
            <a:rect l="0" t="0" r="r" b="b"/>
            <a:pathLst>
              <a:path w="6483" h="694">
                <a:moveTo>
                  <a:pt x="0" y="0"/>
                </a:moveTo>
                <a:lnTo>
                  <a:pt x="6136" y="0"/>
                </a:lnTo>
                <a:cubicBezTo>
                  <a:pt x="6327" y="0"/>
                  <a:pt x="6483" y="156"/>
                  <a:pt x="6483" y="347"/>
                </a:cubicBezTo>
                <a:cubicBezTo>
                  <a:pt x="6483" y="538"/>
                  <a:pt x="6327" y="694"/>
                  <a:pt x="6136" y="694"/>
                </a:cubicBezTo>
                <a:lnTo>
                  <a:pt x="0" y="694"/>
                </a:lnTo>
                <a:cubicBezTo>
                  <a:pt x="75" y="598"/>
                  <a:pt x="120" y="478"/>
                  <a:pt x="120" y="347"/>
                </a:cubicBezTo>
                <a:cubicBezTo>
                  <a:pt x="120" y="216"/>
                  <a:pt x="75" y="95"/>
                  <a:pt x="0" y="0"/>
                </a:cubicBezTo>
                <a:close/>
              </a:path>
            </a:pathLst>
          </a:custGeom>
          <a:gradFill>
            <a:gsLst>
              <a:gs pos="0">
                <a:srgbClr val="2FC542"/>
              </a:gs>
              <a:gs pos="100000">
                <a:srgbClr val="0B9522"/>
              </a:gs>
            </a:gsLst>
            <a:lin ang="5400000" scaled="1"/>
          </a:gradFill>
          <a:ln w="10" cap="flat" cmpd="sng">
            <a:noFill/>
            <a:prstDash val="dash"/>
            <a:round/>
          </a:ln>
        </p:spPr>
        <p:txBody>
          <a:bodyPr/>
          <a:lstStyle/>
          <a:p>
            <a:endParaRPr lang="zh-CN" altLang="en-US" sz="1800"/>
          </a:p>
        </p:txBody>
      </p:sp>
      <p:sp>
        <p:nvSpPr>
          <p:cNvPr id="15" name="文本框 14" descr="e7d195523061f1c0deeec63e560781cfd59afb0ea006f2a87ABB68BF51EA6619813959095094C18C62A12F549504892A4AAA8C1554C6663626E05CA27F281A14E6983772AFC3FB97135759321DEA3D709AACD122C08E6ED192FFACBB1E1BECB2ED91EE5F1ED7B5B4D639FA608C47C1EEEE0A899CA8C6B4A60DCCA6D3BA80ED4161D4A4778988E171"/>
          <p:cNvSpPr txBox="1"/>
          <p:nvPr/>
        </p:nvSpPr>
        <p:spPr>
          <a:xfrm>
            <a:off x="2045434" y="404398"/>
            <a:ext cx="4339650" cy="646331"/>
          </a:xfrm>
          <a:prstGeom prst="rect">
            <a:avLst/>
          </a:prstGeom>
          <a:noFill/>
          <a:effectLst/>
        </p:spPr>
        <p:txBody>
          <a:bodyPr wrap="none" rtlCol="0">
            <a:spAutoFit/>
          </a:bodyPr>
          <a:lstStyle/>
          <a:p>
            <a:r>
              <a:rPr lang="zh-CN" altLang="en-US" sz="3600" dirty="0" smtClean="0">
                <a:solidFill>
                  <a:schemeClr val="bg1"/>
                </a:solidFill>
                <a:latin typeface="微软雅黑" panose="020B0503020204020204" pitchFamily="34" charset="-122"/>
                <a:ea typeface="微软雅黑" panose="020B0503020204020204" pitchFamily="34" charset="-122"/>
                <a:cs typeface="Kartika" panose="02020503030404060203" pitchFamily="18" charset="0"/>
              </a:rPr>
              <a:t>请在此输入您的标题</a:t>
            </a:r>
            <a:endParaRPr lang="en-US" altLang="zh-CN" sz="3600"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8" name="矩形 7"/>
          <p:cNvSpPr/>
          <p:nvPr/>
        </p:nvSpPr>
        <p:spPr>
          <a:xfrm>
            <a:off x="858982" y="-1407822"/>
            <a:ext cx="817418" cy="1186148"/>
          </a:xfrm>
          <a:prstGeom prst="rect">
            <a:avLst/>
          </a:prstGeom>
          <a:gradFill>
            <a:gsLst>
              <a:gs pos="0">
                <a:srgbClr val="2FC542"/>
              </a:gs>
              <a:gs pos="100000">
                <a:srgbClr val="0B9522"/>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676408" y="-1407822"/>
            <a:ext cx="817418" cy="1186148"/>
          </a:xfrm>
          <a:prstGeom prst="rect">
            <a:avLst/>
          </a:prstGeom>
          <a:solidFill>
            <a:srgbClr val="FEEA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56"/>
          <p:cNvSpPr/>
          <p:nvPr/>
        </p:nvSpPr>
        <p:spPr>
          <a:xfrm>
            <a:off x="5444349" y="1961687"/>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gradFill>
            <a:gsLst>
              <a:gs pos="0">
                <a:srgbClr val="2FC542"/>
              </a:gs>
              <a:gs pos="100000">
                <a:srgbClr val="0B9522"/>
              </a:gs>
            </a:gsLst>
            <a:lin ang="3600000" scaled="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16" name="Freeform 57"/>
          <p:cNvSpPr/>
          <p:nvPr/>
        </p:nvSpPr>
        <p:spPr>
          <a:xfrm rot="2160000">
            <a:off x="6656660" y="2923678"/>
            <a:ext cx="333829"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0" tIns="84481" rIns="100148" bIns="84483" numCol="1" spcCol="1270" anchor="ctr" anchorCtr="0">
            <a:noAutofit/>
          </a:bodyPr>
          <a:lstStyle/>
          <a:p>
            <a:pPr algn="ctr" defTabSz="829310">
              <a:lnSpc>
                <a:spcPct val="90000"/>
              </a:lnSpc>
              <a:spcBef>
                <a:spcPct val="0"/>
              </a:spcBef>
              <a:spcAft>
                <a:spcPct val="35000"/>
              </a:spcAft>
            </a:pPr>
            <a:endParaRPr lang="en-US" sz="1865"/>
          </a:p>
        </p:txBody>
      </p:sp>
      <p:sp>
        <p:nvSpPr>
          <p:cNvPr id="17" name="Freeform 58"/>
          <p:cNvSpPr/>
          <p:nvPr/>
        </p:nvSpPr>
        <p:spPr>
          <a:xfrm>
            <a:off x="6966489" y="3067587"/>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gradFill>
            <a:gsLst>
              <a:gs pos="0">
                <a:srgbClr val="2FC542"/>
              </a:gs>
              <a:gs pos="100000">
                <a:srgbClr val="0B9522"/>
              </a:gs>
            </a:gsLst>
            <a:lin ang="3600000" scaled="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18" name="Freeform 59"/>
          <p:cNvSpPr/>
          <p:nvPr/>
        </p:nvSpPr>
        <p:spPr>
          <a:xfrm rot="17280000">
            <a:off x="7137591" y="4367887"/>
            <a:ext cx="333831"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8" tIns="84481" rIns="1" bIns="84483" numCol="1" spcCol="1270" anchor="ctr" anchorCtr="0">
            <a:noAutofit/>
          </a:bodyPr>
          <a:lstStyle/>
          <a:p>
            <a:pPr algn="ctr" defTabSz="829310">
              <a:lnSpc>
                <a:spcPct val="90000"/>
              </a:lnSpc>
              <a:spcBef>
                <a:spcPct val="0"/>
              </a:spcBef>
              <a:spcAft>
                <a:spcPct val="35000"/>
              </a:spcAft>
            </a:pPr>
            <a:endParaRPr lang="en-US" sz="1865"/>
          </a:p>
        </p:txBody>
      </p:sp>
      <p:sp>
        <p:nvSpPr>
          <p:cNvPr id="19" name="Freeform 60"/>
          <p:cNvSpPr/>
          <p:nvPr/>
        </p:nvSpPr>
        <p:spPr>
          <a:xfrm>
            <a:off x="6385084" y="4856971"/>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gradFill>
            <a:gsLst>
              <a:gs pos="0">
                <a:srgbClr val="2FC542"/>
              </a:gs>
              <a:gs pos="100000">
                <a:srgbClr val="0B9522"/>
              </a:gs>
            </a:gsLst>
            <a:lin ang="3600000" scaled="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20" name="Freeform 61"/>
          <p:cNvSpPr/>
          <p:nvPr/>
        </p:nvSpPr>
        <p:spPr>
          <a:xfrm>
            <a:off x="5912682" y="5271562"/>
            <a:ext cx="333831" cy="422416"/>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9" tIns="84484" rIns="1" bIns="84483" numCol="1" spcCol="1270" anchor="ctr" anchorCtr="0">
            <a:noAutofit/>
          </a:bodyPr>
          <a:lstStyle/>
          <a:p>
            <a:pPr algn="ctr" defTabSz="829310">
              <a:lnSpc>
                <a:spcPct val="90000"/>
              </a:lnSpc>
              <a:spcBef>
                <a:spcPct val="0"/>
              </a:spcBef>
              <a:spcAft>
                <a:spcPct val="35000"/>
              </a:spcAft>
            </a:pPr>
            <a:endParaRPr lang="en-US" sz="1865"/>
          </a:p>
        </p:txBody>
      </p:sp>
      <p:sp>
        <p:nvSpPr>
          <p:cNvPr id="21" name="Freeform 62"/>
          <p:cNvSpPr/>
          <p:nvPr/>
        </p:nvSpPr>
        <p:spPr>
          <a:xfrm>
            <a:off x="4503614" y="4856971"/>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gradFill>
            <a:gsLst>
              <a:gs pos="0">
                <a:srgbClr val="2FC542"/>
              </a:gs>
              <a:gs pos="100000">
                <a:srgbClr val="0B9522"/>
              </a:gs>
            </a:gsLst>
            <a:lin ang="3600000" scaled="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22" name="Freeform 63"/>
          <p:cNvSpPr/>
          <p:nvPr/>
        </p:nvSpPr>
        <p:spPr>
          <a:xfrm rot="4320000">
            <a:off x="4674717" y="4385858"/>
            <a:ext cx="333831"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250372" y="253449"/>
                </a:moveTo>
                <a:lnTo>
                  <a:pt x="125186" y="253449"/>
                </a:lnTo>
                <a:lnTo>
                  <a:pt x="125186" y="316811"/>
                </a:lnTo>
                <a:lnTo>
                  <a:pt x="0" y="158405"/>
                </a:lnTo>
                <a:lnTo>
                  <a:pt x="125186" y="0"/>
                </a:lnTo>
                <a:lnTo>
                  <a:pt x="125186" y="63362"/>
                </a:lnTo>
                <a:lnTo>
                  <a:pt x="250372" y="63362"/>
                </a:lnTo>
                <a:lnTo>
                  <a:pt x="250372" y="253449"/>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00149" tIns="84483" rIns="0" bIns="84481" numCol="1" spcCol="1270" anchor="ctr" anchorCtr="0">
            <a:noAutofit/>
          </a:bodyPr>
          <a:lstStyle/>
          <a:p>
            <a:pPr algn="ctr" defTabSz="829310">
              <a:lnSpc>
                <a:spcPct val="90000"/>
              </a:lnSpc>
              <a:spcBef>
                <a:spcPct val="0"/>
              </a:spcBef>
              <a:spcAft>
                <a:spcPct val="35000"/>
              </a:spcAft>
            </a:pPr>
            <a:endParaRPr lang="en-US" sz="1865"/>
          </a:p>
        </p:txBody>
      </p:sp>
      <p:sp>
        <p:nvSpPr>
          <p:cNvPr id="23" name="Freeform 64"/>
          <p:cNvSpPr/>
          <p:nvPr/>
        </p:nvSpPr>
        <p:spPr>
          <a:xfrm>
            <a:off x="3922208" y="3067587"/>
            <a:ext cx="1251601" cy="1251601"/>
          </a:xfrm>
          <a:custGeom>
            <a:avLst/>
            <a:gdLst>
              <a:gd name="connsiteX0" fmla="*/ 0 w 938701"/>
              <a:gd name="connsiteY0" fmla="*/ 469351 h 938701"/>
              <a:gd name="connsiteX1" fmla="*/ 137470 w 938701"/>
              <a:gd name="connsiteY1" fmla="*/ 137470 h 938701"/>
              <a:gd name="connsiteX2" fmla="*/ 469352 w 938701"/>
              <a:gd name="connsiteY2" fmla="*/ 1 h 938701"/>
              <a:gd name="connsiteX3" fmla="*/ 801233 w 938701"/>
              <a:gd name="connsiteY3" fmla="*/ 137471 h 938701"/>
              <a:gd name="connsiteX4" fmla="*/ 938702 w 938701"/>
              <a:gd name="connsiteY4" fmla="*/ 469353 h 938701"/>
              <a:gd name="connsiteX5" fmla="*/ 801232 w 938701"/>
              <a:gd name="connsiteY5" fmla="*/ 801234 h 938701"/>
              <a:gd name="connsiteX6" fmla="*/ 469351 w 938701"/>
              <a:gd name="connsiteY6" fmla="*/ 938704 h 938701"/>
              <a:gd name="connsiteX7" fmla="*/ 137470 w 938701"/>
              <a:gd name="connsiteY7" fmla="*/ 801234 h 938701"/>
              <a:gd name="connsiteX8" fmla="*/ 1 w 938701"/>
              <a:gd name="connsiteY8" fmla="*/ 469352 h 938701"/>
              <a:gd name="connsiteX9" fmla="*/ 0 w 938701"/>
              <a:gd name="connsiteY9" fmla="*/ 469351 h 9387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38701" h="938701">
                <a:moveTo>
                  <a:pt x="0" y="469351"/>
                </a:moveTo>
                <a:cubicBezTo>
                  <a:pt x="0" y="344871"/>
                  <a:pt x="49450" y="225490"/>
                  <a:pt x="137470" y="137470"/>
                </a:cubicBezTo>
                <a:cubicBezTo>
                  <a:pt x="225491" y="49450"/>
                  <a:pt x="344872" y="1"/>
                  <a:pt x="469352" y="1"/>
                </a:cubicBezTo>
                <a:cubicBezTo>
                  <a:pt x="593832" y="1"/>
                  <a:pt x="713213" y="49451"/>
                  <a:pt x="801233" y="137471"/>
                </a:cubicBezTo>
                <a:cubicBezTo>
                  <a:pt x="889253" y="225492"/>
                  <a:pt x="938702" y="344873"/>
                  <a:pt x="938702" y="469353"/>
                </a:cubicBezTo>
                <a:cubicBezTo>
                  <a:pt x="938702" y="593833"/>
                  <a:pt x="889253" y="713214"/>
                  <a:pt x="801232" y="801234"/>
                </a:cubicBezTo>
                <a:cubicBezTo>
                  <a:pt x="713212" y="889254"/>
                  <a:pt x="593830" y="938704"/>
                  <a:pt x="469351" y="938704"/>
                </a:cubicBezTo>
                <a:cubicBezTo>
                  <a:pt x="344871" y="938704"/>
                  <a:pt x="225490" y="889254"/>
                  <a:pt x="137470" y="801234"/>
                </a:cubicBezTo>
                <a:cubicBezTo>
                  <a:pt x="49450" y="713214"/>
                  <a:pt x="0" y="593832"/>
                  <a:pt x="1" y="469352"/>
                </a:cubicBezTo>
                <a:lnTo>
                  <a:pt x="0" y="469351"/>
                </a:lnTo>
                <a:close/>
              </a:path>
            </a:pathLst>
          </a:custGeom>
          <a:gradFill>
            <a:gsLst>
              <a:gs pos="0">
                <a:srgbClr val="2FC542"/>
              </a:gs>
              <a:gs pos="100000">
                <a:srgbClr val="0B9522"/>
              </a:gs>
            </a:gsLst>
            <a:lin ang="3600000" scaled="0"/>
          </a:gra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17160" tIns="217159" rIns="217160" bIns="217159" numCol="1" spcCol="1270" anchor="ctr" anchorCtr="0">
            <a:noAutofit/>
          </a:bodyPr>
          <a:lstStyle/>
          <a:p>
            <a:pPr algn="ctr" defTabSz="1184910">
              <a:lnSpc>
                <a:spcPct val="90000"/>
              </a:lnSpc>
              <a:spcBef>
                <a:spcPct val="0"/>
              </a:spcBef>
              <a:spcAft>
                <a:spcPct val="35000"/>
              </a:spcAft>
            </a:pPr>
            <a:endParaRPr lang="en-US" sz="2665"/>
          </a:p>
        </p:txBody>
      </p:sp>
      <p:sp>
        <p:nvSpPr>
          <p:cNvPr id="24" name="Freeform 65"/>
          <p:cNvSpPr/>
          <p:nvPr/>
        </p:nvSpPr>
        <p:spPr>
          <a:xfrm rot="19440000">
            <a:off x="5134520" y="2934784"/>
            <a:ext cx="333829" cy="422415"/>
          </a:xfrm>
          <a:custGeom>
            <a:avLst/>
            <a:gdLst>
              <a:gd name="connsiteX0" fmla="*/ 0 w 250372"/>
              <a:gd name="connsiteY0" fmla="*/ 63362 h 316811"/>
              <a:gd name="connsiteX1" fmla="*/ 125186 w 250372"/>
              <a:gd name="connsiteY1" fmla="*/ 63362 h 316811"/>
              <a:gd name="connsiteX2" fmla="*/ 125186 w 250372"/>
              <a:gd name="connsiteY2" fmla="*/ 0 h 316811"/>
              <a:gd name="connsiteX3" fmla="*/ 250372 w 250372"/>
              <a:gd name="connsiteY3" fmla="*/ 158406 h 316811"/>
              <a:gd name="connsiteX4" fmla="*/ 125186 w 250372"/>
              <a:gd name="connsiteY4" fmla="*/ 316811 h 316811"/>
              <a:gd name="connsiteX5" fmla="*/ 125186 w 250372"/>
              <a:gd name="connsiteY5" fmla="*/ 253449 h 316811"/>
              <a:gd name="connsiteX6" fmla="*/ 0 w 250372"/>
              <a:gd name="connsiteY6" fmla="*/ 253449 h 316811"/>
              <a:gd name="connsiteX7" fmla="*/ 0 w 250372"/>
              <a:gd name="connsiteY7" fmla="*/ 63362 h 3168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0372" h="316811">
                <a:moveTo>
                  <a:pt x="0" y="63362"/>
                </a:moveTo>
                <a:lnTo>
                  <a:pt x="125186" y="63362"/>
                </a:lnTo>
                <a:lnTo>
                  <a:pt x="125186" y="0"/>
                </a:lnTo>
                <a:lnTo>
                  <a:pt x="250372" y="158406"/>
                </a:lnTo>
                <a:lnTo>
                  <a:pt x="125186" y="316811"/>
                </a:lnTo>
                <a:lnTo>
                  <a:pt x="125186" y="253449"/>
                </a:lnTo>
                <a:lnTo>
                  <a:pt x="0" y="253449"/>
                </a:lnTo>
                <a:lnTo>
                  <a:pt x="0" y="63362"/>
                </a:lnTo>
                <a:close/>
              </a:path>
            </a:pathLst>
          </a:custGeom>
          <a:solidFill>
            <a:srgbClr val="FEEA00"/>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spcFirstLastPara="0" vert="horz" wrap="square" lIns="-1" tIns="84483" rIns="100149" bIns="84481" numCol="1" spcCol="1270" anchor="ctr" anchorCtr="0">
            <a:noAutofit/>
          </a:bodyPr>
          <a:lstStyle/>
          <a:p>
            <a:pPr algn="ctr" defTabSz="829310">
              <a:lnSpc>
                <a:spcPct val="90000"/>
              </a:lnSpc>
              <a:spcBef>
                <a:spcPct val="0"/>
              </a:spcBef>
              <a:spcAft>
                <a:spcPct val="35000"/>
              </a:spcAft>
            </a:pPr>
            <a:endParaRPr lang="en-US" sz="1865"/>
          </a:p>
        </p:txBody>
      </p:sp>
      <p:sp>
        <p:nvSpPr>
          <p:cNvPr id="25" name="Freeform 62"/>
          <p:cNvSpPr>
            <a:spLocks noEditPoints="1"/>
          </p:cNvSpPr>
          <p:nvPr/>
        </p:nvSpPr>
        <p:spPr bwMode="auto">
          <a:xfrm>
            <a:off x="5849871" y="2365448"/>
            <a:ext cx="440556" cy="444079"/>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6" name="Freeform 66"/>
          <p:cNvSpPr>
            <a:spLocks noEditPoints="1"/>
          </p:cNvSpPr>
          <p:nvPr/>
        </p:nvSpPr>
        <p:spPr bwMode="auto">
          <a:xfrm>
            <a:off x="4266476" y="3475019"/>
            <a:ext cx="563065" cy="436737"/>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7" name="Freeform 6"/>
          <p:cNvSpPr>
            <a:spLocks noEditPoints="1"/>
          </p:cNvSpPr>
          <p:nvPr/>
        </p:nvSpPr>
        <p:spPr bwMode="auto">
          <a:xfrm>
            <a:off x="4885719" y="5292054"/>
            <a:ext cx="487391" cy="381436"/>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8" name="Freeform 57"/>
          <p:cNvSpPr>
            <a:spLocks noEditPoints="1"/>
          </p:cNvSpPr>
          <p:nvPr/>
        </p:nvSpPr>
        <p:spPr bwMode="auto">
          <a:xfrm>
            <a:off x="7403007" y="3525584"/>
            <a:ext cx="378563" cy="335605"/>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29" name="Freeform 131"/>
          <p:cNvSpPr/>
          <p:nvPr/>
        </p:nvSpPr>
        <p:spPr bwMode="auto">
          <a:xfrm>
            <a:off x="6796657" y="5265297"/>
            <a:ext cx="428455" cy="434947"/>
          </a:xfrm>
          <a:custGeom>
            <a:avLst/>
            <a:gdLst/>
            <a:ahLst/>
            <a:cxnLst>
              <a:cxn ang="0">
                <a:pos x="61" y="49"/>
              </a:cxn>
              <a:cxn ang="0">
                <a:pos x="49" y="62"/>
              </a:cxn>
              <a:cxn ang="0">
                <a:pos x="36" y="49"/>
              </a:cxn>
              <a:cxn ang="0">
                <a:pos x="36" y="48"/>
              </a:cxn>
              <a:cxn ang="0">
                <a:pos x="21" y="41"/>
              </a:cxn>
              <a:cxn ang="0">
                <a:pos x="13" y="44"/>
              </a:cxn>
              <a:cxn ang="0">
                <a:pos x="0" y="31"/>
              </a:cxn>
              <a:cxn ang="0">
                <a:pos x="13" y="18"/>
              </a:cxn>
              <a:cxn ang="0">
                <a:pos x="21" y="22"/>
              </a:cxn>
              <a:cxn ang="0">
                <a:pos x="36" y="15"/>
              </a:cxn>
              <a:cxn ang="0">
                <a:pos x="36" y="13"/>
              </a:cxn>
              <a:cxn ang="0">
                <a:pos x="49" y="0"/>
              </a:cxn>
              <a:cxn ang="0">
                <a:pos x="61" y="13"/>
              </a:cxn>
              <a:cxn ang="0">
                <a:pos x="49" y="26"/>
              </a:cxn>
              <a:cxn ang="0">
                <a:pos x="40" y="23"/>
              </a:cxn>
              <a:cxn ang="0">
                <a:pos x="25" y="30"/>
              </a:cxn>
              <a:cxn ang="0">
                <a:pos x="25" y="31"/>
              </a:cxn>
              <a:cxn ang="0">
                <a:pos x="25" y="33"/>
              </a:cxn>
              <a:cxn ang="0">
                <a:pos x="40" y="40"/>
              </a:cxn>
              <a:cxn ang="0">
                <a:pos x="49" y="36"/>
              </a:cxn>
              <a:cxn ang="0">
                <a:pos x="61" y="49"/>
              </a:cxn>
            </a:cxnLst>
            <a:rect l="0" t="0" r="r" b="b"/>
            <a:pathLst>
              <a:path w="61" h="62">
                <a:moveTo>
                  <a:pt x="61" y="49"/>
                </a:moveTo>
                <a:cubicBezTo>
                  <a:pt x="61" y="56"/>
                  <a:pt x="56" y="62"/>
                  <a:pt x="49" y="62"/>
                </a:cubicBezTo>
                <a:cubicBezTo>
                  <a:pt x="41" y="62"/>
                  <a:pt x="36" y="56"/>
                  <a:pt x="36" y="49"/>
                </a:cubicBezTo>
                <a:cubicBezTo>
                  <a:pt x="36" y="49"/>
                  <a:pt x="36" y="48"/>
                  <a:pt x="36" y="48"/>
                </a:cubicBezTo>
                <a:cubicBezTo>
                  <a:pt x="21" y="41"/>
                  <a:pt x="21" y="41"/>
                  <a:pt x="21" y="41"/>
                </a:cubicBezTo>
                <a:cubicBezTo>
                  <a:pt x="19" y="43"/>
                  <a:pt x="16" y="44"/>
                  <a:pt x="13" y="44"/>
                </a:cubicBezTo>
                <a:cubicBezTo>
                  <a:pt x="6" y="44"/>
                  <a:pt x="0" y="38"/>
                  <a:pt x="0" y="31"/>
                </a:cubicBezTo>
                <a:cubicBezTo>
                  <a:pt x="0" y="24"/>
                  <a:pt x="6" y="18"/>
                  <a:pt x="13" y="18"/>
                </a:cubicBezTo>
                <a:cubicBezTo>
                  <a:pt x="16" y="18"/>
                  <a:pt x="19" y="20"/>
                  <a:pt x="21" y="22"/>
                </a:cubicBezTo>
                <a:cubicBezTo>
                  <a:pt x="36" y="15"/>
                  <a:pt x="36" y="15"/>
                  <a:pt x="36" y="15"/>
                </a:cubicBezTo>
                <a:cubicBezTo>
                  <a:pt x="36" y="14"/>
                  <a:pt x="36" y="14"/>
                  <a:pt x="36" y="13"/>
                </a:cubicBezTo>
                <a:cubicBezTo>
                  <a:pt x="36" y="6"/>
                  <a:pt x="41" y="0"/>
                  <a:pt x="49" y="0"/>
                </a:cubicBezTo>
                <a:cubicBezTo>
                  <a:pt x="56" y="0"/>
                  <a:pt x="61" y="6"/>
                  <a:pt x="61" y="13"/>
                </a:cubicBezTo>
                <a:cubicBezTo>
                  <a:pt x="61" y="20"/>
                  <a:pt x="56" y="26"/>
                  <a:pt x="49" y="26"/>
                </a:cubicBezTo>
                <a:cubicBezTo>
                  <a:pt x="45" y="26"/>
                  <a:pt x="42" y="25"/>
                  <a:pt x="40" y="23"/>
                </a:cubicBezTo>
                <a:cubicBezTo>
                  <a:pt x="25" y="30"/>
                  <a:pt x="25" y="30"/>
                  <a:pt x="25" y="30"/>
                </a:cubicBezTo>
                <a:cubicBezTo>
                  <a:pt x="25" y="30"/>
                  <a:pt x="25" y="31"/>
                  <a:pt x="25" y="31"/>
                </a:cubicBezTo>
                <a:cubicBezTo>
                  <a:pt x="25" y="32"/>
                  <a:pt x="25" y="32"/>
                  <a:pt x="25" y="33"/>
                </a:cubicBezTo>
                <a:cubicBezTo>
                  <a:pt x="40" y="40"/>
                  <a:pt x="40" y="40"/>
                  <a:pt x="40" y="40"/>
                </a:cubicBezTo>
                <a:cubicBezTo>
                  <a:pt x="42" y="38"/>
                  <a:pt x="45" y="36"/>
                  <a:pt x="49" y="36"/>
                </a:cubicBezTo>
                <a:cubicBezTo>
                  <a:pt x="56" y="36"/>
                  <a:pt x="61" y="42"/>
                  <a:pt x="61" y="49"/>
                </a:cubicBezTo>
                <a:close/>
              </a:path>
            </a:pathLst>
          </a:custGeom>
          <a:solidFill>
            <a:schemeClr val="bg1"/>
          </a:solidFill>
          <a:ln w="9525">
            <a:noFill/>
            <a:round/>
          </a:ln>
        </p:spPr>
        <p:txBody>
          <a:bodyPr vert="horz" wrap="square" lIns="121920" tIns="60960" rIns="121920" bIns="60960" numCol="1" anchor="t" anchorCtr="0" compatLnSpc="1"/>
          <a:lstStyle/>
          <a:p>
            <a:endParaRPr lang="en-US" sz="2400"/>
          </a:p>
        </p:txBody>
      </p:sp>
      <p:sp>
        <p:nvSpPr>
          <p:cNvPr id="30" name="文本框 29"/>
          <p:cNvSpPr txBox="1"/>
          <p:nvPr/>
        </p:nvSpPr>
        <p:spPr>
          <a:xfrm>
            <a:off x="3082022" y="1774143"/>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1403974" y="3342369"/>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文本框 31"/>
          <p:cNvSpPr txBox="1"/>
          <p:nvPr/>
        </p:nvSpPr>
        <p:spPr>
          <a:xfrm>
            <a:off x="1932475" y="5164201"/>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文本框 32"/>
          <p:cNvSpPr txBox="1"/>
          <p:nvPr/>
        </p:nvSpPr>
        <p:spPr>
          <a:xfrm>
            <a:off x="8544180" y="3403866"/>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33"/>
          <p:cNvSpPr txBox="1"/>
          <p:nvPr/>
        </p:nvSpPr>
        <p:spPr>
          <a:xfrm>
            <a:off x="8047325" y="5164200"/>
            <a:ext cx="2159566" cy="1138773"/>
          </a:xfrm>
          <a:prstGeom prst="rect">
            <a:avLst/>
          </a:prstGeom>
          <a:noFill/>
          <a:effectLst/>
        </p:spPr>
        <p:txBody>
          <a:bodyPr wrap="none" rtlCol="0">
            <a:spAutoFit/>
          </a:bodyPr>
          <a:lstStyle/>
          <a:p>
            <a:r>
              <a:rPr lang="zh-CN" altLang="en-US" dirty="0">
                <a:solidFill>
                  <a:schemeClr val="tx1">
                    <a:lumMod val="85000"/>
                    <a:lumOff val="15000"/>
                  </a:schemeClr>
                </a:solidFill>
                <a:latin typeface="微软雅黑" panose="020B0503020204020204" pitchFamily="34" charset="-122"/>
                <a:ea typeface="微软雅黑" panose="020B0503020204020204" pitchFamily="34" charset="-122"/>
              </a:rPr>
              <a:t> </a:t>
            </a:r>
            <a:r>
              <a:rPr lang="zh-CN" altLang="en-US" dirty="0" smtClean="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单击</a:t>
            </a:r>
            <a:r>
              <a:rPr lang="zh-CN" altLang="en-US"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rPr>
              <a:t>此处输入标题</a:t>
            </a:r>
            <a:endParaRPr lang="en-US" altLang="zh-CN" dirty="0">
              <a:gradFill>
                <a:gsLst>
                  <a:gs pos="0">
                    <a:srgbClr val="2FC542"/>
                  </a:gs>
                  <a:gs pos="100000">
                    <a:srgbClr val="0B9522"/>
                  </a:gs>
                </a:gsLst>
                <a:lin ang="3600000" scaled="0"/>
              </a:gra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请在这里输入您的主要叙述内容</a:t>
            </a:r>
            <a:endParaRPr lang="en-US" altLang="zh-CN" sz="1100" dirty="0">
              <a:solidFill>
                <a:schemeClr val="tx1">
                  <a:lumMod val="85000"/>
                  <a:lumOff val="15000"/>
                </a:schemeClr>
              </a:solidFill>
              <a:latin typeface="微软雅黑" panose="020B0503020204020204" pitchFamily="34" charset="-122"/>
              <a:ea typeface="微软雅黑" panose="020B0503020204020204" pitchFamily="34" charset="-122"/>
            </a:endParaRPr>
          </a:p>
          <a:p>
            <a:endParaRPr lang="en-US" altLang="zh-CN" sz="28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0">
        <p14:doors dir="ver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Effect transition="in" filter="fade">
                                      <p:cBhvr>
                                        <p:cTn id="9" dur="500"/>
                                        <p:tgtEl>
                                          <p:spTgt spid="2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par>
                          <p:cTn id="16" fill="hold">
                            <p:stCondLst>
                              <p:cond delay="1000"/>
                            </p:stCondLst>
                            <p:childTnLst>
                              <p:par>
                                <p:cTn id="17" presetID="22" presetClass="entr" presetSubtype="8" fill="hold" grpId="0"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wipe(left)">
                                      <p:cBhvr>
                                        <p:cTn id="19" dur="500"/>
                                        <p:tgtEl>
                                          <p:spTgt spid="31"/>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 calcmode="lin" valueType="num">
                                      <p:cBhvr>
                                        <p:cTn id="35" dur="500" fill="hold"/>
                                        <p:tgtEl>
                                          <p:spTgt spid="25"/>
                                        </p:tgtEl>
                                        <p:attrNameLst>
                                          <p:attrName>ppt_w</p:attrName>
                                        </p:attrNameLst>
                                      </p:cBhvr>
                                      <p:tavLst>
                                        <p:tav tm="0">
                                          <p:val>
                                            <p:fltVal val="0"/>
                                          </p:val>
                                        </p:tav>
                                        <p:tav tm="100000">
                                          <p:val>
                                            <p:strVal val="#ppt_w"/>
                                          </p:val>
                                        </p:tav>
                                      </p:tavLst>
                                    </p:anim>
                                    <p:anim calcmode="lin" valueType="num">
                                      <p:cBhvr>
                                        <p:cTn id="36" dur="500" fill="hold"/>
                                        <p:tgtEl>
                                          <p:spTgt spid="25"/>
                                        </p:tgtEl>
                                        <p:attrNameLst>
                                          <p:attrName>ppt_h</p:attrName>
                                        </p:attrNameLst>
                                      </p:cBhvr>
                                      <p:tavLst>
                                        <p:tav tm="0">
                                          <p:val>
                                            <p:fltVal val="0"/>
                                          </p:val>
                                        </p:tav>
                                        <p:tav tm="100000">
                                          <p:val>
                                            <p:strVal val="#ppt_h"/>
                                          </p:val>
                                        </p:tav>
                                      </p:tavLst>
                                    </p:anim>
                                    <p:animEffect transition="in" filter="fade">
                                      <p:cBhvr>
                                        <p:cTn id="37" dur="500"/>
                                        <p:tgtEl>
                                          <p:spTgt spid="25"/>
                                        </p:tgtEl>
                                      </p:cBhvr>
                                    </p:animEffect>
                                  </p:childTnLst>
                                </p:cTn>
                              </p:par>
                            </p:childTnLst>
                          </p:cTn>
                        </p:par>
                        <p:par>
                          <p:cTn id="38" fill="hold">
                            <p:stCondLst>
                              <p:cond delay="3000"/>
                            </p:stCondLst>
                            <p:childTnLst>
                              <p:par>
                                <p:cTn id="39" presetID="22" presetClass="entr" presetSubtype="8" fill="hold" grpId="0" nodeType="after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left)">
                                      <p:cBhvr>
                                        <p:cTn id="41" dur="500"/>
                                        <p:tgtEl>
                                          <p:spTgt spid="30"/>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17"/>
                                        </p:tgtEl>
                                        <p:attrNameLst>
                                          <p:attrName>style.visibility</p:attrName>
                                        </p:attrNameLst>
                                      </p:cBhvr>
                                      <p:to>
                                        <p:strVal val="visible"/>
                                      </p:to>
                                    </p:set>
                                    <p:anim calcmode="lin" valueType="num">
                                      <p:cBhvr>
                                        <p:cTn id="51" dur="500" fill="hold"/>
                                        <p:tgtEl>
                                          <p:spTgt spid="17"/>
                                        </p:tgtEl>
                                        <p:attrNameLst>
                                          <p:attrName>ppt_w</p:attrName>
                                        </p:attrNameLst>
                                      </p:cBhvr>
                                      <p:tavLst>
                                        <p:tav tm="0">
                                          <p:val>
                                            <p:fltVal val="0"/>
                                          </p:val>
                                        </p:tav>
                                        <p:tav tm="100000">
                                          <p:val>
                                            <p:strVal val="#ppt_w"/>
                                          </p:val>
                                        </p:tav>
                                      </p:tavLst>
                                    </p:anim>
                                    <p:anim calcmode="lin" valueType="num">
                                      <p:cBhvr>
                                        <p:cTn id="52" dur="500" fill="hold"/>
                                        <p:tgtEl>
                                          <p:spTgt spid="17"/>
                                        </p:tgtEl>
                                        <p:attrNameLst>
                                          <p:attrName>ppt_h</p:attrName>
                                        </p:attrNameLst>
                                      </p:cBhvr>
                                      <p:tavLst>
                                        <p:tav tm="0">
                                          <p:val>
                                            <p:fltVal val="0"/>
                                          </p:val>
                                        </p:tav>
                                        <p:tav tm="100000">
                                          <p:val>
                                            <p:strVal val="#ppt_h"/>
                                          </p:val>
                                        </p:tav>
                                      </p:tavLst>
                                    </p:anim>
                                    <p:animEffect transition="in" filter="fade">
                                      <p:cBhvr>
                                        <p:cTn id="53" dur="500"/>
                                        <p:tgtEl>
                                          <p:spTgt spid="17"/>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p:cTn id="57" dur="500" fill="hold"/>
                                        <p:tgtEl>
                                          <p:spTgt spid="28"/>
                                        </p:tgtEl>
                                        <p:attrNameLst>
                                          <p:attrName>ppt_w</p:attrName>
                                        </p:attrNameLst>
                                      </p:cBhvr>
                                      <p:tavLst>
                                        <p:tav tm="0">
                                          <p:val>
                                            <p:fltVal val="0"/>
                                          </p:val>
                                        </p:tav>
                                        <p:tav tm="100000">
                                          <p:val>
                                            <p:strVal val="#ppt_w"/>
                                          </p:val>
                                        </p:tav>
                                      </p:tavLst>
                                    </p:anim>
                                    <p:anim calcmode="lin" valueType="num">
                                      <p:cBhvr>
                                        <p:cTn id="58" dur="500" fill="hold"/>
                                        <p:tgtEl>
                                          <p:spTgt spid="28"/>
                                        </p:tgtEl>
                                        <p:attrNameLst>
                                          <p:attrName>ppt_h</p:attrName>
                                        </p:attrNameLst>
                                      </p:cBhvr>
                                      <p:tavLst>
                                        <p:tav tm="0">
                                          <p:val>
                                            <p:fltVal val="0"/>
                                          </p:val>
                                        </p:tav>
                                        <p:tav tm="100000">
                                          <p:val>
                                            <p:strVal val="#ppt_h"/>
                                          </p:val>
                                        </p:tav>
                                      </p:tavLst>
                                    </p:anim>
                                    <p:animEffect transition="in" filter="fade">
                                      <p:cBhvr>
                                        <p:cTn id="59" dur="500"/>
                                        <p:tgtEl>
                                          <p:spTgt spid="28"/>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par>
                          <p:cTn id="64" fill="hold">
                            <p:stCondLst>
                              <p:cond delay="5500"/>
                            </p:stCondLst>
                            <p:childTnLst>
                              <p:par>
                                <p:cTn id="65" presetID="53" presetClass="entr" presetSubtype="16"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childTnLst>
                          </p:cTn>
                        </p:par>
                        <p:par>
                          <p:cTn id="70" fill="hold">
                            <p:stCondLst>
                              <p:cond delay="6000"/>
                            </p:stCondLst>
                            <p:childTnLst>
                              <p:par>
                                <p:cTn id="71" presetID="53" presetClass="entr" presetSubtype="16" fill="hold" grpId="0" nodeType="afterEffect">
                                  <p:stCondLst>
                                    <p:cond delay="0"/>
                                  </p:stCondLst>
                                  <p:childTnLst>
                                    <p:set>
                                      <p:cBhvr>
                                        <p:cTn id="72" dur="1" fill="hold">
                                          <p:stCondLst>
                                            <p:cond delay="0"/>
                                          </p:stCondLst>
                                        </p:cTn>
                                        <p:tgtEl>
                                          <p:spTgt spid="19"/>
                                        </p:tgtEl>
                                        <p:attrNameLst>
                                          <p:attrName>style.visibility</p:attrName>
                                        </p:attrNameLst>
                                      </p:cBhvr>
                                      <p:to>
                                        <p:strVal val="visible"/>
                                      </p:to>
                                    </p:set>
                                    <p:anim calcmode="lin" valueType="num">
                                      <p:cBhvr>
                                        <p:cTn id="73" dur="500" fill="hold"/>
                                        <p:tgtEl>
                                          <p:spTgt spid="19"/>
                                        </p:tgtEl>
                                        <p:attrNameLst>
                                          <p:attrName>ppt_w</p:attrName>
                                        </p:attrNameLst>
                                      </p:cBhvr>
                                      <p:tavLst>
                                        <p:tav tm="0">
                                          <p:val>
                                            <p:fltVal val="0"/>
                                          </p:val>
                                        </p:tav>
                                        <p:tav tm="100000">
                                          <p:val>
                                            <p:strVal val="#ppt_w"/>
                                          </p:val>
                                        </p:tav>
                                      </p:tavLst>
                                    </p:anim>
                                    <p:anim calcmode="lin" valueType="num">
                                      <p:cBhvr>
                                        <p:cTn id="74" dur="500" fill="hold"/>
                                        <p:tgtEl>
                                          <p:spTgt spid="19"/>
                                        </p:tgtEl>
                                        <p:attrNameLst>
                                          <p:attrName>ppt_h</p:attrName>
                                        </p:attrNameLst>
                                      </p:cBhvr>
                                      <p:tavLst>
                                        <p:tav tm="0">
                                          <p:val>
                                            <p:fltVal val="0"/>
                                          </p:val>
                                        </p:tav>
                                        <p:tav tm="100000">
                                          <p:val>
                                            <p:strVal val="#ppt_h"/>
                                          </p:val>
                                        </p:tav>
                                      </p:tavLst>
                                    </p:anim>
                                    <p:animEffect transition="in" filter="fade">
                                      <p:cBhvr>
                                        <p:cTn id="75" dur="500"/>
                                        <p:tgtEl>
                                          <p:spTgt spid="19"/>
                                        </p:tgtEl>
                                      </p:cBhvr>
                                    </p:animEffect>
                                  </p:childTnLst>
                                </p:cTn>
                              </p:par>
                            </p:childTnLst>
                          </p:cTn>
                        </p:par>
                        <p:par>
                          <p:cTn id="76" fill="hold">
                            <p:stCondLst>
                              <p:cond delay="6500"/>
                            </p:stCondLst>
                            <p:childTnLst>
                              <p:par>
                                <p:cTn id="77" presetID="53" presetClass="entr" presetSubtype="16"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 calcmode="lin" valueType="num">
                                      <p:cBhvr>
                                        <p:cTn id="79" dur="500" fill="hold"/>
                                        <p:tgtEl>
                                          <p:spTgt spid="29"/>
                                        </p:tgtEl>
                                        <p:attrNameLst>
                                          <p:attrName>ppt_w</p:attrName>
                                        </p:attrNameLst>
                                      </p:cBhvr>
                                      <p:tavLst>
                                        <p:tav tm="0">
                                          <p:val>
                                            <p:fltVal val="0"/>
                                          </p:val>
                                        </p:tav>
                                        <p:tav tm="100000">
                                          <p:val>
                                            <p:strVal val="#ppt_w"/>
                                          </p:val>
                                        </p:tav>
                                      </p:tavLst>
                                    </p:anim>
                                    <p:anim calcmode="lin" valueType="num">
                                      <p:cBhvr>
                                        <p:cTn id="80" dur="500" fill="hold"/>
                                        <p:tgtEl>
                                          <p:spTgt spid="29"/>
                                        </p:tgtEl>
                                        <p:attrNameLst>
                                          <p:attrName>ppt_h</p:attrName>
                                        </p:attrNameLst>
                                      </p:cBhvr>
                                      <p:tavLst>
                                        <p:tav tm="0">
                                          <p:val>
                                            <p:fltVal val="0"/>
                                          </p:val>
                                        </p:tav>
                                        <p:tav tm="100000">
                                          <p:val>
                                            <p:strVal val="#ppt_h"/>
                                          </p:val>
                                        </p:tav>
                                      </p:tavLst>
                                    </p:anim>
                                    <p:animEffect transition="in" filter="fade">
                                      <p:cBhvr>
                                        <p:cTn id="81" dur="500"/>
                                        <p:tgtEl>
                                          <p:spTgt spid="29"/>
                                        </p:tgtEl>
                                      </p:cBhvr>
                                    </p:animEffect>
                                  </p:childTnLst>
                                </p:cTn>
                              </p:par>
                            </p:childTnLst>
                          </p:cTn>
                        </p:par>
                        <p:par>
                          <p:cTn id="82" fill="hold">
                            <p:stCondLst>
                              <p:cond delay="7000"/>
                            </p:stCondLst>
                            <p:childTnLst>
                              <p:par>
                                <p:cTn id="83" presetID="22" presetClass="entr" presetSubtype="8" fill="hold" grpId="0" nodeType="afterEffect">
                                  <p:stCondLst>
                                    <p:cond delay="0"/>
                                  </p:stCondLst>
                                  <p:childTnLst>
                                    <p:set>
                                      <p:cBhvr>
                                        <p:cTn id="84" dur="1" fill="hold">
                                          <p:stCondLst>
                                            <p:cond delay="0"/>
                                          </p:stCondLst>
                                        </p:cTn>
                                        <p:tgtEl>
                                          <p:spTgt spid="34"/>
                                        </p:tgtEl>
                                        <p:attrNameLst>
                                          <p:attrName>style.visibility</p:attrName>
                                        </p:attrNameLst>
                                      </p:cBhvr>
                                      <p:to>
                                        <p:strVal val="visible"/>
                                      </p:to>
                                    </p:set>
                                    <p:animEffect transition="in" filter="wipe(left)">
                                      <p:cBhvr>
                                        <p:cTn id="85" dur="500"/>
                                        <p:tgtEl>
                                          <p:spTgt spid="34"/>
                                        </p:tgtEl>
                                      </p:cBhvr>
                                    </p:animEffect>
                                  </p:childTnLst>
                                </p:cTn>
                              </p:par>
                            </p:childTnLst>
                          </p:cTn>
                        </p:par>
                        <p:par>
                          <p:cTn id="86" fill="hold">
                            <p:stCondLst>
                              <p:cond delay="7500"/>
                            </p:stCondLst>
                            <p:childTnLst>
                              <p:par>
                                <p:cTn id="87" presetID="53" presetClass="entr" presetSubtype="16" fill="hold" grpId="0" nodeType="afterEffect">
                                  <p:stCondLst>
                                    <p:cond delay="0"/>
                                  </p:stCondLst>
                                  <p:childTnLst>
                                    <p:set>
                                      <p:cBhvr>
                                        <p:cTn id="88" dur="1" fill="hold">
                                          <p:stCondLst>
                                            <p:cond delay="0"/>
                                          </p:stCondLst>
                                        </p:cTn>
                                        <p:tgtEl>
                                          <p:spTgt spid="20"/>
                                        </p:tgtEl>
                                        <p:attrNameLst>
                                          <p:attrName>style.visibility</p:attrName>
                                        </p:attrNameLst>
                                      </p:cBhvr>
                                      <p:to>
                                        <p:strVal val="visible"/>
                                      </p:to>
                                    </p:set>
                                    <p:anim calcmode="lin" valueType="num">
                                      <p:cBhvr>
                                        <p:cTn id="89" dur="500" fill="hold"/>
                                        <p:tgtEl>
                                          <p:spTgt spid="20"/>
                                        </p:tgtEl>
                                        <p:attrNameLst>
                                          <p:attrName>ppt_w</p:attrName>
                                        </p:attrNameLst>
                                      </p:cBhvr>
                                      <p:tavLst>
                                        <p:tav tm="0">
                                          <p:val>
                                            <p:fltVal val="0"/>
                                          </p:val>
                                        </p:tav>
                                        <p:tav tm="100000">
                                          <p:val>
                                            <p:strVal val="#ppt_w"/>
                                          </p:val>
                                        </p:tav>
                                      </p:tavLst>
                                    </p:anim>
                                    <p:anim calcmode="lin" valueType="num">
                                      <p:cBhvr>
                                        <p:cTn id="90" dur="500" fill="hold"/>
                                        <p:tgtEl>
                                          <p:spTgt spid="20"/>
                                        </p:tgtEl>
                                        <p:attrNameLst>
                                          <p:attrName>ppt_h</p:attrName>
                                        </p:attrNameLst>
                                      </p:cBhvr>
                                      <p:tavLst>
                                        <p:tav tm="0">
                                          <p:val>
                                            <p:fltVal val="0"/>
                                          </p:val>
                                        </p:tav>
                                        <p:tav tm="100000">
                                          <p:val>
                                            <p:strVal val="#ppt_h"/>
                                          </p:val>
                                        </p:tav>
                                      </p:tavLst>
                                    </p:anim>
                                    <p:animEffect transition="in" filter="fade">
                                      <p:cBhvr>
                                        <p:cTn id="91" dur="500"/>
                                        <p:tgtEl>
                                          <p:spTgt spid="20"/>
                                        </p:tgtEl>
                                      </p:cBhvr>
                                    </p:animEffect>
                                  </p:childTnLst>
                                </p:cTn>
                              </p:par>
                            </p:childTnLst>
                          </p:cTn>
                        </p:par>
                        <p:par>
                          <p:cTn id="92" fill="hold">
                            <p:stCondLst>
                              <p:cond delay="8000"/>
                            </p:stCondLst>
                            <p:childTnLst>
                              <p:par>
                                <p:cTn id="93" presetID="53" presetClass="entr" presetSubtype="16"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 calcmode="lin" valueType="num">
                                      <p:cBhvr>
                                        <p:cTn id="95" dur="500" fill="hold"/>
                                        <p:tgtEl>
                                          <p:spTgt spid="21"/>
                                        </p:tgtEl>
                                        <p:attrNameLst>
                                          <p:attrName>ppt_w</p:attrName>
                                        </p:attrNameLst>
                                      </p:cBhvr>
                                      <p:tavLst>
                                        <p:tav tm="0">
                                          <p:val>
                                            <p:fltVal val="0"/>
                                          </p:val>
                                        </p:tav>
                                        <p:tav tm="100000">
                                          <p:val>
                                            <p:strVal val="#ppt_w"/>
                                          </p:val>
                                        </p:tav>
                                      </p:tavLst>
                                    </p:anim>
                                    <p:anim calcmode="lin" valueType="num">
                                      <p:cBhvr>
                                        <p:cTn id="96" dur="500" fill="hold"/>
                                        <p:tgtEl>
                                          <p:spTgt spid="21"/>
                                        </p:tgtEl>
                                        <p:attrNameLst>
                                          <p:attrName>ppt_h</p:attrName>
                                        </p:attrNameLst>
                                      </p:cBhvr>
                                      <p:tavLst>
                                        <p:tav tm="0">
                                          <p:val>
                                            <p:fltVal val="0"/>
                                          </p:val>
                                        </p:tav>
                                        <p:tav tm="100000">
                                          <p:val>
                                            <p:strVal val="#ppt_h"/>
                                          </p:val>
                                        </p:tav>
                                      </p:tavLst>
                                    </p:anim>
                                    <p:animEffect transition="in" filter="fade">
                                      <p:cBhvr>
                                        <p:cTn id="97" dur="500"/>
                                        <p:tgtEl>
                                          <p:spTgt spid="21"/>
                                        </p:tgtEl>
                                      </p:cBhvr>
                                    </p:animEffect>
                                  </p:childTnLst>
                                </p:cTn>
                              </p:par>
                            </p:childTnLst>
                          </p:cTn>
                        </p:par>
                        <p:par>
                          <p:cTn id="98" fill="hold">
                            <p:stCondLst>
                              <p:cond delay="8500"/>
                            </p:stCondLst>
                            <p:childTnLst>
                              <p:par>
                                <p:cTn id="99" presetID="53" presetClass="entr" presetSubtype="16" fill="hold" grpId="0" nodeType="afterEffect">
                                  <p:stCondLst>
                                    <p:cond delay="0"/>
                                  </p:stCondLst>
                                  <p:childTnLst>
                                    <p:set>
                                      <p:cBhvr>
                                        <p:cTn id="100" dur="1" fill="hold">
                                          <p:stCondLst>
                                            <p:cond delay="0"/>
                                          </p:stCondLst>
                                        </p:cTn>
                                        <p:tgtEl>
                                          <p:spTgt spid="27"/>
                                        </p:tgtEl>
                                        <p:attrNameLst>
                                          <p:attrName>style.visibility</p:attrName>
                                        </p:attrNameLst>
                                      </p:cBhvr>
                                      <p:to>
                                        <p:strVal val="visible"/>
                                      </p:to>
                                    </p:set>
                                    <p:anim calcmode="lin" valueType="num">
                                      <p:cBhvr>
                                        <p:cTn id="101" dur="500" fill="hold"/>
                                        <p:tgtEl>
                                          <p:spTgt spid="27"/>
                                        </p:tgtEl>
                                        <p:attrNameLst>
                                          <p:attrName>ppt_w</p:attrName>
                                        </p:attrNameLst>
                                      </p:cBhvr>
                                      <p:tavLst>
                                        <p:tav tm="0">
                                          <p:val>
                                            <p:fltVal val="0"/>
                                          </p:val>
                                        </p:tav>
                                        <p:tav tm="100000">
                                          <p:val>
                                            <p:strVal val="#ppt_w"/>
                                          </p:val>
                                        </p:tav>
                                      </p:tavLst>
                                    </p:anim>
                                    <p:anim calcmode="lin" valueType="num">
                                      <p:cBhvr>
                                        <p:cTn id="102" dur="500" fill="hold"/>
                                        <p:tgtEl>
                                          <p:spTgt spid="27"/>
                                        </p:tgtEl>
                                        <p:attrNameLst>
                                          <p:attrName>ppt_h</p:attrName>
                                        </p:attrNameLst>
                                      </p:cBhvr>
                                      <p:tavLst>
                                        <p:tav tm="0">
                                          <p:val>
                                            <p:fltVal val="0"/>
                                          </p:val>
                                        </p:tav>
                                        <p:tav tm="100000">
                                          <p:val>
                                            <p:strVal val="#ppt_h"/>
                                          </p:val>
                                        </p:tav>
                                      </p:tavLst>
                                    </p:anim>
                                    <p:animEffect transition="in" filter="fade">
                                      <p:cBhvr>
                                        <p:cTn id="103" dur="500"/>
                                        <p:tgtEl>
                                          <p:spTgt spid="27"/>
                                        </p:tgtEl>
                                      </p:cBhvr>
                                    </p:animEffect>
                                  </p:childTnLst>
                                </p:cTn>
                              </p:par>
                            </p:childTnLst>
                          </p:cTn>
                        </p:par>
                        <p:par>
                          <p:cTn id="104" fill="hold">
                            <p:stCondLst>
                              <p:cond delay="9000"/>
                            </p:stCondLst>
                            <p:childTnLst>
                              <p:par>
                                <p:cTn id="105" presetID="22" presetClass="entr" presetSubtype="8" fill="hold" grpId="0" nodeType="afterEffect">
                                  <p:stCondLst>
                                    <p:cond delay="0"/>
                                  </p:stCondLst>
                                  <p:childTnLst>
                                    <p:set>
                                      <p:cBhvr>
                                        <p:cTn id="106" dur="1" fill="hold">
                                          <p:stCondLst>
                                            <p:cond delay="0"/>
                                          </p:stCondLst>
                                        </p:cTn>
                                        <p:tgtEl>
                                          <p:spTgt spid="32"/>
                                        </p:tgtEl>
                                        <p:attrNameLst>
                                          <p:attrName>style.visibility</p:attrName>
                                        </p:attrNameLst>
                                      </p:cBhvr>
                                      <p:to>
                                        <p:strVal val="visible"/>
                                      </p:to>
                                    </p:set>
                                    <p:animEffect transition="in" filter="wipe(left)">
                                      <p:cBhvr>
                                        <p:cTn id="107" dur="500"/>
                                        <p:tgtEl>
                                          <p:spTgt spid="32"/>
                                        </p:tgtEl>
                                      </p:cBhvr>
                                    </p:animEffect>
                                  </p:childTnLst>
                                </p:cTn>
                              </p:par>
                            </p:childTnLst>
                          </p:cTn>
                        </p:par>
                        <p:par>
                          <p:cTn id="108" fill="hold">
                            <p:stCondLst>
                              <p:cond delay="9500"/>
                            </p:stCondLst>
                            <p:childTnLst>
                              <p:par>
                                <p:cTn id="109" presetID="53" presetClass="entr" presetSubtype="16" fill="hold" grpId="0" nodeType="afterEffect">
                                  <p:stCondLst>
                                    <p:cond delay="0"/>
                                  </p:stCondLst>
                                  <p:childTnLst>
                                    <p:set>
                                      <p:cBhvr>
                                        <p:cTn id="110" dur="1" fill="hold">
                                          <p:stCondLst>
                                            <p:cond delay="0"/>
                                          </p:stCondLst>
                                        </p:cTn>
                                        <p:tgtEl>
                                          <p:spTgt spid="22"/>
                                        </p:tgtEl>
                                        <p:attrNameLst>
                                          <p:attrName>style.visibility</p:attrName>
                                        </p:attrNameLst>
                                      </p:cBhvr>
                                      <p:to>
                                        <p:strVal val="visible"/>
                                      </p:to>
                                    </p:set>
                                    <p:anim calcmode="lin" valueType="num">
                                      <p:cBhvr>
                                        <p:cTn id="111" dur="500" fill="hold"/>
                                        <p:tgtEl>
                                          <p:spTgt spid="22"/>
                                        </p:tgtEl>
                                        <p:attrNameLst>
                                          <p:attrName>ppt_w</p:attrName>
                                        </p:attrNameLst>
                                      </p:cBhvr>
                                      <p:tavLst>
                                        <p:tav tm="0">
                                          <p:val>
                                            <p:fltVal val="0"/>
                                          </p:val>
                                        </p:tav>
                                        <p:tav tm="100000">
                                          <p:val>
                                            <p:strVal val="#ppt_w"/>
                                          </p:val>
                                        </p:tav>
                                      </p:tavLst>
                                    </p:anim>
                                    <p:anim calcmode="lin" valueType="num">
                                      <p:cBhvr>
                                        <p:cTn id="112" dur="500" fill="hold"/>
                                        <p:tgtEl>
                                          <p:spTgt spid="22"/>
                                        </p:tgtEl>
                                        <p:attrNameLst>
                                          <p:attrName>ppt_h</p:attrName>
                                        </p:attrNameLst>
                                      </p:cBhvr>
                                      <p:tavLst>
                                        <p:tav tm="0">
                                          <p:val>
                                            <p:fltVal val="0"/>
                                          </p:val>
                                        </p:tav>
                                        <p:tav tm="100000">
                                          <p:val>
                                            <p:strVal val="#ppt_h"/>
                                          </p:val>
                                        </p:tav>
                                      </p:tavLst>
                                    </p:anim>
                                    <p:animEffect transition="in" filter="fade">
                                      <p:cBhvr>
                                        <p:cTn id="11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1" grpId="0"/>
      <p:bldP spid="32" grpId="0"/>
      <p:bldP spid="33" grpId="0"/>
      <p:bldP spid="34"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17" name="任意多边形 16"/>
          <p:cNvSpPr/>
          <p:nvPr/>
        </p:nvSpPr>
        <p:spPr>
          <a:xfrm>
            <a:off x="2379090" y="666071"/>
            <a:ext cx="6093015" cy="1757460"/>
          </a:xfrm>
          <a:custGeom>
            <a:avLst/>
            <a:gdLst>
              <a:gd name="connsiteX0" fmla="*/ 878730 w 6093015"/>
              <a:gd name="connsiteY0" fmla="*/ 0 h 1757460"/>
              <a:gd name="connsiteX1" fmla="*/ 1430279 w 6093015"/>
              <a:gd name="connsiteY1" fmla="*/ 0 h 1757460"/>
              <a:gd name="connsiteX2" fmla="*/ 5541466 w 6093015"/>
              <a:gd name="connsiteY2" fmla="*/ 0 h 1757460"/>
              <a:gd name="connsiteX3" fmla="*/ 6093015 w 6093015"/>
              <a:gd name="connsiteY3" fmla="*/ 0 h 1757460"/>
              <a:gd name="connsiteX4" fmla="*/ 6059221 w 6093015"/>
              <a:gd name="connsiteY4" fmla="*/ 12369 h 1757460"/>
              <a:gd name="connsiteX5" fmla="*/ 5484919 w 6093015"/>
              <a:gd name="connsiteY5" fmla="*/ 878789 h 1757460"/>
              <a:gd name="connsiteX6" fmla="*/ 6059221 w 6093015"/>
              <a:gd name="connsiteY6" fmla="*/ 1745210 h 1757460"/>
              <a:gd name="connsiteX7" fmla="*/ 6092692 w 6093015"/>
              <a:gd name="connsiteY7" fmla="*/ 1757460 h 1757460"/>
              <a:gd name="connsiteX8" fmla="*/ 5541143 w 6093015"/>
              <a:gd name="connsiteY8" fmla="*/ 1757460 h 1757460"/>
              <a:gd name="connsiteX9" fmla="*/ 5541143 w 6093015"/>
              <a:gd name="connsiteY9" fmla="*/ 1757460 h 1757460"/>
              <a:gd name="connsiteX10" fmla="*/ 878730 w 6093015"/>
              <a:gd name="connsiteY10" fmla="*/ 1757459 h 1757460"/>
              <a:gd name="connsiteX11" fmla="*/ 17853 w 6093015"/>
              <a:gd name="connsiteY11" fmla="*/ 1055824 h 1757460"/>
              <a:gd name="connsiteX12" fmla="*/ 0 w 6093015"/>
              <a:gd name="connsiteY12" fmla="*/ 878730 h 1757460"/>
              <a:gd name="connsiteX13" fmla="*/ 17853 w 6093015"/>
              <a:gd name="connsiteY13" fmla="*/ 701635 h 1757460"/>
              <a:gd name="connsiteX14" fmla="*/ 878730 w 6093015"/>
              <a:gd name="connsiteY14" fmla="*/ 0 h 1757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6093015" h="1757460">
                <a:moveTo>
                  <a:pt x="878730" y="0"/>
                </a:moveTo>
                <a:lnTo>
                  <a:pt x="1430279" y="0"/>
                </a:lnTo>
                <a:lnTo>
                  <a:pt x="5541466" y="0"/>
                </a:lnTo>
                <a:lnTo>
                  <a:pt x="6093015" y="0"/>
                </a:lnTo>
                <a:lnTo>
                  <a:pt x="6059221" y="12369"/>
                </a:lnTo>
                <a:cubicBezTo>
                  <a:pt x="5721728" y="155116"/>
                  <a:pt x="5484919" y="489298"/>
                  <a:pt x="5484919" y="878789"/>
                </a:cubicBezTo>
                <a:cubicBezTo>
                  <a:pt x="5484919" y="1268281"/>
                  <a:pt x="5721728" y="1602462"/>
                  <a:pt x="6059221" y="1745210"/>
                </a:cubicBezTo>
                <a:lnTo>
                  <a:pt x="6092692" y="1757460"/>
                </a:lnTo>
                <a:lnTo>
                  <a:pt x="5541143" y="1757460"/>
                </a:lnTo>
                <a:lnTo>
                  <a:pt x="5541143" y="1757460"/>
                </a:lnTo>
                <a:lnTo>
                  <a:pt x="878730" y="1757459"/>
                </a:lnTo>
                <a:cubicBezTo>
                  <a:pt x="454085" y="1757459"/>
                  <a:pt x="99791" y="1456246"/>
                  <a:pt x="17853" y="1055824"/>
                </a:cubicBezTo>
                <a:lnTo>
                  <a:pt x="0" y="878730"/>
                </a:lnTo>
                <a:lnTo>
                  <a:pt x="17853" y="701635"/>
                </a:lnTo>
                <a:cubicBezTo>
                  <a:pt x="99791" y="301213"/>
                  <a:pt x="454085" y="0"/>
                  <a:pt x="878730" y="0"/>
                </a:cubicBezTo>
                <a:close/>
              </a:path>
            </a:pathLst>
          </a:cu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9254" b="7387"/>
          <a:stretch>
            <a:fillRect/>
          </a:stretch>
        </p:blipFill>
        <p:spPr>
          <a:xfrm>
            <a:off x="3879272" y="3701270"/>
            <a:ext cx="2277728" cy="2778409"/>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r="9256" b="6321"/>
          <a:stretch>
            <a:fillRect/>
          </a:stretch>
        </p:blipFill>
        <p:spPr>
          <a:xfrm>
            <a:off x="5948957" y="4130225"/>
            <a:ext cx="2252936" cy="2797048"/>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6948" r="5914" b="12287"/>
          <a:stretch>
            <a:fillRect/>
          </a:stretch>
        </p:blipFill>
        <p:spPr>
          <a:xfrm>
            <a:off x="7579747" y="541365"/>
            <a:ext cx="2433491" cy="2471458"/>
          </a:xfrm>
          <a:prstGeom prst="rect">
            <a:avLst/>
          </a:prstGeom>
        </p:spPr>
      </p:pic>
      <p:sp>
        <p:nvSpPr>
          <p:cNvPr id="7" name="文本框 6"/>
          <p:cNvSpPr txBox="1"/>
          <p:nvPr/>
        </p:nvSpPr>
        <p:spPr>
          <a:xfrm flipH="1">
            <a:off x="2930639" y="798061"/>
            <a:ext cx="4698722" cy="1446550"/>
          </a:xfrm>
          <a:prstGeom prst="rect">
            <a:avLst/>
          </a:prstGeom>
          <a:noFill/>
        </p:spPr>
        <p:txBody>
          <a:bodyPr wrap="none" rtlCol="0">
            <a:spAutoFit/>
          </a:bodyPr>
          <a:lstStyle/>
          <a:p>
            <a:r>
              <a:rPr lang="zh-CN" altLang="en-US" sz="8800" b="1" dirty="0" smtClean="0">
                <a:solidFill>
                  <a:schemeClr val="bg1"/>
                </a:solidFill>
                <a:latin typeface="微软雅黑" panose="020B0503020204020204" pitchFamily="34" charset="-122"/>
                <a:ea typeface="微软雅黑" panose="020B0503020204020204" pitchFamily="34" charset="-122"/>
              </a:rPr>
              <a:t>绿色环保</a:t>
            </a:r>
            <a:endParaRPr lang="zh-CN" altLang="en-US" sz="8800" b="1" dirty="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858982" y="-1407822"/>
            <a:ext cx="817418" cy="1186148"/>
          </a:xfrm>
          <a:prstGeom prst="rect">
            <a:avLst/>
          </a:prstGeom>
          <a:gradFill>
            <a:gsLst>
              <a:gs pos="0">
                <a:srgbClr val="2FC542"/>
              </a:gs>
              <a:gs pos="100000">
                <a:srgbClr val="0B9522"/>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flipH="1">
            <a:off x="1714072" y="2834046"/>
            <a:ext cx="8802410" cy="830997"/>
          </a:xfrm>
          <a:prstGeom prst="rect">
            <a:avLst/>
          </a:prstGeom>
          <a:noFill/>
        </p:spPr>
        <p:txBody>
          <a:bodyPr wrap="none" rtlCol="0">
            <a:spAutoFit/>
          </a:bodyPr>
          <a:lstStyle/>
          <a:p>
            <a:r>
              <a:rPr lang="zh-CN" altLang="en-US" sz="4800" b="1" dirty="0" smtClean="0">
                <a:gradFill>
                  <a:gsLst>
                    <a:gs pos="0">
                      <a:srgbClr val="2FC542"/>
                    </a:gs>
                    <a:gs pos="100000">
                      <a:srgbClr val="0B9522"/>
                    </a:gs>
                  </a:gsLst>
                  <a:lin ang="5400000" scaled="1"/>
                </a:gradFill>
                <a:latin typeface="微软雅黑" panose="020B0503020204020204" pitchFamily="34" charset="-122"/>
                <a:ea typeface="微软雅黑" panose="020B0503020204020204" pitchFamily="34" charset="-122"/>
              </a:rPr>
              <a:t>清新地球能源通用总结计划模板</a:t>
            </a:r>
            <a:endParaRPr lang="zh-CN" altLang="en-US" sz="4800" b="1" dirty="0">
              <a:gradFill>
                <a:gsLst>
                  <a:gs pos="0">
                    <a:srgbClr val="2FC542"/>
                  </a:gs>
                  <a:gs pos="100000">
                    <a:srgbClr val="0B9522"/>
                  </a:gs>
                </a:gsLst>
                <a:lin ang="5400000" scaled="1"/>
              </a:gra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000" advClick="0" advTm="0">
        <p14:vortex dir="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750"/>
                                        <p:tgtEl>
                                          <p:spTgt spid="3"/>
                                        </p:tgtEl>
                                      </p:cBhvr>
                                    </p:animEffect>
                                  </p:childTnLst>
                                </p:cTn>
                              </p:par>
                              <p:par>
                                <p:cTn id="8" presetID="9" presetClass="entr" presetSubtype="0" fill="hold" nodeType="withEffect">
                                  <p:stCondLst>
                                    <p:cond delay="250"/>
                                  </p:stCondLst>
                                  <p:childTnLst>
                                    <p:set>
                                      <p:cBhvr>
                                        <p:cTn id="9" dur="1" fill="hold">
                                          <p:stCondLst>
                                            <p:cond delay="0"/>
                                          </p:stCondLst>
                                        </p:cTn>
                                        <p:tgtEl>
                                          <p:spTgt spid="4"/>
                                        </p:tgtEl>
                                        <p:attrNameLst>
                                          <p:attrName>style.visibility</p:attrName>
                                        </p:attrNameLst>
                                      </p:cBhvr>
                                      <p:to>
                                        <p:strVal val="visible"/>
                                      </p:to>
                                    </p:set>
                                    <p:animEffect transition="in" filter="dissolve">
                                      <p:cBhvr>
                                        <p:cTn id="10" dur="750"/>
                                        <p:tgtEl>
                                          <p:spTgt spid="4"/>
                                        </p:tgtEl>
                                      </p:cBhvr>
                                    </p:animEffect>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Effect transition="in" filter="fade">
                                      <p:cBhvr>
                                        <p:cTn id="16" dur="1000"/>
                                        <p:tgtEl>
                                          <p:spTgt spid="5"/>
                                        </p:tgtEl>
                                      </p:cBhvr>
                                    </p:animEffect>
                                  </p:childTnLst>
                                </p:cTn>
                              </p:par>
                            </p:childTnLst>
                          </p:cTn>
                        </p:par>
                        <p:par>
                          <p:cTn id="17" fill="hold">
                            <p:stCondLst>
                              <p:cond delay="2000"/>
                            </p:stCondLst>
                            <p:childTnLst>
                              <p:par>
                                <p:cTn id="18" presetID="22" presetClass="entr" presetSubtype="2" fill="hold" grpId="0" nodeType="after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wipe(right)">
                                      <p:cBhvr>
                                        <p:cTn id="20" dur="1000"/>
                                        <p:tgtEl>
                                          <p:spTgt spid="17"/>
                                        </p:tgtEl>
                                      </p:cBhvr>
                                    </p:animEffect>
                                  </p:childTnLst>
                                </p:cTn>
                              </p:par>
                            </p:childTnLst>
                          </p:cTn>
                        </p:par>
                        <p:par>
                          <p:cTn id="21" fill="hold">
                            <p:stCondLst>
                              <p:cond delay="3000"/>
                            </p:stCondLst>
                            <p:childTnLst>
                              <p:par>
                                <p:cTn id="22" presetID="52" presetClass="entr" presetSubtype="0"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Scale>
                                      <p:cBhvr>
                                        <p:cTn id="2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7"/>
                                        </p:tgtEl>
                                        <p:attrNameLst>
                                          <p:attrName>ppt_x</p:attrName>
                                          <p:attrName>ppt_y</p:attrName>
                                        </p:attrNameLst>
                                      </p:cBhvr>
                                    </p:animMotion>
                                    <p:animEffect transition="in" filter="fade">
                                      <p:cBhvr>
                                        <p:cTn id="26" dur="1000"/>
                                        <p:tgtEl>
                                          <p:spTgt spid="7"/>
                                        </p:tgtEl>
                                      </p:cBhvr>
                                    </p:animEffect>
                                  </p:childTnLst>
                                </p:cTn>
                              </p:par>
                            </p:childTnLst>
                          </p:cTn>
                        </p:par>
                        <p:par>
                          <p:cTn id="27" fill="hold">
                            <p:stCondLst>
                              <p:cond delay="4000"/>
                            </p:stCondLst>
                            <p:childTnLst>
                              <p:par>
                                <p:cTn id="28" presetID="26" presetClass="emph" presetSubtype="0" fill="hold" grpId="1" nodeType="afterEffect">
                                  <p:stCondLst>
                                    <p:cond delay="0"/>
                                  </p:stCondLst>
                                  <p:childTnLst>
                                    <p:animEffect transition="out" filter="fade">
                                      <p:cBhvr>
                                        <p:cTn id="29" dur="500" tmFilter="0, 0; .2, .5; .8, .5; 1, 0"/>
                                        <p:tgtEl>
                                          <p:spTgt spid="7"/>
                                        </p:tgtEl>
                                      </p:cBhvr>
                                    </p:animEffect>
                                    <p:animScale>
                                      <p:cBhvr>
                                        <p:cTn id="30" dur="250" autoRev="1" fill="hold"/>
                                        <p:tgtEl>
                                          <p:spTgt spid="7"/>
                                        </p:tgtEl>
                                      </p:cBhvr>
                                      <p:by x="105000" y="105000"/>
                                    </p:animScale>
                                  </p:childTnLst>
                                </p:cTn>
                              </p:par>
                            </p:childTnLst>
                          </p:cTn>
                        </p:par>
                        <p:par>
                          <p:cTn id="31" fill="hold">
                            <p:stCondLst>
                              <p:cond delay="4500"/>
                            </p:stCondLst>
                            <p:childTnLst>
                              <p:par>
                                <p:cTn id="32" presetID="41" presetClass="entr" presetSubtype="0" fill="hold" grpId="0" nodeType="afterEffect">
                                  <p:stCondLst>
                                    <p:cond delay="0"/>
                                  </p:stCondLst>
                                  <p:iterate type="lt">
                                    <p:tmPct val="10000"/>
                                  </p:iterate>
                                  <p:childTnLst>
                                    <p:set>
                                      <p:cBhvr>
                                        <p:cTn id="33" dur="1" fill="hold">
                                          <p:stCondLst>
                                            <p:cond delay="0"/>
                                          </p:stCondLst>
                                        </p:cTn>
                                        <p:tgtEl>
                                          <p:spTgt spid="12"/>
                                        </p:tgtEl>
                                        <p:attrNameLst>
                                          <p:attrName>style.visibility</p:attrName>
                                        </p:attrNameLst>
                                      </p:cBhvr>
                                      <p:to>
                                        <p:strVal val="visible"/>
                                      </p:to>
                                    </p:set>
                                    <p:anim calcmode="lin" valueType="num">
                                      <p:cBhvr>
                                        <p:cTn id="34"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2"/>
                                        </p:tgtEl>
                                        <p:attrNameLst>
                                          <p:attrName>ppt_y</p:attrName>
                                        </p:attrNameLst>
                                      </p:cBhvr>
                                      <p:tavLst>
                                        <p:tav tm="0">
                                          <p:val>
                                            <p:strVal val="#ppt_y"/>
                                          </p:val>
                                        </p:tav>
                                        <p:tav tm="100000">
                                          <p:val>
                                            <p:strVal val="#ppt_y"/>
                                          </p:val>
                                        </p:tav>
                                      </p:tavLst>
                                    </p:anim>
                                    <p:anim calcmode="lin" valueType="num">
                                      <p:cBhvr>
                                        <p:cTn id="36"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tmFilter="0,0; .5, 1; 1, 1"/>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7" grpId="0"/>
      <p:bldP spid="7" grpId="1"/>
      <p:bldP spid="12"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5585</Words>
  <Application>WPS 演示</Application>
  <PresentationFormat>宽屏</PresentationFormat>
  <Paragraphs>841</Paragraphs>
  <Slides>42</Slides>
  <Notes>41</Notes>
  <HiddenSlides>0</HiddenSlides>
  <MMClips>1</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42</vt:i4>
      </vt:variant>
    </vt:vector>
  </HeadingPairs>
  <TitlesOfParts>
    <vt:vector size="60" baseType="lpstr">
      <vt:lpstr>Arial</vt:lpstr>
      <vt:lpstr>宋体</vt:lpstr>
      <vt:lpstr>Wingdings</vt:lpstr>
      <vt:lpstr>微软雅黑</vt:lpstr>
      <vt:lpstr>幼圆</vt:lpstr>
      <vt:lpstr>Kartika</vt:lpstr>
      <vt:lpstr>方正姚体</vt:lpstr>
      <vt:lpstr>方正兰亭超细黑简体</vt:lpstr>
      <vt:lpstr>Impact</vt:lpstr>
      <vt:lpstr>Calibri Light</vt:lpstr>
      <vt:lpstr>Calibri</vt:lpstr>
      <vt:lpstr>FontAwesome</vt:lpstr>
      <vt:lpstr>Calibri</vt:lpstr>
      <vt:lpstr>Haettenschweiler</vt:lpstr>
      <vt:lpstr>华文黑体</vt:lpstr>
      <vt:lpstr>GoodVibrationsROB</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Administrator</cp:lastModifiedBy>
  <cp:revision>221</cp:revision>
  <dcterms:created xsi:type="dcterms:W3CDTF">2016-08-16T08:23:00Z</dcterms:created>
  <dcterms:modified xsi:type="dcterms:W3CDTF">2017-05-19T01:57:40Z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