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notesMasterIdLst>
    <p:notesMasterId r:id="rId30"/>
  </p:notesMasterIdLst>
  <p:sldIdLst>
    <p:sldId id="313" r:id="rId2"/>
    <p:sldId id="314" r:id="rId3"/>
    <p:sldId id="315" r:id="rId4"/>
    <p:sldId id="319" r:id="rId5"/>
    <p:sldId id="320" r:id="rId6"/>
    <p:sldId id="321" r:id="rId7"/>
    <p:sldId id="322" r:id="rId8"/>
    <p:sldId id="323" r:id="rId9"/>
    <p:sldId id="316" r:id="rId10"/>
    <p:sldId id="324" r:id="rId11"/>
    <p:sldId id="325" r:id="rId12"/>
    <p:sldId id="326" r:id="rId13"/>
    <p:sldId id="327" r:id="rId14"/>
    <p:sldId id="329" r:id="rId15"/>
    <p:sldId id="317" r:id="rId16"/>
    <p:sldId id="328" r:id="rId17"/>
    <p:sldId id="330" r:id="rId18"/>
    <p:sldId id="331" r:id="rId19"/>
    <p:sldId id="332" r:id="rId20"/>
    <p:sldId id="333" r:id="rId21"/>
    <p:sldId id="318" r:id="rId22"/>
    <p:sldId id="334" r:id="rId23"/>
    <p:sldId id="335" r:id="rId24"/>
    <p:sldId id="336" r:id="rId25"/>
    <p:sldId id="337" r:id="rId26"/>
    <p:sldId id="338" r:id="rId27"/>
    <p:sldId id="339" r:id="rId28"/>
    <p:sldId id="340" r:id="rId29"/>
  </p:sldIdLst>
  <p:sldSz cx="9144000" cy="5145088"/>
  <p:notesSz cx="6858000" cy="9144000"/>
  <p:custDataLst>
    <p:tags r:id="rId31"/>
  </p:custDataLst>
  <p:defaultTextStyle>
    <a:defPPr>
      <a:defRPr lang="zh-CN"/>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7" algn="l" defTabSz="685732" rtl="0" eaLnBrk="1" latinLnBrk="0" hangingPunct="1">
      <a:defRPr sz="1350" kern="1200">
        <a:solidFill>
          <a:schemeClr val="tx1"/>
        </a:solidFill>
        <a:latin typeface="+mn-lt"/>
        <a:ea typeface="+mn-ea"/>
        <a:cs typeface="+mn-cs"/>
      </a:defRPr>
    </a:lvl4pPr>
    <a:lvl5pPr marL="1371463" algn="l" defTabSz="685732" rtl="0" eaLnBrk="1" latinLnBrk="0" hangingPunct="1">
      <a:defRPr sz="1350" kern="1200">
        <a:solidFill>
          <a:schemeClr val="tx1"/>
        </a:solidFill>
        <a:latin typeface="+mn-lt"/>
        <a:ea typeface="+mn-ea"/>
        <a:cs typeface="+mn-cs"/>
      </a:defRPr>
    </a:lvl5pPr>
    <a:lvl6pPr marL="1714328"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C5C0"/>
    <a:srgbClr val="8BBDE2"/>
    <a:srgbClr val="8D86BA"/>
    <a:srgbClr val="7A801D"/>
    <a:srgbClr val="F3AD00"/>
    <a:srgbClr val="030303"/>
    <a:srgbClr val="514379"/>
    <a:srgbClr val="011E41"/>
    <a:srgbClr val="240C0F"/>
    <a:srgbClr val="E40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2" autoAdjust="0"/>
    <p:restoredTop sz="94660"/>
  </p:normalViewPr>
  <p:slideViewPr>
    <p:cSldViewPr snapToGrid="0">
      <p:cViewPr varScale="1">
        <p:scale>
          <a:sx n="144" d="100"/>
          <a:sy n="144" d="100"/>
        </p:scale>
        <p:origin x="-120" y="-9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1478167688"/>
      </p:ext>
    </p:extLst>
  </p:cSld>
  <p:clrMap bg1="lt1" tx1="dk1" bg2="lt2" tx2="dk2" accent1="accent1" accent2="accent2" accent3="accent3" accent4="accent4" accent5="accent5" accent6="accent6" hlink="hlink" folHlink="folHlink"/>
  <p:notesStyle>
    <a:lvl1pPr marL="0" algn="l" defTabSz="914309" rtl="0" eaLnBrk="1" latinLnBrk="0" hangingPunct="1">
      <a:defRPr sz="1200" kern="1200">
        <a:solidFill>
          <a:schemeClr val="tx1"/>
        </a:solidFill>
        <a:latin typeface="+mn-lt"/>
        <a:ea typeface="+mn-ea"/>
        <a:cs typeface="+mn-cs"/>
      </a:defRPr>
    </a:lvl1pPr>
    <a:lvl2pPr marL="457154" algn="l" defTabSz="914309" rtl="0" eaLnBrk="1" latinLnBrk="0" hangingPunct="1">
      <a:defRPr sz="1200" kern="1200">
        <a:solidFill>
          <a:schemeClr val="tx1"/>
        </a:solidFill>
        <a:latin typeface="+mn-lt"/>
        <a:ea typeface="+mn-ea"/>
        <a:cs typeface="+mn-cs"/>
      </a:defRPr>
    </a:lvl2pPr>
    <a:lvl3pPr marL="914309" algn="l" defTabSz="914309" rtl="0" eaLnBrk="1" latinLnBrk="0" hangingPunct="1">
      <a:defRPr sz="1200" kern="1200">
        <a:solidFill>
          <a:schemeClr val="tx1"/>
        </a:solidFill>
        <a:latin typeface="+mn-lt"/>
        <a:ea typeface="+mn-ea"/>
        <a:cs typeface="+mn-cs"/>
      </a:defRPr>
    </a:lvl3pPr>
    <a:lvl4pPr marL="1371463" algn="l" defTabSz="914309" rtl="0" eaLnBrk="1" latinLnBrk="0" hangingPunct="1">
      <a:defRPr sz="1200" kern="1200">
        <a:solidFill>
          <a:schemeClr val="tx1"/>
        </a:solidFill>
        <a:latin typeface="+mn-lt"/>
        <a:ea typeface="+mn-ea"/>
        <a:cs typeface="+mn-cs"/>
      </a:defRPr>
    </a:lvl4pPr>
    <a:lvl5pPr marL="1828617" algn="l" defTabSz="914309" rtl="0" eaLnBrk="1" latinLnBrk="0" hangingPunct="1">
      <a:defRPr sz="1200" kern="1200">
        <a:solidFill>
          <a:schemeClr val="tx1"/>
        </a:solidFill>
        <a:latin typeface="+mn-lt"/>
        <a:ea typeface="+mn-ea"/>
        <a:cs typeface="+mn-cs"/>
      </a:defRPr>
    </a:lvl5pPr>
    <a:lvl6pPr marL="2285771" algn="l" defTabSz="914309" rtl="0" eaLnBrk="1" latinLnBrk="0" hangingPunct="1">
      <a:defRPr sz="1200" kern="1200">
        <a:solidFill>
          <a:schemeClr val="tx1"/>
        </a:solidFill>
        <a:latin typeface="+mn-lt"/>
        <a:ea typeface="+mn-ea"/>
        <a:cs typeface="+mn-cs"/>
      </a:defRPr>
    </a:lvl6pPr>
    <a:lvl7pPr marL="2742926" algn="l" defTabSz="914309" rtl="0" eaLnBrk="1" latinLnBrk="0" hangingPunct="1">
      <a:defRPr sz="1200" kern="1200">
        <a:solidFill>
          <a:schemeClr val="tx1"/>
        </a:solidFill>
        <a:latin typeface="+mn-lt"/>
        <a:ea typeface="+mn-ea"/>
        <a:cs typeface="+mn-cs"/>
      </a:defRPr>
    </a:lvl7pPr>
    <a:lvl8pPr marL="3200080" algn="l" defTabSz="914309" rtl="0" eaLnBrk="1" latinLnBrk="0" hangingPunct="1">
      <a:defRPr sz="1200" kern="1200">
        <a:solidFill>
          <a:schemeClr val="tx1"/>
        </a:solidFill>
        <a:latin typeface="+mn-lt"/>
        <a:ea typeface="+mn-ea"/>
        <a:cs typeface="+mn-cs"/>
      </a:defRPr>
    </a:lvl8pPr>
    <a:lvl9pPr marL="3657234" algn="l" defTabSz="9143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extLst>
      <p:ext uri="{BB962C8B-B14F-4D97-AF65-F5344CB8AC3E}">
        <p14:creationId xmlns:p14="http://schemas.microsoft.com/office/powerpoint/2010/main" val="3931263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extLst>
      <p:ext uri="{BB962C8B-B14F-4D97-AF65-F5344CB8AC3E}">
        <p14:creationId xmlns:p14="http://schemas.microsoft.com/office/powerpoint/2010/main" val="2479076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extLst>
      <p:ext uri="{BB962C8B-B14F-4D97-AF65-F5344CB8AC3E}">
        <p14:creationId xmlns:p14="http://schemas.microsoft.com/office/powerpoint/2010/main" val="1148422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extLst>
      <p:ext uri="{BB962C8B-B14F-4D97-AF65-F5344CB8AC3E}">
        <p14:creationId xmlns:p14="http://schemas.microsoft.com/office/powerpoint/2010/main" val="3941414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extLst>
      <p:ext uri="{BB962C8B-B14F-4D97-AF65-F5344CB8AC3E}">
        <p14:creationId xmlns:p14="http://schemas.microsoft.com/office/powerpoint/2010/main" val="468823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extLst>
      <p:ext uri="{BB962C8B-B14F-4D97-AF65-F5344CB8AC3E}">
        <p14:creationId xmlns:p14="http://schemas.microsoft.com/office/powerpoint/2010/main" val="2735430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extLst>
      <p:ext uri="{BB962C8B-B14F-4D97-AF65-F5344CB8AC3E}">
        <p14:creationId xmlns:p14="http://schemas.microsoft.com/office/powerpoint/2010/main" val="4253131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extLst>
      <p:ext uri="{BB962C8B-B14F-4D97-AF65-F5344CB8AC3E}">
        <p14:creationId xmlns:p14="http://schemas.microsoft.com/office/powerpoint/2010/main" val="4620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extLst>
      <p:ext uri="{BB962C8B-B14F-4D97-AF65-F5344CB8AC3E}">
        <p14:creationId xmlns:p14="http://schemas.microsoft.com/office/powerpoint/2010/main" val="758667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extLst>
      <p:ext uri="{BB962C8B-B14F-4D97-AF65-F5344CB8AC3E}">
        <p14:creationId xmlns:p14="http://schemas.microsoft.com/office/powerpoint/2010/main" val="1288207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extLst>
      <p:ext uri="{BB962C8B-B14F-4D97-AF65-F5344CB8AC3E}">
        <p14:creationId xmlns:p14="http://schemas.microsoft.com/office/powerpoint/2010/main" val="3593927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extLst>
      <p:ext uri="{BB962C8B-B14F-4D97-AF65-F5344CB8AC3E}">
        <p14:creationId xmlns:p14="http://schemas.microsoft.com/office/powerpoint/2010/main" val="820633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extLst>
      <p:ext uri="{BB962C8B-B14F-4D97-AF65-F5344CB8AC3E}">
        <p14:creationId xmlns:p14="http://schemas.microsoft.com/office/powerpoint/2010/main" val="1295925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extLst>
      <p:ext uri="{BB962C8B-B14F-4D97-AF65-F5344CB8AC3E}">
        <p14:creationId xmlns:p14="http://schemas.microsoft.com/office/powerpoint/2010/main" val="196382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extLst>
      <p:ext uri="{BB962C8B-B14F-4D97-AF65-F5344CB8AC3E}">
        <p14:creationId xmlns:p14="http://schemas.microsoft.com/office/powerpoint/2010/main" val="1163361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extLst>
      <p:ext uri="{BB962C8B-B14F-4D97-AF65-F5344CB8AC3E}">
        <p14:creationId xmlns:p14="http://schemas.microsoft.com/office/powerpoint/2010/main" val="2317861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extLst>
      <p:ext uri="{BB962C8B-B14F-4D97-AF65-F5344CB8AC3E}">
        <p14:creationId xmlns:p14="http://schemas.microsoft.com/office/powerpoint/2010/main" val="2166036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extLst>
      <p:ext uri="{BB962C8B-B14F-4D97-AF65-F5344CB8AC3E}">
        <p14:creationId xmlns:p14="http://schemas.microsoft.com/office/powerpoint/2010/main" val="3699248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extLst>
      <p:ext uri="{BB962C8B-B14F-4D97-AF65-F5344CB8AC3E}">
        <p14:creationId xmlns:p14="http://schemas.microsoft.com/office/powerpoint/2010/main" val="3554857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extLst>
      <p:ext uri="{BB962C8B-B14F-4D97-AF65-F5344CB8AC3E}">
        <p14:creationId xmlns:p14="http://schemas.microsoft.com/office/powerpoint/2010/main" val="381346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extLst>
      <p:ext uri="{BB962C8B-B14F-4D97-AF65-F5344CB8AC3E}">
        <p14:creationId xmlns:p14="http://schemas.microsoft.com/office/powerpoint/2010/main" val="15642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extLst>
      <p:ext uri="{BB962C8B-B14F-4D97-AF65-F5344CB8AC3E}">
        <p14:creationId xmlns:p14="http://schemas.microsoft.com/office/powerpoint/2010/main" val="1184898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extLst>
      <p:ext uri="{BB962C8B-B14F-4D97-AF65-F5344CB8AC3E}">
        <p14:creationId xmlns:p14="http://schemas.microsoft.com/office/powerpoint/2010/main" val="2245742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extLst>
      <p:ext uri="{BB962C8B-B14F-4D97-AF65-F5344CB8AC3E}">
        <p14:creationId xmlns:p14="http://schemas.microsoft.com/office/powerpoint/2010/main" val="4009973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extLst>
      <p:ext uri="{BB962C8B-B14F-4D97-AF65-F5344CB8AC3E}">
        <p14:creationId xmlns:p14="http://schemas.microsoft.com/office/powerpoint/2010/main" val="187043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extLst>
      <p:ext uri="{BB962C8B-B14F-4D97-AF65-F5344CB8AC3E}">
        <p14:creationId xmlns:p14="http://schemas.microsoft.com/office/powerpoint/2010/main" val="2218333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extLst>
      <p:ext uri="{BB962C8B-B14F-4D97-AF65-F5344CB8AC3E}">
        <p14:creationId xmlns:p14="http://schemas.microsoft.com/office/powerpoint/2010/main" val="2311142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28</a:t>
            </a:fld>
            <a:endParaRPr lang="zh-CN" altLang="en-US"/>
          </a:p>
        </p:txBody>
      </p:sp>
    </p:spTree>
    <p:extLst>
      <p:ext uri="{BB962C8B-B14F-4D97-AF65-F5344CB8AC3E}">
        <p14:creationId xmlns:p14="http://schemas.microsoft.com/office/powerpoint/2010/main" val="1204540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6979" indent="0" algn="ctr">
              <a:buNone/>
              <a:defRPr>
                <a:solidFill>
                  <a:schemeClr val="tx1">
                    <a:tint val="75000"/>
                  </a:schemeClr>
                </a:solidFill>
              </a:defRPr>
            </a:lvl2pPr>
            <a:lvl3pPr marL="913959" indent="0" algn="ctr">
              <a:buNone/>
              <a:defRPr>
                <a:solidFill>
                  <a:schemeClr val="tx1">
                    <a:tint val="75000"/>
                  </a:schemeClr>
                </a:solidFill>
              </a:defRPr>
            </a:lvl3pPr>
            <a:lvl4pPr marL="1370937" indent="0" algn="ctr">
              <a:buNone/>
              <a:defRPr>
                <a:solidFill>
                  <a:schemeClr val="tx1">
                    <a:tint val="75000"/>
                  </a:schemeClr>
                </a:solidFill>
              </a:defRPr>
            </a:lvl4pPr>
            <a:lvl5pPr marL="1827916" indent="0" algn="ctr">
              <a:buNone/>
              <a:defRPr>
                <a:solidFill>
                  <a:schemeClr val="tx1">
                    <a:tint val="75000"/>
                  </a:schemeClr>
                </a:solidFill>
              </a:defRPr>
            </a:lvl5pPr>
            <a:lvl6pPr marL="2284895" indent="0" algn="ctr">
              <a:buNone/>
              <a:defRPr>
                <a:solidFill>
                  <a:schemeClr val="tx1">
                    <a:tint val="75000"/>
                  </a:schemeClr>
                </a:solidFill>
              </a:defRPr>
            </a:lvl6pPr>
            <a:lvl7pPr marL="2741875" indent="0" algn="ctr">
              <a:buNone/>
              <a:defRPr>
                <a:solidFill>
                  <a:schemeClr val="tx1">
                    <a:tint val="75000"/>
                  </a:schemeClr>
                </a:solidFill>
              </a:defRPr>
            </a:lvl7pPr>
            <a:lvl8pPr marL="3198854" indent="0" algn="ctr">
              <a:buNone/>
              <a:defRPr>
                <a:solidFill>
                  <a:schemeClr val="tx1">
                    <a:tint val="75000"/>
                  </a:schemeClr>
                </a:solidFill>
              </a:defRPr>
            </a:lvl8pPr>
            <a:lvl9pPr marL="3655833"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1905300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3999"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1998">
                <a:solidFill>
                  <a:schemeClr val="tx1">
                    <a:tint val="75000"/>
                  </a:schemeClr>
                </a:solidFill>
              </a:defRPr>
            </a:lvl1pPr>
            <a:lvl2pPr marL="456979" indent="0">
              <a:buNone/>
              <a:defRPr sz="1799">
                <a:solidFill>
                  <a:schemeClr val="tx1">
                    <a:tint val="75000"/>
                  </a:schemeClr>
                </a:solidFill>
              </a:defRPr>
            </a:lvl2pPr>
            <a:lvl3pPr marL="913959" indent="0">
              <a:buNone/>
              <a:defRPr sz="1600">
                <a:solidFill>
                  <a:schemeClr val="tx1">
                    <a:tint val="75000"/>
                  </a:schemeClr>
                </a:solidFill>
              </a:defRPr>
            </a:lvl3pPr>
            <a:lvl4pPr marL="1370937" indent="0">
              <a:buNone/>
              <a:defRPr sz="1399">
                <a:solidFill>
                  <a:schemeClr val="tx1">
                    <a:tint val="75000"/>
                  </a:schemeClr>
                </a:solidFill>
              </a:defRPr>
            </a:lvl4pPr>
            <a:lvl5pPr marL="1827916" indent="0">
              <a:buNone/>
              <a:defRPr sz="1399">
                <a:solidFill>
                  <a:schemeClr val="tx1">
                    <a:tint val="75000"/>
                  </a:schemeClr>
                </a:solidFill>
              </a:defRPr>
            </a:lvl5pPr>
            <a:lvl6pPr marL="2284895" indent="0">
              <a:buNone/>
              <a:defRPr sz="1399">
                <a:solidFill>
                  <a:schemeClr val="tx1">
                    <a:tint val="75000"/>
                  </a:schemeClr>
                </a:solidFill>
              </a:defRPr>
            </a:lvl6pPr>
            <a:lvl7pPr marL="2741875" indent="0">
              <a:buNone/>
              <a:defRPr sz="1399">
                <a:solidFill>
                  <a:schemeClr val="tx1">
                    <a:tint val="75000"/>
                  </a:schemeClr>
                </a:solidFill>
              </a:defRPr>
            </a:lvl7pPr>
            <a:lvl8pPr marL="3198854" indent="0">
              <a:buNone/>
              <a:defRPr sz="1399">
                <a:solidFill>
                  <a:schemeClr val="tx1">
                    <a:tint val="75000"/>
                  </a:schemeClr>
                </a:solidFill>
              </a:defRPr>
            </a:lvl8pPr>
            <a:lvl9pPr marL="3655833" indent="0">
              <a:buNone/>
              <a:defRPr sz="1399">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41294290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8995538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5511627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7968956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1998"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198"/>
            </a:lvl1pPr>
            <a:lvl2pPr>
              <a:defRPr sz="2799"/>
            </a:lvl2pPr>
            <a:lvl3pPr>
              <a:defRPr sz="2399"/>
            </a:lvl3pPr>
            <a:lvl4pPr>
              <a:defRPr sz="1998"/>
            </a:lvl4pPr>
            <a:lvl5pPr>
              <a:defRPr sz="1998"/>
            </a:lvl5pPr>
            <a:lvl6pPr>
              <a:defRPr sz="1998"/>
            </a:lvl6pPr>
            <a:lvl7pPr>
              <a:defRPr sz="1998"/>
            </a:lvl7pPr>
            <a:lvl8pPr>
              <a:defRPr sz="1998"/>
            </a:lvl8pPr>
            <a:lvl9pPr>
              <a:defRPr sz="1998"/>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5803457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1998"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198"/>
            </a:lvl1pPr>
            <a:lvl2pPr marL="456979" indent="0">
              <a:buNone/>
              <a:defRPr sz="2799"/>
            </a:lvl2pPr>
            <a:lvl3pPr marL="913959" indent="0">
              <a:buNone/>
              <a:defRPr sz="2399"/>
            </a:lvl3pPr>
            <a:lvl4pPr marL="1370937" indent="0">
              <a:buNone/>
              <a:defRPr sz="1998"/>
            </a:lvl4pPr>
            <a:lvl5pPr marL="1827916" indent="0">
              <a:buNone/>
              <a:defRPr sz="1998"/>
            </a:lvl5pPr>
            <a:lvl6pPr marL="2284895" indent="0">
              <a:buNone/>
              <a:defRPr sz="1998"/>
            </a:lvl6pPr>
            <a:lvl7pPr marL="2741875" indent="0">
              <a:buNone/>
              <a:defRPr sz="1998"/>
            </a:lvl7pPr>
            <a:lvl8pPr marL="3198854" indent="0">
              <a:buNone/>
              <a:defRPr sz="1998"/>
            </a:lvl8pPr>
            <a:lvl9pPr marL="3655833" indent="0">
              <a:buNone/>
              <a:defRPr sz="1998"/>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295178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25996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2017-07-23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213027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41723758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6205697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pPr/>
              <a:t>2017-07-23</a:t>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6952782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6535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62534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9" r:id="rId10"/>
    <p:sldLayoutId id="2147483960" r:id="rId11"/>
    <p:sldLayoutId id="2147483961" r:id="rId12"/>
    <p:sldLayoutId id="2147483962" r:id="rId1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ctr" defTabSz="913482" rtl="0" eaLnBrk="1" latinLnBrk="0" hangingPunct="1">
        <a:spcBef>
          <a:spcPct val="0"/>
        </a:spcBef>
        <a:buNone/>
        <a:defRPr sz="4397" kern="1200">
          <a:solidFill>
            <a:schemeClr val="tx1"/>
          </a:solidFill>
          <a:latin typeface="+mj-lt"/>
          <a:ea typeface="+mj-ea"/>
          <a:cs typeface="+mj-cs"/>
        </a:defRPr>
      </a:lvl1pPr>
    </p:titleStyle>
    <p:bodyStyle>
      <a:lvl1pPr marL="342735" indent="-342735" algn="l" defTabSz="913482" rtl="0" eaLnBrk="1" latinLnBrk="0" hangingPunct="1">
        <a:spcBef>
          <a:spcPct val="20000"/>
        </a:spcBef>
        <a:buFont typeface="Arial" panose="020B0604020202020204" pitchFamily="34" charset="0"/>
        <a:buChar char="•"/>
        <a:defRPr sz="3198" kern="1200">
          <a:solidFill>
            <a:schemeClr val="tx1"/>
          </a:solidFill>
          <a:latin typeface="+mn-lt"/>
          <a:ea typeface="+mn-ea"/>
          <a:cs typeface="+mn-cs"/>
        </a:defRPr>
      </a:lvl1pPr>
      <a:lvl2pPr marL="742591" indent="-285612" algn="l" defTabSz="913482"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448" indent="-228489" algn="l" defTabSz="913482"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426"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4pPr>
      <a:lvl5pPr marL="2056405"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5pPr>
      <a:lvl6pPr marL="251338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6pPr>
      <a:lvl7pPr marL="297036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7pPr>
      <a:lvl8pPr marL="342734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8pPr>
      <a:lvl9pPr marL="3884322"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9pPr>
    </p:bodyStyle>
    <p:otherStyle>
      <a:defPPr>
        <a:defRPr lang="zh-CN"/>
      </a:defPPr>
      <a:lvl1pPr marL="0" algn="l" defTabSz="913482" rtl="0" eaLnBrk="1" latinLnBrk="0" hangingPunct="1">
        <a:defRPr sz="1799" kern="1200">
          <a:solidFill>
            <a:schemeClr val="tx1"/>
          </a:solidFill>
          <a:latin typeface="+mn-lt"/>
          <a:ea typeface="+mn-ea"/>
          <a:cs typeface="+mn-cs"/>
        </a:defRPr>
      </a:lvl1pPr>
      <a:lvl2pPr marL="456979" algn="l" defTabSz="913482" rtl="0" eaLnBrk="1" latinLnBrk="0" hangingPunct="1">
        <a:defRPr sz="1799" kern="1200">
          <a:solidFill>
            <a:schemeClr val="tx1"/>
          </a:solidFill>
          <a:latin typeface="+mn-lt"/>
          <a:ea typeface="+mn-ea"/>
          <a:cs typeface="+mn-cs"/>
        </a:defRPr>
      </a:lvl2pPr>
      <a:lvl3pPr marL="913959" algn="l" defTabSz="913482" rtl="0" eaLnBrk="1" latinLnBrk="0" hangingPunct="1">
        <a:defRPr sz="1799" kern="1200">
          <a:solidFill>
            <a:schemeClr val="tx1"/>
          </a:solidFill>
          <a:latin typeface="+mn-lt"/>
          <a:ea typeface="+mn-ea"/>
          <a:cs typeface="+mn-cs"/>
        </a:defRPr>
      </a:lvl3pPr>
      <a:lvl4pPr marL="1370937" algn="l" defTabSz="913482" rtl="0" eaLnBrk="1" latinLnBrk="0" hangingPunct="1">
        <a:defRPr sz="1799" kern="1200">
          <a:solidFill>
            <a:schemeClr val="tx1"/>
          </a:solidFill>
          <a:latin typeface="+mn-lt"/>
          <a:ea typeface="+mn-ea"/>
          <a:cs typeface="+mn-cs"/>
        </a:defRPr>
      </a:lvl4pPr>
      <a:lvl5pPr marL="1827916" algn="l" defTabSz="913482" rtl="0" eaLnBrk="1" latinLnBrk="0" hangingPunct="1">
        <a:defRPr sz="1799" kern="1200">
          <a:solidFill>
            <a:schemeClr val="tx1"/>
          </a:solidFill>
          <a:latin typeface="+mn-lt"/>
          <a:ea typeface="+mn-ea"/>
          <a:cs typeface="+mn-cs"/>
        </a:defRPr>
      </a:lvl5pPr>
      <a:lvl6pPr marL="2284895" algn="l" defTabSz="913482" rtl="0" eaLnBrk="1" latinLnBrk="0" hangingPunct="1">
        <a:defRPr sz="1799" kern="1200">
          <a:solidFill>
            <a:schemeClr val="tx1"/>
          </a:solidFill>
          <a:latin typeface="+mn-lt"/>
          <a:ea typeface="+mn-ea"/>
          <a:cs typeface="+mn-cs"/>
        </a:defRPr>
      </a:lvl6pPr>
      <a:lvl7pPr marL="2741875" algn="l" defTabSz="913482" rtl="0" eaLnBrk="1" latinLnBrk="0" hangingPunct="1">
        <a:defRPr sz="1799" kern="1200">
          <a:solidFill>
            <a:schemeClr val="tx1"/>
          </a:solidFill>
          <a:latin typeface="+mn-lt"/>
          <a:ea typeface="+mn-ea"/>
          <a:cs typeface="+mn-cs"/>
        </a:defRPr>
      </a:lvl7pPr>
      <a:lvl8pPr marL="3198854" algn="l" defTabSz="913482" rtl="0" eaLnBrk="1" latinLnBrk="0" hangingPunct="1">
        <a:defRPr sz="1799" kern="1200">
          <a:solidFill>
            <a:schemeClr val="tx1"/>
          </a:solidFill>
          <a:latin typeface="+mn-lt"/>
          <a:ea typeface="+mn-ea"/>
          <a:cs typeface="+mn-cs"/>
        </a:defRPr>
      </a:lvl8pPr>
      <a:lvl9pPr marL="3655833" algn="l" defTabSz="91348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5" name="文本框 4"/>
          <p:cNvSpPr txBox="1"/>
          <p:nvPr/>
        </p:nvSpPr>
        <p:spPr>
          <a:xfrm>
            <a:off x="835461" y="1797239"/>
            <a:ext cx="7956113" cy="707886"/>
          </a:xfrm>
          <a:prstGeom prst="rect">
            <a:avLst/>
          </a:prstGeom>
          <a:noFill/>
        </p:spPr>
        <p:txBody>
          <a:bodyPr wrap="square" rtlCol="0">
            <a:spAutoFit/>
          </a:bodyPr>
          <a:lstStyle/>
          <a:p>
            <a:pPr algn="ctr"/>
            <a:r>
              <a:rPr lang="zh-CN" altLang="en-US" sz="4000" smtClean="0">
                <a:solidFill>
                  <a:schemeClr val="bg1"/>
                </a:solidFill>
                <a:latin typeface="南宋书局体" panose="02000000000000000000" pitchFamily="2" charset="-122"/>
                <a:ea typeface="南宋书局体" panose="02000000000000000000" pitchFamily="2" charset="-122"/>
              </a:rPr>
              <a:t>小清新简约老师说课</a:t>
            </a:r>
            <a:r>
              <a:rPr lang="en-US" altLang="zh-CN" sz="4000" smtClean="0">
                <a:solidFill>
                  <a:schemeClr val="bg1"/>
                </a:solidFill>
                <a:latin typeface="南宋书局体" panose="02000000000000000000" pitchFamily="2" charset="-122"/>
                <a:ea typeface="南宋书局体" panose="02000000000000000000" pitchFamily="2" charset="-122"/>
              </a:rPr>
              <a:t>PPT</a:t>
            </a:r>
            <a:endParaRPr lang="zh-CN" altLang="en-US" sz="4000">
              <a:solidFill>
                <a:schemeClr val="bg1"/>
              </a:solidFill>
              <a:latin typeface="南宋书局体" panose="02000000000000000000" pitchFamily="2" charset="-122"/>
              <a:ea typeface="南宋书局体" panose="02000000000000000000" pitchFamily="2" charset="-122"/>
            </a:endParaRPr>
          </a:p>
        </p:txBody>
      </p:sp>
      <p:pic>
        <p:nvPicPr>
          <p:cNvPr id="6"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98858" y="-227806"/>
            <a:ext cx="457200" cy="457200"/>
          </a:xfrm>
          <a:prstGeom prst="rect">
            <a:avLst/>
          </a:prstGeom>
        </p:spPr>
      </p:pic>
      <p:sp>
        <p:nvSpPr>
          <p:cNvPr id="7" name="文本框 6"/>
          <p:cNvSpPr txBox="1"/>
          <p:nvPr/>
        </p:nvSpPr>
        <p:spPr>
          <a:xfrm>
            <a:off x="2705009" y="2505125"/>
            <a:ext cx="3970959"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适用教学课件</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儿童</a:t>
            </a:r>
            <a:r>
              <a:rPr lang="zh-CN" altLang="en-US" sz="1400">
                <a:solidFill>
                  <a:schemeClr val="bg1"/>
                </a:solidFill>
                <a:latin typeface="微软雅黑" panose="020B0503020204020204" pitchFamily="34" charset="-122"/>
                <a:ea typeface="微软雅黑" panose="020B0503020204020204" pitchFamily="34" charset="-122"/>
              </a:rPr>
              <a:t>教育</a:t>
            </a:r>
            <a:r>
              <a:rPr lang="en-US" altLang="zh-CN" sz="1400" smtClean="0">
                <a:solidFill>
                  <a:schemeClr val="bg1"/>
                </a:solidFill>
                <a:latin typeface="微软雅黑" panose="020B0503020204020204" pitchFamily="34" charset="-122"/>
                <a:ea typeface="微软雅黑" panose="020B0503020204020204" pitchFamily="34" charset="-122"/>
              </a:rPr>
              <a:t>/</a:t>
            </a:r>
            <a:r>
              <a:rPr lang="zh-CN" altLang="en-US" sz="1400" smtClean="0">
                <a:solidFill>
                  <a:schemeClr val="bg1"/>
                </a:solidFill>
                <a:latin typeface="微软雅黑" panose="020B0503020204020204" pitchFamily="34" charset="-122"/>
                <a:ea typeface="微软雅黑" panose="020B0503020204020204" pitchFamily="34" charset="-122"/>
              </a:rPr>
              <a:t>老师说课</a:t>
            </a:r>
            <a:r>
              <a:rPr lang="en-US" altLang="zh-CN" sz="1400" smtClean="0">
                <a:solidFill>
                  <a:schemeClr val="bg1"/>
                </a:solidFill>
                <a:latin typeface="微软雅黑" panose="020B0503020204020204" pitchFamily="34" charset="-122"/>
                <a:ea typeface="微软雅黑" panose="020B0503020204020204" pitchFamily="34" charset="-122"/>
              </a:rPr>
              <a:t>/</a:t>
            </a:r>
            <a:r>
              <a:rPr lang="zh-CN" altLang="en-US" sz="1400" smtClean="0">
                <a:solidFill>
                  <a:schemeClr val="bg1"/>
                </a:solidFill>
                <a:latin typeface="微软雅黑" panose="020B0503020204020204" pitchFamily="34" charset="-122"/>
                <a:ea typeface="微软雅黑" panose="020B0503020204020204" pitchFamily="34" charset="-122"/>
              </a:rPr>
              <a:t>说课大赛</a:t>
            </a:r>
            <a:r>
              <a:rPr lang="en-US" altLang="zh-CN" sz="1400" smtClean="0">
                <a:solidFill>
                  <a:schemeClr val="bg1"/>
                </a:solidFill>
                <a:latin typeface="微软雅黑" panose="020B0503020204020204" pitchFamily="34" charset="-122"/>
                <a:ea typeface="微软雅黑" panose="020B0503020204020204" pitchFamily="34" charset="-122"/>
              </a:rPr>
              <a:t>PPT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227407" y="2979307"/>
            <a:ext cx="954107" cy="461665"/>
          </a:xfrm>
          <a:prstGeom prst="rect">
            <a:avLst/>
          </a:prstGeom>
          <a:noFill/>
        </p:spPr>
        <p:txBody>
          <a:bodyPr wrap="none"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三年级语文</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某某</a:t>
            </a:r>
            <a:r>
              <a:rPr lang="zh-CN" altLang="en-US" sz="1200" b="1" dirty="0" smtClean="0">
                <a:solidFill>
                  <a:schemeClr val="bg1"/>
                </a:solidFill>
                <a:latin typeface="微软雅黑" panose="020B0503020204020204" pitchFamily="34" charset="-122"/>
                <a:ea typeface="微软雅黑" panose="020B0503020204020204" pitchFamily="34" charset="-122"/>
              </a:rPr>
              <a:t>老师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948971">
            <a:off x="1678210" y="2415552"/>
            <a:ext cx="1348743" cy="1373045"/>
          </a:xfrm>
          <a:prstGeom prst="rect">
            <a:avLst/>
          </a:prstGeom>
        </p:spPr>
      </p:pic>
    </p:spTree>
    <p:extLst>
      <p:ext uri="{BB962C8B-B14F-4D97-AF65-F5344CB8AC3E}">
        <p14:creationId xmlns:p14="http://schemas.microsoft.com/office/powerpoint/2010/main" val="18955888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0" presetClass="entr" presetSubtype="0" decel="10000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strVal val="#ppt_w+.3"/>
                                          </p:val>
                                        </p:tav>
                                        <p:tav tm="100000">
                                          <p:val>
                                            <p:strVal val="#ppt_w"/>
                                          </p:val>
                                        </p:tav>
                                      </p:tavLst>
                                    </p:anim>
                                    <p:anim calcmode="lin" valueType="num">
                                      <p:cBhvr>
                                        <p:cTn id="11" dur="1000" fill="hold"/>
                                        <p:tgtEl>
                                          <p:spTgt spid="5"/>
                                        </p:tgtEl>
                                        <p:attrNameLst>
                                          <p:attrName>ppt_h</p:attrName>
                                        </p:attrNameLst>
                                      </p:cBhvr>
                                      <p:tavLst>
                                        <p:tav tm="0">
                                          <p:val>
                                            <p:strVal val="#ppt_h"/>
                                          </p:val>
                                        </p:tav>
                                        <p:tav tm="100000">
                                          <p:val>
                                            <p:strVal val="#ppt_h"/>
                                          </p:val>
                                        </p:tav>
                                      </p:tavLst>
                                    </p:anim>
                                    <p:animEffect transition="in" filter="fade">
                                      <p:cBhvr>
                                        <p:cTn id="12" dur="1000"/>
                                        <p:tgtEl>
                                          <p:spTgt spid="5"/>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down)">
                                      <p:cBhvr>
                                        <p:cTn id="17" dur="500"/>
                                        <p:tgtEl>
                                          <p:spTgt spid="7"/>
                                        </p:tgtEl>
                                      </p:cBhvr>
                                    </p:animEffect>
                                  </p:childTnLst>
                                </p:cTn>
                              </p:par>
                            </p:childTnLst>
                          </p:cTn>
                        </p:par>
                        <p:par>
                          <p:cTn id="18" fill="hold">
                            <p:stCondLst>
                              <p:cond delay="1500"/>
                            </p:stCondLst>
                            <p:childTnLst>
                              <p:par>
                                <p:cTn id="19" presetID="23" presetClass="entr" presetSubtype="3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strVal val="4*#ppt_w"/>
                                          </p:val>
                                        </p:tav>
                                        <p:tav tm="100000">
                                          <p:val>
                                            <p:strVal val="#ppt_w"/>
                                          </p:val>
                                        </p:tav>
                                      </p:tavLst>
                                    </p:anim>
                                    <p:anim calcmode="lin" valueType="num">
                                      <p:cBhvr>
                                        <p:cTn id="22" dur="500" fill="hold"/>
                                        <p:tgtEl>
                                          <p:spTgt spid="8"/>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6"/>
                </p:tgtEl>
              </p:cMediaNode>
            </p:audio>
          </p:childTnLst>
        </p:cTn>
      </p:par>
    </p:tnLst>
    <p:bldLst>
      <p:bldP spid="5"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5" name="TextBox 50"/>
          <p:cNvSpPr txBox="1"/>
          <p:nvPr/>
        </p:nvSpPr>
        <p:spPr>
          <a:xfrm>
            <a:off x="3616678" y="531091"/>
            <a:ext cx="1422047" cy="769441"/>
          </a:xfrm>
          <a:prstGeom prst="rect">
            <a:avLst/>
          </a:prstGeom>
          <a:noFill/>
        </p:spPr>
        <p:txBody>
          <a:bodyPr wrap="square" rtlCol="0">
            <a:spAutoFit/>
          </a:bodyPr>
          <a:lstStyle/>
          <a:p>
            <a:pPr defTabSz="685434" fontAlgn="base">
              <a:spcBef>
                <a:spcPct val="0"/>
              </a:spcBef>
              <a:spcAft>
                <a:spcPct val="0"/>
              </a:spcAft>
              <a:defRPr/>
            </a:pPr>
            <a:r>
              <a:rPr lang="zh-CN" altLang="en-US" sz="4400" b="1" smtClean="0">
                <a:solidFill>
                  <a:schemeClr val="bg1"/>
                </a:solidFill>
                <a:latin typeface="微软雅黑" panose="020B0503020204020204" pitchFamily="34" charset="-122"/>
                <a:ea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6" name="TextBox 50"/>
          <p:cNvSpPr txBox="1"/>
          <p:nvPr/>
        </p:nvSpPr>
        <p:spPr>
          <a:xfrm>
            <a:off x="3782030" y="1162032"/>
            <a:ext cx="1161445" cy="276999"/>
          </a:xfrm>
          <a:prstGeom prst="rect">
            <a:avLst/>
          </a:prstGeom>
          <a:noFill/>
        </p:spPr>
        <p:txBody>
          <a:bodyPr wrap="square" rtlCol="0">
            <a:spAutoFit/>
          </a:bodyPr>
          <a:lstStyle/>
          <a:p>
            <a:pPr defTabSz="685434" fontAlgn="base">
              <a:spcBef>
                <a:spcPct val="0"/>
              </a:spcBef>
              <a:spcAft>
                <a:spcPct val="0"/>
              </a:spcAft>
              <a:defRPr/>
            </a:pPr>
            <a:r>
              <a:rPr lang="en-US" altLang="zh-CN" sz="1200" b="1" smtClean="0">
                <a:solidFill>
                  <a:schemeClr val="bg1"/>
                </a:solidFill>
                <a:latin typeface="微软雅黑" panose="020B0503020204020204" pitchFamily="34" charset="-122"/>
                <a:ea typeface="微软雅黑" panose="020B0503020204020204" pitchFamily="34" charset="-122"/>
              </a:rPr>
              <a:t>CONTENTS</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640565" y="1831623"/>
            <a:ext cx="2712662" cy="696119"/>
            <a:chOff x="2150572" y="1639808"/>
            <a:chExt cx="2712662" cy="696119"/>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0572" y="1639808"/>
              <a:ext cx="687320" cy="696119"/>
            </a:xfrm>
            <a:prstGeom prst="rect">
              <a:avLst/>
            </a:prstGeom>
          </p:spPr>
        </p:pic>
        <p:sp>
          <p:nvSpPr>
            <p:cNvPr id="8" name="文本框 3"/>
            <p:cNvSpPr txBox="1">
              <a:spLocks noChangeArrowheads="1"/>
            </p:cNvSpPr>
            <p:nvPr/>
          </p:nvSpPr>
          <p:spPr bwMode="auto">
            <a:xfrm rot="21585231">
              <a:off x="2839007" y="1726256"/>
              <a:ext cx="2024227" cy="523220"/>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01 </a:t>
              </a:r>
              <a:r>
                <a:rPr lang="zh-CN" altLang="en-US"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教学分析</a:t>
              </a:r>
              <a:endParaRPr lang="zh-CN" altLang="zh-CN" sz="2800" b="0" dirty="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endParaRPr>
            </a:p>
          </p:txBody>
        </p:sp>
      </p:grpSp>
      <p:grpSp>
        <p:nvGrpSpPr>
          <p:cNvPr id="10" name="组合 9"/>
          <p:cNvGrpSpPr/>
          <p:nvPr/>
        </p:nvGrpSpPr>
        <p:grpSpPr>
          <a:xfrm>
            <a:off x="5041662" y="1835412"/>
            <a:ext cx="2712662" cy="696119"/>
            <a:chOff x="2150572" y="1639808"/>
            <a:chExt cx="2712662" cy="696119"/>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0572" y="1639808"/>
              <a:ext cx="687320" cy="696119"/>
            </a:xfrm>
            <a:prstGeom prst="rect">
              <a:avLst/>
            </a:prstGeom>
          </p:spPr>
        </p:pic>
        <p:sp>
          <p:nvSpPr>
            <p:cNvPr id="12" name="文本框 3"/>
            <p:cNvSpPr txBox="1">
              <a:spLocks noChangeArrowheads="1"/>
            </p:cNvSpPr>
            <p:nvPr/>
          </p:nvSpPr>
          <p:spPr bwMode="auto">
            <a:xfrm rot="21585231">
              <a:off x="2839007" y="1726256"/>
              <a:ext cx="2024227" cy="523220"/>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02 </a:t>
              </a:r>
              <a:r>
                <a:rPr lang="zh-CN" altLang="en-US"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教学设计</a:t>
              </a:r>
              <a:endParaRPr lang="zh-CN" altLang="zh-CN" sz="2800" b="0" dirty="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endParaRPr>
            </a:p>
          </p:txBody>
        </p:sp>
      </p:grpSp>
      <p:grpSp>
        <p:nvGrpSpPr>
          <p:cNvPr id="13" name="组合 12"/>
          <p:cNvGrpSpPr/>
          <p:nvPr/>
        </p:nvGrpSpPr>
        <p:grpSpPr>
          <a:xfrm>
            <a:off x="1650090" y="2833289"/>
            <a:ext cx="2712662" cy="696119"/>
            <a:chOff x="2150572" y="1639808"/>
            <a:chExt cx="2712662" cy="696119"/>
          </a:xfrm>
        </p:grpSpPr>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0572" y="1639808"/>
              <a:ext cx="687320" cy="696119"/>
            </a:xfrm>
            <a:prstGeom prst="rect">
              <a:avLst/>
            </a:prstGeom>
          </p:spPr>
        </p:pic>
        <p:sp>
          <p:nvSpPr>
            <p:cNvPr id="15" name="文本框 3"/>
            <p:cNvSpPr txBox="1">
              <a:spLocks noChangeArrowheads="1"/>
            </p:cNvSpPr>
            <p:nvPr/>
          </p:nvSpPr>
          <p:spPr bwMode="auto">
            <a:xfrm rot="21585231">
              <a:off x="2839007" y="1726256"/>
              <a:ext cx="2024227" cy="523220"/>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03 </a:t>
              </a:r>
              <a:r>
                <a:rPr lang="zh-CN" altLang="en-US"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教学过程</a:t>
              </a:r>
              <a:endParaRPr lang="zh-CN" altLang="zh-CN" sz="2800" b="0" dirty="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endParaRPr>
            </a:p>
          </p:txBody>
        </p:sp>
      </p:grpSp>
      <p:grpSp>
        <p:nvGrpSpPr>
          <p:cNvPr id="16" name="组合 15"/>
          <p:cNvGrpSpPr/>
          <p:nvPr/>
        </p:nvGrpSpPr>
        <p:grpSpPr>
          <a:xfrm>
            <a:off x="5042777" y="2806876"/>
            <a:ext cx="2712662" cy="696119"/>
            <a:chOff x="2150572" y="1639808"/>
            <a:chExt cx="2712662" cy="696119"/>
          </a:xfrm>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0572" y="1639808"/>
              <a:ext cx="687320" cy="696119"/>
            </a:xfrm>
            <a:prstGeom prst="rect">
              <a:avLst/>
            </a:prstGeom>
          </p:spPr>
        </p:pic>
        <p:sp>
          <p:nvSpPr>
            <p:cNvPr id="18" name="文本框 3"/>
            <p:cNvSpPr txBox="1">
              <a:spLocks noChangeArrowheads="1"/>
            </p:cNvSpPr>
            <p:nvPr/>
          </p:nvSpPr>
          <p:spPr bwMode="auto">
            <a:xfrm rot="21585231">
              <a:off x="2839007" y="1726256"/>
              <a:ext cx="2024227" cy="523220"/>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04 </a:t>
              </a:r>
              <a:r>
                <a:rPr lang="zh-CN" altLang="en-US" sz="2800" b="0" smtClean="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rPr>
                <a:t>教学反思</a:t>
              </a:r>
              <a:endParaRPr lang="zh-CN" altLang="zh-CN" sz="2800" b="0" dirty="0">
                <a:solidFill>
                  <a:schemeClr val="bg1"/>
                </a:solidFill>
                <a:effectLst>
                  <a:outerShdw blurRad="38100" dist="38100" dir="2700000" algn="tl">
                    <a:srgbClr val="000000">
                      <a:alpha val="43137"/>
                    </a:srgbClr>
                  </a:outerShdw>
                </a:effectLst>
                <a:latin typeface="南宋书局体" panose="02000000000000000000" pitchFamily="2" charset="-122"/>
                <a:ea typeface="南宋书局体" panose="02000000000000000000" pitchFamily="2" charset="-122"/>
              </a:endParaRPr>
            </a:p>
          </p:txBody>
        </p:sp>
      </p:grpSp>
    </p:spTree>
    <p:extLst>
      <p:ext uri="{BB962C8B-B14F-4D97-AF65-F5344CB8AC3E}">
        <p14:creationId xmlns:p14="http://schemas.microsoft.com/office/powerpoint/2010/main" val="39534751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738312" y="14255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smtClean="0">
                <a:solidFill>
                  <a:schemeClr val="bg1"/>
                </a:solidFill>
                <a:latin typeface="微软雅黑" panose="020B0503020204020204" pitchFamily="34" charset="-122"/>
                <a:ea typeface="微软雅黑" panose="020B0503020204020204" pitchFamily="34" charset="-122"/>
              </a:rPr>
              <a:t>教学分析</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20" name="TextBox 25"/>
          <p:cNvSpPr txBox="1"/>
          <p:nvPr/>
        </p:nvSpPr>
        <p:spPr>
          <a:xfrm>
            <a:off x="2884468" y="2371726"/>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课程分析</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1" name="TextBox 26"/>
          <p:cNvSpPr txBox="1"/>
          <p:nvPr/>
        </p:nvSpPr>
        <p:spPr>
          <a:xfrm>
            <a:off x="4487406" y="2371726"/>
            <a:ext cx="1206665" cy="323037"/>
          </a:xfrm>
          <a:prstGeom prst="rect">
            <a:avLst/>
          </a:prstGeom>
          <a:noFill/>
          <a:ln w="9525">
            <a:noFill/>
          </a:ln>
        </p:spPr>
        <p:txBody>
          <a:bodyPr>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内容分析</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2" name="Freeform 21"/>
          <p:cNvSpPr>
            <a:spLocks noEditPoints="1"/>
          </p:cNvSpPr>
          <p:nvPr/>
        </p:nvSpPr>
        <p:spPr>
          <a:xfrm>
            <a:off x="2672648"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3" name="Freeform 22"/>
          <p:cNvSpPr>
            <a:spLocks noEditPoints="1"/>
          </p:cNvSpPr>
          <p:nvPr/>
        </p:nvSpPr>
        <p:spPr>
          <a:xfrm>
            <a:off x="4264874"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4" name="TextBox 13"/>
          <p:cNvSpPr txBox="1"/>
          <p:nvPr/>
        </p:nvSpPr>
        <p:spPr>
          <a:xfrm>
            <a:off x="6145083" y="2371726"/>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教学重点</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5" name="Freeform 22"/>
          <p:cNvSpPr>
            <a:spLocks noEditPoints="1"/>
          </p:cNvSpPr>
          <p:nvPr/>
        </p:nvSpPr>
        <p:spPr>
          <a:xfrm>
            <a:off x="5921362"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6" name="TextBox 13"/>
          <p:cNvSpPr txBox="1"/>
          <p:nvPr/>
        </p:nvSpPr>
        <p:spPr>
          <a:xfrm>
            <a:off x="2882095" y="2760732"/>
            <a:ext cx="985056" cy="323037"/>
          </a:xfrm>
          <a:prstGeom prst="rect">
            <a:avLst/>
          </a:prstGeom>
          <a:noFill/>
          <a:ln w="9525">
            <a:noFill/>
          </a:ln>
        </p:spPr>
        <p:txBody>
          <a:bodyPr wrap="square">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学情分析</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2677423"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8" name="TextBox 13"/>
          <p:cNvSpPr txBox="1"/>
          <p:nvPr/>
        </p:nvSpPr>
        <p:spPr>
          <a:xfrm>
            <a:off x="4487406" y="2760732"/>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教学难点</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4273210"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Tree>
    <p:extLst>
      <p:ext uri="{BB962C8B-B14F-4D97-AF65-F5344CB8AC3E}">
        <p14:creationId xmlns:p14="http://schemas.microsoft.com/office/powerpoint/2010/main" val="8128392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12"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0-#ppt_w/2"/>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138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4" grpId="0"/>
      <p:bldP spid="26"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736677" y="568794"/>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课程分析</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91" name="Freeform 7"/>
          <p:cNvSpPr>
            <a:spLocks noEditPoints="1"/>
          </p:cNvSpPr>
          <p:nvPr/>
        </p:nvSpPr>
        <p:spPr>
          <a:xfrm>
            <a:off x="903214" y="1870441"/>
            <a:ext cx="1170965" cy="1525587"/>
          </a:xfrm>
          <a:custGeom>
            <a:avLst/>
            <a:gdLst/>
            <a:ahLst/>
            <a:cxnLst>
              <a:cxn ang="0">
                <a:pos x="1171984" y="254764"/>
              </a:cxn>
              <a:cxn ang="0">
                <a:pos x="911809" y="509528"/>
              </a:cxn>
              <a:cxn ang="0">
                <a:pos x="651633" y="509528"/>
              </a:cxn>
              <a:cxn ang="0">
                <a:pos x="390264" y="254764"/>
              </a:cxn>
              <a:cxn ang="0">
                <a:pos x="651633" y="0"/>
              </a:cxn>
              <a:cxn ang="0">
                <a:pos x="911809" y="0"/>
              </a:cxn>
              <a:cxn ang="0">
                <a:pos x="1171984" y="254764"/>
              </a:cxn>
              <a:cxn ang="0">
                <a:pos x="1296105" y="254764"/>
              </a:cxn>
              <a:cxn ang="0">
                <a:pos x="1302072" y="313196"/>
              </a:cxn>
              <a:cxn ang="0">
                <a:pos x="976256" y="632236"/>
              </a:cxn>
              <a:cxn ang="0">
                <a:pos x="585992" y="632236"/>
              </a:cxn>
              <a:cxn ang="0">
                <a:pos x="260176" y="313196"/>
              </a:cxn>
              <a:cxn ang="0">
                <a:pos x="266143" y="254764"/>
              </a:cxn>
              <a:cxn ang="0">
                <a:pos x="0" y="567961"/>
              </a:cxn>
              <a:cxn ang="0">
                <a:pos x="0" y="1715568"/>
              </a:cxn>
              <a:cxn ang="0">
                <a:pos x="325816" y="2034608"/>
              </a:cxn>
              <a:cxn ang="0">
                <a:pos x="1192273" y="2034608"/>
              </a:cxn>
              <a:cxn ang="0">
                <a:pos x="837814" y="1509887"/>
              </a:cxn>
              <a:cxn ang="0">
                <a:pos x="1420225" y="940758"/>
              </a:cxn>
              <a:cxn ang="0">
                <a:pos x="1562248" y="958288"/>
              </a:cxn>
              <a:cxn ang="0">
                <a:pos x="1562248" y="567961"/>
              </a:cxn>
              <a:cxn ang="0">
                <a:pos x="1296105" y="254764"/>
              </a:cxn>
              <a:cxn ang="0">
                <a:pos x="732789" y="1274990"/>
              </a:cxn>
              <a:cxn ang="0">
                <a:pos x="732789" y="1274990"/>
              </a:cxn>
              <a:cxn ang="0">
                <a:pos x="325816" y="1274990"/>
              </a:cxn>
              <a:cxn ang="0">
                <a:pos x="260176" y="1211883"/>
              </a:cxn>
              <a:cxn ang="0">
                <a:pos x="325816" y="1147608"/>
              </a:cxn>
              <a:cxn ang="0">
                <a:pos x="732789" y="1147608"/>
              </a:cxn>
              <a:cxn ang="0">
                <a:pos x="797236" y="1211883"/>
              </a:cxn>
              <a:cxn ang="0">
                <a:pos x="732789" y="1274990"/>
              </a:cxn>
              <a:cxn ang="0">
                <a:pos x="862876" y="1020226"/>
              </a:cxn>
              <a:cxn ang="0">
                <a:pos x="862876" y="1020226"/>
              </a:cxn>
              <a:cxn ang="0">
                <a:pos x="325816" y="1020226"/>
              </a:cxn>
              <a:cxn ang="0">
                <a:pos x="260176" y="955950"/>
              </a:cxn>
              <a:cxn ang="0">
                <a:pos x="325816" y="892843"/>
              </a:cxn>
              <a:cxn ang="0">
                <a:pos x="862876" y="892843"/>
              </a:cxn>
              <a:cxn ang="0">
                <a:pos x="928517" y="955950"/>
              </a:cxn>
              <a:cxn ang="0">
                <a:pos x="862876" y="1020226"/>
              </a:cxn>
            </a:cxnLst>
            <a:rect l="0" t="0" r="0" b="0"/>
            <a:pathLst>
              <a:path w="1309" h="1741">
                <a:moveTo>
                  <a:pt x="982" y="218"/>
                </a:moveTo>
                <a:cubicBezTo>
                  <a:pt x="982" y="339"/>
                  <a:pt x="884" y="436"/>
                  <a:pt x="764" y="436"/>
                </a:cubicBezTo>
                <a:lnTo>
                  <a:pt x="546" y="436"/>
                </a:lnTo>
                <a:cubicBezTo>
                  <a:pt x="425" y="436"/>
                  <a:pt x="327" y="339"/>
                  <a:pt x="327" y="218"/>
                </a:cubicBezTo>
                <a:cubicBezTo>
                  <a:pt x="327" y="98"/>
                  <a:pt x="425" y="0"/>
                  <a:pt x="546" y="0"/>
                </a:cubicBezTo>
                <a:lnTo>
                  <a:pt x="764" y="0"/>
                </a:lnTo>
                <a:cubicBezTo>
                  <a:pt x="884" y="0"/>
                  <a:pt x="982" y="98"/>
                  <a:pt x="982" y="218"/>
                </a:cubicBezTo>
                <a:close/>
                <a:moveTo>
                  <a:pt x="1086" y="218"/>
                </a:moveTo>
                <a:cubicBezTo>
                  <a:pt x="1090" y="234"/>
                  <a:pt x="1091" y="251"/>
                  <a:pt x="1091" y="268"/>
                </a:cubicBezTo>
                <a:cubicBezTo>
                  <a:pt x="1091" y="419"/>
                  <a:pt x="969" y="541"/>
                  <a:pt x="818" y="541"/>
                </a:cubicBezTo>
                <a:lnTo>
                  <a:pt x="491" y="541"/>
                </a:lnTo>
                <a:cubicBezTo>
                  <a:pt x="340" y="541"/>
                  <a:pt x="218" y="419"/>
                  <a:pt x="218" y="268"/>
                </a:cubicBezTo>
                <a:cubicBezTo>
                  <a:pt x="218" y="251"/>
                  <a:pt x="220" y="234"/>
                  <a:pt x="223" y="218"/>
                </a:cubicBezTo>
                <a:cubicBezTo>
                  <a:pt x="96" y="242"/>
                  <a:pt x="0" y="353"/>
                  <a:pt x="0" y="486"/>
                </a:cubicBezTo>
                <a:lnTo>
                  <a:pt x="0" y="1468"/>
                </a:lnTo>
                <a:cubicBezTo>
                  <a:pt x="0" y="1619"/>
                  <a:pt x="122" y="1741"/>
                  <a:pt x="273" y="1741"/>
                </a:cubicBezTo>
                <a:lnTo>
                  <a:pt x="999" y="1741"/>
                </a:lnTo>
                <a:cubicBezTo>
                  <a:pt x="825" y="1667"/>
                  <a:pt x="702" y="1494"/>
                  <a:pt x="702" y="1292"/>
                </a:cubicBezTo>
                <a:cubicBezTo>
                  <a:pt x="702" y="1023"/>
                  <a:pt x="921" y="805"/>
                  <a:pt x="1190" y="805"/>
                </a:cubicBezTo>
                <a:cubicBezTo>
                  <a:pt x="1231" y="805"/>
                  <a:pt x="1271" y="810"/>
                  <a:pt x="1309" y="820"/>
                </a:cubicBezTo>
                <a:lnTo>
                  <a:pt x="1309" y="486"/>
                </a:lnTo>
                <a:cubicBezTo>
                  <a:pt x="1309" y="353"/>
                  <a:pt x="1213" y="242"/>
                  <a:pt x="1086" y="218"/>
                </a:cubicBezTo>
                <a:close/>
                <a:moveTo>
                  <a:pt x="614" y="1091"/>
                </a:moveTo>
                <a:lnTo>
                  <a:pt x="614" y="1091"/>
                </a:lnTo>
                <a:lnTo>
                  <a:pt x="273" y="1091"/>
                </a:lnTo>
                <a:cubicBezTo>
                  <a:pt x="243" y="1091"/>
                  <a:pt x="218" y="1067"/>
                  <a:pt x="218" y="1037"/>
                </a:cubicBezTo>
                <a:cubicBezTo>
                  <a:pt x="218" y="1006"/>
                  <a:pt x="243" y="982"/>
                  <a:pt x="273" y="982"/>
                </a:cubicBezTo>
                <a:lnTo>
                  <a:pt x="614" y="982"/>
                </a:lnTo>
                <a:cubicBezTo>
                  <a:pt x="644" y="982"/>
                  <a:pt x="668" y="1006"/>
                  <a:pt x="668" y="1037"/>
                </a:cubicBezTo>
                <a:cubicBezTo>
                  <a:pt x="668" y="1067"/>
                  <a:pt x="644" y="1091"/>
                  <a:pt x="614" y="1091"/>
                </a:cubicBezTo>
                <a:close/>
                <a:moveTo>
                  <a:pt x="723" y="873"/>
                </a:moveTo>
                <a:lnTo>
                  <a:pt x="723" y="873"/>
                </a:lnTo>
                <a:lnTo>
                  <a:pt x="273" y="873"/>
                </a:lnTo>
                <a:cubicBezTo>
                  <a:pt x="243" y="873"/>
                  <a:pt x="218" y="849"/>
                  <a:pt x="218" y="818"/>
                </a:cubicBezTo>
                <a:cubicBezTo>
                  <a:pt x="218" y="788"/>
                  <a:pt x="243" y="764"/>
                  <a:pt x="273" y="764"/>
                </a:cubicBezTo>
                <a:lnTo>
                  <a:pt x="723" y="764"/>
                </a:lnTo>
                <a:cubicBezTo>
                  <a:pt x="753" y="764"/>
                  <a:pt x="778" y="788"/>
                  <a:pt x="778" y="818"/>
                </a:cubicBezTo>
                <a:cubicBezTo>
                  <a:pt x="778" y="849"/>
                  <a:pt x="753" y="873"/>
                  <a:pt x="723" y="873"/>
                </a:cubicBezTo>
                <a:close/>
              </a:path>
            </a:pathLst>
          </a:custGeom>
          <a:solidFill>
            <a:schemeClr val="bg1"/>
          </a:solidFill>
          <a:ln w="9525">
            <a:noFill/>
          </a:ln>
        </p:spPr>
        <p:txBody>
          <a:bodyPr/>
          <a:lstStyle/>
          <a:p>
            <a:pPr defTabSz="685800"/>
            <a:endParaRPr lang="zh-CN" altLang="en-US" sz="1012">
              <a:solidFill>
                <a:srgbClr val="424554"/>
              </a:solidFill>
              <a:latin typeface="Arial"/>
            </a:endParaRPr>
          </a:p>
        </p:txBody>
      </p:sp>
      <p:sp>
        <p:nvSpPr>
          <p:cNvPr id="92" name="Freeform 8"/>
          <p:cNvSpPr>
            <a:spLocks noEditPoints="1"/>
          </p:cNvSpPr>
          <p:nvPr/>
        </p:nvSpPr>
        <p:spPr>
          <a:xfrm>
            <a:off x="1660058" y="2696304"/>
            <a:ext cx="621183" cy="609283"/>
          </a:xfrm>
          <a:custGeom>
            <a:avLst/>
            <a:gdLst/>
            <a:ahLst/>
            <a:cxnLst>
              <a:cxn ang="0">
                <a:pos x="327031" y="804034"/>
              </a:cxn>
              <a:cxn ang="0">
                <a:pos x="458320" y="167117"/>
              </a:cxn>
              <a:cxn ang="0">
                <a:pos x="614674" y="405523"/>
              </a:cxn>
              <a:cxn ang="0">
                <a:pos x="213644" y="405523"/>
              </a:cxn>
              <a:cxn ang="0">
                <a:pos x="372385" y="165949"/>
              </a:cxn>
              <a:cxn ang="0">
                <a:pos x="377159" y="161274"/>
              </a:cxn>
              <a:cxn ang="0">
                <a:pos x="380740" y="158937"/>
              </a:cxn>
              <a:cxn ang="0">
                <a:pos x="385514" y="155431"/>
              </a:cxn>
              <a:cxn ang="0">
                <a:pos x="389095" y="154262"/>
              </a:cxn>
              <a:cxn ang="0">
                <a:pos x="391482" y="153094"/>
              </a:cxn>
              <a:cxn ang="0">
                <a:pos x="395063" y="151925"/>
              </a:cxn>
              <a:cxn ang="0">
                <a:pos x="398643" y="150756"/>
              </a:cxn>
              <a:cxn ang="0">
                <a:pos x="401030" y="150756"/>
              </a:cxn>
              <a:cxn ang="0">
                <a:pos x="405804" y="149588"/>
              </a:cxn>
              <a:cxn ang="0">
                <a:pos x="408192" y="149588"/>
              </a:cxn>
              <a:cxn ang="0">
                <a:pos x="411772" y="149588"/>
              </a:cxn>
              <a:cxn ang="0">
                <a:pos x="414159" y="148419"/>
              </a:cxn>
              <a:cxn ang="0">
                <a:pos x="417740" y="149588"/>
              </a:cxn>
              <a:cxn ang="0">
                <a:pos x="420127" y="149588"/>
              </a:cxn>
              <a:cxn ang="0">
                <a:pos x="424901" y="149588"/>
              </a:cxn>
              <a:cxn ang="0">
                <a:pos x="429675" y="150756"/>
              </a:cxn>
              <a:cxn ang="0">
                <a:pos x="432062" y="151925"/>
              </a:cxn>
              <a:cxn ang="0">
                <a:pos x="434449" y="151925"/>
              </a:cxn>
              <a:cxn ang="0">
                <a:pos x="438030" y="153094"/>
              </a:cxn>
              <a:cxn ang="0">
                <a:pos x="441611" y="155431"/>
              </a:cxn>
              <a:cxn ang="0">
                <a:pos x="445191" y="156600"/>
              </a:cxn>
              <a:cxn ang="0">
                <a:pos x="449966" y="160106"/>
              </a:cxn>
              <a:cxn ang="0">
                <a:pos x="453546" y="162443"/>
              </a:cxn>
              <a:cxn ang="0">
                <a:pos x="458320" y="167117"/>
              </a:cxn>
              <a:cxn ang="0">
                <a:pos x="614674" y="646266"/>
              </a:cxn>
              <a:cxn ang="0">
                <a:pos x="300773" y="646266"/>
              </a:cxn>
              <a:cxn ang="0">
                <a:pos x="371192" y="407860"/>
              </a:cxn>
              <a:cxn ang="0">
                <a:pos x="375966" y="403186"/>
              </a:cxn>
              <a:cxn ang="0">
                <a:pos x="379546" y="400848"/>
              </a:cxn>
              <a:cxn ang="0">
                <a:pos x="384321" y="397342"/>
              </a:cxn>
              <a:cxn ang="0">
                <a:pos x="387901" y="396174"/>
              </a:cxn>
              <a:cxn ang="0">
                <a:pos x="391482" y="395005"/>
              </a:cxn>
              <a:cxn ang="0">
                <a:pos x="393869" y="393836"/>
              </a:cxn>
              <a:cxn ang="0">
                <a:pos x="397450" y="392668"/>
              </a:cxn>
              <a:cxn ang="0">
                <a:pos x="399837" y="391499"/>
              </a:cxn>
              <a:cxn ang="0">
                <a:pos x="404611" y="391499"/>
              </a:cxn>
              <a:cxn ang="0">
                <a:pos x="408192" y="390330"/>
              </a:cxn>
              <a:cxn ang="0">
                <a:pos x="411772" y="390330"/>
              </a:cxn>
              <a:cxn ang="0">
                <a:pos x="414159" y="390330"/>
              </a:cxn>
              <a:cxn ang="0">
                <a:pos x="417740" y="390330"/>
              </a:cxn>
              <a:cxn ang="0">
                <a:pos x="420127" y="390330"/>
              </a:cxn>
              <a:cxn ang="0">
                <a:pos x="423708" y="390330"/>
              </a:cxn>
              <a:cxn ang="0">
                <a:pos x="427288" y="391499"/>
              </a:cxn>
              <a:cxn ang="0">
                <a:pos x="430869" y="392668"/>
              </a:cxn>
              <a:cxn ang="0">
                <a:pos x="433256" y="392668"/>
              </a:cxn>
              <a:cxn ang="0">
                <a:pos x="438030" y="395005"/>
              </a:cxn>
              <a:cxn ang="0">
                <a:pos x="440417" y="396174"/>
              </a:cxn>
              <a:cxn ang="0">
                <a:pos x="442804" y="397342"/>
              </a:cxn>
              <a:cxn ang="0">
                <a:pos x="448772" y="399680"/>
              </a:cxn>
              <a:cxn ang="0">
                <a:pos x="452353" y="403186"/>
              </a:cxn>
              <a:cxn ang="0">
                <a:pos x="457127" y="406692"/>
              </a:cxn>
            </a:cxnLst>
            <a:rect l="0" t="0" r="0" b="0"/>
            <a:pathLst>
              <a:path w="695" h="696">
                <a:moveTo>
                  <a:pt x="434" y="11"/>
                </a:moveTo>
                <a:cubicBezTo>
                  <a:pt x="407" y="4"/>
                  <a:pt x="377" y="0"/>
                  <a:pt x="347" y="0"/>
                </a:cubicBezTo>
                <a:cubicBezTo>
                  <a:pt x="155" y="0"/>
                  <a:pt x="0" y="156"/>
                  <a:pt x="0" y="348"/>
                </a:cubicBezTo>
                <a:cubicBezTo>
                  <a:pt x="0" y="515"/>
                  <a:pt x="117" y="654"/>
                  <a:pt x="274" y="688"/>
                </a:cubicBezTo>
                <a:cubicBezTo>
                  <a:pt x="298" y="693"/>
                  <a:pt x="322" y="696"/>
                  <a:pt x="347" y="696"/>
                </a:cubicBezTo>
                <a:cubicBezTo>
                  <a:pt x="540" y="696"/>
                  <a:pt x="695" y="540"/>
                  <a:pt x="695" y="348"/>
                </a:cubicBezTo>
                <a:cubicBezTo>
                  <a:pt x="695" y="186"/>
                  <a:pt x="584" y="50"/>
                  <a:pt x="434" y="11"/>
                </a:cubicBezTo>
                <a:close/>
                <a:moveTo>
                  <a:pt x="384" y="143"/>
                </a:moveTo>
                <a:lnTo>
                  <a:pt x="384" y="143"/>
                </a:lnTo>
                <a:lnTo>
                  <a:pt x="515" y="274"/>
                </a:lnTo>
                <a:cubicBezTo>
                  <a:pt x="536" y="294"/>
                  <a:pt x="536" y="327"/>
                  <a:pt x="515" y="347"/>
                </a:cubicBezTo>
                <a:lnTo>
                  <a:pt x="515" y="347"/>
                </a:lnTo>
                <a:cubicBezTo>
                  <a:pt x="495" y="367"/>
                  <a:pt x="463" y="367"/>
                  <a:pt x="443" y="347"/>
                </a:cubicBezTo>
                <a:lnTo>
                  <a:pt x="347" y="252"/>
                </a:lnTo>
                <a:lnTo>
                  <a:pt x="252" y="347"/>
                </a:lnTo>
                <a:cubicBezTo>
                  <a:pt x="232" y="367"/>
                  <a:pt x="199" y="367"/>
                  <a:pt x="179" y="347"/>
                </a:cubicBezTo>
                <a:lnTo>
                  <a:pt x="179" y="347"/>
                </a:lnTo>
                <a:cubicBezTo>
                  <a:pt x="159" y="327"/>
                  <a:pt x="159" y="294"/>
                  <a:pt x="179" y="274"/>
                </a:cubicBezTo>
                <a:lnTo>
                  <a:pt x="311" y="143"/>
                </a:lnTo>
                <a:lnTo>
                  <a:pt x="312" y="142"/>
                </a:lnTo>
                <a:lnTo>
                  <a:pt x="313" y="141"/>
                </a:lnTo>
                <a:lnTo>
                  <a:pt x="314" y="140"/>
                </a:lnTo>
                <a:lnTo>
                  <a:pt x="315" y="139"/>
                </a:lnTo>
                <a:lnTo>
                  <a:pt x="316" y="138"/>
                </a:lnTo>
                <a:lnTo>
                  <a:pt x="316" y="138"/>
                </a:lnTo>
                <a:lnTo>
                  <a:pt x="317" y="137"/>
                </a:lnTo>
                <a:lnTo>
                  <a:pt x="318" y="137"/>
                </a:lnTo>
                <a:lnTo>
                  <a:pt x="319" y="136"/>
                </a:lnTo>
                <a:lnTo>
                  <a:pt x="320" y="135"/>
                </a:lnTo>
                <a:lnTo>
                  <a:pt x="321" y="135"/>
                </a:lnTo>
                <a:lnTo>
                  <a:pt x="322" y="134"/>
                </a:lnTo>
                <a:lnTo>
                  <a:pt x="323" y="133"/>
                </a:lnTo>
                <a:lnTo>
                  <a:pt x="323" y="133"/>
                </a:lnTo>
                <a:lnTo>
                  <a:pt x="324" y="133"/>
                </a:lnTo>
                <a:lnTo>
                  <a:pt x="325" y="133"/>
                </a:lnTo>
                <a:lnTo>
                  <a:pt x="326" y="132"/>
                </a:lnTo>
                <a:lnTo>
                  <a:pt x="326" y="132"/>
                </a:lnTo>
                <a:lnTo>
                  <a:pt x="327" y="132"/>
                </a:lnTo>
                <a:lnTo>
                  <a:pt x="328" y="131"/>
                </a:lnTo>
                <a:lnTo>
                  <a:pt x="328" y="131"/>
                </a:lnTo>
                <a:lnTo>
                  <a:pt x="329" y="131"/>
                </a:lnTo>
                <a:lnTo>
                  <a:pt x="329" y="131"/>
                </a:lnTo>
                <a:lnTo>
                  <a:pt x="330" y="130"/>
                </a:lnTo>
                <a:lnTo>
                  <a:pt x="331" y="130"/>
                </a:lnTo>
                <a:lnTo>
                  <a:pt x="332" y="130"/>
                </a:lnTo>
                <a:lnTo>
                  <a:pt x="333" y="130"/>
                </a:lnTo>
                <a:lnTo>
                  <a:pt x="333" y="130"/>
                </a:lnTo>
                <a:lnTo>
                  <a:pt x="334" y="129"/>
                </a:lnTo>
                <a:lnTo>
                  <a:pt x="334" y="129"/>
                </a:lnTo>
                <a:lnTo>
                  <a:pt x="335" y="129"/>
                </a:lnTo>
                <a:lnTo>
                  <a:pt x="335" y="129"/>
                </a:lnTo>
                <a:lnTo>
                  <a:pt x="336" y="129"/>
                </a:lnTo>
                <a:lnTo>
                  <a:pt x="338" y="128"/>
                </a:lnTo>
                <a:lnTo>
                  <a:pt x="339" y="128"/>
                </a:lnTo>
                <a:lnTo>
                  <a:pt x="339" y="128"/>
                </a:lnTo>
                <a:lnTo>
                  <a:pt x="340" y="128"/>
                </a:lnTo>
                <a:lnTo>
                  <a:pt x="340" y="128"/>
                </a:lnTo>
                <a:lnTo>
                  <a:pt x="341" y="128"/>
                </a:lnTo>
                <a:lnTo>
                  <a:pt x="342" y="128"/>
                </a:lnTo>
                <a:lnTo>
                  <a:pt x="342" y="128"/>
                </a:lnTo>
                <a:lnTo>
                  <a:pt x="344" y="128"/>
                </a:lnTo>
                <a:lnTo>
                  <a:pt x="344" y="128"/>
                </a:lnTo>
                <a:lnTo>
                  <a:pt x="345" y="128"/>
                </a:lnTo>
                <a:lnTo>
                  <a:pt x="345" y="128"/>
                </a:lnTo>
                <a:lnTo>
                  <a:pt x="346" y="127"/>
                </a:lnTo>
                <a:lnTo>
                  <a:pt x="346" y="127"/>
                </a:lnTo>
                <a:lnTo>
                  <a:pt x="347" y="127"/>
                </a:lnTo>
                <a:lnTo>
                  <a:pt x="347" y="127"/>
                </a:lnTo>
                <a:lnTo>
                  <a:pt x="349" y="127"/>
                </a:lnTo>
                <a:lnTo>
                  <a:pt x="349" y="127"/>
                </a:lnTo>
                <a:lnTo>
                  <a:pt x="350" y="128"/>
                </a:lnTo>
                <a:lnTo>
                  <a:pt x="350" y="128"/>
                </a:lnTo>
                <a:lnTo>
                  <a:pt x="351" y="128"/>
                </a:lnTo>
                <a:lnTo>
                  <a:pt x="351" y="128"/>
                </a:lnTo>
                <a:lnTo>
                  <a:pt x="352" y="128"/>
                </a:lnTo>
                <a:lnTo>
                  <a:pt x="352" y="128"/>
                </a:lnTo>
                <a:lnTo>
                  <a:pt x="354" y="128"/>
                </a:lnTo>
                <a:lnTo>
                  <a:pt x="355" y="128"/>
                </a:lnTo>
                <a:lnTo>
                  <a:pt x="355" y="128"/>
                </a:lnTo>
                <a:lnTo>
                  <a:pt x="356" y="128"/>
                </a:lnTo>
                <a:lnTo>
                  <a:pt x="356" y="128"/>
                </a:lnTo>
                <a:lnTo>
                  <a:pt x="357" y="128"/>
                </a:lnTo>
                <a:lnTo>
                  <a:pt x="358" y="129"/>
                </a:lnTo>
                <a:lnTo>
                  <a:pt x="360" y="129"/>
                </a:lnTo>
                <a:lnTo>
                  <a:pt x="360" y="129"/>
                </a:lnTo>
                <a:lnTo>
                  <a:pt x="361" y="129"/>
                </a:lnTo>
                <a:lnTo>
                  <a:pt x="361" y="129"/>
                </a:lnTo>
                <a:lnTo>
                  <a:pt x="362" y="130"/>
                </a:lnTo>
                <a:lnTo>
                  <a:pt x="362" y="130"/>
                </a:lnTo>
                <a:lnTo>
                  <a:pt x="363" y="130"/>
                </a:lnTo>
                <a:lnTo>
                  <a:pt x="363" y="130"/>
                </a:lnTo>
                <a:lnTo>
                  <a:pt x="364" y="130"/>
                </a:lnTo>
                <a:lnTo>
                  <a:pt x="366" y="131"/>
                </a:lnTo>
                <a:lnTo>
                  <a:pt x="366" y="131"/>
                </a:lnTo>
                <a:lnTo>
                  <a:pt x="367" y="131"/>
                </a:lnTo>
                <a:lnTo>
                  <a:pt x="367" y="131"/>
                </a:lnTo>
                <a:lnTo>
                  <a:pt x="368" y="132"/>
                </a:lnTo>
                <a:lnTo>
                  <a:pt x="369" y="132"/>
                </a:lnTo>
                <a:lnTo>
                  <a:pt x="369" y="132"/>
                </a:lnTo>
                <a:lnTo>
                  <a:pt x="370" y="133"/>
                </a:lnTo>
                <a:lnTo>
                  <a:pt x="370" y="133"/>
                </a:lnTo>
                <a:lnTo>
                  <a:pt x="371" y="133"/>
                </a:lnTo>
                <a:lnTo>
                  <a:pt x="371" y="133"/>
                </a:lnTo>
                <a:lnTo>
                  <a:pt x="373" y="134"/>
                </a:lnTo>
                <a:lnTo>
                  <a:pt x="374" y="135"/>
                </a:lnTo>
                <a:lnTo>
                  <a:pt x="375" y="135"/>
                </a:lnTo>
                <a:lnTo>
                  <a:pt x="376" y="136"/>
                </a:lnTo>
                <a:lnTo>
                  <a:pt x="377" y="137"/>
                </a:lnTo>
                <a:lnTo>
                  <a:pt x="378" y="137"/>
                </a:lnTo>
                <a:lnTo>
                  <a:pt x="379" y="138"/>
                </a:lnTo>
                <a:lnTo>
                  <a:pt x="379" y="138"/>
                </a:lnTo>
                <a:lnTo>
                  <a:pt x="380" y="139"/>
                </a:lnTo>
                <a:lnTo>
                  <a:pt x="381" y="140"/>
                </a:lnTo>
                <a:lnTo>
                  <a:pt x="382" y="141"/>
                </a:lnTo>
                <a:lnTo>
                  <a:pt x="383" y="142"/>
                </a:lnTo>
                <a:lnTo>
                  <a:pt x="384" y="143"/>
                </a:lnTo>
                <a:close/>
                <a:moveTo>
                  <a:pt x="384" y="349"/>
                </a:moveTo>
                <a:lnTo>
                  <a:pt x="384" y="349"/>
                </a:lnTo>
                <a:lnTo>
                  <a:pt x="515" y="481"/>
                </a:lnTo>
                <a:cubicBezTo>
                  <a:pt x="536" y="501"/>
                  <a:pt x="536" y="533"/>
                  <a:pt x="515" y="553"/>
                </a:cubicBezTo>
                <a:lnTo>
                  <a:pt x="515" y="553"/>
                </a:lnTo>
                <a:cubicBezTo>
                  <a:pt x="495" y="573"/>
                  <a:pt x="463" y="573"/>
                  <a:pt x="443" y="553"/>
                </a:cubicBezTo>
                <a:lnTo>
                  <a:pt x="347" y="458"/>
                </a:lnTo>
                <a:lnTo>
                  <a:pt x="252" y="553"/>
                </a:lnTo>
                <a:cubicBezTo>
                  <a:pt x="232" y="573"/>
                  <a:pt x="199" y="573"/>
                  <a:pt x="179" y="553"/>
                </a:cubicBezTo>
                <a:lnTo>
                  <a:pt x="179" y="553"/>
                </a:lnTo>
                <a:cubicBezTo>
                  <a:pt x="159" y="533"/>
                  <a:pt x="159" y="501"/>
                  <a:pt x="179" y="481"/>
                </a:cubicBezTo>
                <a:lnTo>
                  <a:pt x="311" y="349"/>
                </a:lnTo>
                <a:lnTo>
                  <a:pt x="312" y="348"/>
                </a:lnTo>
                <a:lnTo>
                  <a:pt x="313" y="347"/>
                </a:lnTo>
                <a:lnTo>
                  <a:pt x="314" y="346"/>
                </a:lnTo>
                <a:lnTo>
                  <a:pt x="315" y="345"/>
                </a:lnTo>
                <a:lnTo>
                  <a:pt x="316" y="345"/>
                </a:lnTo>
                <a:lnTo>
                  <a:pt x="316" y="345"/>
                </a:lnTo>
                <a:lnTo>
                  <a:pt x="317" y="344"/>
                </a:lnTo>
                <a:lnTo>
                  <a:pt x="318" y="343"/>
                </a:lnTo>
                <a:lnTo>
                  <a:pt x="319" y="342"/>
                </a:lnTo>
                <a:lnTo>
                  <a:pt x="320" y="342"/>
                </a:lnTo>
                <a:lnTo>
                  <a:pt x="321" y="341"/>
                </a:lnTo>
                <a:lnTo>
                  <a:pt x="322" y="340"/>
                </a:lnTo>
                <a:lnTo>
                  <a:pt x="323" y="340"/>
                </a:lnTo>
                <a:lnTo>
                  <a:pt x="323" y="340"/>
                </a:lnTo>
                <a:lnTo>
                  <a:pt x="324" y="339"/>
                </a:lnTo>
                <a:lnTo>
                  <a:pt x="325" y="339"/>
                </a:lnTo>
                <a:lnTo>
                  <a:pt x="326" y="339"/>
                </a:lnTo>
                <a:lnTo>
                  <a:pt x="326" y="339"/>
                </a:lnTo>
                <a:lnTo>
                  <a:pt x="327" y="338"/>
                </a:lnTo>
                <a:lnTo>
                  <a:pt x="328" y="338"/>
                </a:lnTo>
                <a:lnTo>
                  <a:pt x="328" y="338"/>
                </a:lnTo>
                <a:lnTo>
                  <a:pt x="329" y="337"/>
                </a:lnTo>
                <a:lnTo>
                  <a:pt x="329" y="337"/>
                </a:lnTo>
                <a:lnTo>
                  <a:pt x="330" y="337"/>
                </a:lnTo>
                <a:lnTo>
                  <a:pt x="331" y="336"/>
                </a:lnTo>
                <a:lnTo>
                  <a:pt x="332" y="336"/>
                </a:lnTo>
                <a:lnTo>
                  <a:pt x="333" y="336"/>
                </a:lnTo>
                <a:lnTo>
                  <a:pt x="333" y="336"/>
                </a:lnTo>
                <a:lnTo>
                  <a:pt x="334" y="336"/>
                </a:lnTo>
                <a:lnTo>
                  <a:pt x="334" y="336"/>
                </a:lnTo>
                <a:lnTo>
                  <a:pt x="335" y="335"/>
                </a:lnTo>
                <a:lnTo>
                  <a:pt x="335" y="335"/>
                </a:lnTo>
                <a:lnTo>
                  <a:pt x="336" y="335"/>
                </a:lnTo>
                <a:lnTo>
                  <a:pt x="338" y="335"/>
                </a:lnTo>
                <a:lnTo>
                  <a:pt x="339" y="335"/>
                </a:lnTo>
                <a:lnTo>
                  <a:pt x="339" y="335"/>
                </a:lnTo>
                <a:lnTo>
                  <a:pt x="340" y="334"/>
                </a:lnTo>
                <a:lnTo>
                  <a:pt x="340" y="334"/>
                </a:lnTo>
                <a:lnTo>
                  <a:pt x="341" y="334"/>
                </a:lnTo>
                <a:lnTo>
                  <a:pt x="342" y="334"/>
                </a:lnTo>
                <a:lnTo>
                  <a:pt x="342" y="334"/>
                </a:lnTo>
                <a:lnTo>
                  <a:pt x="344" y="334"/>
                </a:lnTo>
                <a:lnTo>
                  <a:pt x="344" y="334"/>
                </a:lnTo>
                <a:lnTo>
                  <a:pt x="345" y="334"/>
                </a:lnTo>
                <a:lnTo>
                  <a:pt x="345" y="334"/>
                </a:lnTo>
                <a:lnTo>
                  <a:pt x="346" y="334"/>
                </a:lnTo>
                <a:lnTo>
                  <a:pt x="346" y="334"/>
                </a:lnTo>
                <a:lnTo>
                  <a:pt x="347" y="334"/>
                </a:lnTo>
                <a:lnTo>
                  <a:pt x="347" y="334"/>
                </a:lnTo>
                <a:lnTo>
                  <a:pt x="349" y="334"/>
                </a:lnTo>
                <a:lnTo>
                  <a:pt x="349" y="334"/>
                </a:lnTo>
                <a:lnTo>
                  <a:pt x="350" y="334"/>
                </a:lnTo>
                <a:lnTo>
                  <a:pt x="350" y="334"/>
                </a:lnTo>
                <a:lnTo>
                  <a:pt x="351" y="334"/>
                </a:lnTo>
                <a:lnTo>
                  <a:pt x="351" y="334"/>
                </a:lnTo>
                <a:lnTo>
                  <a:pt x="352" y="334"/>
                </a:lnTo>
                <a:lnTo>
                  <a:pt x="352" y="334"/>
                </a:lnTo>
                <a:lnTo>
                  <a:pt x="354" y="334"/>
                </a:lnTo>
                <a:lnTo>
                  <a:pt x="355" y="334"/>
                </a:lnTo>
                <a:lnTo>
                  <a:pt x="355" y="334"/>
                </a:lnTo>
                <a:lnTo>
                  <a:pt x="356" y="335"/>
                </a:lnTo>
                <a:lnTo>
                  <a:pt x="356" y="335"/>
                </a:lnTo>
                <a:lnTo>
                  <a:pt x="357" y="335"/>
                </a:lnTo>
                <a:lnTo>
                  <a:pt x="358" y="335"/>
                </a:lnTo>
                <a:lnTo>
                  <a:pt x="360" y="335"/>
                </a:lnTo>
                <a:lnTo>
                  <a:pt x="360" y="335"/>
                </a:lnTo>
                <a:lnTo>
                  <a:pt x="361" y="336"/>
                </a:lnTo>
                <a:lnTo>
                  <a:pt x="361" y="336"/>
                </a:lnTo>
                <a:lnTo>
                  <a:pt x="362" y="336"/>
                </a:lnTo>
                <a:lnTo>
                  <a:pt x="362" y="336"/>
                </a:lnTo>
                <a:lnTo>
                  <a:pt x="363" y="336"/>
                </a:lnTo>
                <a:lnTo>
                  <a:pt x="363" y="336"/>
                </a:lnTo>
                <a:lnTo>
                  <a:pt x="364" y="337"/>
                </a:lnTo>
                <a:lnTo>
                  <a:pt x="366" y="337"/>
                </a:lnTo>
                <a:lnTo>
                  <a:pt x="366" y="337"/>
                </a:lnTo>
                <a:lnTo>
                  <a:pt x="367" y="338"/>
                </a:lnTo>
                <a:lnTo>
                  <a:pt x="367" y="338"/>
                </a:lnTo>
                <a:lnTo>
                  <a:pt x="368" y="338"/>
                </a:lnTo>
                <a:lnTo>
                  <a:pt x="369" y="339"/>
                </a:lnTo>
                <a:lnTo>
                  <a:pt x="369" y="339"/>
                </a:lnTo>
                <a:lnTo>
                  <a:pt x="370" y="339"/>
                </a:lnTo>
                <a:lnTo>
                  <a:pt x="370" y="339"/>
                </a:lnTo>
                <a:lnTo>
                  <a:pt x="371" y="340"/>
                </a:lnTo>
                <a:lnTo>
                  <a:pt x="371" y="340"/>
                </a:lnTo>
                <a:lnTo>
                  <a:pt x="373" y="340"/>
                </a:lnTo>
                <a:lnTo>
                  <a:pt x="374" y="341"/>
                </a:lnTo>
                <a:lnTo>
                  <a:pt x="375" y="342"/>
                </a:lnTo>
                <a:lnTo>
                  <a:pt x="376" y="342"/>
                </a:lnTo>
                <a:lnTo>
                  <a:pt x="377" y="343"/>
                </a:lnTo>
                <a:lnTo>
                  <a:pt x="378" y="344"/>
                </a:lnTo>
                <a:lnTo>
                  <a:pt x="379" y="345"/>
                </a:lnTo>
                <a:lnTo>
                  <a:pt x="379" y="345"/>
                </a:lnTo>
                <a:lnTo>
                  <a:pt x="380" y="345"/>
                </a:lnTo>
                <a:lnTo>
                  <a:pt x="381" y="346"/>
                </a:lnTo>
                <a:lnTo>
                  <a:pt x="382" y="347"/>
                </a:lnTo>
                <a:lnTo>
                  <a:pt x="383" y="348"/>
                </a:lnTo>
                <a:lnTo>
                  <a:pt x="384" y="349"/>
                </a:lnTo>
                <a:close/>
              </a:path>
            </a:pathLst>
          </a:custGeom>
          <a:solidFill>
            <a:schemeClr val="bg1"/>
          </a:solidFill>
          <a:ln w="9525">
            <a:noFill/>
          </a:ln>
        </p:spPr>
        <p:txBody>
          <a:bodyPr/>
          <a:lstStyle/>
          <a:p>
            <a:pPr defTabSz="685800"/>
            <a:endParaRPr lang="zh-CN" altLang="en-US" sz="1012">
              <a:solidFill>
                <a:srgbClr val="424554"/>
              </a:solidFill>
              <a:latin typeface="Arial"/>
            </a:endParaRPr>
          </a:p>
        </p:txBody>
      </p:sp>
      <p:sp>
        <p:nvSpPr>
          <p:cNvPr id="93" name="Oval 6"/>
          <p:cNvSpPr>
            <a:spLocks noChangeArrowheads="1"/>
          </p:cNvSpPr>
          <p:nvPr/>
        </p:nvSpPr>
        <p:spPr bwMode="auto">
          <a:xfrm>
            <a:off x="2758432" y="1338509"/>
            <a:ext cx="387942" cy="389132"/>
          </a:xfrm>
          <a:prstGeom prst="ellipse">
            <a:avLst/>
          </a:prstGeom>
          <a:solidFill>
            <a:schemeClr val="bg1"/>
          </a:solidFill>
          <a:ln>
            <a:noFill/>
          </a:ln>
        </p:spPr>
        <p:txBody>
          <a:bodyPr vert="horz" wrap="square" lIns="68544" tIns="34272" rIns="68544" bIns="34272" numCol="1" anchor="t" anchorCtr="0" compatLnSpc="1"/>
          <a:lstStyle/>
          <a:p>
            <a:pPr algn="ctr" defTabSz="685434">
              <a:defRPr/>
            </a:pPr>
            <a:r>
              <a:rPr lang="en-US" altLang="zh-CN" sz="1499" b="1" dirty="0">
                <a:solidFill>
                  <a:srgbClr val="7AC5C0"/>
                </a:solidFill>
                <a:latin typeface="微软雅黑"/>
              </a:rPr>
              <a:t>1</a:t>
            </a:r>
            <a:endParaRPr lang="zh-CN" altLang="en-US" sz="1499" b="1" dirty="0">
              <a:solidFill>
                <a:srgbClr val="7AC5C0"/>
              </a:solidFill>
              <a:latin typeface="微软雅黑"/>
            </a:endParaRPr>
          </a:p>
        </p:txBody>
      </p:sp>
      <p:sp>
        <p:nvSpPr>
          <p:cNvPr id="94" name="Oval 6"/>
          <p:cNvSpPr>
            <a:spLocks noChangeArrowheads="1"/>
          </p:cNvSpPr>
          <p:nvPr/>
        </p:nvSpPr>
        <p:spPr bwMode="auto">
          <a:xfrm>
            <a:off x="2758432" y="2503524"/>
            <a:ext cx="387942" cy="389132"/>
          </a:xfrm>
          <a:prstGeom prst="ellipse">
            <a:avLst/>
          </a:prstGeom>
          <a:solidFill>
            <a:schemeClr val="bg1"/>
          </a:solidFill>
          <a:ln>
            <a:noFill/>
          </a:ln>
        </p:spPr>
        <p:txBody>
          <a:bodyPr vert="horz" wrap="square" lIns="68544" tIns="34272" rIns="68544" bIns="34272" numCol="1" anchor="t" anchorCtr="0" compatLnSpc="1"/>
          <a:lstStyle/>
          <a:p>
            <a:pPr algn="ctr" defTabSz="685434">
              <a:defRPr/>
            </a:pPr>
            <a:r>
              <a:rPr lang="en-US" altLang="zh-CN" sz="1499" b="1" dirty="0">
                <a:solidFill>
                  <a:srgbClr val="7AC5C0"/>
                </a:solidFill>
                <a:latin typeface="微软雅黑"/>
              </a:rPr>
              <a:t>2</a:t>
            </a:r>
            <a:endParaRPr lang="zh-CN" altLang="en-US" sz="1499" b="1" dirty="0">
              <a:solidFill>
                <a:srgbClr val="7AC5C0"/>
              </a:solidFill>
              <a:latin typeface="微软雅黑"/>
            </a:endParaRPr>
          </a:p>
        </p:txBody>
      </p:sp>
      <p:sp>
        <p:nvSpPr>
          <p:cNvPr id="95" name="Oval 6"/>
          <p:cNvSpPr>
            <a:spLocks noChangeArrowheads="1"/>
          </p:cNvSpPr>
          <p:nvPr/>
        </p:nvSpPr>
        <p:spPr bwMode="auto">
          <a:xfrm>
            <a:off x="2758432" y="3760169"/>
            <a:ext cx="387942" cy="387942"/>
          </a:xfrm>
          <a:prstGeom prst="ellipse">
            <a:avLst/>
          </a:prstGeom>
          <a:solidFill>
            <a:schemeClr val="bg1"/>
          </a:solidFill>
          <a:ln>
            <a:noFill/>
          </a:ln>
        </p:spPr>
        <p:txBody>
          <a:bodyPr vert="horz" wrap="square" lIns="68544" tIns="34272" rIns="68544" bIns="34272" numCol="1" anchor="t" anchorCtr="0" compatLnSpc="1"/>
          <a:lstStyle/>
          <a:p>
            <a:pPr algn="ctr" defTabSz="685434">
              <a:defRPr/>
            </a:pPr>
            <a:r>
              <a:rPr lang="en-US" altLang="zh-CN" sz="1499" b="1" dirty="0">
                <a:solidFill>
                  <a:srgbClr val="7AC5C0"/>
                </a:solidFill>
                <a:latin typeface="微软雅黑"/>
              </a:rPr>
              <a:t>3</a:t>
            </a:r>
            <a:endParaRPr lang="zh-CN" altLang="en-US" sz="1499" b="1" dirty="0">
              <a:solidFill>
                <a:srgbClr val="7AC5C0"/>
              </a:solidFill>
              <a:latin typeface="微软雅黑"/>
            </a:endParaRPr>
          </a:p>
        </p:txBody>
      </p:sp>
      <p:sp>
        <p:nvSpPr>
          <p:cNvPr id="96" name="矩形 95"/>
          <p:cNvSpPr/>
          <p:nvPr/>
        </p:nvSpPr>
        <p:spPr>
          <a:xfrm>
            <a:off x="3222534" y="1188569"/>
            <a:ext cx="1531188" cy="323037"/>
          </a:xfrm>
          <a:prstGeom prst="rect">
            <a:avLst/>
          </a:prstGeom>
        </p:spPr>
        <p:txBody>
          <a:bodyPr wrap="none">
            <a:spAutoFit/>
          </a:bodyPr>
          <a:lstStyle/>
          <a:p>
            <a:pPr defTabSz="685434">
              <a:defRPr/>
            </a:pPr>
            <a:r>
              <a:rPr lang="zh-CN" altLang="en-US" sz="1499" b="1" dirty="0">
                <a:solidFill>
                  <a:schemeClr val="bg1"/>
                </a:solidFill>
                <a:latin typeface="微软雅黑"/>
              </a:rPr>
              <a:t>营销思路的调整</a:t>
            </a:r>
          </a:p>
        </p:txBody>
      </p:sp>
      <p:sp>
        <p:nvSpPr>
          <p:cNvPr id="97" name="矩形 96"/>
          <p:cNvSpPr/>
          <p:nvPr/>
        </p:nvSpPr>
        <p:spPr>
          <a:xfrm>
            <a:off x="3222534" y="1449179"/>
            <a:ext cx="4695761" cy="507575"/>
          </a:xfrm>
          <a:prstGeom prst="rect">
            <a:avLst/>
          </a:prstGeom>
          <a:noFill/>
        </p:spPr>
        <p:txBody>
          <a:bodyPr wrap="square" rtlCol="0">
            <a:spAutoFit/>
          </a:bodyPr>
          <a:lstStyle/>
          <a:p>
            <a:pPr algn="just" defTabSz="685434">
              <a:defRPr/>
            </a:pPr>
            <a:r>
              <a:rPr lang="zh-CN" altLang="en-US" sz="1349" dirty="0">
                <a:solidFill>
                  <a:schemeClr val="bg1"/>
                </a:solidFill>
                <a:latin typeface="微软雅黑"/>
              </a:rPr>
              <a:t>对市场费用进行承包，降低新客户的合作资金门槛。是促进业绩上升的主要因素。</a:t>
            </a:r>
          </a:p>
        </p:txBody>
      </p:sp>
      <p:sp>
        <p:nvSpPr>
          <p:cNvPr id="98" name="矩形 97"/>
          <p:cNvSpPr/>
          <p:nvPr/>
        </p:nvSpPr>
        <p:spPr>
          <a:xfrm>
            <a:off x="3222534" y="2295273"/>
            <a:ext cx="1531188" cy="323037"/>
          </a:xfrm>
          <a:prstGeom prst="rect">
            <a:avLst/>
          </a:prstGeom>
        </p:spPr>
        <p:txBody>
          <a:bodyPr wrap="none">
            <a:spAutoFit/>
          </a:bodyPr>
          <a:lstStyle/>
          <a:p>
            <a:pPr defTabSz="685434">
              <a:defRPr/>
            </a:pPr>
            <a:r>
              <a:rPr lang="zh-CN" altLang="en-US" sz="1499" b="1" dirty="0">
                <a:solidFill>
                  <a:schemeClr val="bg1"/>
                </a:solidFill>
                <a:latin typeface="微软雅黑"/>
              </a:rPr>
              <a:t>提高了激励额度</a:t>
            </a:r>
          </a:p>
        </p:txBody>
      </p:sp>
      <p:sp>
        <p:nvSpPr>
          <p:cNvPr id="99" name="矩形 98"/>
          <p:cNvSpPr/>
          <p:nvPr/>
        </p:nvSpPr>
        <p:spPr>
          <a:xfrm>
            <a:off x="3222534" y="2548744"/>
            <a:ext cx="4695761" cy="715196"/>
          </a:xfrm>
          <a:prstGeom prst="rect">
            <a:avLst/>
          </a:prstGeom>
          <a:noFill/>
        </p:spPr>
        <p:txBody>
          <a:bodyPr wrap="square" rtlCol="0">
            <a:spAutoFit/>
          </a:bodyPr>
          <a:lstStyle/>
          <a:p>
            <a:pPr algn="just" defTabSz="685434">
              <a:defRPr/>
            </a:pPr>
            <a:r>
              <a:rPr lang="zh-CN" altLang="en-US" sz="1349" dirty="0">
                <a:solidFill>
                  <a:schemeClr val="bg1"/>
                </a:solidFill>
                <a:latin typeface="微软雅黑"/>
              </a:rPr>
              <a:t>用提高提成比例和开发新客户给予额外奖励的“经济激励”手法，形成了“重奖之下必有勇夫”的积极心态，也是促成业绩的重要因素之一。</a:t>
            </a:r>
          </a:p>
        </p:txBody>
      </p:sp>
      <p:sp>
        <p:nvSpPr>
          <p:cNvPr id="100" name="矩形 99"/>
          <p:cNvSpPr/>
          <p:nvPr/>
        </p:nvSpPr>
        <p:spPr>
          <a:xfrm>
            <a:off x="3222534" y="3607849"/>
            <a:ext cx="2300630" cy="323037"/>
          </a:xfrm>
          <a:prstGeom prst="rect">
            <a:avLst/>
          </a:prstGeom>
        </p:spPr>
        <p:txBody>
          <a:bodyPr wrap="none">
            <a:spAutoFit/>
          </a:bodyPr>
          <a:lstStyle/>
          <a:p>
            <a:pPr defTabSz="685434">
              <a:defRPr/>
            </a:pPr>
            <a:r>
              <a:rPr lang="zh-CN" altLang="en-US" sz="1499" b="1" dirty="0">
                <a:solidFill>
                  <a:schemeClr val="bg1"/>
                </a:solidFill>
                <a:latin typeface="微软雅黑"/>
              </a:rPr>
              <a:t>解决前期的一些遗留问题</a:t>
            </a:r>
          </a:p>
        </p:txBody>
      </p:sp>
      <p:sp>
        <p:nvSpPr>
          <p:cNvPr id="101" name="矩形 100"/>
          <p:cNvSpPr/>
          <p:nvPr/>
        </p:nvSpPr>
        <p:spPr>
          <a:xfrm>
            <a:off x="3222534" y="3880361"/>
            <a:ext cx="4695761" cy="715196"/>
          </a:xfrm>
          <a:prstGeom prst="rect">
            <a:avLst/>
          </a:prstGeom>
          <a:noFill/>
        </p:spPr>
        <p:txBody>
          <a:bodyPr wrap="square" rtlCol="0">
            <a:spAutoFit/>
          </a:bodyPr>
          <a:lstStyle/>
          <a:p>
            <a:pPr algn="just" defTabSz="685434">
              <a:defRPr/>
            </a:pPr>
            <a:r>
              <a:rPr lang="zh-CN" altLang="en-US" sz="1349" dirty="0">
                <a:solidFill>
                  <a:schemeClr val="bg1"/>
                </a:solidFill>
                <a:latin typeface="微软雅黑"/>
              </a:rPr>
              <a:t>依据“轻重缓急”程序，采用“坚持公司利益原则，以有效依据处理”的指导思路，解决了前期的一些某某问题，促进了业绩的增长</a:t>
            </a:r>
          </a:p>
        </p:txBody>
      </p:sp>
    </p:spTree>
    <p:extLst>
      <p:ext uri="{BB962C8B-B14F-4D97-AF65-F5344CB8AC3E}">
        <p14:creationId xmlns:p14="http://schemas.microsoft.com/office/powerpoint/2010/main" val="6320165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53" presetClass="entr" presetSubtype="16" fill="hold" grpId="0" nodeType="afterEffect">
                                  <p:stCondLst>
                                    <p:cond delay="0"/>
                                  </p:stCondLst>
                                  <p:childTnLst>
                                    <p:set>
                                      <p:cBhvr>
                                        <p:cTn id="13" dur="1" fill="hold">
                                          <p:stCondLst>
                                            <p:cond delay="0"/>
                                          </p:stCondLst>
                                        </p:cTn>
                                        <p:tgtEl>
                                          <p:spTgt spid="91"/>
                                        </p:tgtEl>
                                        <p:attrNameLst>
                                          <p:attrName>style.visibility</p:attrName>
                                        </p:attrNameLst>
                                      </p:cBhvr>
                                      <p:to>
                                        <p:strVal val="visible"/>
                                      </p:to>
                                    </p:set>
                                    <p:anim calcmode="lin" valueType="num">
                                      <p:cBhvr>
                                        <p:cTn id="14" dur="500" fill="hold"/>
                                        <p:tgtEl>
                                          <p:spTgt spid="91"/>
                                        </p:tgtEl>
                                        <p:attrNameLst>
                                          <p:attrName>ppt_w</p:attrName>
                                        </p:attrNameLst>
                                      </p:cBhvr>
                                      <p:tavLst>
                                        <p:tav tm="0">
                                          <p:val>
                                            <p:fltVal val="0"/>
                                          </p:val>
                                        </p:tav>
                                        <p:tav tm="100000">
                                          <p:val>
                                            <p:strVal val="#ppt_w"/>
                                          </p:val>
                                        </p:tav>
                                      </p:tavLst>
                                    </p:anim>
                                    <p:anim calcmode="lin" valueType="num">
                                      <p:cBhvr>
                                        <p:cTn id="15" dur="500" fill="hold"/>
                                        <p:tgtEl>
                                          <p:spTgt spid="91"/>
                                        </p:tgtEl>
                                        <p:attrNameLst>
                                          <p:attrName>ppt_h</p:attrName>
                                        </p:attrNameLst>
                                      </p:cBhvr>
                                      <p:tavLst>
                                        <p:tav tm="0">
                                          <p:val>
                                            <p:fltVal val="0"/>
                                          </p:val>
                                        </p:tav>
                                        <p:tav tm="100000">
                                          <p:val>
                                            <p:strVal val="#ppt_h"/>
                                          </p:val>
                                        </p:tav>
                                      </p:tavLst>
                                    </p:anim>
                                    <p:animEffect transition="in" filter="fade">
                                      <p:cBhvr>
                                        <p:cTn id="16" dur="500"/>
                                        <p:tgtEl>
                                          <p:spTgt spid="91"/>
                                        </p:tgtEl>
                                      </p:cBhvr>
                                    </p:animEffect>
                                  </p:childTnLst>
                                </p:cTn>
                              </p:par>
                            </p:childTnLst>
                          </p:cTn>
                        </p:par>
                        <p:par>
                          <p:cTn id="17" fill="hold">
                            <p:stCondLst>
                              <p:cond delay="1280"/>
                            </p:stCondLst>
                            <p:childTnLst>
                              <p:par>
                                <p:cTn id="18" presetID="31" presetClass="entr" presetSubtype="0" fill="hold" grpId="0"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1000" fill="hold"/>
                                        <p:tgtEl>
                                          <p:spTgt spid="92"/>
                                        </p:tgtEl>
                                        <p:attrNameLst>
                                          <p:attrName>ppt_w</p:attrName>
                                        </p:attrNameLst>
                                      </p:cBhvr>
                                      <p:tavLst>
                                        <p:tav tm="0">
                                          <p:val>
                                            <p:fltVal val="0"/>
                                          </p:val>
                                        </p:tav>
                                        <p:tav tm="100000">
                                          <p:val>
                                            <p:strVal val="#ppt_w"/>
                                          </p:val>
                                        </p:tav>
                                      </p:tavLst>
                                    </p:anim>
                                    <p:anim calcmode="lin" valueType="num">
                                      <p:cBhvr>
                                        <p:cTn id="21" dur="1000" fill="hold"/>
                                        <p:tgtEl>
                                          <p:spTgt spid="92"/>
                                        </p:tgtEl>
                                        <p:attrNameLst>
                                          <p:attrName>ppt_h</p:attrName>
                                        </p:attrNameLst>
                                      </p:cBhvr>
                                      <p:tavLst>
                                        <p:tav tm="0">
                                          <p:val>
                                            <p:fltVal val="0"/>
                                          </p:val>
                                        </p:tav>
                                        <p:tav tm="100000">
                                          <p:val>
                                            <p:strVal val="#ppt_h"/>
                                          </p:val>
                                        </p:tav>
                                      </p:tavLst>
                                    </p:anim>
                                    <p:anim calcmode="lin" valueType="num">
                                      <p:cBhvr>
                                        <p:cTn id="22" dur="1000" fill="hold"/>
                                        <p:tgtEl>
                                          <p:spTgt spid="92"/>
                                        </p:tgtEl>
                                        <p:attrNameLst>
                                          <p:attrName>style.rotation</p:attrName>
                                        </p:attrNameLst>
                                      </p:cBhvr>
                                      <p:tavLst>
                                        <p:tav tm="0">
                                          <p:val>
                                            <p:fltVal val="90"/>
                                          </p:val>
                                        </p:tav>
                                        <p:tav tm="100000">
                                          <p:val>
                                            <p:fltVal val="0"/>
                                          </p:val>
                                        </p:tav>
                                      </p:tavLst>
                                    </p:anim>
                                    <p:animEffect transition="in" filter="fade">
                                      <p:cBhvr>
                                        <p:cTn id="23" dur="1000"/>
                                        <p:tgtEl>
                                          <p:spTgt spid="92"/>
                                        </p:tgtEl>
                                      </p:cBhvr>
                                    </p:animEffect>
                                  </p:childTnLst>
                                </p:cTn>
                              </p:par>
                            </p:childTnLst>
                          </p:cTn>
                        </p:par>
                        <p:par>
                          <p:cTn id="24" fill="hold">
                            <p:stCondLst>
                              <p:cond delay="2280"/>
                            </p:stCondLst>
                            <p:childTnLst>
                              <p:par>
                                <p:cTn id="25" presetID="1" presetClass="entr" presetSubtype="0" fill="hold" grpId="0" nodeType="after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par>
                                <p:cTn id="27" presetID="56" presetClass="path" presetSubtype="0" accel="50000" decel="50000" fill="hold" grpId="1" nodeType="withEffect">
                                  <p:stCondLst>
                                    <p:cond delay="0"/>
                                  </p:stCondLst>
                                  <p:childTnLst>
                                    <p:animMotion origin="layout" path="M 3.33333E-6 2.39124E-6 L -0.2125 0.30176 " pathEditMode="relative" rAng="0" ptsTypes="AA">
                                      <p:cBhvr>
                                        <p:cTn id="28" dur="500" spd="-100000" fill="hold"/>
                                        <p:tgtEl>
                                          <p:spTgt spid="93"/>
                                        </p:tgtEl>
                                        <p:attrNameLst>
                                          <p:attrName>ppt_x</p:attrName>
                                          <p:attrName>ppt_y</p:attrName>
                                        </p:attrNameLst>
                                      </p:cBhvr>
                                      <p:rCtr x="-10625" y="15088"/>
                                    </p:animMotion>
                                  </p:childTnLst>
                                </p:cTn>
                              </p:par>
                              <p:par>
                                <p:cTn id="29" presetID="1" presetClass="entr" presetSubtype="0" fill="hold" grpId="0" nodeType="withEffect">
                                  <p:stCondLst>
                                    <p:cond delay="100"/>
                                  </p:stCondLst>
                                  <p:childTnLst>
                                    <p:set>
                                      <p:cBhvr>
                                        <p:cTn id="30" dur="1" fill="hold">
                                          <p:stCondLst>
                                            <p:cond delay="0"/>
                                          </p:stCondLst>
                                        </p:cTn>
                                        <p:tgtEl>
                                          <p:spTgt spid="94"/>
                                        </p:tgtEl>
                                        <p:attrNameLst>
                                          <p:attrName>style.visibility</p:attrName>
                                        </p:attrNameLst>
                                      </p:cBhvr>
                                      <p:to>
                                        <p:strVal val="visible"/>
                                      </p:to>
                                    </p:set>
                                  </p:childTnLst>
                                </p:cTn>
                              </p:par>
                              <p:par>
                                <p:cTn id="31" presetID="56" presetClass="path" presetSubtype="0" accel="50000" decel="50000" fill="hold" grpId="1" nodeType="withEffect">
                                  <p:stCondLst>
                                    <p:cond delay="100"/>
                                  </p:stCondLst>
                                  <p:childTnLst>
                                    <p:animMotion origin="layout" path="M 3.33333E-6 -9.19469E-7 L -0.21059 0.02499 " pathEditMode="relative" rAng="0" ptsTypes="AA">
                                      <p:cBhvr>
                                        <p:cTn id="32" dur="500" spd="-100000" fill="hold"/>
                                        <p:tgtEl>
                                          <p:spTgt spid="94"/>
                                        </p:tgtEl>
                                        <p:attrNameLst>
                                          <p:attrName>ppt_x</p:attrName>
                                          <p:attrName>ppt_y</p:attrName>
                                        </p:attrNameLst>
                                      </p:cBhvr>
                                      <p:rCtr x="-10538" y="1234"/>
                                    </p:animMotion>
                                  </p:childTnLst>
                                </p:cTn>
                              </p:par>
                              <p:par>
                                <p:cTn id="33" presetID="1" presetClass="entr" presetSubtype="0" fill="hold" grpId="0" nodeType="withEffect">
                                  <p:stCondLst>
                                    <p:cond delay="200"/>
                                  </p:stCondLst>
                                  <p:childTnLst>
                                    <p:set>
                                      <p:cBhvr>
                                        <p:cTn id="34" dur="1" fill="hold">
                                          <p:stCondLst>
                                            <p:cond delay="0"/>
                                          </p:stCondLst>
                                        </p:cTn>
                                        <p:tgtEl>
                                          <p:spTgt spid="95"/>
                                        </p:tgtEl>
                                        <p:attrNameLst>
                                          <p:attrName>style.visibility</p:attrName>
                                        </p:attrNameLst>
                                      </p:cBhvr>
                                      <p:to>
                                        <p:strVal val="visible"/>
                                      </p:to>
                                    </p:set>
                                  </p:childTnLst>
                                </p:cTn>
                              </p:par>
                              <p:par>
                                <p:cTn id="35" presetID="56" presetClass="path" presetSubtype="0" accel="50000" decel="50000" fill="hold" grpId="1" nodeType="withEffect">
                                  <p:stCondLst>
                                    <p:cond delay="200"/>
                                  </p:stCondLst>
                                  <p:childTnLst>
                                    <p:animMotion origin="layout" path="M 3.33333E-6 5.86239E-8 L -0.2125 -0.2382 " pathEditMode="relative" rAng="0" ptsTypes="AA">
                                      <p:cBhvr>
                                        <p:cTn id="36" dur="500" spd="-100000" fill="hold"/>
                                        <p:tgtEl>
                                          <p:spTgt spid="95"/>
                                        </p:tgtEl>
                                        <p:attrNameLst>
                                          <p:attrName>ppt_x</p:attrName>
                                          <p:attrName>ppt_y</p:attrName>
                                        </p:attrNameLst>
                                      </p:cBhvr>
                                      <p:rCtr x="-10625" y="-11910"/>
                                    </p:animMotion>
                                  </p:childTnLst>
                                </p:cTn>
                              </p:par>
                            </p:childTnLst>
                          </p:cTn>
                        </p:par>
                        <p:par>
                          <p:cTn id="37" fill="hold">
                            <p:stCondLst>
                              <p:cond delay="2980"/>
                            </p:stCondLst>
                            <p:childTnLst>
                              <p:par>
                                <p:cTn id="38" presetID="31" presetClass="entr" presetSubtype="0" fill="hold" grpId="0" nodeType="afterEffect">
                                  <p:stCondLst>
                                    <p:cond delay="0"/>
                                  </p:stCondLst>
                                  <p:childTnLst>
                                    <p:set>
                                      <p:cBhvr>
                                        <p:cTn id="39" dur="1" fill="hold">
                                          <p:stCondLst>
                                            <p:cond delay="0"/>
                                          </p:stCondLst>
                                        </p:cTn>
                                        <p:tgtEl>
                                          <p:spTgt spid="96"/>
                                        </p:tgtEl>
                                        <p:attrNameLst>
                                          <p:attrName>style.visibility</p:attrName>
                                        </p:attrNameLst>
                                      </p:cBhvr>
                                      <p:to>
                                        <p:strVal val="visible"/>
                                      </p:to>
                                    </p:set>
                                    <p:anim calcmode="lin" valueType="num">
                                      <p:cBhvr>
                                        <p:cTn id="40" dur="400" fill="hold"/>
                                        <p:tgtEl>
                                          <p:spTgt spid="96"/>
                                        </p:tgtEl>
                                        <p:attrNameLst>
                                          <p:attrName>ppt_w</p:attrName>
                                        </p:attrNameLst>
                                      </p:cBhvr>
                                      <p:tavLst>
                                        <p:tav tm="0">
                                          <p:val>
                                            <p:fltVal val="0"/>
                                          </p:val>
                                        </p:tav>
                                        <p:tav tm="100000">
                                          <p:val>
                                            <p:strVal val="#ppt_w"/>
                                          </p:val>
                                        </p:tav>
                                      </p:tavLst>
                                    </p:anim>
                                    <p:anim calcmode="lin" valueType="num">
                                      <p:cBhvr>
                                        <p:cTn id="41" dur="400" fill="hold"/>
                                        <p:tgtEl>
                                          <p:spTgt spid="96"/>
                                        </p:tgtEl>
                                        <p:attrNameLst>
                                          <p:attrName>ppt_h</p:attrName>
                                        </p:attrNameLst>
                                      </p:cBhvr>
                                      <p:tavLst>
                                        <p:tav tm="0">
                                          <p:val>
                                            <p:fltVal val="0"/>
                                          </p:val>
                                        </p:tav>
                                        <p:tav tm="100000">
                                          <p:val>
                                            <p:strVal val="#ppt_h"/>
                                          </p:val>
                                        </p:tav>
                                      </p:tavLst>
                                    </p:anim>
                                    <p:anim calcmode="lin" valueType="num">
                                      <p:cBhvr>
                                        <p:cTn id="42" dur="400" fill="hold"/>
                                        <p:tgtEl>
                                          <p:spTgt spid="96"/>
                                        </p:tgtEl>
                                        <p:attrNameLst>
                                          <p:attrName>style.rotation</p:attrName>
                                        </p:attrNameLst>
                                      </p:cBhvr>
                                      <p:tavLst>
                                        <p:tav tm="0">
                                          <p:val>
                                            <p:fltVal val="90"/>
                                          </p:val>
                                        </p:tav>
                                        <p:tav tm="100000">
                                          <p:val>
                                            <p:fltVal val="0"/>
                                          </p:val>
                                        </p:tav>
                                      </p:tavLst>
                                    </p:anim>
                                    <p:animEffect transition="in" filter="fade">
                                      <p:cBhvr>
                                        <p:cTn id="43" dur="400"/>
                                        <p:tgtEl>
                                          <p:spTgt spid="96"/>
                                        </p:tgtEl>
                                      </p:cBhvr>
                                    </p:animEffect>
                                  </p:childTnLst>
                                </p:cTn>
                              </p:par>
                            </p:childTnLst>
                          </p:cTn>
                        </p:par>
                        <p:par>
                          <p:cTn id="44" fill="hold">
                            <p:stCondLst>
                              <p:cond delay="3380"/>
                            </p:stCondLst>
                            <p:childTnLst>
                              <p:par>
                                <p:cTn id="45" presetID="22" presetClass="entr" presetSubtype="8" fill="hold" grpId="0" nodeType="afterEffect">
                                  <p:stCondLst>
                                    <p:cond delay="0"/>
                                  </p:stCondLst>
                                  <p:childTnLst>
                                    <p:set>
                                      <p:cBhvr>
                                        <p:cTn id="46" dur="1" fill="hold">
                                          <p:stCondLst>
                                            <p:cond delay="0"/>
                                          </p:stCondLst>
                                        </p:cTn>
                                        <p:tgtEl>
                                          <p:spTgt spid="97"/>
                                        </p:tgtEl>
                                        <p:attrNameLst>
                                          <p:attrName>style.visibility</p:attrName>
                                        </p:attrNameLst>
                                      </p:cBhvr>
                                      <p:to>
                                        <p:strVal val="visible"/>
                                      </p:to>
                                    </p:set>
                                    <p:animEffect transition="in" filter="wipe(left)">
                                      <p:cBhvr>
                                        <p:cTn id="47" dur="500"/>
                                        <p:tgtEl>
                                          <p:spTgt spid="97"/>
                                        </p:tgtEl>
                                      </p:cBhvr>
                                    </p:animEffect>
                                  </p:childTnLst>
                                </p:cTn>
                              </p:par>
                            </p:childTnLst>
                          </p:cTn>
                        </p:par>
                        <p:par>
                          <p:cTn id="48" fill="hold">
                            <p:stCondLst>
                              <p:cond delay="3880"/>
                            </p:stCondLst>
                            <p:childTnLst>
                              <p:par>
                                <p:cTn id="49" presetID="31" presetClass="entr" presetSubtype="0"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 calcmode="lin" valueType="num">
                                      <p:cBhvr>
                                        <p:cTn id="51" dur="400" fill="hold"/>
                                        <p:tgtEl>
                                          <p:spTgt spid="98"/>
                                        </p:tgtEl>
                                        <p:attrNameLst>
                                          <p:attrName>ppt_w</p:attrName>
                                        </p:attrNameLst>
                                      </p:cBhvr>
                                      <p:tavLst>
                                        <p:tav tm="0">
                                          <p:val>
                                            <p:fltVal val="0"/>
                                          </p:val>
                                        </p:tav>
                                        <p:tav tm="100000">
                                          <p:val>
                                            <p:strVal val="#ppt_w"/>
                                          </p:val>
                                        </p:tav>
                                      </p:tavLst>
                                    </p:anim>
                                    <p:anim calcmode="lin" valueType="num">
                                      <p:cBhvr>
                                        <p:cTn id="52" dur="400" fill="hold"/>
                                        <p:tgtEl>
                                          <p:spTgt spid="98"/>
                                        </p:tgtEl>
                                        <p:attrNameLst>
                                          <p:attrName>ppt_h</p:attrName>
                                        </p:attrNameLst>
                                      </p:cBhvr>
                                      <p:tavLst>
                                        <p:tav tm="0">
                                          <p:val>
                                            <p:fltVal val="0"/>
                                          </p:val>
                                        </p:tav>
                                        <p:tav tm="100000">
                                          <p:val>
                                            <p:strVal val="#ppt_h"/>
                                          </p:val>
                                        </p:tav>
                                      </p:tavLst>
                                    </p:anim>
                                    <p:anim calcmode="lin" valueType="num">
                                      <p:cBhvr>
                                        <p:cTn id="53" dur="400" fill="hold"/>
                                        <p:tgtEl>
                                          <p:spTgt spid="98"/>
                                        </p:tgtEl>
                                        <p:attrNameLst>
                                          <p:attrName>style.rotation</p:attrName>
                                        </p:attrNameLst>
                                      </p:cBhvr>
                                      <p:tavLst>
                                        <p:tav tm="0">
                                          <p:val>
                                            <p:fltVal val="90"/>
                                          </p:val>
                                        </p:tav>
                                        <p:tav tm="100000">
                                          <p:val>
                                            <p:fltVal val="0"/>
                                          </p:val>
                                        </p:tav>
                                      </p:tavLst>
                                    </p:anim>
                                    <p:animEffect transition="in" filter="fade">
                                      <p:cBhvr>
                                        <p:cTn id="54" dur="400"/>
                                        <p:tgtEl>
                                          <p:spTgt spid="98"/>
                                        </p:tgtEl>
                                      </p:cBhvr>
                                    </p:animEffect>
                                  </p:childTnLst>
                                </p:cTn>
                              </p:par>
                            </p:childTnLst>
                          </p:cTn>
                        </p:par>
                        <p:par>
                          <p:cTn id="55" fill="hold">
                            <p:stCondLst>
                              <p:cond delay="4280"/>
                            </p:stCondLst>
                            <p:childTnLst>
                              <p:par>
                                <p:cTn id="56" presetID="22" presetClass="entr" presetSubtype="8" fill="hold" grpId="0" nodeType="after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wipe(left)">
                                      <p:cBhvr>
                                        <p:cTn id="58" dur="500"/>
                                        <p:tgtEl>
                                          <p:spTgt spid="99"/>
                                        </p:tgtEl>
                                      </p:cBhvr>
                                    </p:animEffect>
                                  </p:childTnLst>
                                </p:cTn>
                              </p:par>
                            </p:childTnLst>
                          </p:cTn>
                        </p:par>
                        <p:par>
                          <p:cTn id="59" fill="hold">
                            <p:stCondLst>
                              <p:cond delay="4780"/>
                            </p:stCondLst>
                            <p:childTnLst>
                              <p:par>
                                <p:cTn id="60" presetID="31" presetClass="entr" presetSubtype="0" fill="hold" grpId="0" nodeType="after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400" fill="hold"/>
                                        <p:tgtEl>
                                          <p:spTgt spid="100"/>
                                        </p:tgtEl>
                                        <p:attrNameLst>
                                          <p:attrName>ppt_w</p:attrName>
                                        </p:attrNameLst>
                                      </p:cBhvr>
                                      <p:tavLst>
                                        <p:tav tm="0">
                                          <p:val>
                                            <p:fltVal val="0"/>
                                          </p:val>
                                        </p:tav>
                                        <p:tav tm="100000">
                                          <p:val>
                                            <p:strVal val="#ppt_w"/>
                                          </p:val>
                                        </p:tav>
                                      </p:tavLst>
                                    </p:anim>
                                    <p:anim calcmode="lin" valueType="num">
                                      <p:cBhvr>
                                        <p:cTn id="63" dur="400" fill="hold"/>
                                        <p:tgtEl>
                                          <p:spTgt spid="100"/>
                                        </p:tgtEl>
                                        <p:attrNameLst>
                                          <p:attrName>ppt_h</p:attrName>
                                        </p:attrNameLst>
                                      </p:cBhvr>
                                      <p:tavLst>
                                        <p:tav tm="0">
                                          <p:val>
                                            <p:fltVal val="0"/>
                                          </p:val>
                                        </p:tav>
                                        <p:tav tm="100000">
                                          <p:val>
                                            <p:strVal val="#ppt_h"/>
                                          </p:val>
                                        </p:tav>
                                      </p:tavLst>
                                    </p:anim>
                                    <p:anim calcmode="lin" valueType="num">
                                      <p:cBhvr>
                                        <p:cTn id="64" dur="400" fill="hold"/>
                                        <p:tgtEl>
                                          <p:spTgt spid="100"/>
                                        </p:tgtEl>
                                        <p:attrNameLst>
                                          <p:attrName>style.rotation</p:attrName>
                                        </p:attrNameLst>
                                      </p:cBhvr>
                                      <p:tavLst>
                                        <p:tav tm="0">
                                          <p:val>
                                            <p:fltVal val="90"/>
                                          </p:val>
                                        </p:tav>
                                        <p:tav tm="100000">
                                          <p:val>
                                            <p:fltVal val="0"/>
                                          </p:val>
                                        </p:tav>
                                      </p:tavLst>
                                    </p:anim>
                                    <p:animEffect transition="in" filter="fade">
                                      <p:cBhvr>
                                        <p:cTn id="65" dur="400"/>
                                        <p:tgtEl>
                                          <p:spTgt spid="100"/>
                                        </p:tgtEl>
                                      </p:cBhvr>
                                    </p:animEffect>
                                  </p:childTnLst>
                                </p:cTn>
                              </p:par>
                            </p:childTnLst>
                          </p:cTn>
                        </p:par>
                        <p:par>
                          <p:cTn id="66" fill="hold">
                            <p:stCondLst>
                              <p:cond delay="5180"/>
                            </p:stCondLst>
                            <p:childTnLst>
                              <p:par>
                                <p:cTn id="67" presetID="22" presetClass="entr" presetSubtype="8" fill="hold" grpId="0" nodeType="afterEffect">
                                  <p:stCondLst>
                                    <p:cond delay="0"/>
                                  </p:stCondLst>
                                  <p:childTnLst>
                                    <p:set>
                                      <p:cBhvr>
                                        <p:cTn id="68" dur="1" fill="hold">
                                          <p:stCondLst>
                                            <p:cond delay="0"/>
                                          </p:stCondLst>
                                        </p:cTn>
                                        <p:tgtEl>
                                          <p:spTgt spid="101"/>
                                        </p:tgtEl>
                                        <p:attrNameLst>
                                          <p:attrName>style.visibility</p:attrName>
                                        </p:attrNameLst>
                                      </p:cBhvr>
                                      <p:to>
                                        <p:strVal val="visible"/>
                                      </p:to>
                                    </p:set>
                                    <p:animEffect transition="in" filter="wipe(left)">
                                      <p:cBhvr>
                                        <p:cTn id="6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91" grpId="0" animBg="1"/>
      <p:bldP spid="92" grpId="0" animBg="1"/>
      <p:bldP spid="93" grpId="0" animBg="1"/>
      <p:bldP spid="93" grpId="1" animBg="1"/>
      <p:bldP spid="94" grpId="0" animBg="1"/>
      <p:bldP spid="94" grpId="1" animBg="1"/>
      <p:bldP spid="95" grpId="0" animBg="1"/>
      <p:bldP spid="95" grpId="1" animBg="1"/>
      <p:bldP spid="96" grpId="0"/>
      <p:bldP spid="97" grpId="0"/>
      <p:bldP spid="98" grpId="0"/>
      <p:bldP spid="99" grpId="0"/>
      <p:bldP spid="100" grpId="0"/>
      <p:bldP spid="1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内容分析</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22" name="六边形 21"/>
          <p:cNvSpPr/>
          <p:nvPr/>
        </p:nvSpPr>
        <p:spPr>
          <a:xfrm rot="16200000">
            <a:off x="1274067" y="1428510"/>
            <a:ext cx="690099" cy="649505"/>
          </a:xfrm>
          <a:prstGeom prst="hexagon">
            <a:avLst/>
          </a:prstGeom>
          <a:solidFill>
            <a:schemeClr val="bg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6">
              <a:solidFill>
                <a:srgbClr val="7AC5C0"/>
              </a:solidFill>
            </a:endParaRPr>
          </a:p>
        </p:txBody>
      </p:sp>
      <p:sp>
        <p:nvSpPr>
          <p:cNvPr id="23" name="TextBox 25"/>
          <p:cNvSpPr txBox="1"/>
          <p:nvPr/>
        </p:nvSpPr>
        <p:spPr>
          <a:xfrm>
            <a:off x="1343036" y="1525317"/>
            <a:ext cx="601447" cy="518604"/>
          </a:xfrm>
          <a:prstGeom prst="rect">
            <a:avLst/>
          </a:prstGeom>
          <a:noFill/>
        </p:spPr>
        <p:txBody>
          <a:bodyPr wrap="none" rtlCol="0">
            <a:spAutoFit/>
          </a:bodyPr>
          <a:lstStyle/>
          <a:p>
            <a:r>
              <a:rPr lang="en-US" altLang="zh-CN" sz="2770" dirty="0">
                <a:solidFill>
                  <a:srgbClr val="7AC5C0"/>
                </a:solidFill>
                <a:latin typeface="微软雅黑" panose="020B0503020204020204" pitchFamily="34" charset="-122"/>
                <a:ea typeface="微软雅黑" panose="020B0503020204020204" pitchFamily="34" charset="-122"/>
              </a:rPr>
              <a:t>01</a:t>
            </a:r>
            <a:endParaRPr lang="zh-CN" altLang="en-US" sz="2770" dirty="0">
              <a:solidFill>
                <a:srgbClr val="7AC5C0"/>
              </a:solidFill>
              <a:latin typeface="微软雅黑" panose="020B0503020204020204" pitchFamily="34" charset="-122"/>
              <a:ea typeface="微软雅黑" panose="020B0503020204020204" pitchFamily="34" charset="-122"/>
            </a:endParaRPr>
          </a:p>
        </p:txBody>
      </p:sp>
      <p:sp>
        <p:nvSpPr>
          <p:cNvPr id="24" name="TextBox 26"/>
          <p:cNvSpPr txBox="1"/>
          <p:nvPr/>
        </p:nvSpPr>
        <p:spPr bwMode="auto">
          <a:xfrm>
            <a:off x="2042218" y="1849029"/>
            <a:ext cx="2555162" cy="811954"/>
          </a:xfrm>
          <a:prstGeom prst="rect">
            <a:avLst/>
          </a:prstGeom>
          <a:noFill/>
        </p:spPr>
        <p:txBody>
          <a:bodyPr wrap="square">
            <a:spAutoFit/>
          </a:bodyPr>
          <a:lstStyle/>
          <a:p>
            <a:pPr>
              <a:lnSpc>
                <a:spcPct val="150000"/>
              </a:lnSpc>
            </a:pPr>
            <a:r>
              <a:rPr lang="zh-CN" altLang="en-US" sz="1039" dirty="0">
                <a:solidFill>
                  <a:schemeClr val="bg1"/>
                </a:solidFill>
              </a:rPr>
              <a:t>这里输入简单的文字概述这里输入简单文字概述简单的文字概述这里输入简单的文字概述这里输入</a:t>
            </a:r>
            <a:endParaRPr lang="zh-CN" altLang="en-US" sz="1039" dirty="0">
              <a:solidFill>
                <a:schemeClr val="bg1"/>
              </a:solidFill>
              <a:latin typeface="Calibri" pitchFamily="34" charset="0"/>
            </a:endParaRPr>
          </a:p>
        </p:txBody>
      </p:sp>
      <p:sp>
        <p:nvSpPr>
          <p:cNvPr id="25" name="矩形 24"/>
          <p:cNvSpPr/>
          <p:nvPr/>
        </p:nvSpPr>
        <p:spPr bwMode="auto">
          <a:xfrm>
            <a:off x="2042218" y="1549006"/>
            <a:ext cx="1749024" cy="227113"/>
          </a:xfrm>
          <a:prstGeom prst="rect">
            <a:avLst/>
          </a:prstGeom>
        </p:spPr>
        <p:txBody>
          <a:bodyPr>
            <a:spAutoFit/>
          </a:bodyPr>
          <a:lstStyle/>
          <a:p>
            <a:pPr>
              <a:defRPr/>
            </a:pPr>
            <a:r>
              <a:rPr lang="zh-CN" altLang="en-US" sz="876" b="1" dirty="0">
                <a:solidFill>
                  <a:schemeClr val="bg1"/>
                </a:solidFill>
                <a:latin typeface="微软雅黑" panose="020B0503020204020204" pitchFamily="34" charset="-122"/>
                <a:ea typeface="微软雅黑" panose="020B0503020204020204" pitchFamily="34" charset="-122"/>
              </a:rPr>
              <a:t>输入相关标题</a:t>
            </a:r>
            <a:endParaRPr lang="zh-CN" altLang="en-US" sz="876" b="1" dirty="0">
              <a:solidFill>
                <a:schemeClr val="bg1"/>
              </a:solidFill>
            </a:endParaRPr>
          </a:p>
        </p:txBody>
      </p:sp>
      <p:sp>
        <p:nvSpPr>
          <p:cNvPr id="26" name="六边形 25"/>
          <p:cNvSpPr/>
          <p:nvPr/>
        </p:nvSpPr>
        <p:spPr>
          <a:xfrm rot="16200000">
            <a:off x="1274067" y="2991104"/>
            <a:ext cx="690099" cy="649505"/>
          </a:xfrm>
          <a:prstGeom prst="hexagon">
            <a:avLst/>
          </a:prstGeom>
          <a:solidFill>
            <a:schemeClr val="bg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6">
              <a:solidFill>
                <a:srgbClr val="7AC5C0"/>
              </a:solidFill>
            </a:endParaRPr>
          </a:p>
        </p:txBody>
      </p:sp>
      <p:sp>
        <p:nvSpPr>
          <p:cNvPr id="27" name="TextBox 29"/>
          <p:cNvSpPr txBox="1"/>
          <p:nvPr/>
        </p:nvSpPr>
        <p:spPr>
          <a:xfrm>
            <a:off x="1343035" y="3087911"/>
            <a:ext cx="601447" cy="518604"/>
          </a:xfrm>
          <a:prstGeom prst="rect">
            <a:avLst/>
          </a:prstGeom>
          <a:noFill/>
        </p:spPr>
        <p:txBody>
          <a:bodyPr wrap="none" rtlCol="0">
            <a:spAutoFit/>
          </a:bodyPr>
          <a:lstStyle/>
          <a:p>
            <a:r>
              <a:rPr lang="en-US" altLang="zh-CN" sz="2770" dirty="0">
                <a:solidFill>
                  <a:srgbClr val="7AC5C0"/>
                </a:solidFill>
                <a:latin typeface="微软雅黑" panose="020B0503020204020204" pitchFamily="34" charset="-122"/>
                <a:ea typeface="微软雅黑" panose="020B0503020204020204" pitchFamily="34" charset="-122"/>
              </a:rPr>
              <a:t>03</a:t>
            </a:r>
            <a:endParaRPr lang="zh-CN" altLang="en-US" sz="2770" dirty="0">
              <a:solidFill>
                <a:srgbClr val="7AC5C0"/>
              </a:solidFill>
              <a:latin typeface="微软雅黑" panose="020B0503020204020204" pitchFamily="34" charset="-122"/>
              <a:ea typeface="微软雅黑" panose="020B0503020204020204" pitchFamily="34" charset="-122"/>
            </a:endParaRPr>
          </a:p>
        </p:txBody>
      </p:sp>
      <p:sp>
        <p:nvSpPr>
          <p:cNvPr id="28" name="TextBox 30"/>
          <p:cNvSpPr txBox="1"/>
          <p:nvPr/>
        </p:nvSpPr>
        <p:spPr bwMode="auto">
          <a:xfrm>
            <a:off x="2042217" y="3411623"/>
            <a:ext cx="2555162" cy="811954"/>
          </a:xfrm>
          <a:prstGeom prst="rect">
            <a:avLst/>
          </a:prstGeom>
          <a:noFill/>
        </p:spPr>
        <p:txBody>
          <a:bodyPr wrap="square">
            <a:spAutoFit/>
          </a:bodyPr>
          <a:lstStyle/>
          <a:p>
            <a:pPr>
              <a:lnSpc>
                <a:spcPct val="150000"/>
              </a:lnSpc>
            </a:pPr>
            <a:r>
              <a:rPr lang="zh-CN" altLang="en-US" sz="1039" dirty="0">
                <a:solidFill>
                  <a:schemeClr val="bg1"/>
                </a:solidFill>
              </a:rPr>
              <a:t>这里输入简单的文字概述这里输入简单文字概述简单的文字概述这里输入简单的文字概述这里输入</a:t>
            </a:r>
            <a:endParaRPr lang="zh-CN" altLang="en-US" sz="1039" dirty="0">
              <a:solidFill>
                <a:schemeClr val="bg1"/>
              </a:solidFill>
              <a:latin typeface="Calibri" pitchFamily="34" charset="0"/>
            </a:endParaRPr>
          </a:p>
        </p:txBody>
      </p:sp>
      <p:sp>
        <p:nvSpPr>
          <p:cNvPr id="29" name="矩形 28"/>
          <p:cNvSpPr/>
          <p:nvPr/>
        </p:nvSpPr>
        <p:spPr bwMode="auto">
          <a:xfrm>
            <a:off x="2042217" y="3111600"/>
            <a:ext cx="1749024" cy="227113"/>
          </a:xfrm>
          <a:prstGeom prst="rect">
            <a:avLst/>
          </a:prstGeom>
        </p:spPr>
        <p:txBody>
          <a:bodyPr>
            <a:spAutoFit/>
          </a:bodyPr>
          <a:lstStyle/>
          <a:p>
            <a:pPr>
              <a:defRPr/>
            </a:pPr>
            <a:r>
              <a:rPr lang="zh-CN" altLang="en-US" sz="876" b="1" dirty="0">
                <a:solidFill>
                  <a:schemeClr val="bg1"/>
                </a:solidFill>
                <a:latin typeface="微软雅黑" panose="020B0503020204020204" pitchFamily="34" charset="-122"/>
                <a:ea typeface="微软雅黑" panose="020B0503020204020204" pitchFamily="34" charset="-122"/>
              </a:rPr>
              <a:t>输入相关标题</a:t>
            </a:r>
            <a:endParaRPr lang="zh-CN" altLang="en-US" sz="876" b="1" dirty="0">
              <a:solidFill>
                <a:schemeClr val="bg1"/>
              </a:solidFill>
            </a:endParaRPr>
          </a:p>
        </p:txBody>
      </p:sp>
      <p:sp>
        <p:nvSpPr>
          <p:cNvPr id="30" name="六边形 29"/>
          <p:cNvSpPr/>
          <p:nvPr/>
        </p:nvSpPr>
        <p:spPr>
          <a:xfrm rot="16200000">
            <a:off x="4888688" y="1433080"/>
            <a:ext cx="690099" cy="649505"/>
          </a:xfrm>
          <a:prstGeom prst="hexagon">
            <a:avLst/>
          </a:prstGeom>
          <a:solidFill>
            <a:schemeClr val="bg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6">
              <a:solidFill>
                <a:srgbClr val="7AC5C0"/>
              </a:solidFill>
            </a:endParaRPr>
          </a:p>
        </p:txBody>
      </p:sp>
      <p:sp>
        <p:nvSpPr>
          <p:cNvPr id="31" name="TextBox 33"/>
          <p:cNvSpPr txBox="1"/>
          <p:nvPr/>
        </p:nvSpPr>
        <p:spPr>
          <a:xfrm>
            <a:off x="4957656" y="1529886"/>
            <a:ext cx="601447" cy="518604"/>
          </a:xfrm>
          <a:prstGeom prst="rect">
            <a:avLst/>
          </a:prstGeom>
          <a:noFill/>
        </p:spPr>
        <p:txBody>
          <a:bodyPr wrap="none" rtlCol="0">
            <a:spAutoFit/>
          </a:bodyPr>
          <a:lstStyle/>
          <a:p>
            <a:r>
              <a:rPr lang="en-US" altLang="zh-CN" sz="2770" dirty="0">
                <a:solidFill>
                  <a:srgbClr val="7AC5C0"/>
                </a:solidFill>
                <a:latin typeface="微软雅黑" panose="020B0503020204020204" pitchFamily="34" charset="-122"/>
                <a:ea typeface="微软雅黑" panose="020B0503020204020204" pitchFamily="34" charset="-122"/>
              </a:rPr>
              <a:t>02</a:t>
            </a:r>
            <a:endParaRPr lang="zh-CN" altLang="en-US" sz="2770" dirty="0">
              <a:solidFill>
                <a:srgbClr val="7AC5C0"/>
              </a:solidFill>
              <a:latin typeface="微软雅黑" panose="020B0503020204020204" pitchFamily="34" charset="-122"/>
              <a:ea typeface="微软雅黑" panose="020B0503020204020204" pitchFamily="34" charset="-122"/>
            </a:endParaRPr>
          </a:p>
        </p:txBody>
      </p:sp>
      <p:sp>
        <p:nvSpPr>
          <p:cNvPr id="32" name="TextBox 34"/>
          <p:cNvSpPr txBox="1"/>
          <p:nvPr/>
        </p:nvSpPr>
        <p:spPr bwMode="auto">
          <a:xfrm>
            <a:off x="5656838" y="1853598"/>
            <a:ext cx="2555162" cy="811954"/>
          </a:xfrm>
          <a:prstGeom prst="rect">
            <a:avLst/>
          </a:prstGeom>
          <a:noFill/>
        </p:spPr>
        <p:txBody>
          <a:bodyPr wrap="square">
            <a:spAutoFit/>
          </a:bodyPr>
          <a:lstStyle/>
          <a:p>
            <a:pPr>
              <a:lnSpc>
                <a:spcPct val="150000"/>
              </a:lnSpc>
            </a:pPr>
            <a:r>
              <a:rPr lang="zh-CN" altLang="en-US" sz="1039" dirty="0">
                <a:solidFill>
                  <a:schemeClr val="bg1"/>
                </a:solidFill>
              </a:rPr>
              <a:t>这里输入简单的文字概述这里输入简单文字概述简单的文字概述这里输入简单的文字概述这里输入</a:t>
            </a:r>
            <a:endParaRPr lang="zh-CN" altLang="en-US" sz="1039" dirty="0">
              <a:solidFill>
                <a:schemeClr val="bg1"/>
              </a:solidFill>
              <a:latin typeface="Calibri" pitchFamily="34" charset="0"/>
            </a:endParaRPr>
          </a:p>
        </p:txBody>
      </p:sp>
      <p:sp>
        <p:nvSpPr>
          <p:cNvPr id="33" name="矩形 32"/>
          <p:cNvSpPr/>
          <p:nvPr/>
        </p:nvSpPr>
        <p:spPr bwMode="auto">
          <a:xfrm>
            <a:off x="5656838" y="1553576"/>
            <a:ext cx="1749024" cy="227113"/>
          </a:xfrm>
          <a:prstGeom prst="rect">
            <a:avLst/>
          </a:prstGeom>
        </p:spPr>
        <p:txBody>
          <a:bodyPr>
            <a:spAutoFit/>
          </a:bodyPr>
          <a:lstStyle/>
          <a:p>
            <a:pPr>
              <a:defRPr/>
            </a:pPr>
            <a:r>
              <a:rPr lang="zh-CN" altLang="en-US" sz="876" b="1" dirty="0">
                <a:solidFill>
                  <a:schemeClr val="bg1"/>
                </a:solidFill>
                <a:latin typeface="微软雅黑" panose="020B0503020204020204" pitchFamily="34" charset="-122"/>
                <a:ea typeface="微软雅黑" panose="020B0503020204020204" pitchFamily="34" charset="-122"/>
              </a:rPr>
              <a:t>输入相关标题</a:t>
            </a:r>
            <a:endParaRPr lang="zh-CN" altLang="en-US" sz="876" b="1" dirty="0">
              <a:solidFill>
                <a:schemeClr val="bg1"/>
              </a:solidFill>
            </a:endParaRPr>
          </a:p>
        </p:txBody>
      </p:sp>
      <p:sp>
        <p:nvSpPr>
          <p:cNvPr id="34" name="六边形 33"/>
          <p:cNvSpPr/>
          <p:nvPr/>
        </p:nvSpPr>
        <p:spPr>
          <a:xfrm rot="16200000">
            <a:off x="4888688" y="2995674"/>
            <a:ext cx="690099" cy="649505"/>
          </a:xfrm>
          <a:prstGeom prst="hexagon">
            <a:avLst/>
          </a:prstGeom>
          <a:solidFill>
            <a:schemeClr val="bg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6">
              <a:solidFill>
                <a:srgbClr val="7AC5C0"/>
              </a:solidFill>
            </a:endParaRPr>
          </a:p>
        </p:txBody>
      </p:sp>
      <p:sp>
        <p:nvSpPr>
          <p:cNvPr id="35" name="TextBox 37"/>
          <p:cNvSpPr txBox="1"/>
          <p:nvPr/>
        </p:nvSpPr>
        <p:spPr>
          <a:xfrm>
            <a:off x="4957656" y="3092481"/>
            <a:ext cx="601447" cy="518604"/>
          </a:xfrm>
          <a:prstGeom prst="rect">
            <a:avLst/>
          </a:prstGeom>
          <a:noFill/>
        </p:spPr>
        <p:txBody>
          <a:bodyPr wrap="none" rtlCol="0">
            <a:spAutoFit/>
          </a:bodyPr>
          <a:lstStyle/>
          <a:p>
            <a:r>
              <a:rPr lang="en-US" altLang="zh-CN" sz="2770" dirty="0">
                <a:solidFill>
                  <a:srgbClr val="7AC5C0"/>
                </a:solidFill>
                <a:latin typeface="微软雅黑" panose="020B0503020204020204" pitchFamily="34" charset="-122"/>
                <a:ea typeface="微软雅黑" panose="020B0503020204020204" pitchFamily="34" charset="-122"/>
              </a:rPr>
              <a:t>04</a:t>
            </a:r>
            <a:endParaRPr lang="zh-CN" altLang="en-US" sz="2770" dirty="0">
              <a:solidFill>
                <a:srgbClr val="7AC5C0"/>
              </a:solidFill>
              <a:latin typeface="微软雅黑" panose="020B0503020204020204" pitchFamily="34" charset="-122"/>
              <a:ea typeface="微软雅黑" panose="020B0503020204020204" pitchFamily="34" charset="-122"/>
            </a:endParaRPr>
          </a:p>
        </p:txBody>
      </p:sp>
      <p:sp>
        <p:nvSpPr>
          <p:cNvPr id="36" name="TextBox 38"/>
          <p:cNvSpPr txBox="1"/>
          <p:nvPr/>
        </p:nvSpPr>
        <p:spPr bwMode="auto">
          <a:xfrm>
            <a:off x="5656837" y="3416193"/>
            <a:ext cx="2555162" cy="811954"/>
          </a:xfrm>
          <a:prstGeom prst="rect">
            <a:avLst/>
          </a:prstGeom>
          <a:noFill/>
        </p:spPr>
        <p:txBody>
          <a:bodyPr wrap="square">
            <a:spAutoFit/>
          </a:bodyPr>
          <a:lstStyle/>
          <a:p>
            <a:pPr>
              <a:lnSpc>
                <a:spcPct val="150000"/>
              </a:lnSpc>
            </a:pPr>
            <a:r>
              <a:rPr lang="zh-CN" altLang="en-US" sz="1039" dirty="0">
                <a:solidFill>
                  <a:schemeClr val="bg1"/>
                </a:solidFill>
              </a:rPr>
              <a:t>这里输入简单的文字概述这里输入简单文字概述简单的文字概述这里输入简单的文字概述这里输入</a:t>
            </a:r>
            <a:endParaRPr lang="zh-CN" altLang="en-US" sz="1039" dirty="0">
              <a:solidFill>
                <a:schemeClr val="bg1"/>
              </a:solidFill>
              <a:latin typeface="Calibri" pitchFamily="34" charset="0"/>
            </a:endParaRPr>
          </a:p>
        </p:txBody>
      </p:sp>
      <p:sp>
        <p:nvSpPr>
          <p:cNvPr id="37" name="矩形 36"/>
          <p:cNvSpPr/>
          <p:nvPr/>
        </p:nvSpPr>
        <p:spPr bwMode="auto">
          <a:xfrm>
            <a:off x="5656838" y="3116170"/>
            <a:ext cx="1749024" cy="227113"/>
          </a:xfrm>
          <a:prstGeom prst="rect">
            <a:avLst/>
          </a:prstGeom>
        </p:spPr>
        <p:txBody>
          <a:bodyPr>
            <a:spAutoFit/>
          </a:bodyPr>
          <a:lstStyle/>
          <a:p>
            <a:pPr>
              <a:defRPr/>
            </a:pPr>
            <a:r>
              <a:rPr lang="zh-CN" altLang="en-US" sz="876" b="1" dirty="0">
                <a:solidFill>
                  <a:schemeClr val="bg1"/>
                </a:solidFill>
                <a:latin typeface="微软雅黑" panose="020B0503020204020204" pitchFamily="34" charset="-122"/>
                <a:ea typeface="微软雅黑" panose="020B0503020204020204" pitchFamily="34" charset="-122"/>
              </a:rPr>
              <a:t>输入相关标题</a:t>
            </a:r>
            <a:endParaRPr lang="zh-CN" altLang="en-US" sz="876" b="1" dirty="0">
              <a:solidFill>
                <a:schemeClr val="bg1"/>
              </a:solidFill>
            </a:endParaRPr>
          </a:p>
        </p:txBody>
      </p:sp>
    </p:spTree>
    <p:extLst>
      <p:ext uri="{BB962C8B-B14F-4D97-AF65-F5344CB8AC3E}">
        <p14:creationId xmlns:p14="http://schemas.microsoft.com/office/powerpoint/2010/main" val="13712778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28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280"/>
                            </p:stCondLst>
                            <p:childTnLst>
                              <p:par>
                                <p:cTn id="32" presetID="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0-#ppt_w/2"/>
                                          </p:val>
                                        </p:tav>
                                        <p:tav tm="100000">
                                          <p:val>
                                            <p:strVal val="#ppt_x"/>
                                          </p:val>
                                        </p:tav>
                                      </p:tavLst>
                                    </p:anim>
                                    <p:anim calcmode="lin" valueType="num">
                                      <p:cBhvr additive="base">
                                        <p:cTn id="35" dur="500" fill="hold"/>
                                        <p:tgtEl>
                                          <p:spTgt spid="3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0-#ppt_w/2"/>
                                          </p:val>
                                        </p:tav>
                                        <p:tav tm="100000">
                                          <p:val>
                                            <p:strVal val="#ppt_x"/>
                                          </p:val>
                                        </p:tav>
                                      </p:tavLst>
                                    </p:anim>
                                    <p:anim calcmode="lin" valueType="num">
                                      <p:cBhvr additive="base">
                                        <p:cTn id="39" dur="500" fill="hold"/>
                                        <p:tgtEl>
                                          <p:spTgt spid="30"/>
                                        </p:tgtEl>
                                        <p:attrNameLst>
                                          <p:attrName>ppt_y</p:attrName>
                                        </p:attrNameLst>
                                      </p:cBhvr>
                                      <p:tavLst>
                                        <p:tav tm="0">
                                          <p:val>
                                            <p:strVal val="#ppt_y"/>
                                          </p:val>
                                        </p:tav>
                                        <p:tav tm="100000">
                                          <p:val>
                                            <p:strVal val="#ppt_y"/>
                                          </p:val>
                                        </p:tav>
                                      </p:tavLst>
                                    </p:anim>
                                  </p:childTnLst>
                                </p:cTn>
                              </p:par>
                            </p:childTnLst>
                          </p:cTn>
                        </p:par>
                        <p:par>
                          <p:cTn id="40" fill="hold">
                            <p:stCondLst>
                              <p:cond delay="2780"/>
                            </p:stCondLst>
                            <p:childTnLst>
                              <p:par>
                                <p:cTn id="41" presetID="42"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par>
                          <p:cTn id="51" fill="hold">
                            <p:stCondLst>
                              <p:cond delay="3780"/>
                            </p:stCondLst>
                            <p:childTnLst>
                              <p:par>
                                <p:cTn id="52" presetID="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0-#ppt_w/2"/>
                                          </p:val>
                                        </p:tav>
                                        <p:tav tm="100000">
                                          <p:val>
                                            <p:strVal val="#ppt_x"/>
                                          </p:val>
                                        </p:tav>
                                      </p:tavLst>
                                    </p:anim>
                                    <p:anim calcmode="lin" valueType="num">
                                      <p:cBhvr additive="base">
                                        <p:cTn id="55" dur="50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0-#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par>
                          <p:cTn id="60" fill="hold">
                            <p:stCondLst>
                              <p:cond delay="4280"/>
                            </p:stCondLst>
                            <p:childTnLst>
                              <p:par>
                                <p:cTn id="61" presetID="42"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childTnLst>
                          </p:cTn>
                        </p:par>
                        <p:par>
                          <p:cTn id="71" fill="hold">
                            <p:stCondLst>
                              <p:cond delay="5280"/>
                            </p:stCondLst>
                            <p:childTnLst>
                              <p:par>
                                <p:cTn id="72" presetID="2" presetClass="entr" presetSubtype="8"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fill="hold"/>
                                        <p:tgtEl>
                                          <p:spTgt spid="35"/>
                                        </p:tgtEl>
                                        <p:attrNameLst>
                                          <p:attrName>ppt_x</p:attrName>
                                        </p:attrNameLst>
                                      </p:cBhvr>
                                      <p:tavLst>
                                        <p:tav tm="0">
                                          <p:val>
                                            <p:strVal val="0-#ppt_w/2"/>
                                          </p:val>
                                        </p:tav>
                                        <p:tav tm="100000">
                                          <p:val>
                                            <p:strVal val="#ppt_x"/>
                                          </p:val>
                                        </p:tav>
                                      </p:tavLst>
                                    </p:anim>
                                    <p:anim calcmode="lin" valueType="num">
                                      <p:cBhvr additive="base">
                                        <p:cTn id="75" dur="500" fill="hold"/>
                                        <p:tgtEl>
                                          <p:spTgt spid="35"/>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fill="hold"/>
                                        <p:tgtEl>
                                          <p:spTgt spid="34"/>
                                        </p:tgtEl>
                                        <p:attrNameLst>
                                          <p:attrName>ppt_x</p:attrName>
                                        </p:attrNameLst>
                                      </p:cBhvr>
                                      <p:tavLst>
                                        <p:tav tm="0">
                                          <p:val>
                                            <p:strVal val="0-#ppt_w/2"/>
                                          </p:val>
                                        </p:tav>
                                        <p:tav tm="100000">
                                          <p:val>
                                            <p:strVal val="#ppt_x"/>
                                          </p:val>
                                        </p:tav>
                                      </p:tavLst>
                                    </p:anim>
                                    <p:anim calcmode="lin" valueType="num">
                                      <p:cBhvr additive="base">
                                        <p:cTn id="79" dur="500" fill="hold"/>
                                        <p:tgtEl>
                                          <p:spTgt spid="34"/>
                                        </p:tgtEl>
                                        <p:attrNameLst>
                                          <p:attrName>ppt_y</p:attrName>
                                        </p:attrNameLst>
                                      </p:cBhvr>
                                      <p:tavLst>
                                        <p:tav tm="0">
                                          <p:val>
                                            <p:strVal val="#ppt_y"/>
                                          </p:val>
                                        </p:tav>
                                        <p:tav tm="100000">
                                          <p:val>
                                            <p:strVal val="#ppt_y"/>
                                          </p:val>
                                        </p:tav>
                                      </p:tavLst>
                                    </p:anim>
                                  </p:childTnLst>
                                </p:cTn>
                              </p:par>
                            </p:childTnLst>
                          </p:cTn>
                        </p:par>
                        <p:par>
                          <p:cTn id="80" fill="hold">
                            <p:stCondLst>
                              <p:cond delay="5780"/>
                            </p:stCondLst>
                            <p:childTnLst>
                              <p:par>
                                <p:cTn id="81" presetID="42" presetClass="entr" presetSubtype="0"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1000"/>
                                        <p:tgtEl>
                                          <p:spTgt spid="37"/>
                                        </p:tgtEl>
                                      </p:cBhvr>
                                    </p:animEffect>
                                    <p:anim calcmode="lin" valueType="num">
                                      <p:cBhvr>
                                        <p:cTn id="84" dur="1000" fill="hold"/>
                                        <p:tgtEl>
                                          <p:spTgt spid="37"/>
                                        </p:tgtEl>
                                        <p:attrNameLst>
                                          <p:attrName>ppt_x</p:attrName>
                                        </p:attrNameLst>
                                      </p:cBhvr>
                                      <p:tavLst>
                                        <p:tav tm="0">
                                          <p:val>
                                            <p:strVal val="#ppt_x"/>
                                          </p:val>
                                        </p:tav>
                                        <p:tav tm="100000">
                                          <p:val>
                                            <p:strVal val="#ppt_x"/>
                                          </p:val>
                                        </p:tav>
                                      </p:tavLst>
                                    </p:anim>
                                    <p:anim calcmode="lin" valueType="num">
                                      <p:cBhvr>
                                        <p:cTn id="85" dur="1000" fill="hold"/>
                                        <p:tgtEl>
                                          <p:spTgt spid="3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animBg="1"/>
      <p:bldP spid="23" grpId="0"/>
      <p:bldP spid="24" grpId="0"/>
      <p:bldP spid="25" grpId="0"/>
      <p:bldP spid="26" grpId="0" animBg="1"/>
      <p:bldP spid="27" grpId="0"/>
      <p:bldP spid="28" grpId="0"/>
      <p:bldP spid="29" grpId="0"/>
      <p:bldP spid="30" grpId="0" animBg="1"/>
      <p:bldP spid="31" grpId="0"/>
      <p:bldP spid="32" grpId="0"/>
      <p:bldP spid="33" grpId="0"/>
      <p:bldP spid="34" grpId="0" animBg="1"/>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教学重点</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3285164" y="1227085"/>
            <a:ext cx="1447742" cy="3134086"/>
            <a:chOff x="3015297" y="1057541"/>
            <a:chExt cx="1672775" cy="3621238"/>
          </a:xfrm>
        </p:grpSpPr>
        <p:sp>
          <p:nvSpPr>
            <p:cNvPr id="6" name="椭圆 3"/>
            <p:cNvSpPr/>
            <p:nvPr/>
          </p:nvSpPr>
          <p:spPr>
            <a:xfrm rot="3152971">
              <a:off x="1717526"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7" name="椭圆 6"/>
            <p:cNvSpPr/>
            <p:nvPr/>
          </p:nvSpPr>
          <p:spPr>
            <a:xfrm rot="3152971">
              <a:off x="3015402"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8" name="矩形 7"/>
            <p:cNvSpPr/>
            <p:nvPr/>
          </p:nvSpPr>
          <p:spPr>
            <a:xfrm rot="5400000">
              <a:off x="2931548"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solidFill>
                <a:srgbClr val="7AC5C0"/>
              </a:solidFill>
              <a:prstDash val="solid"/>
            </a:ln>
            <a:effectLst/>
          </p:spPr>
          <p:txBody>
            <a:bodyPr rtlCol="0" anchor="ctr"/>
            <a:lstStyle/>
            <a:p>
              <a:pPr algn="ctr" defTabSz="791413">
                <a:defRPr/>
              </a:pPr>
              <a:endParaRPr lang="zh-CN" altLang="en-US" sz="1558" kern="0">
                <a:solidFill>
                  <a:prstClr val="white"/>
                </a:solidFill>
              </a:endParaRPr>
            </a:p>
          </p:txBody>
        </p:sp>
        <p:sp>
          <p:nvSpPr>
            <p:cNvPr id="9" name="TextBox 7"/>
            <p:cNvSpPr txBox="1"/>
            <p:nvPr/>
          </p:nvSpPr>
          <p:spPr>
            <a:xfrm>
              <a:off x="3015297" y="1886280"/>
              <a:ext cx="480073" cy="845330"/>
            </a:xfrm>
            <a:prstGeom prst="rect">
              <a:avLst/>
            </a:prstGeom>
            <a:noFill/>
          </p:spPr>
          <p:txBody>
            <a:bodyPr wrap="square" rtlCol="0">
              <a:spAutoFit/>
            </a:bodyPr>
            <a:lstStyle/>
            <a:p>
              <a:pPr defTabSz="791413">
                <a:defRPr/>
              </a:pPr>
              <a:r>
                <a:rPr lang="en-US" altLang="zh-CN" sz="2077" b="1" kern="0" dirty="0">
                  <a:solidFill>
                    <a:srgbClr val="7AC5C0"/>
                  </a:solidFill>
                  <a:latin typeface="Agency FB" pitchFamily="34" charset="0"/>
                  <a:ea typeface="微软雅黑" pitchFamily="34" charset="-122"/>
                </a:rPr>
                <a:t>02</a:t>
              </a:r>
              <a:endParaRPr lang="zh-CN" altLang="en-US" sz="2077" b="1" kern="0" dirty="0">
                <a:solidFill>
                  <a:srgbClr val="7AC5C0"/>
                </a:solidFill>
                <a:latin typeface="Agency FB" pitchFamily="34" charset="0"/>
                <a:ea typeface="微软雅黑" pitchFamily="34" charset="-122"/>
              </a:endParaRPr>
            </a:p>
          </p:txBody>
        </p:sp>
        <p:sp>
          <p:nvSpPr>
            <p:cNvPr id="10" name="TextBox 8"/>
            <p:cNvSpPr txBox="1"/>
            <p:nvPr/>
          </p:nvSpPr>
          <p:spPr>
            <a:xfrm rot="3140710">
              <a:off x="2352014" y="3084863"/>
              <a:ext cx="1904336" cy="476008"/>
            </a:xfrm>
            <a:prstGeom prst="rect">
              <a:avLst/>
            </a:prstGeom>
            <a:noFill/>
          </p:spPr>
          <p:txBody>
            <a:bodyPr wrap="square" rtlCol="0">
              <a:spAutoFit/>
            </a:bodyPr>
            <a:lstStyle/>
            <a:p>
              <a:pPr algn="ctr" defTabSz="791413">
                <a:defRPr/>
              </a:pPr>
              <a:r>
                <a:rPr lang="zh-CN" altLang="en-US" sz="2077" b="1" kern="0" dirty="0">
                  <a:solidFill>
                    <a:schemeClr val="bg1"/>
                  </a:solidFill>
                  <a:latin typeface="Agency FB" pitchFamily="34" charset="0"/>
                  <a:ea typeface="微软雅黑" pitchFamily="34" charset="-122"/>
                </a:rPr>
                <a:t>标题文字</a:t>
              </a:r>
            </a:p>
          </p:txBody>
        </p:sp>
        <p:sp>
          <p:nvSpPr>
            <p:cNvPr id="11" name="TextBox 9"/>
            <p:cNvSpPr txBox="1"/>
            <p:nvPr/>
          </p:nvSpPr>
          <p:spPr>
            <a:xfrm>
              <a:off x="3398857" y="1944304"/>
              <a:ext cx="1247975" cy="753241"/>
            </a:xfrm>
            <a:prstGeom prst="rect">
              <a:avLst/>
            </a:prstGeom>
            <a:noFill/>
          </p:spPr>
          <p:txBody>
            <a:bodyPr wrap="square" rtlCol="0">
              <a:spAutoFit/>
            </a:bodyPr>
            <a:lstStyle/>
            <a:p>
              <a:pPr defTabSz="791413">
                <a:defRPr/>
              </a:pPr>
              <a:r>
                <a:rPr lang="zh-CN" altLang="en-US" sz="1212" b="1" kern="0" dirty="0">
                  <a:solidFill>
                    <a:schemeClr val="tx1">
                      <a:lumMod val="75000"/>
                      <a:lumOff val="25000"/>
                    </a:schemeClr>
                  </a:solidFill>
                </a:rPr>
                <a:t>在此添加文字介绍在此添加介绍在</a:t>
              </a:r>
              <a:endParaRPr lang="en-US" altLang="zh-CN" sz="1212" b="1" kern="0" dirty="0">
                <a:solidFill>
                  <a:schemeClr val="tx1">
                    <a:lumMod val="75000"/>
                    <a:lumOff val="25000"/>
                  </a:schemeClr>
                </a:solidFill>
              </a:endParaRPr>
            </a:p>
          </p:txBody>
        </p:sp>
      </p:grpSp>
      <p:grpSp>
        <p:nvGrpSpPr>
          <p:cNvPr id="12" name="组合 11"/>
          <p:cNvGrpSpPr/>
          <p:nvPr/>
        </p:nvGrpSpPr>
        <p:grpSpPr>
          <a:xfrm>
            <a:off x="1440181" y="1227085"/>
            <a:ext cx="1522884" cy="3134086"/>
            <a:chOff x="883535" y="1057541"/>
            <a:chExt cx="1759595" cy="3621238"/>
          </a:xfrm>
        </p:grpSpPr>
        <p:sp>
          <p:nvSpPr>
            <p:cNvPr id="13" name="椭圆 3"/>
            <p:cNvSpPr/>
            <p:nvPr/>
          </p:nvSpPr>
          <p:spPr>
            <a:xfrm rot="3152971">
              <a:off x="-355765"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14" name="椭圆 6"/>
            <p:cNvSpPr/>
            <p:nvPr/>
          </p:nvSpPr>
          <p:spPr>
            <a:xfrm rot="3152971">
              <a:off x="942111"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15" name="矩形 14"/>
            <p:cNvSpPr/>
            <p:nvPr/>
          </p:nvSpPr>
          <p:spPr>
            <a:xfrm rot="5400000">
              <a:off x="845036" y="2331910"/>
              <a:ext cx="907459" cy="16203"/>
            </a:xfrm>
            <a:prstGeom prst="rect">
              <a:avLst/>
            </a:prstGeom>
            <a:solidFill>
              <a:srgbClr val="7AC5C0"/>
            </a:solidFill>
            <a:ln w="25400" cap="flat" cmpd="sng" algn="ctr">
              <a:solidFill>
                <a:srgbClr val="7AC5C0"/>
              </a:solidFill>
              <a:prstDash val="solid"/>
            </a:ln>
            <a:effectLst/>
          </p:spPr>
          <p:txBody>
            <a:bodyPr rtlCol="0" anchor="ctr"/>
            <a:lstStyle/>
            <a:p>
              <a:pPr algn="ctr" defTabSz="791413">
                <a:defRPr/>
              </a:pPr>
              <a:endParaRPr lang="zh-CN" altLang="en-US" sz="1558" kern="0">
                <a:solidFill>
                  <a:prstClr val="white"/>
                </a:solidFill>
              </a:endParaRPr>
            </a:p>
          </p:txBody>
        </p:sp>
        <p:sp>
          <p:nvSpPr>
            <p:cNvPr id="16" name="TextBox 16"/>
            <p:cNvSpPr txBox="1"/>
            <p:nvPr/>
          </p:nvSpPr>
          <p:spPr>
            <a:xfrm>
              <a:off x="883535" y="1987216"/>
              <a:ext cx="480072" cy="476008"/>
            </a:xfrm>
            <a:prstGeom prst="rect">
              <a:avLst/>
            </a:prstGeom>
            <a:noFill/>
          </p:spPr>
          <p:txBody>
            <a:bodyPr wrap="square" rtlCol="0">
              <a:spAutoFit/>
            </a:bodyPr>
            <a:lstStyle/>
            <a:p>
              <a:pPr defTabSz="791413">
                <a:defRPr/>
              </a:pPr>
              <a:r>
                <a:rPr lang="en-US" altLang="zh-CN" sz="2077" b="1" kern="0" dirty="0">
                  <a:solidFill>
                    <a:srgbClr val="7AC5C0"/>
                  </a:solidFill>
                  <a:latin typeface="Agency FB" pitchFamily="34" charset="0"/>
                  <a:ea typeface="微软雅黑" pitchFamily="34" charset="-122"/>
                </a:rPr>
                <a:t>01</a:t>
              </a:r>
              <a:endParaRPr lang="zh-CN" altLang="en-US" sz="2077" b="1" kern="0" dirty="0">
                <a:solidFill>
                  <a:srgbClr val="7AC5C0"/>
                </a:solidFill>
                <a:latin typeface="Agency FB" pitchFamily="34" charset="0"/>
                <a:ea typeface="微软雅黑" pitchFamily="34" charset="-122"/>
              </a:endParaRPr>
            </a:p>
          </p:txBody>
        </p:sp>
        <p:sp>
          <p:nvSpPr>
            <p:cNvPr id="17" name="TextBox 17"/>
            <p:cNvSpPr txBox="1"/>
            <p:nvPr/>
          </p:nvSpPr>
          <p:spPr>
            <a:xfrm rot="3140710">
              <a:off x="319090" y="3167365"/>
              <a:ext cx="1904336" cy="476008"/>
            </a:xfrm>
            <a:prstGeom prst="rect">
              <a:avLst/>
            </a:prstGeom>
            <a:noFill/>
          </p:spPr>
          <p:txBody>
            <a:bodyPr wrap="square" rtlCol="0">
              <a:spAutoFit/>
            </a:bodyPr>
            <a:lstStyle/>
            <a:p>
              <a:pPr algn="ctr" defTabSz="791413">
                <a:defRPr/>
              </a:pPr>
              <a:r>
                <a:rPr lang="zh-CN" altLang="en-US" sz="2077" b="1" kern="0" dirty="0">
                  <a:solidFill>
                    <a:schemeClr val="bg1"/>
                  </a:solidFill>
                  <a:latin typeface="Agency FB" pitchFamily="34" charset="0"/>
                  <a:ea typeface="微软雅黑" pitchFamily="34" charset="-122"/>
                </a:rPr>
                <a:t>标题文字</a:t>
              </a:r>
            </a:p>
          </p:txBody>
        </p:sp>
        <p:sp>
          <p:nvSpPr>
            <p:cNvPr id="18" name="TextBox 18"/>
            <p:cNvSpPr txBox="1"/>
            <p:nvPr/>
          </p:nvSpPr>
          <p:spPr>
            <a:xfrm>
              <a:off x="1395156" y="1944304"/>
              <a:ext cx="1247974" cy="753241"/>
            </a:xfrm>
            <a:prstGeom prst="rect">
              <a:avLst/>
            </a:prstGeom>
            <a:noFill/>
          </p:spPr>
          <p:txBody>
            <a:bodyPr wrap="square" rtlCol="0">
              <a:spAutoFit/>
            </a:bodyPr>
            <a:lstStyle/>
            <a:p>
              <a:pPr defTabSz="791413">
                <a:defRPr/>
              </a:pPr>
              <a:r>
                <a:rPr lang="zh-CN" altLang="en-US" sz="1212" b="1" kern="0" dirty="0">
                  <a:solidFill>
                    <a:schemeClr val="tx1">
                      <a:lumMod val="75000"/>
                      <a:lumOff val="25000"/>
                    </a:schemeClr>
                  </a:solidFill>
                </a:rPr>
                <a:t>在此添加文字介绍在此添加介绍在</a:t>
              </a:r>
              <a:endParaRPr lang="en-US" altLang="zh-CN" sz="1212" b="1" kern="0" dirty="0">
                <a:solidFill>
                  <a:schemeClr val="tx1">
                    <a:lumMod val="75000"/>
                    <a:lumOff val="25000"/>
                  </a:schemeClr>
                </a:solidFill>
              </a:endParaRPr>
            </a:p>
          </p:txBody>
        </p:sp>
      </p:grpSp>
      <p:grpSp>
        <p:nvGrpSpPr>
          <p:cNvPr id="20" name="组合 19"/>
          <p:cNvGrpSpPr/>
          <p:nvPr/>
        </p:nvGrpSpPr>
        <p:grpSpPr>
          <a:xfrm>
            <a:off x="5094341" y="1227085"/>
            <a:ext cx="1433727" cy="3134086"/>
            <a:chOff x="5105684" y="1057541"/>
            <a:chExt cx="1656580" cy="3621238"/>
          </a:xfrm>
        </p:grpSpPr>
        <p:sp>
          <p:nvSpPr>
            <p:cNvPr id="21" name="椭圆 3"/>
            <p:cNvSpPr/>
            <p:nvPr/>
          </p:nvSpPr>
          <p:spPr>
            <a:xfrm rot="3152971">
              <a:off x="3791718"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22" name="椭圆 6"/>
            <p:cNvSpPr/>
            <p:nvPr/>
          </p:nvSpPr>
          <p:spPr>
            <a:xfrm rot="3152971">
              <a:off x="5089594"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23" name="矩形 22"/>
            <p:cNvSpPr/>
            <p:nvPr/>
          </p:nvSpPr>
          <p:spPr>
            <a:xfrm rot="5400000">
              <a:off x="4998684"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solidFill>
                <a:srgbClr val="7AC5C0"/>
              </a:solidFill>
              <a:prstDash val="solid"/>
            </a:ln>
            <a:effectLst/>
          </p:spPr>
          <p:txBody>
            <a:bodyPr rtlCol="0" anchor="ctr"/>
            <a:lstStyle/>
            <a:p>
              <a:pPr algn="ctr" defTabSz="791413">
                <a:defRPr/>
              </a:pPr>
              <a:endParaRPr lang="zh-CN" altLang="en-US" sz="1558" kern="0">
                <a:solidFill>
                  <a:prstClr val="white"/>
                </a:solidFill>
              </a:endParaRPr>
            </a:p>
          </p:txBody>
        </p:sp>
        <p:sp>
          <p:nvSpPr>
            <p:cNvPr id="24" name="TextBox 25"/>
            <p:cNvSpPr txBox="1"/>
            <p:nvPr/>
          </p:nvSpPr>
          <p:spPr>
            <a:xfrm>
              <a:off x="5105684" y="1818774"/>
              <a:ext cx="402309" cy="845330"/>
            </a:xfrm>
            <a:prstGeom prst="rect">
              <a:avLst/>
            </a:prstGeom>
            <a:noFill/>
          </p:spPr>
          <p:txBody>
            <a:bodyPr wrap="square" rtlCol="0">
              <a:spAutoFit/>
            </a:bodyPr>
            <a:lstStyle/>
            <a:p>
              <a:pPr defTabSz="791413">
                <a:defRPr/>
              </a:pPr>
              <a:r>
                <a:rPr lang="en-US" altLang="zh-CN" sz="2077" b="1" kern="0" dirty="0">
                  <a:solidFill>
                    <a:srgbClr val="7AC5C0"/>
                  </a:solidFill>
                  <a:latin typeface="Agency FB" pitchFamily="34" charset="0"/>
                  <a:ea typeface="微软雅黑" pitchFamily="34" charset="-122"/>
                </a:rPr>
                <a:t>03</a:t>
              </a:r>
              <a:endParaRPr lang="zh-CN" altLang="en-US" sz="2077" b="1" kern="0" dirty="0">
                <a:solidFill>
                  <a:srgbClr val="7AC5C0"/>
                </a:solidFill>
                <a:latin typeface="Agency FB" pitchFamily="34" charset="0"/>
                <a:ea typeface="微软雅黑" pitchFamily="34" charset="-122"/>
              </a:endParaRPr>
            </a:p>
          </p:txBody>
        </p:sp>
        <p:sp>
          <p:nvSpPr>
            <p:cNvPr id="25" name="TextBox 26"/>
            <p:cNvSpPr txBox="1"/>
            <p:nvPr/>
          </p:nvSpPr>
          <p:spPr>
            <a:xfrm rot="3140710">
              <a:off x="4492143" y="3167364"/>
              <a:ext cx="1904336" cy="476008"/>
            </a:xfrm>
            <a:prstGeom prst="rect">
              <a:avLst/>
            </a:prstGeom>
            <a:noFill/>
          </p:spPr>
          <p:txBody>
            <a:bodyPr wrap="square" rtlCol="0">
              <a:spAutoFit/>
            </a:bodyPr>
            <a:lstStyle/>
            <a:p>
              <a:pPr algn="ctr" defTabSz="791413">
                <a:defRPr/>
              </a:pPr>
              <a:r>
                <a:rPr lang="zh-CN" altLang="en-US" sz="2077" b="1" kern="0" dirty="0">
                  <a:solidFill>
                    <a:schemeClr val="bg1"/>
                  </a:solidFill>
                  <a:latin typeface="Agency FB" pitchFamily="34" charset="0"/>
                  <a:ea typeface="微软雅黑" pitchFamily="34" charset="-122"/>
                </a:rPr>
                <a:t>标题文字</a:t>
              </a:r>
            </a:p>
          </p:txBody>
        </p:sp>
        <p:sp>
          <p:nvSpPr>
            <p:cNvPr id="26" name="TextBox 27"/>
            <p:cNvSpPr txBox="1"/>
            <p:nvPr/>
          </p:nvSpPr>
          <p:spPr>
            <a:xfrm>
              <a:off x="5504816" y="1944304"/>
              <a:ext cx="1247976" cy="753241"/>
            </a:xfrm>
            <a:prstGeom prst="rect">
              <a:avLst/>
            </a:prstGeom>
            <a:noFill/>
          </p:spPr>
          <p:txBody>
            <a:bodyPr wrap="square" rtlCol="0">
              <a:spAutoFit/>
            </a:bodyPr>
            <a:lstStyle/>
            <a:p>
              <a:pPr defTabSz="791413">
                <a:defRPr/>
              </a:pPr>
              <a:r>
                <a:rPr lang="zh-CN" altLang="en-US" sz="1212" b="1" kern="0" dirty="0">
                  <a:solidFill>
                    <a:schemeClr val="tx1">
                      <a:lumMod val="75000"/>
                      <a:lumOff val="25000"/>
                    </a:schemeClr>
                  </a:solidFill>
                </a:rPr>
                <a:t>在此添加文字介绍在此添加介绍在</a:t>
              </a:r>
              <a:endParaRPr lang="en-US" altLang="zh-CN" sz="1212" b="1" kern="0" dirty="0">
                <a:solidFill>
                  <a:schemeClr val="tx1">
                    <a:lumMod val="75000"/>
                    <a:lumOff val="25000"/>
                  </a:schemeClr>
                </a:solidFill>
              </a:endParaRPr>
            </a:p>
          </p:txBody>
        </p:sp>
      </p:grpSp>
      <p:grpSp>
        <p:nvGrpSpPr>
          <p:cNvPr id="27" name="组合 26"/>
          <p:cNvGrpSpPr/>
          <p:nvPr/>
        </p:nvGrpSpPr>
        <p:grpSpPr>
          <a:xfrm>
            <a:off x="6817955" y="1114887"/>
            <a:ext cx="1449506" cy="3134086"/>
            <a:chOff x="7097213" y="927904"/>
            <a:chExt cx="1674812" cy="3621238"/>
          </a:xfrm>
        </p:grpSpPr>
        <p:sp>
          <p:nvSpPr>
            <p:cNvPr id="28" name="椭圆 3"/>
            <p:cNvSpPr/>
            <p:nvPr/>
          </p:nvSpPr>
          <p:spPr>
            <a:xfrm rot="3152971">
              <a:off x="5766666" y="2620436"/>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29" name="椭圆 6"/>
            <p:cNvSpPr/>
            <p:nvPr/>
          </p:nvSpPr>
          <p:spPr>
            <a:xfrm rot="3152971">
              <a:off x="7039585" y="1557690"/>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30" name="矩形 29"/>
            <p:cNvSpPr/>
            <p:nvPr/>
          </p:nvSpPr>
          <p:spPr>
            <a:xfrm rot="5400000">
              <a:off x="7025147" y="2202273"/>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solidFill>
                <a:srgbClr val="7AC5C0"/>
              </a:solidFill>
              <a:prstDash val="solid"/>
            </a:ln>
            <a:effectLst/>
          </p:spPr>
          <p:txBody>
            <a:bodyPr rtlCol="0" anchor="ctr"/>
            <a:lstStyle/>
            <a:p>
              <a:pPr algn="ctr" defTabSz="791413">
                <a:defRPr/>
              </a:pPr>
              <a:endParaRPr lang="zh-CN" altLang="en-US" sz="1558" kern="0">
                <a:solidFill>
                  <a:prstClr val="white"/>
                </a:solidFill>
              </a:endParaRPr>
            </a:p>
          </p:txBody>
        </p:sp>
        <p:sp>
          <p:nvSpPr>
            <p:cNvPr id="31" name="TextBox 34"/>
            <p:cNvSpPr txBox="1"/>
            <p:nvPr/>
          </p:nvSpPr>
          <p:spPr>
            <a:xfrm>
              <a:off x="7097213" y="1708257"/>
              <a:ext cx="480072" cy="845330"/>
            </a:xfrm>
            <a:prstGeom prst="rect">
              <a:avLst/>
            </a:prstGeom>
            <a:noFill/>
          </p:spPr>
          <p:txBody>
            <a:bodyPr wrap="square" rtlCol="0">
              <a:spAutoFit/>
            </a:bodyPr>
            <a:lstStyle/>
            <a:p>
              <a:pPr defTabSz="791413">
                <a:defRPr/>
              </a:pPr>
              <a:r>
                <a:rPr lang="en-US" altLang="zh-CN" sz="2077" b="1" kern="0" dirty="0">
                  <a:solidFill>
                    <a:srgbClr val="7AC5C0"/>
                  </a:solidFill>
                  <a:latin typeface="Agency FB" pitchFamily="34" charset="0"/>
                  <a:ea typeface="微软雅黑" pitchFamily="34" charset="-122"/>
                </a:rPr>
                <a:t>04</a:t>
              </a:r>
              <a:endParaRPr lang="zh-CN" altLang="en-US" sz="2077" b="1" kern="0" dirty="0">
                <a:solidFill>
                  <a:srgbClr val="7AC5C0"/>
                </a:solidFill>
                <a:latin typeface="Agency FB" pitchFamily="34" charset="0"/>
                <a:ea typeface="微软雅黑" pitchFamily="34" charset="-122"/>
              </a:endParaRPr>
            </a:p>
          </p:txBody>
        </p:sp>
        <p:sp>
          <p:nvSpPr>
            <p:cNvPr id="32" name="TextBox 35"/>
            <p:cNvSpPr txBox="1"/>
            <p:nvPr/>
          </p:nvSpPr>
          <p:spPr>
            <a:xfrm rot="3140710">
              <a:off x="6528478" y="3084864"/>
              <a:ext cx="1904336" cy="476007"/>
            </a:xfrm>
            <a:prstGeom prst="rect">
              <a:avLst/>
            </a:prstGeom>
            <a:noFill/>
          </p:spPr>
          <p:txBody>
            <a:bodyPr wrap="square" rtlCol="0">
              <a:spAutoFit/>
            </a:bodyPr>
            <a:lstStyle/>
            <a:p>
              <a:pPr algn="ctr" defTabSz="791413">
                <a:defRPr/>
              </a:pPr>
              <a:r>
                <a:rPr lang="en-US" altLang="zh-CN" sz="2077" b="1" kern="0" dirty="0">
                  <a:solidFill>
                    <a:srgbClr val="922E17"/>
                  </a:solidFill>
                  <a:latin typeface="Agency FB" pitchFamily="34" charset="0"/>
                  <a:ea typeface="微软雅黑" pitchFamily="34" charset="-122"/>
                </a:rPr>
                <a:t> </a:t>
              </a:r>
              <a:r>
                <a:rPr lang="zh-CN" altLang="en-US" sz="2077" b="1" kern="0" dirty="0">
                  <a:solidFill>
                    <a:schemeClr val="bg1"/>
                  </a:solidFill>
                  <a:latin typeface="Agency FB" pitchFamily="34" charset="0"/>
                  <a:ea typeface="微软雅黑" pitchFamily="34" charset="-122"/>
                </a:rPr>
                <a:t>标题文字</a:t>
              </a:r>
            </a:p>
          </p:txBody>
        </p:sp>
        <p:sp>
          <p:nvSpPr>
            <p:cNvPr id="33" name="TextBox 36"/>
            <p:cNvSpPr txBox="1"/>
            <p:nvPr/>
          </p:nvSpPr>
          <p:spPr>
            <a:xfrm>
              <a:off x="7524049" y="1944304"/>
              <a:ext cx="1247976" cy="753241"/>
            </a:xfrm>
            <a:prstGeom prst="rect">
              <a:avLst/>
            </a:prstGeom>
            <a:noFill/>
          </p:spPr>
          <p:txBody>
            <a:bodyPr wrap="square" rtlCol="0">
              <a:spAutoFit/>
            </a:bodyPr>
            <a:lstStyle/>
            <a:p>
              <a:pPr defTabSz="791413">
                <a:defRPr/>
              </a:pPr>
              <a:r>
                <a:rPr lang="zh-CN" altLang="en-US" sz="1212" b="1" kern="0" dirty="0">
                  <a:solidFill>
                    <a:schemeClr val="tx1">
                      <a:lumMod val="65000"/>
                      <a:lumOff val="35000"/>
                    </a:schemeClr>
                  </a:solidFill>
                </a:rPr>
                <a:t>在此添加文字介绍在此添加介绍在</a:t>
              </a:r>
              <a:endParaRPr lang="en-US" altLang="zh-CN" sz="1212" b="1" kern="0" dirty="0">
                <a:solidFill>
                  <a:schemeClr val="tx1">
                    <a:lumMod val="65000"/>
                    <a:lumOff val="35000"/>
                  </a:schemeClr>
                </a:solidFill>
              </a:endParaRPr>
            </a:p>
          </p:txBody>
        </p:sp>
      </p:grpSp>
    </p:spTree>
    <p:extLst>
      <p:ext uri="{BB962C8B-B14F-4D97-AF65-F5344CB8AC3E}">
        <p14:creationId xmlns:p14="http://schemas.microsoft.com/office/powerpoint/2010/main" val="37288721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47"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780"/>
                            </p:stCondLst>
                            <p:childTnLst>
                              <p:par>
                                <p:cTn id="18" presetID="47"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780"/>
                            </p:stCondLst>
                            <p:childTnLst>
                              <p:par>
                                <p:cTn id="24" presetID="47"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par>
                          <p:cTn id="29" fill="hold">
                            <p:stCondLst>
                              <p:cond delay="3780"/>
                            </p:stCondLst>
                            <p:childTnLst>
                              <p:par>
                                <p:cTn id="30" presetID="47"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学情分析</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3547812" y="1548421"/>
            <a:ext cx="1233713" cy="1240848"/>
            <a:chOff x="3333470" y="1465334"/>
            <a:chExt cx="1425662" cy="1433908"/>
          </a:xfrm>
        </p:grpSpPr>
        <p:sp>
          <p:nvSpPr>
            <p:cNvPr id="6" name="椭圆 75"/>
            <p:cNvSpPr/>
            <p:nvPr/>
          </p:nvSpPr>
          <p:spPr>
            <a:xfrm>
              <a:off x="3333470" y="1465334"/>
              <a:ext cx="1425662" cy="1433908"/>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solidFill>
              <a:schemeClr val="bg1"/>
            </a:solidFill>
            <a:ln w="25400" cap="flat" cmpd="sng" algn="ctr">
              <a:noFill/>
              <a:prstDash val="solid"/>
            </a:ln>
            <a:effectLst/>
          </p:spPr>
          <p:txBody>
            <a:bodyPr rtlCol="0" anchor="ctr"/>
            <a:lstStyle/>
            <a:p>
              <a:pPr algn="ctr" defTabSz="791282">
                <a:defRPr/>
              </a:pPr>
              <a:endParaRPr lang="zh-CN" altLang="en-US" sz="2077" kern="0">
                <a:solidFill>
                  <a:prstClr val="white"/>
                </a:solidFill>
                <a:latin typeface="Calibri"/>
                <a:ea typeface="宋体" panose="02010600030101010101" pitchFamily="2" charset="-122"/>
              </a:endParaRPr>
            </a:p>
          </p:txBody>
        </p:sp>
        <p:sp>
          <p:nvSpPr>
            <p:cNvPr id="7" name="矩形 6"/>
            <p:cNvSpPr/>
            <p:nvPr/>
          </p:nvSpPr>
          <p:spPr>
            <a:xfrm>
              <a:off x="3419872" y="2022235"/>
              <a:ext cx="1008112" cy="537792"/>
            </a:xfrm>
            <a:prstGeom prst="rect">
              <a:avLst/>
            </a:prstGeom>
          </p:spPr>
          <p:txBody>
            <a:bodyPr wrap="square">
              <a:spAutoFit/>
            </a:bodyPr>
            <a:lstStyle/>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添加</a:t>
              </a:r>
              <a:endParaRPr lang="en-US" altLang="zh-CN" sz="1212" b="1" kern="0" dirty="0">
                <a:solidFill>
                  <a:schemeClr val="tx1">
                    <a:lumMod val="75000"/>
                    <a:lumOff val="25000"/>
                  </a:schemeClr>
                </a:solidFill>
                <a:latin typeface="微软雅黑" pitchFamily="34" charset="-122"/>
                <a:ea typeface="微软雅黑" pitchFamily="34" charset="-122"/>
              </a:endParaRPr>
            </a:p>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文本</a:t>
              </a:r>
              <a:endParaRPr lang="en-US" altLang="zh-CN" sz="1212" b="1" kern="0" dirty="0">
                <a:solidFill>
                  <a:schemeClr val="tx1">
                    <a:lumMod val="75000"/>
                    <a:lumOff val="25000"/>
                  </a:schemeClr>
                </a:solidFill>
                <a:latin typeface="微软雅黑" pitchFamily="34" charset="-122"/>
                <a:ea typeface="微软雅黑" pitchFamily="34" charset="-122"/>
              </a:endParaRPr>
            </a:p>
          </p:txBody>
        </p:sp>
      </p:grpSp>
      <p:grpSp>
        <p:nvGrpSpPr>
          <p:cNvPr id="8" name="组合 7"/>
          <p:cNvGrpSpPr/>
          <p:nvPr/>
        </p:nvGrpSpPr>
        <p:grpSpPr>
          <a:xfrm>
            <a:off x="3342173" y="2607740"/>
            <a:ext cx="1217014" cy="1205067"/>
            <a:chOff x="3095836" y="2689470"/>
            <a:chExt cx="1406366" cy="1392560"/>
          </a:xfrm>
        </p:grpSpPr>
        <p:sp>
          <p:nvSpPr>
            <p:cNvPr id="9" name="矩形 65"/>
            <p:cNvSpPr/>
            <p:nvPr/>
          </p:nvSpPr>
          <p:spPr>
            <a:xfrm>
              <a:off x="3095836" y="2689470"/>
              <a:ext cx="1406366" cy="1392560"/>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solidFill>
              <a:schemeClr val="bg1"/>
            </a:solidFill>
            <a:ln w="25400" cap="flat" cmpd="sng" algn="ctr">
              <a:noFill/>
              <a:prstDash val="solid"/>
            </a:ln>
            <a:effectLst/>
          </p:spPr>
          <p:txBody>
            <a:bodyPr rtlCol="0" anchor="ctr"/>
            <a:lstStyle/>
            <a:p>
              <a:pPr algn="ctr" defTabSz="791282">
                <a:defRPr/>
              </a:pPr>
              <a:endParaRPr lang="zh-CN" altLang="en-US" sz="2077" kern="0">
                <a:solidFill>
                  <a:prstClr val="white"/>
                </a:solidFill>
                <a:latin typeface="Calibri"/>
                <a:ea typeface="宋体" panose="02010600030101010101" pitchFamily="2" charset="-122"/>
              </a:endParaRPr>
            </a:p>
          </p:txBody>
        </p:sp>
        <p:sp>
          <p:nvSpPr>
            <p:cNvPr id="10" name="矩形 9"/>
            <p:cNvSpPr/>
            <p:nvPr/>
          </p:nvSpPr>
          <p:spPr>
            <a:xfrm>
              <a:off x="3419872" y="3210366"/>
              <a:ext cx="1008112" cy="537792"/>
            </a:xfrm>
            <a:prstGeom prst="rect">
              <a:avLst/>
            </a:prstGeom>
          </p:spPr>
          <p:txBody>
            <a:bodyPr wrap="square">
              <a:spAutoFit/>
            </a:bodyPr>
            <a:lstStyle/>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添加</a:t>
              </a:r>
              <a:endParaRPr lang="en-US" altLang="zh-CN" sz="1212" b="1" kern="0" dirty="0">
                <a:solidFill>
                  <a:schemeClr val="tx1">
                    <a:lumMod val="75000"/>
                    <a:lumOff val="25000"/>
                  </a:schemeClr>
                </a:solidFill>
                <a:latin typeface="微软雅黑" pitchFamily="34" charset="-122"/>
                <a:ea typeface="微软雅黑" pitchFamily="34" charset="-122"/>
              </a:endParaRPr>
            </a:p>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文本</a:t>
              </a:r>
              <a:endParaRPr lang="en-US" altLang="zh-CN" sz="1212" b="1" kern="0" dirty="0">
                <a:solidFill>
                  <a:schemeClr val="tx1">
                    <a:lumMod val="75000"/>
                    <a:lumOff val="25000"/>
                  </a:schemeClr>
                </a:solidFill>
                <a:latin typeface="微软雅黑" pitchFamily="34" charset="-122"/>
                <a:ea typeface="微软雅黑" pitchFamily="34" charset="-122"/>
              </a:endParaRPr>
            </a:p>
          </p:txBody>
        </p:sp>
      </p:grpSp>
      <p:grpSp>
        <p:nvGrpSpPr>
          <p:cNvPr id="11" name="组合 10"/>
          <p:cNvGrpSpPr/>
          <p:nvPr/>
        </p:nvGrpSpPr>
        <p:grpSpPr>
          <a:xfrm>
            <a:off x="4574063" y="1777894"/>
            <a:ext cx="1198313" cy="1218837"/>
            <a:chOff x="4519392" y="1730510"/>
            <a:chExt cx="1384756" cy="1408472"/>
          </a:xfrm>
        </p:grpSpPr>
        <p:sp>
          <p:nvSpPr>
            <p:cNvPr id="12" name="椭圆 76"/>
            <p:cNvSpPr/>
            <p:nvPr/>
          </p:nvSpPr>
          <p:spPr>
            <a:xfrm>
              <a:off x="4519392" y="1730510"/>
              <a:ext cx="1384756" cy="1408472"/>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solidFill>
              <a:schemeClr val="bg1"/>
            </a:solidFill>
            <a:ln w="25400" cap="flat" cmpd="sng" algn="ctr">
              <a:noFill/>
              <a:prstDash val="solid"/>
            </a:ln>
            <a:effectLst/>
          </p:spPr>
          <p:txBody>
            <a:bodyPr rtlCol="0" anchor="ctr"/>
            <a:lstStyle/>
            <a:p>
              <a:pPr algn="ctr" defTabSz="791282">
                <a:defRPr/>
              </a:pPr>
              <a:endParaRPr lang="zh-CN" altLang="en-US" sz="2077" kern="0">
                <a:solidFill>
                  <a:prstClr val="white"/>
                </a:solidFill>
                <a:latin typeface="Calibri"/>
                <a:ea typeface="宋体" panose="02010600030101010101" pitchFamily="2" charset="-122"/>
              </a:endParaRPr>
            </a:p>
          </p:txBody>
        </p:sp>
        <p:sp>
          <p:nvSpPr>
            <p:cNvPr id="13" name="矩形 12"/>
            <p:cNvSpPr/>
            <p:nvPr/>
          </p:nvSpPr>
          <p:spPr>
            <a:xfrm>
              <a:off x="4608004" y="2022234"/>
              <a:ext cx="1008112" cy="537792"/>
            </a:xfrm>
            <a:prstGeom prst="rect">
              <a:avLst/>
            </a:prstGeom>
          </p:spPr>
          <p:txBody>
            <a:bodyPr wrap="square">
              <a:spAutoFit/>
            </a:bodyPr>
            <a:lstStyle/>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添加</a:t>
              </a:r>
              <a:endParaRPr lang="en-US" altLang="zh-CN" sz="1212" b="1" kern="0" dirty="0">
                <a:solidFill>
                  <a:schemeClr val="tx1">
                    <a:lumMod val="75000"/>
                    <a:lumOff val="25000"/>
                  </a:schemeClr>
                </a:solidFill>
                <a:latin typeface="微软雅黑" pitchFamily="34" charset="-122"/>
                <a:ea typeface="微软雅黑" pitchFamily="34" charset="-122"/>
              </a:endParaRPr>
            </a:p>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文本</a:t>
              </a:r>
              <a:endParaRPr lang="en-US" altLang="zh-CN" sz="1212" b="1" kern="0" dirty="0">
                <a:solidFill>
                  <a:schemeClr val="tx1">
                    <a:lumMod val="75000"/>
                    <a:lumOff val="25000"/>
                  </a:schemeClr>
                </a:solidFill>
                <a:latin typeface="微软雅黑" pitchFamily="34" charset="-122"/>
                <a:ea typeface="微软雅黑" pitchFamily="34" charset="-122"/>
              </a:endParaRPr>
            </a:p>
          </p:txBody>
        </p:sp>
      </p:grpSp>
      <p:grpSp>
        <p:nvGrpSpPr>
          <p:cNvPr id="14" name="组合 13"/>
          <p:cNvGrpSpPr/>
          <p:nvPr/>
        </p:nvGrpSpPr>
        <p:grpSpPr>
          <a:xfrm>
            <a:off x="4366603" y="2801432"/>
            <a:ext cx="1213035" cy="1199948"/>
            <a:chOff x="4279652" y="2913298"/>
            <a:chExt cx="1401767" cy="1386644"/>
          </a:xfrm>
        </p:grpSpPr>
        <p:sp>
          <p:nvSpPr>
            <p:cNvPr id="15" name="椭圆 68"/>
            <p:cNvSpPr/>
            <p:nvPr/>
          </p:nvSpPr>
          <p:spPr>
            <a:xfrm>
              <a:off x="4279652" y="2913298"/>
              <a:ext cx="1401767" cy="1386644"/>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solidFill>
              <a:schemeClr val="bg1"/>
            </a:solidFill>
            <a:ln w="25400" cap="flat" cmpd="sng" algn="ctr">
              <a:noFill/>
              <a:prstDash val="solid"/>
            </a:ln>
            <a:effectLst/>
          </p:spPr>
          <p:txBody>
            <a:bodyPr rtlCol="0" anchor="ctr"/>
            <a:lstStyle/>
            <a:p>
              <a:pPr algn="ctr" defTabSz="791282">
                <a:defRPr/>
              </a:pPr>
              <a:endParaRPr lang="zh-CN" altLang="en-US" sz="2077" kern="0">
                <a:solidFill>
                  <a:prstClr val="white"/>
                </a:solidFill>
                <a:latin typeface="Calibri"/>
                <a:ea typeface="宋体" panose="02010600030101010101" pitchFamily="2" charset="-122"/>
              </a:endParaRPr>
            </a:p>
          </p:txBody>
        </p:sp>
        <p:sp>
          <p:nvSpPr>
            <p:cNvPr id="16" name="矩形 15"/>
            <p:cNvSpPr/>
            <p:nvPr/>
          </p:nvSpPr>
          <p:spPr>
            <a:xfrm>
              <a:off x="4608004" y="3210366"/>
              <a:ext cx="1008112" cy="537792"/>
            </a:xfrm>
            <a:prstGeom prst="rect">
              <a:avLst/>
            </a:prstGeom>
          </p:spPr>
          <p:txBody>
            <a:bodyPr wrap="square">
              <a:spAutoFit/>
            </a:bodyPr>
            <a:lstStyle/>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添加</a:t>
              </a:r>
              <a:endParaRPr lang="en-US" altLang="zh-CN" sz="1212" b="1" kern="0" dirty="0">
                <a:solidFill>
                  <a:schemeClr val="tx1">
                    <a:lumMod val="75000"/>
                    <a:lumOff val="25000"/>
                  </a:schemeClr>
                </a:solidFill>
                <a:latin typeface="微软雅黑" pitchFamily="34" charset="-122"/>
                <a:ea typeface="微软雅黑" pitchFamily="34" charset="-122"/>
              </a:endParaRPr>
            </a:p>
            <a:p>
              <a:pPr algn="ctr" defTabSz="791282">
                <a:defRPr/>
              </a:pPr>
              <a:r>
                <a:rPr lang="zh-CN" altLang="en-US" sz="1212" b="1" kern="0" dirty="0">
                  <a:solidFill>
                    <a:schemeClr val="tx1">
                      <a:lumMod val="75000"/>
                      <a:lumOff val="25000"/>
                    </a:schemeClr>
                  </a:solidFill>
                  <a:latin typeface="微软雅黑" pitchFamily="34" charset="-122"/>
                  <a:ea typeface="微软雅黑" pitchFamily="34" charset="-122"/>
                </a:rPr>
                <a:t>文本</a:t>
              </a:r>
              <a:endParaRPr lang="en-US" altLang="zh-CN" sz="1212" b="1" kern="0" dirty="0">
                <a:solidFill>
                  <a:schemeClr val="tx1">
                    <a:lumMod val="75000"/>
                    <a:lumOff val="25000"/>
                  </a:schemeClr>
                </a:solidFill>
                <a:latin typeface="微软雅黑" pitchFamily="34" charset="-122"/>
                <a:ea typeface="微软雅黑" pitchFamily="34" charset="-122"/>
              </a:endParaRPr>
            </a:p>
          </p:txBody>
        </p:sp>
      </p:grpSp>
      <p:sp>
        <p:nvSpPr>
          <p:cNvPr id="17" name="矩形 16"/>
          <p:cNvSpPr/>
          <p:nvPr/>
        </p:nvSpPr>
        <p:spPr>
          <a:xfrm>
            <a:off x="1566255" y="1854318"/>
            <a:ext cx="1677091" cy="278859"/>
          </a:xfrm>
          <a:prstGeom prst="rect">
            <a:avLst/>
          </a:prstGeom>
        </p:spPr>
        <p:txBody>
          <a:bodyPr wrap="square">
            <a:spAutoFit/>
          </a:bodyPr>
          <a:lstStyle/>
          <a:p>
            <a:pPr defTabSz="791282"/>
            <a:r>
              <a:rPr lang="en-US" altLang="zh-CN" sz="1212" b="1" dirty="0">
                <a:solidFill>
                  <a:schemeClr val="bg1"/>
                </a:solidFill>
                <a:latin typeface="微软雅黑" pitchFamily="34" charset="-122"/>
                <a:ea typeface="微软雅黑" pitchFamily="34" charset="-122"/>
              </a:rPr>
              <a:t>01.</a:t>
            </a:r>
            <a:r>
              <a:rPr lang="zh-CN" altLang="en-US" sz="1212" b="1" dirty="0">
                <a:solidFill>
                  <a:schemeClr val="bg1"/>
                </a:solidFill>
                <a:latin typeface="微软雅黑" pitchFamily="34" charset="-122"/>
                <a:ea typeface="微软雅黑" pitchFamily="34" charset="-122"/>
              </a:rPr>
              <a:t>点击添加文字说明</a:t>
            </a:r>
            <a:endParaRPr lang="en-US" altLang="zh-CN" sz="1212" b="1" dirty="0">
              <a:solidFill>
                <a:schemeClr val="bg1"/>
              </a:solidFill>
              <a:latin typeface="微软雅黑" pitchFamily="34" charset="-122"/>
              <a:ea typeface="微软雅黑" pitchFamily="34" charset="-122"/>
            </a:endParaRPr>
          </a:p>
        </p:txBody>
      </p:sp>
      <p:sp>
        <p:nvSpPr>
          <p:cNvPr id="18" name="TextBox 19"/>
          <p:cNvSpPr txBox="1"/>
          <p:nvPr/>
        </p:nvSpPr>
        <p:spPr>
          <a:xfrm>
            <a:off x="1566257" y="2133216"/>
            <a:ext cx="1677090" cy="663836"/>
          </a:xfrm>
          <a:prstGeom prst="rect">
            <a:avLst/>
          </a:prstGeom>
          <a:noFill/>
        </p:spPr>
        <p:txBody>
          <a:bodyPr wrap="square" rtlCol="0">
            <a:spAutoFit/>
          </a:bodyPr>
          <a:lstStyle/>
          <a:p>
            <a:pPr defTabSz="791282">
              <a:lnSpc>
                <a:spcPct val="130000"/>
              </a:lnSpc>
              <a:spcBef>
                <a:spcPts val="519"/>
              </a:spcBef>
              <a:defRPr/>
            </a:pPr>
            <a:r>
              <a:rPr lang="zh-CN" altLang="en-US" sz="952" kern="0" dirty="0">
                <a:solidFill>
                  <a:schemeClr val="bg1"/>
                </a:solidFill>
              </a:rPr>
              <a:t>点击此处添加文本内容点击此处添加文本内容点击此处添加文本内容</a:t>
            </a:r>
          </a:p>
        </p:txBody>
      </p:sp>
      <p:sp>
        <p:nvSpPr>
          <p:cNvPr id="20" name="矩形 19"/>
          <p:cNvSpPr/>
          <p:nvPr/>
        </p:nvSpPr>
        <p:spPr>
          <a:xfrm>
            <a:off x="1566255" y="2900078"/>
            <a:ext cx="1677091" cy="278859"/>
          </a:xfrm>
          <a:prstGeom prst="rect">
            <a:avLst/>
          </a:prstGeom>
        </p:spPr>
        <p:txBody>
          <a:bodyPr wrap="square">
            <a:spAutoFit/>
          </a:bodyPr>
          <a:lstStyle/>
          <a:p>
            <a:pPr defTabSz="791282"/>
            <a:r>
              <a:rPr lang="en-US" altLang="zh-CN" sz="1212" b="1" dirty="0">
                <a:solidFill>
                  <a:schemeClr val="bg1"/>
                </a:solidFill>
                <a:latin typeface="微软雅黑" pitchFamily="34" charset="-122"/>
                <a:ea typeface="微软雅黑" pitchFamily="34" charset="-122"/>
              </a:rPr>
              <a:t>02.</a:t>
            </a:r>
            <a:r>
              <a:rPr lang="zh-CN" altLang="en-US" sz="1212" b="1" dirty="0">
                <a:solidFill>
                  <a:schemeClr val="bg1"/>
                </a:solidFill>
                <a:latin typeface="微软雅黑" pitchFamily="34" charset="-122"/>
                <a:ea typeface="微软雅黑" pitchFamily="34" charset="-122"/>
              </a:rPr>
              <a:t>点击添加文字说明</a:t>
            </a:r>
            <a:endParaRPr lang="en-US" altLang="zh-CN" sz="1212" b="1" dirty="0">
              <a:solidFill>
                <a:schemeClr val="bg1"/>
              </a:solidFill>
              <a:latin typeface="微软雅黑" pitchFamily="34" charset="-122"/>
              <a:ea typeface="微软雅黑" pitchFamily="34" charset="-122"/>
            </a:endParaRPr>
          </a:p>
        </p:txBody>
      </p:sp>
      <p:sp>
        <p:nvSpPr>
          <p:cNvPr id="21" name="TextBox 27"/>
          <p:cNvSpPr txBox="1"/>
          <p:nvPr/>
        </p:nvSpPr>
        <p:spPr>
          <a:xfrm>
            <a:off x="1566257" y="3178975"/>
            <a:ext cx="1677090" cy="663836"/>
          </a:xfrm>
          <a:prstGeom prst="rect">
            <a:avLst/>
          </a:prstGeom>
          <a:noFill/>
        </p:spPr>
        <p:txBody>
          <a:bodyPr wrap="square" rtlCol="0">
            <a:spAutoFit/>
          </a:bodyPr>
          <a:lstStyle/>
          <a:p>
            <a:pPr defTabSz="791282">
              <a:lnSpc>
                <a:spcPct val="130000"/>
              </a:lnSpc>
              <a:spcBef>
                <a:spcPts val="519"/>
              </a:spcBef>
              <a:defRPr/>
            </a:pPr>
            <a:r>
              <a:rPr lang="zh-CN" altLang="en-US" sz="952" kern="0" dirty="0">
                <a:solidFill>
                  <a:schemeClr val="bg1"/>
                </a:solidFill>
              </a:rPr>
              <a:t>点击此处添加文本内容点击此处添加文本内容点击此处添加文本内容</a:t>
            </a:r>
          </a:p>
        </p:txBody>
      </p:sp>
      <p:sp>
        <p:nvSpPr>
          <p:cNvPr id="22" name="矩形 21"/>
          <p:cNvSpPr/>
          <p:nvPr/>
        </p:nvSpPr>
        <p:spPr>
          <a:xfrm>
            <a:off x="5990471" y="1854318"/>
            <a:ext cx="1677091" cy="278859"/>
          </a:xfrm>
          <a:prstGeom prst="rect">
            <a:avLst/>
          </a:prstGeom>
        </p:spPr>
        <p:txBody>
          <a:bodyPr wrap="square">
            <a:spAutoFit/>
          </a:bodyPr>
          <a:lstStyle/>
          <a:p>
            <a:pPr defTabSz="791282"/>
            <a:r>
              <a:rPr lang="en-US" altLang="zh-CN" sz="1212" b="1" dirty="0">
                <a:solidFill>
                  <a:schemeClr val="bg1"/>
                </a:solidFill>
                <a:latin typeface="微软雅黑" pitchFamily="34" charset="-122"/>
                <a:ea typeface="微软雅黑" pitchFamily="34" charset="-122"/>
              </a:rPr>
              <a:t>03.</a:t>
            </a:r>
            <a:r>
              <a:rPr lang="zh-CN" altLang="en-US" sz="1212" b="1" dirty="0">
                <a:solidFill>
                  <a:schemeClr val="bg1"/>
                </a:solidFill>
                <a:latin typeface="微软雅黑" pitchFamily="34" charset="-122"/>
                <a:ea typeface="微软雅黑" pitchFamily="34" charset="-122"/>
              </a:rPr>
              <a:t>点击添加文字说明</a:t>
            </a:r>
            <a:endParaRPr lang="en-US" altLang="zh-CN" sz="1212" b="1" dirty="0">
              <a:solidFill>
                <a:schemeClr val="bg1"/>
              </a:solidFill>
              <a:latin typeface="微软雅黑" pitchFamily="34" charset="-122"/>
              <a:ea typeface="微软雅黑" pitchFamily="34" charset="-122"/>
            </a:endParaRPr>
          </a:p>
        </p:txBody>
      </p:sp>
      <p:sp>
        <p:nvSpPr>
          <p:cNvPr id="23" name="TextBox 29"/>
          <p:cNvSpPr txBox="1"/>
          <p:nvPr/>
        </p:nvSpPr>
        <p:spPr>
          <a:xfrm>
            <a:off x="5990473" y="2133216"/>
            <a:ext cx="1677090" cy="663836"/>
          </a:xfrm>
          <a:prstGeom prst="rect">
            <a:avLst/>
          </a:prstGeom>
          <a:noFill/>
        </p:spPr>
        <p:txBody>
          <a:bodyPr wrap="square" rtlCol="0">
            <a:spAutoFit/>
          </a:bodyPr>
          <a:lstStyle/>
          <a:p>
            <a:pPr defTabSz="791282">
              <a:lnSpc>
                <a:spcPct val="130000"/>
              </a:lnSpc>
              <a:spcBef>
                <a:spcPts val="519"/>
              </a:spcBef>
              <a:defRPr/>
            </a:pPr>
            <a:r>
              <a:rPr lang="zh-CN" altLang="en-US" sz="952" kern="0" dirty="0">
                <a:solidFill>
                  <a:schemeClr val="bg1"/>
                </a:solidFill>
              </a:rPr>
              <a:t>点击此处添加文本内容点击此处添加文本内容点击此处添加文本内容</a:t>
            </a:r>
          </a:p>
        </p:txBody>
      </p:sp>
      <p:sp>
        <p:nvSpPr>
          <p:cNvPr id="24" name="矩形 23"/>
          <p:cNvSpPr/>
          <p:nvPr/>
        </p:nvSpPr>
        <p:spPr>
          <a:xfrm>
            <a:off x="5990471" y="2900078"/>
            <a:ext cx="1677091" cy="278859"/>
          </a:xfrm>
          <a:prstGeom prst="rect">
            <a:avLst/>
          </a:prstGeom>
        </p:spPr>
        <p:txBody>
          <a:bodyPr wrap="square">
            <a:spAutoFit/>
          </a:bodyPr>
          <a:lstStyle/>
          <a:p>
            <a:pPr defTabSz="791282"/>
            <a:r>
              <a:rPr lang="en-US" altLang="zh-CN" sz="1212" b="1" dirty="0">
                <a:solidFill>
                  <a:schemeClr val="bg1"/>
                </a:solidFill>
                <a:latin typeface="微软雅黑" pitchFamily="34" charset="-122"/>
                <a:ea typeface="微软雅黑" pitchFamily="34" charset="-122"/>
              </a:rPr>
              <a:t>04.</a:t>
            </a:r>
            <a:r>
              <a:rPr lang="zh-CN" altLang="en-US" sz="1212" b="1" dirty="0">
                <a:solidFill>
                  <a:schemeClr val="bg1"/>
                </a:solidFill>
                <a:latin typeface="微软雅黑" pitchFamily="34" charset="-122"/>
                <a:ea typeface="微软雅黑" pitchFamily="34" charset="-122"/>
              </a:rPr>
              <a:t>点击添加文字说明</a:t>
            </a:r>
            <a:endParaRPr lang="en-US" altLang="zh-CN" sz="1212" b="1" dirty="0">
              <a:solidFill>
                <a:schemeClr val="bg1"/>
              </a:solidFill>
              <a:latin typeface="微软雅黑" pitchFamily="34" charset="-122"/>
              <a:ea typeface="微软雅黑" pitchFamily="34" charset="-122"/>
            </a:endParaRPr>
          </a:p>
        </p:txBody>
      </p:sp>
      <p:sp>
        <p:nvSpPr>
          <p:cNvPr id="25" name="TextBox 31"/>
          <p:cNvSpPr txBox="1"/>
          <p:nvPr/>
        </p:nvSpPr>
        <p:spPr>
          <a:xfrm>
            <a:off x="5990473" y="3178975"/>
            <a:ext cx="1677090" cy="663836"/>
          </a:xfrm>
          <a:prstGeom prst="rect">
            <a:avLst/>
          </a:prstGeom>
          <a:noFill/>
        </p:spPr>
        <p:txBody>
          <a:bodyPr wrap="square" rtlCol="0">
            <a:spAutoFit/>
          </a:bodyPr>
          <a:lstStyle/>
          <a:p>
            <a:pPr defTabSz="791282">
              <a:lnSpc>
                <a:spcPct val="130000"/>
              </a:lnSpc>
              <a:spcBef>
                <a:spcPts val="519"/>
              </a:spcBef>
              <a:defRPr/>
            </a:pPr>
            <a:r>
              <a:rPr lang="zh-CN" altLang="en-US" sz="952" kern="0" dirty="0">
                <a:solidFill>
                  <a:schemeClr val="bg1"/>
                </a:solidFill>
              </a:rPr>
              <a:t>点击此处添加文本内容点击此处添加文本内容点击此处添加文本内容</a:t>
            </a:r>
          </a:p>
        </p:txBody>
      </p:sp>
    </p:spTree>
    <p:extLst>
      <p:ext uri="{BB962C8B-B14F-4D97-AF65-F5344CB8AC3E}">
        <p14:creationId xmlns:p14="http://schemas.microsoft.com/office/powerpoint/2010/main" val="29740886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5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7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030"/>
                            </p:stCondLst>
                            <p:childTnLst>
                              <p:par>
                                <p:cTn id="25" presetID="17" presetClass="entr" presetSubtype="1" fill="hold" grpId="0" nodeType="afterEffect">
                                  <p:stCondLst>
                                    <p:cond delay="0"/>
                                  </p:stCondLst>
                                  <p:iterate type="lt">
                                    <p:tmPct val="10000"/>
                                  </p:iterate>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ppt_h/2"/>
                                          </p:val>
                                        </p:tav>
                                        <p:tav tm="100000">
                                          <p:val>
                                            <p:strVal val="#ppt_y"/>
                                          </p:val>
                                        </p:tav>
                                      </p:tavLst>
                                    </p:anim>
                                    <p:anim calcmode="lin" valueType="num">
                                      <p:cBhvr>
                                        <p:cTn id="29" dur="500" fill="hold"/>
                                        <p:tgtEl>
                                          <p:spTgt spid="17"/>
                                        </p:tgtEl>
                                        <p:attrNameLst>
                                          <p:attrName>ppt_w</p:attrName>
                                        </p:attrNameLst>
                                      </p:cBhvr>
                                      <p:tavLst>
                                        <p:tav tm="0">
                                          <p:val>
                                            <p:strVal val="#ppt_w"/>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childTnLst>
                                </p:cTn>
                              </p:par>
                            </p:childTnLst>
                          </p:cTn>
                        </p:par>
                        <p:par>
                          <p:cTn id="31" fill="hold">
                            <p:stCondLst>
                              <p:cond delay="303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3530"/>
                            </p:stCondLst>
                            <p:childTnLst>
                              <p:par>
                                <p:cTn id="36" presetID="17" presetClass="entr" presetSubtype="1" fill="hold" grpId="0" nodeType="afterEffect">
                                  <p:stCondLst>
                                    <p:cond delay="0"/>
                                  </p:stCondLst>
                                  <p:iterate type="lt">
                                    <p:tmPct val="10000"/>
                                  </p:iterate>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ppt_x</p:attrName>
                                        </p:attrNameLst>
                                      </p:cBhvr>
                                      <p:tavLst>
                                        <p:tav tm="0">
                                          <p:val>
                                            <p:strVal val="#ppt_x"/>
                                          </p:val>
                                        </p:tav>
                                        <p:tav tm="100000">
                                          <p:val>
                                            <p:strVal val="#ppt_x"/>
                                          </p:val>
                                        </p:tav>
                                      </p:tavLst>
                                    </p:anim>
                                    <p:anim calcmode="lin" valueType="num">
                                      <p:cBhvr>
                                        <p:cTn id="39" dur="500" fill="hold"/>
                                        <p:tgtEl>
                                          <p:spTgt spid="20"/>
                                        </p:tgtEl>
                                        <p:attrNameLst>
                                          <p:attrName>ppt_y</p:attrName>
                                        </p:attrNameLst>
                                      </p:cBhvr>
                                      <p:tavLst>
                                        <p:tav tm="0">
                                          <p:val>
                                            <p:strVal val="#ppt_y-#ppt_h/2"/>
                                          </p:val>
                                        </p:tav>
                                        <p:tav tm="100000">
                                          <p:val>
                                            <p:strVal val="#ppt_y"/>
                                          </p:val>
                                        </p:tav>
                                      </p:tavLst>
                                    </p:anim>
                                    <p:anim calcmode="lin" valueType="num">
                                      <p:cBhvr>
                                        <p:cTn id="40" dur="500" fill="hold"/>
                                        <p:tgtEl>
                                          <p:spTgt spid="20"/>
                                        </p:tgtEl>
                                        <p:attrNameLst>
                                          <p:attrName>ppt_w</p:attrName>
                                        </p:attrNameLst>
                                      </p:cBhvr>
                                      <p:tavLst>
                                        <p:tav tm="0">
                                          <p:val>
                                            <p:strVal val="#ppt_w"/>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childTnLst>
                                </p:cTn>
                              </p:par>
                            </p:childTnLst>
                          </p:cTn>
                        </p:par>
                        <p:par>
                          <p:cTn id="42" fill="hold">
                            <p:stCondLst>
                              <p:cond delay="453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5030"/>
                            </p:stCondLst>
                            <p:childTnLst>
                              <p:par>
                                <p:cTn id="47" presetID="17" presetClass="entr" presetSubtype="1"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ppt_x</p:attrName>
                                        </p:attrNameLst>
                                      </p:cBhvr>
                                      <p:tavLst>
                                        <p:tav tm="0">
                                          <p:val>
                                            <p:strVal val="#ppt_x"/>
                                          </p:val>
                                        </p:tav>
                                        <p:tav tm="100000">
                                          <p:val>
                                            <p:strVal val="#ppt_x"/>
                                          </p:val>
                                        </p:tav>
                                      </p:tavLst>
                                    </p:anim>
                                    <p:anim calcmode="lin" valueType="num">
                                      <p:cBhvr>
                                        <p:cTn id="50" dur="500" fill="hold"/>
                                        <p:tgtEl>
                                          <p:spTgt spid="22"/>
                                        </p:tgtEl>
                                        <p:attrNameLst>
                                          <p:attrName>ppt_y</p:attrName>
                                        </p:attrNameLst>
                                      </p:cBhvr>
                                      <p:tavLst>
                                        <p:tav tm="0">
                                          <p:val>
                                            <p:strVal val="#ppt_y-#ppt_h/2"/>
                                          </p:val>
                                        </p:tav>
                                        <p:tav tm="100000">
                                          <p:val>
                                            <p:strVal val="#ppt_y"/>
                                          </p:val>
                                        </p:tav>
                                      </p:tavLst>
                                    </p:anim>
                                    <p:anim calcmode="lin" valueType="num">
                                      <p:cBhvr>
                                        <p:cTn id="51" dur="500" fill="hold"/>
                                        <p:tgtEl>
                                          <p:spTgt spid="22"/>
                                        </p:tgtEl>
                                        <p:attrNameLst>
                                          <p:attrName>ppt_w</p:attrName>
                                        </p:attrNameLst>
                                      </p:cBhvr>
                                      <p:tavLst>
                                        <p:tav tm="0">
                                          <p:val>
                                            <p:strVal val="#ppt_w"/>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childTnLst>
                                </p:cTn>
                              </p:par>
                            </p:childTnLst>
                          </p:cTn>
                        </p:par>
                        <p:par>
                          <p:cTn id="53" fill="hold">
                            <p:stCondLst>
                              <p:cond delay="603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par>
                          <p:cTn id="57" fill="hold">
                            <p:stCondLst>
                              <p:cond delay="653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ppt_x</p:attrName>
                                        </p:attrNameLst>
                                      </p:cBhvr>
                                      <p:tavLst>
                                        <p:tav tm="0">
                                          <p:val>
                                            <p:strVal val="#ppt_x"/>
                                          </p:val>
                                        </p:tav>
                                        <p:tav tm="100000">
                                          <p:val>
                                            <p:strVal val="#ppt_x"/>
                                          </p:val>
                                        </p:tav>
                                      </p:tavLst>
                                    </p:anim>
                                    <p:anim calcmode="lin" valueType="num">
                                      <p:cBhvr>
                                        <p:cTn id="61" dur="500" fill="hold"/>
                                        <p:tgtEl>
                                          <p:spTgt spid="24"/>
                                        </p:tgtEl>
                                        <p:attrNameLst>
                                          <p:attrName>ppt_y</p:attrName>
                                        </p:attrNameLst>
                                      </p:cBhvr>
                                      <p:tavLst>
                                        <p:tav tm="0">
                                          <p:val>
                                            <p:strVal val="#ppt_y-#ppt_h/2"/>
                                          </p:val>
                                        </p:tav>
                                        <p:tav tm="100000">
                                          <p:val>
                                            <p:strVal val="#ppt_y"/>
                                          </p:val>
                                        </p:tav>
                                      </p:tavLst>
                                    </p:anim>
                                    <p:anim calcmode="lin" valueType="num">
                                      <p:cBhvr>
                                        <p:cTn id="62" dur="500" fill="hold"/>
                                        <p:tgtEl>
                                          <p:spTgt spid="24"/>
                                        </p:tgtEl>
                                        <p:attrNameLst>
                                          <p:attrName>ppt_w</p:attrName>
                                        </p:attrNameLst>
                                      </p:cBhvr>
                                      <p:tavLst>
                                        <p:tav tm="0">
                                          <p:val>
                                            <p:strVal val="#ppt_w"/>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childTnLst>
                                </p:cTn>
                              </p:par>
                            </p:childTnLst>
                          </p:cTn>
                        </p:par>
                        <p:par>
                          <p:cTn id="64" fill="hold">
                            <p:stCondLst>
                              <p:cond delay="7530"/>
                            </p:stCondLst>
                            <p:childTnLst>
                              <p:par>
                                <p:cTn id="65" presetID="10"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7" grpId="0"/>
      <p:bldP spid="18" grpId="0"/>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教学难点</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cxnSp>
        <p:nvCxnSpPr>
          <p:cNvPr id="5" name="直接连接符 4"/>
          <p:cNvCxnSpPr/>
          <p:nvPr/>
        </p:nvCxnSpPr>
        <p:spPr>
          <a:xfrm>
            <a:off x="4583479" y="1289426"/>
            <a:ext cx="0" cy="29299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81"/>
          <p:cNvSpPr txBox="1">
            <a:spLocks noChangeArrowheads="1"/>
          </p:cNvSpPr>
          <p:nvPr/>
        </p:nvSpPr>
        <p:spPr bwMode="auto">
          <a:xfrm>
            <a:off x="1874185" y="1227085"/>
            <a:ext cx="2210572" cy="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sp>
        <p:nvSpPr>
          <p:cNvPr id="7" name="文本框 81"/>
          <p:cNvSpPr txBox="1">
            <a:spLocks noChangeArrowheads="1"/>
          </p:cNvSpPr>
          <p:nvPr/>
        </p:nvSpPr>
        <p:spPr bwMode="auto">
          <a:xfrm>
            <a:off x="1869424" y="2349210"/>
            <a:ext cx="2244249" cy="76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sp>
        <p:nvSpPr>
          <p:cNvPr id="8" name="文本框 81"/>
          <p:cNvSpPr txBox="1">
            <a:spLocks noChangeArrowheads="1"/>
          </p:cNvSpPr>
          <p:nvPr/>
        </p:nvSpPr>
        <p:spPr bwMode="auto">
          <a:xfrm>
            <a:off x="1840508" y="3581188"/>
            <a:ext cx="2244249" cy="76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sp>
        <p:nvSpPr>
          <p:cNvPr id="9" name="文本框 81"/>
          <p:cNvSpPr txBox="1">
            <a:spLocks noChangeArrowheads="1"/>
          </p:cNvSpPr>
          <p:nvPr/>
        </p:nvSpPr>
        <p:spPr bwMode="auto">
          <a:xfrm>
            <a:off x="5552260" y="1258255"/>
            <a:ext cx="2272912" cy="87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sp>
        <p:nvSpPr>
          <p:cNvPr id="10" name="文本框 81"/>
          <p:cNvSpPr txBox="1">
            <a:spLocks noChangeArrowheads="1"/>
          </p:cNvSpPr>
          <p:nvPr/>
        </p:nvSpPr>
        <p:spPr bwMode="auto">
          <a:xfrm>
            <a:off x="5552260" y="2396722"/>
            <a:ext cx="2272912" cy="87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sp>
        <p:nvSpPr>
          <p:cNvPr id="11" name="文本框 81"/>
          <p:cNvSpPr txBox="1">
            <a:spLocks noChangeArrowheads="1"/>
          </p:cNvSpPr>
          <p:nvPr/>
        </p:nvSpPr>
        <p:spPr bwMode="auto">
          <a:xfrm>
            <a:off x="5552260" y="3472849"/>
            <a:ext cx="2272912" cy="87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此处输入您的文本请在此处输入您的文本此处输入您的文本</a:t>
            </a:r>
          </a:p>
        </p:txBody>
      </p:sp>
      <p:grpSp>
        <p:nvGrpSpPr>
          <p:cNvPr id="12" name="组合 11"/>
          <p:cNvGrpSpPr/>
          <p:nvPr/>
        </p:nvGrpSpPr>
        <p:grpSpPr>
          <a:xfrm>
            <a:off x="1238183" y="1382935"/>
            <a:ext cx="498722" cy="501588"/>
            <a:chOff x="635906" y="1669368"/>
            <a:chExt cx="576064" cy="579375"/>
          </a:xfrm>
        </p:grpSpPr>
        <p:sp>
          <p:nvSpPr>
            <p:cNvPr id="13" name="椭圆 12"/>
            <p:cNvSpPr/>
            <p:nvPr/>
          </p:nvSpPr>
          <p:spPr>
            <a:xfrm>
              <a:off x="635906" y="1669368"/>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dirty="0"/>
            </a:p>
          </p:txBody>
        </p:sp>
        <p:sp>
          <p:nvSpPr>
            <p:cNvPr id="14" name="矩形 13"/>
            <p:cNvSpPr/>
            <p:nvPr/>
          </p:nvSpPr>
          <p:spPr>
            <a:xfrm>
              <a:off x="645285" y="1772734"/>
              <a:ext cx="494746"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5" name="组合 14"/>
          <p:cNvGrpSpPr/>
          <p:nvPr/>
        </p:nvGrpSpPr>
        <p:grpSpPr>
          <a:xfrm>
            <a:off x="1238182" y="2505059"/>
            <a:ext cx="498723" cy="501588"/>
            <a:chOff x="635906" y="2965512"/>
            <a:chExt cx="576064" cy="579375"/>
          </a:xfrm>
        </p:grpSpPr>
        <p:sp>
          <p:nvSpPr>
            <p:cNvPr id="16" name="椭圆 15"/>
            <p:cNvSpPr/>
            <p:nvPr/>
          </p:nvSpPr>
          <p:spPr>
            <a:xfrm>
              <a:off x="635906" y="296551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dirty="0"/>
            </a:p>
          </p:txBody>
        </p:sp>
        <p:sp>
          <p:nvSpPr>
            <p:cNvPr id="17" name="矩形 16"/>
            <p:cNvSpPr/>
            <p:nvPr/>
          </p:nvSpPr>
          <p:spPr>
            <a:xfrm>
              <a:off x="658050" y="3068878"/>
              <a:ext cx="531778"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1238182" y="3627182"/>
            <a:ext cx="498723" cy="501588"/>
            <a:chOff x="635906" y="4261656"/>
            <a:chExt cx="576064" cy="579375"/>
          </a:xfrm>
        </p:grpSpPr>
        <p:sp>
          <p:nvSpPr>
            <p:cNvPr id="20" name="椭圆 19"/>
            <p:cNvSpPr/>
            <p:nvPr/>
          </p:nvSpPr>
          <p:spPr>
            <a:xfrm>
              <a:off x="635906" y="4261656"/>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21" name="矩形 20"/>
            <p:cNvSpPr/>
            <p:nvPr/>
          </p:nvSpPr>
          <p:spPr>
            <a:xfrm>
              <a:off x="653420" y="4365022"/>
              <a:ext cx="541036"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5019859" y="1382936"/>
            <a:ext cx="498722" cy="498722"/>
            <a:chOff x="5004048" y="1669368"/>
            <a:chExt cx="576064" cy="576064"/>
          </a:xfrm>
        </p:grpSpPr>
        <p:sp>
          <p:nvSpPr>
            <p:cNvPr id="23" name="椭圆 22"/>
            <p:cNvSpPr/>
            <p:nvPr/>
          </p:nvSpPr>
          <p:spPr>
            <a:xfrm>
              <a:off x="5004048" y="1669368"/>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24" name="矩形 23"/>
            <p:cNvSpPr/>
            <p:nvPr/>
          </p:nvSpPr>
          <p:spPr>
            <a:xfrm>
              <a:off x="5026190" y="1728166"/>
              <a:ext cx="531779"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5" name="组合 24"/>
          <p:cNvGrpSpPr/>
          <p:nvPr/>
        </p:nvGrpSpPr>
        <p:grpSpPr>
          <a:xfrm>
            <a:off x="5019861" y="2505059"/>
            <a:ext cx="498722" cy="501588"/>
            <a:chOff x="5004048" y="2965512"/>
            <a:chExt cx="576064" cy="579375"/>
          </a:xfrm>
        </p:grpSpPr>
        <p:sp>
          <p:nvSpPr>
            <p:cNvPr id="26" name="椭圆 25"/>
            <p:cNvSpPr/>
            <p:nvPr/>
          </p:nvSpPr>
          <p:spPr>
            <a:xfrm>
              <a:off x="5004048" y="2965512"/>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27" name="矩形 26"/>
            <p:cNvSpPr/>
            <p:nvPr/>
          </p:nvSpPr>
          <p:spPr>
            <a:xfrm>
              <a:off x="5020636" y="3068878"/>
              <a:ext cx="542888"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8" name="组合 27"/>
          <p:cNvGrpSpPr/>
          <p:nvPr/>
        </p:nvGrpSpPr>
        <p:grpSpPr>
          <a:xfrm>
            <a:off x="5019859" y="3627182"/>
            <a:ext cx="498722" cy="501588"/>
            <a:chOff x="5004048" y="4261656"/>
            <a:chExt cx="576064" cy="579375"/>
          </a:xfrm>
        </p:grpSpPr>
        <p:sp>
          <p:nvSpPr>
            <p:cNvPr id="29" name="椭圆 28"/>
            <p:cNvSpPr/>
            <p:nvPr/>
          </p:nvSpPr>
          <p:spPr>
            <a:xfrm>
              <a:off x="5004048" y="4261656"/>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30" name="矩形 29"/>
            <p:cNvSpPr/>
            <p:nvPr/>
          </p:nvSpPr>
          <p:spPr>
            <a:xfrm>
              <a:off x="5016891" y="4365022"/>
              <a:ext cx="544741" cy="476009"/>
            </a:xfrm>
            <a:prstGeom prst="rect">
              <a:avLst/>
            </a:prstGeom>
          </p:spPr>
          <p:txBody>
            <a:bodyPr wrap="none">
              <a:spAutoFit/>
            </a:bodyPr>
            <a:lstStyle/>
            <a:p>
              <a:pPr algn="ctr">
                <a:defRPr/>
              </a:pPr>
              <a:r>
                <a:rPr lang="en-US" altLang="zh-CN"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2078" dirty="0">
                <a:solidFill>
                  <a:srgbClr val="7AC5C0"/>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Tree>
    <p:extLst>
      <p:ext uri="{BB962C8B-B14F-4D97-AF65-F5344CB8AC3E}">
        <p14:creationId xmlns:p14="http://schemas.microsoft.com/office/powerpoint/2010/main" val="24431926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16" presetClass="entr" presetSubtype="42"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Horizontal)">
                                      <p:cBhvr>
                                        <p:cTn id="14" dur="500"/>
                                        <p:tgtEl>
                                          <p:spTgt spid="5"/>
                                        </p:tgtEl>
                                      </p:cBhvr>
                                    </p:animEffect>
                                  </p:childTnLst>
                                </p:cTn>
                              </p:par>
                            </p:childTnLst>
                          </p:cTn>
                        </p:par>
                        <p:par>
                          <p:cTn id="15" fill="hold">
                            <p:stCondLst>
                              <p:cond delay="1280"/>
                            </p:stCondLst>
                            <p:childTnLst>
                              <p:par>
                                <p:cTn id="16" presetID="21" presetClass="entr" presetSubtype="1"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500"/>
                                        <p:tgtEl>
                                          <p:spTgt spid="12"/>
                                        </p:tgtEl>
                                      </p:cBhvr>
                                    </p:animEffect>
                                  </p:childTnLst>
                                </p:cTn>
                              </p:par>
                            </p:childTnLst>
                          </p:cTn>
                        </p:par>
                        <p:par>
                          <p:cTn id="19" fill="hold">
                            <p:stCondLst>
                              <p:cond delay="178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280"/>
                            </p:stCondLst>
                            <p:childTnLst>
                              <p:par>
                                <p:cTn id="24" presetID="21"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500"/>
                                        <p:tgtEl>
                                          <p:spTgt spid="15"/>
                                        </p:tgtEl>
                                      </p:cBhvr>
                                    </p:animEffect>
                                  </p:childTnLst>
                                </p:cTn>
                              </p:par>
                            </p:childTnLst>
                          </p:cTn>
                        </p:par>
                        <p:par>
                          <p:cTn id="27" fill="hold">
                            <p:stCondLst>
                              <p:cond delay="278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280"/>
                            </p:stCondLst>
                            <p:childTnLst>
                              <p:par>
                                <p:cTn id="32" presetID="21" presetClass="entr" presetSubtype="1"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heel(1)">
                                      <p:cBhvr>
                                        <p:cTn id="34" dur="500"/>
                                        <p:tgtEl>
                                          <p:spTgt spid="18"/>
                                        </p:tgtEl>
                                      </p:cBhvr>
                                    </p:animEffect>
                                  </p:childTnLst>
                                </p:cTn>
                              </p:par>
                            </p:childTnLst>
                          </p:cTn>
                        </p:par>
                        <p:par>
                          <p:cTn id="35" fill="hold">
                            <p:stCondLst>
                              <p:cond delay="3780"/>
                            </p:stCondLst>
                            <p:childTnLst>
                              <p:par>
                                <p:cTn id="36" presetID="22" presetClass="entr" presetSubtype="8"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4280"/>
                            </p:stCondLst>
                            <p:childTnLst>
                              <p:par>
                                <p:cTn id="40" presetID="21"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heel(1)">
                                      <p:cBhvr>
                                        <p:cTn id="42" dur="500"/>
                                        <p:tgtEl>
                                          <p:spTgt spid="22"/>
                                        </p:tgtEl>
                                      </p:cBhvr>
                                    </p:animEffect>
                                  </p:childTnLst>
                                </p:cTn>
                              </p:par>
                            </p:childTnLst>
                          </p:cTn>
                        </p:par>
                        <p:par>
                          <p:cTn id="43" fill="hold">
                            <p:stCondLst>
                              <p:cond delay="4780"/>
                            </p:stCondLst>
                            <p:childTnLst>
                              <p:par>
                                <p:cTn id="44" presetID="22" presetClass="entr" presetSubtype="8"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5280"/>
                            </p:stCondLst>
                            <p:childTnLst>
                              <p:par>
                                <p:cTn id="48" presetID="21" presetClass="entr" presetSubtype="1"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heel(1)">
                                      <p:cBhvr>
                                        <p:cTn id="50" dur="500"/>
                                        <p:tgtEl>
                                          <p:spTgt spid="25"/>
                                        </p:tgtEl>
                                      </p:cBhvr>
                                    </p:animEffect>
                                  </p:childTnLst>
                                </p:cTn>
                              </p:par>
                            </p:childTnLst>
                          </p:cTn>
                        </p:par>
                        <p:par>
                          <p:cTn id="51" fill="hold">
                            <p:stCondLst>
                              <p:cond delay="578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6280"/>
                            </p:stCondLst>
                            <p:childTnLst>
                              <p:par>
                                <p:cTn id="56" presetID="21" presetClass="entr" presetSubtype="1"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heel(1)">
                                      <p:cBhvr>
                                        <p:cTn id="58" dur="500"/>
                                        <p:tgtEl>
                                          <p:spTgt spid="28"/>
                                        </p:tgtEl>
                                      </p:cBhvr>
                                    </p:animEffect>
                                  </p:childTnLst>
                                </p:cTn>
                              </p:par>
                            </p:childTnLst>
                          </p:cTn>
                        </p:par>
                        <p:par>
                          <p:cTn id="59" fill="hold">
                            <p:stCondLst>
                              <p:cond delay="678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P spid="7"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738312" y="14255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smtClean="0">
                <a:solidFill>
                  <a:schemeClr val="bg1"/>
                </a:solidFill>
                <a:latin typeface="微软雅黑" panose="020B0503020204020204" pitchFamily="34" charset="-122"/>
                <a:ea typeface="微软雅黑" panose="020B0503020204020204" pitchFamily="34" charset="-122"/>
              </a:rPr>
              <a:t>教学设计</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20" name="TextBox 25"/>
          <p:cNvSpPr txBox="1"/>
          <p:nvPr/>
        </p:nvSpPr>
        <p:spPr>
          <a:xfrm>
            <a:off x="2884468" y="2371726"/>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1" name="TextBox 26"/>
          <p:cNvSpPr txBox="1"/>
          <p:nvPr/>
        </p:nvSpPr>
        <p:spPr>
          <a:xfrm>
            <a:off x="4487406" y="2371726"/>
            <a:ext cx="1206665"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2" name="Freeform 21"/>
          <p:cNvSpPr>
            <a:spLocks noEditPoints="1"/>
          </p:cNvSpPr>
          <p:nvPr/>
        </p:nvSpPr>
        <p:spPr>
          <a:xfrm>
            <a:off x="2672648"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3" name="Freeform 22"/>
          <p:cNvSpPr>
            <a:spLocks noEditPoints="1"/>
          </p:cNvSpPr>
          <p:nvPr/>
        </p:nvSpPr>
        <p:spPr>
          <a:xfrm>
            <a:off x="4264874"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4" name="TextBox 13"/>
          <p:cNvSpPr txBox="1"/>
          <p:nvPr/>
        </p:nvSpPr>
        <p:spPr>
          <a:xfrm>
            <a:off x="6145083" y="2371726"/>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5" name="Freeform 22"/>
          <p:cNvSpPr>
            <a:spLocks noEditPoints="1"/>
          </p:cNvSpPr>
          <p:nvPr/>
        </p:nvSpPr>
        <p:spPr>
          <a:xfrm>
            <a:off x="5921362"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6" name="TextBox 13"/>
          <p:cNvSpPr txBox="1"/>
          <p:nvPr/>
        </p:nvSpPr>
        <p:spPr>
          <a:xfrm>
            <a:off x="2882095" y="2760732"/>
            <a:ext cx="985056" cy="323037"/>
          </a:xfrm>
          <a:prstGeom prst="rect">
            <a:avLst/>
          </a:prstGeom>
          <a:noFill/>
          <a:ln w="9525">
            <a:noFill/>
          </a:ln>
        </p:spPr>
        <p:txBody>
          <a:bodyPr wrap="square">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2677423"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8" name="TextBox 13"/>
          <p:cNvSpPr txBox="1"/>
          <p:nvPr/>
        </p:nvSpPr>
        <p:spPr>
          <a:xfrm>
            <a:off x="4487406" y="2760732"/>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4273210"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Tree>
    <p:extLst>
      <p:ext uri="{BB962C8B-B14F-4D97-AF65-F5344CB8AC3E}">
        <p14:creationId xmlns:p14="http://schemas.microsoft.com/office/powerpoint/2010/main" val="33897743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12"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0-#ppt_w/2"/>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138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4" grpId="0"/>
      <p:bldP spid="26"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教学设计</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47" name="Round Diagonal Corner Rectangle 3"/>
          <p:cNvSpPr/>
          <p:nvPr/>
        </p:nvSpPr>
        <p:spPr bwMode="auto">
          <a:xfrm rot="5400000">
            <a:off x="6658908" y="2072426"/>
            <a:ext cx="923797" cy="1571403"/>
          </a:xfrm>
          <a:prstGeom prst="round2DiagRect">
            <a:avLst/>
          </a:prstGeom>
          <a:blipFill dpi="0" rotWithShape="0">
            <a:blip r:embed="rId4" cstate="print">
              <a:extLst>
                <a:ext uri="{28A0092B-C50C-407E-A947-70E740481C1C}">
                  <a14:useLocalDpi xmlns:a14="http://schemas.microsoft.com/office/drawing/2010/main"/>
                </a:ext>
              </a:extLst>
            </a:blip>
            <a:srcRect/>
            <a:stretch>
              <a:fillRect/>
            </a:stretch>
          </a:blipFill>
          <a:ln w="19050" cap="flat" cmpd="sng" algn="ctr">
            <a:solidFill>
              <a:srgbClr val="076655"/>
            </a:solidFill>
            <a:prstDash val="solid"/>
            <a:round/>
            <a:headEnd type="none" w="med" len="med"/>
            <a:tailEnd type="none" w="med" len="med"/>
          </a:ln>
          <a:effectLst/>
          <a:extLst/>
        </p:spPr>
        <p:txBody>
          <a:bodyPr vert="horz" wrap="square" lIns="84964" tIns="42482" rIns="84964" bIns="42482" numCol="1" rtlCol="0" anchor="t" anchorCtr="0" compatLnSpc="1">
            <a:prstTxWarp prst="textNoShape">
              <a:avLst/>
            </a:prstTxWarp>
          </a:bodyPr>
          <a:lstStyle/>
          <a:p>
            <a:pPr algn="ctr" defTabSz="849637" fontAlgn="base">
              <a:spcBef>
                <a:spcPct val="0"/>
              </a:spcBef>
              <a:spcAft>
                <a:spcPct val="0"/>
              </a:spcAft>
            </a:pPr>
            <a:endParaRPr lang="en-US" sz="5192">
              <a:solidFill>
                <a:srgbClr val="000000"/>
              </a:solidFill>
              <a:latin typeface="微软雅黑"/>
              <a:ea typeface="微软雅黑"/>
              <a:sym typeface="Gill Sans" charset="0"/>
            </a:endParaRPr>
          </a:p>
        </p:txBody>
      </p:sp>
      <p:sp>
        <p:nvSpPr>
          <p:cNvPr id="48" name="Rectangle 1"/>
          <p:cNvSpPr>
            <a:spLocks/>
          </p:cNvSpPr>
          <p:nvPr/>
        </p:nvSpPr>
        <p:spPr bwMode="auto">
          <a:xfrm>
            <a:off x="1505873" y="2374665"/>
            <a:ext cx="2144910" cy="941300"/>
          </a:xfrm>
          <a:prstGeom prst="rect">
            <a:avLst/>
          </a:prstGeom>
          <a:noFill/>
          <a:ln w="1905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nvGrpSpPr>
          <p:cNvPr id="49" name="Group 41"/>
          <p:cNvGrpSpPr>
            <a:grpSpLocks/>
          </p:cNvGrpSpPr>
          <p:nvPr/>
        </p:nvGrpSpPr>
        <p:grpSpPr bwMode="auto">
          <a:xfrm>
            <a:off x="2234542" y="2529726"/>
            <a:ext cx="1261625" cy="691860"/>
            <a:chOff x="0" y="0"/>
            <a:chExt cx="2419" cy="1343"/>
          </a:xfrm>
        </p:grpSpPr>
        <p:sp>
          <p:nvSpPr>
            <p:cNvPr id="5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039" b="1" dirty="0">
                  <a:solidFill>
                    <a:schemeClr val="bg1"/>
                  </a:solidFill>
                  <a:latin typeface="微软雅黑"/>
                  <a:ea typeface="微软雅黑"/>
                  <a:cs typeface="Bebas Neue" charset="0"/>
                  <a:sym typeface="Bebas Neue" charset="0"/>
                </a:rPr>
                <a:t>单击此处添加标题</a:t>
              </a:r>
              <a:endParaRPr lang="en-US" sz="1039" b="1" dirty="0">
                <a:solidFill>
                  <a:schemeClr val="bg1"/>
                </a:solidFill>
                <a:latin typeface="微软雅黑"/>
                <a:ea typeface="微软雅黑"/>
                <a:cs typeface="Bebas Neue" charset="0"/>
                <a:sym typeface="Bebas Neue" charset="0"/>
              </a:endParaRPr>
            </a:p>
          </p:txBody>
        </p:sp>
        <p:sp>
          <p:nvSpPr>
            <p:cNvPr id="5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79" dirty="0">
                  <a:solidFill>
                    <a:schemeClr val="bg1"/>
                  </a:solidFill>
                  <a:latin typeface="微软雅黑"/>
                  <a:ea typeface="微软雅黑"/>
                  <a:cs typeface="Lato Light" charset="0"/>
                  <a:sym typeface="Lato Light" charset="0"/>
                </a:rPr>
                <a:t>此处添加详细文本描述，建议与标题相关并符合整体语言风格，语言描述尽量</a:t>
              </a:r>
              <a:endParaRPr lang="en-US" sz="779" dirty="0">
                <a:solidFill>
                  <a:schemeClr val="bg1"/>
                </a:solidFill>
                <a:latin typeface="微软雅黑"/>
                <a:ea typeface="微软雅黑"/>
                <a:cs typeface="Lato Light" charset="0"/>
                <a:sym typeface="Lato Light" charset="0"/>
              </a:endParaRPr>
            </a:p>
          </p:txBody>
        </p:sp>
      </p:grpSp>
      <p:sp>
        <p:nvSpPr>
          <p:cNvPr id="52" name="Round Diagonal Corner Rectangle 180"/>
          <p:cNvSpPr/>
          <p:nvPr/>
        </p:nvSpPr>
        <p:spPr bwMode="auto">
          <a:xfrm rot="5400000">
            <a:off x="6658911" y="3232194"/>
            <a:ext cx="923797" cy="1571402"/>
          </a:xfrm>
          <a:prstGeom prst="round2DiagRect">
            <a:avLst/>
          </a:prstGeom>
          <a:blipFill dpi="0" rotWithShape="0">
            <a:blip r:embed="rId5" cstate="print">
              <a:extLst>
                <a:ext uri="{28A0092B-C50C-407E-A947-70E740481C1C}">
                  <a14:useLocalDpi xmlns:a14="http://schemas.microsoft.com/office/drawing/2010/main"/>
                </a:ext>
              </a:extLst>
            </a:blip>
            <a:srcRect/>
            <a:stretch>
              <a:fillRect/>
            </a:stretch>
          </a:blipFill>
          <a:ln w="19050" cap="flat" cmpd="sng" algn="ctr">
            <a:solidFill>
              <a:srgbClr val="076655"/>
            </a:solidFill>
            <a:prstDash val="solid"/>
            <a:round/>
            <a:headEnd type="none" w="med" len="med"/>
            <a:tailEnd type="none" w="med" len="med"/>
          </a:ln>
          <a:effectLst/>
          <a:extLst/>
        </p:spPr>
        <p:txBody>
          <a:bodyPr vert="horz" wrap="square" lIns="84964" tIns="42482" rIns="84964" bIns="42482" numCol="1" rtlCol="0" anchor="t" anchorCtr="0" compatLnSpc="1">
            <a:prstTxWarp prst="textNoShape">
              <a:avLst/>
            </a:prstTxWarp>
          </a:bodyPr>
          <a:lstStyle/>
          <a:p>
            <a:pPr algn="ctr" defTabSz="849637" fontAlgn="base">
              <a:spcBef>
                <a:spcPct val="0"/>
              </a:spcBef>
              <a:spcAft>
                <a:spcPct val="0"/>
              </a:spcAft>
            </a:pPr>
            <a:endParaRPr lang="en-US" sz="5192">
              <a:solidFill>
                <a:srgbClr val="000000"/>
              </a:solidFill>
              <a:latin typeface="微软雅黑"/>
              <a:ea typeface="微软雅黑"/>
              <a:sym typeface="Gill Sans" charset="0"/>
            </a:endParaRPr>
          </a:p>
        </p:txBody>
      </p:sp>
      <p:sp>
        <p:nvSpPr>
          <p:cNvPr id="53" name="Rectangle 1"/>
          <p:cNvSpPr>
            <a:spLocks/>
          </p:cNvSpPr>
          <p:nvPr/>
        </p:nvSpPr>
        <p:spPr bwMode="auto">
          <a:xfrm>
            <a:off x="3939542" y="2374665"/>
            <a:ext cx="2144910" cy="941300"/>
          </a:xfrm>
          <a:prstGeom prst="rect">
            <a:avLst/>
          </a:prstGeom>
          <a:noFill/>
          <a:ln w="1905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nvGrpSpPr>
          <p:cNvPr id="54" name="Group 41"/>
          <p:cNvGrpSpPr>
            <a:grpSpLocks/>
          </p:cNvGrpSpPr>
          <p:nvPr/>
        </p:nvGrpSpPr>
        <p:grpSpPr bwMode="auto">
          <a:xfrm>
            <a:off x="4659345" y="2538483"/>
            <a:ext cx="1270492" cy="683103"/>
            <a:chOff x="-17" y="17"/>
            <a:chExt cx="2436" cy="1326"/>
          </a:xfrm>
        </p:grpSpPr>
        <p:sp>
          <p:nvSpPr>
            <p:cNvPr id="55" name="Rectangle 42"/>
            <p:cNvSpPr>
              <a:spLocks/>
            </p:cNvSpPr>
            <p:nvPr/>
          </p:nvSpPr>
          <p:spPr bwMode="auto">
            <a:xfrm>
              <a:off x="-17" y="17"/>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039" b="1" dirty="0">
                  <a:solidFill>
                    <a:schemeClr val="bg1"/>
                  </a:solidFill>
                  <a:latin typeface="微软雅黑"/>
                  <a:ea typeface="微软雅黑"/>
                  <a:cs typeface="Bebas Neue" charset="0"/>
                  <a:sym typeface="Bebas Neue" charset="0"/>
                </a:rPr>
                <a:t>单击此处添加标题</a:t>
              </a:r>
              <a:endParaRPr lang="en-US" sz="1039" b="1" dirty="0">
                <a:solidFill>
                  <a:schemeClr val="bg1"/>
                </a:solidFill>
                <a:latin typeface="微软雅黑"/>
                <a:ea typeface="微软雅黑"/>
                <a:cs typeface="Bebas Neue" charset="0"/>
                <a:sym typeface="Bebas Neue" charset="0"/>
              </a:endParaRPr>
            </a:p>
          </p:txBody>
        </p:sp>
        <p:sp>
          <p:nvSpPr>
            <p:cNvPr id="56"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79" dirty="0">
                  <a:solidFill>
                    <a:schemeClr val="bg1"/>
                  </a:solidFill>
                  <a:latin typeface="微软雅黑"/>
                  <a:ea typeface="微软雅黑"/>
                  <a:cs typeface="Lato Light" charset="0"/>
                  <a:sym typeface="Lato Light" charset="0"/>
                </a:rPr>
                <a:t>此处添加详细文本描述，建议与标题相关并符合整体语言风格，语言描述尽量</a:t>
              </a:r>
              <a:endParaRPr lang="en-US" sz="779" dirty="0">
                <a:solidFill>
                  <a:schemeClr val="bg1"/>
                </a:solidFill>
                <a:latin typeface="微软雅黑"/>
                <a:ea typeface="微软雅黑"/>
                <a:cs typeface="Lato Light" charset="0"/>
                <a:sym typeface="Lato Light" charset="0"/>
              </a:endParaRPr>
            </a:p>
          </p:txBody>
        </p:sp>
      </p:grpSp>
      <p:sp>
        <p:nvSpPr>
          <p:cNvPr id="57" name="Rectangle 1"/>
          <p:cNvSpPr>
            <a:spLocks/>
          </p:cNvSpPr>
          <p:nvPr/>
        </p:nvSpPr>
        <p:spPr bwMode="auto">
          <a:xfrm>
            <a:off x="1505873" y="3536075"/>
            <a:ext cx="2144910" cy="941300"/>
          </a:xfrm>
          <a:prstGeom prst="rect">
            <a:avLst/>
          </a:prstGeom>
          <a:noFill/>
          <a:ln w="1905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nvGrpSpPr>
          <p:cNvPr id="58" name="Group 41"/>
          <p:cNvGrpSpPr>
            <a:grpSpLocks/>
          </p:cNvGrpSpPr>
          <p:nvPr/>
        </p:nvGrpSpPr>
        <p:grpSpPr bwMode="auto">
          <a:xfrm>
            <a:off x="2234542" y="3691138"/>
            <a:ext cx="1261625" cy="691860"/>
            <a:chOff x="0" y="0"/>
            <a:chExt cx="2419" cy="1343"/>
          </a:xfrm>
        </p:grpSpPr>
        <p:sp>
          <p:nvSpPr>
            <p:cNvPr id="5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039" b="1" dirty="0">
                  <a:solidFill>
                    <a:schemeClr val="bg1"/>
                  </a:solidFill>
                  <a:latin typeface="微软雅黑"/>
                  <a:ea typeface="微软雅黑"/>
                  <a:cs typeface="Bebas Neue" charset="0"/>
                  <a:sym typeface="Bebas Neue" charset="0"/>
                </a:rPr>
                <a:t>单击此处添加标题</a:t>
              </a:r>
              <a:endParaRPr lang="en-US" sz="1039" b="1" dirty="0">
                <a:solidFill>
                  <a:schemeClr val="bg1"/>
                </a:solidFill>
                <a:latin typeface="微软雅黑"/>
                <a:ea typeface="微软雅黑"/>
                <a:cs typeface="Bebas Neue" charset="0"/>
                <a:sym typeface="Bebas Neue" charset="0"/>
              </a:endParaRPr>
            </a:p>
          </p:txBody>
        </p:sp>
        <p:sp>
          <p:nvSpPr>
            <p:cNvPr id="6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79" dirty="0">
                  <a:solidFill>
                    <a:schemeClr val="bg1"/>
                  </a:solidFill>
                  <a:latin typeface="微软雅黑"/>
                  <a:ea typeface="微软雅黑"/>
                  <a:cs typeface="Lato Light" charset="0"/>
                  <a:sym typeface="Lato Light" charset="0"/>
                </a:rPr>
                <a:t>此处添加详细文本描述，建议与标题相关并符合整体语言风格，语言描述尽量</a:t>
              </a:r>
              <a:endParaRPr lang="en-US" sz="779" dirty="0">
                <a:solidFill>
                  <a:schemeClr val="bg1"/>
                </a:solidFill>
                <a:latin typeface="微软雅黑"/>
                <a:ea typeface="微软雅黑"/>
                <a:cs typeface="Lato Light" charset="0"/>
                <a:sym typeface="Lato Light" charset="0"/>
              </a:endParaRPr>
            </a:p>
          </p:txBody>
        </p:sp>
      </p:grpSp>
      <p:sp>
        <p:nvSpPr>
          <p:cNvPr id="61" name="Rectangle 1"/>
          <p:cNvSpPr>
            <a:spLocks/>
          </p:cNvSpPr>
          <p:nvPr/>
        </p:nvSpPr>
        <p:spPr bwMode="auto">
          <a:xfrm>
            <a:off x="3939542" y="3536075"/>
            <a:ext cx="2144910" cy="941300"/>
          </a:xfrm>
          <a:prstGeom prst="rect">
            <a:avLst/>
          </a:prstGeom>
          <a:noFill/>
          <a:ln w="1905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nvGrpSpPr>
          <p:cNvPr id="62" name="Group 41"/>
          <p:cNvGrpSpPr>
            <a:grpSpLocks/>
          </p:cNvGrpSpPr>
          <p:nvPr/>
        </p:nvGrpSpPr>
        <p:grpSpPr bwMode="auto">
          <a:xfrm>
            <a:off x="4668211" y="3691138"/>
            <a:ext cx="1261625" cy="691860"/>
            <a:chOff x="0" y="0"/>
            <a:chExt cx="2419" cy="1343"/>
          </a:xfrm>
        </p:grpSpPr>
        <p:sp>
          <p:nvSpPr>
            <p:cNvPr id="63"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039" b="1" dirty="0">
                  <a:solidFill>
                    <a:schemeClr val="bg1"/>
                  </a:solidFill>
                  <a:latin typeface="微软雅黑"/>
                  <a:ea typeface="微软雅黑"/>
                  <a:cs typeface="Bebas Neue" charset="0"/>
                  <a:sym typeface="Bebas Neue" charset="0"/>
                </a:rPr>
                <a:t>单击此处添加标题</a:t>
              </a:r>
              <a:endParaRPr lang="en-US" sz="1039" b="1" dirty="0">
                <a:solidFill>
                  <a:schemeClr val="bg1"/>
                </a:solidFill>
                <a:latin typeface="微软雅黑"/>
                <a:ea typeface="微软雅黑"/>
                <a:cs typeface="Bebas Neue" charset="0"/>
                <a:sym typeface="Bebas Neue" charset="0"/>
              </a:endParaRPr>
            </a:p>
          </p:txBody>
        </p:sp>
        <p:sp>
          <p:nvSpPr>
            <p:cNvPr id="64"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79" dirty="0">
                  <a:solidFill>
                    <a:schemeClr val="bg1"/>
                  </a:solidFill>
                  <a:latin typeface="微软雅黑"/>
                  <a:ea typeface="微软雅黑"/>
                  <a:cs typeface="Lato Light" charset="0"/>
                  <a:sym typeface="Lato Light" charset="0"/>
                </a:rPr>
                <a:t>此处添加详细文本描述，建议与标题相关并符合整体语言风格，语言描述尽量</a:t>
              </a:r>
              <a:endParaRPr lang="en-US" sz="779" dirty="0">
                <a:solidFill>
                  <a:schemeClr val="bg1"/>
                </a:solidFill>
                <a:latin typeface="微软雅黑"/>
                <a:ea typeface="微软雅黑"/>
                <a:cs typeface="Lato Light" charset="0"/>
                <a:sym typeface="Lato Light" charset="0"/>
              </a:endParaRPr>
            </a:p>
          </p:txBody>
        </p:sp>
      </p:grpSp>
      <p:grpSp>
        <p:nvGrpSpPr>
          <p:cNvPr id="65" name="Group 6"/>
          <p:cNvGrpSpPr/>
          <p:nvPr/>
        </p:nvGrpSpPr>
        <p:grpSpPr>
          <a:xfrm>
            <a:off x="4090735" y="3700033"/>
            <a:ext cx="454790" cy="449221"/>
            <a:chOff x="3882408" y="3628838"/>
            <a:chExt cx="519113" cy="519113"/>
          </a:xfrm>
        </p:grpSpPr>
        <p:sp>
          <p:nvSpPr>
            <p:cNvPr id="66" name="Oval 51"/>
            <p:cNvSpPr>
              <a:spLocks/>
            </p:cNvSpPr>
            <p:nvPr/>
          </p:nvSpPr>
          <p:spPr bwMode="auto">
            <a:xfrm>
              <a:off x="3882408" y="3628838"/>
              <a:ext cx="519113" cy="519113"/>
            </a:xfrm>
            <a:prstGeom prst="ellipse">
              <a:avLst/>
            </a:prstGeom>
            <a:solidFill>
              <a:schemeClr val="bg1"/>
            </a:solidFill>
            <a:ln>
              <a:noFill/>
            </a:ln>
            <a:extLst/>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sp>
          <p:nvSpPr>
            <p:cNvPr id="67" name="Freeform 6"/>
            <p:cNvSpPr>
              <a:spLocks noEditPoints="1"/>
            </p:cNvSpPr>
            <p:nvPr/>
          </p:nvSpPr>
          <p:spPr bwMode="auto">
            <a:xfrm>
              <a:off x="4014295" y="3748869"/>
              <a:ext cx="268831" cy="276236"/>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7AC5C0"/>
            </a:solidFill>
            <a:ln>
              <a:noFill/>
            </a:ln>
          </p:spPr>
          <p:txBody>
            <a:bodyPr vert="horz" wrap="square" lIns="79129" tIns="39564" rIns="79129" bIns="39564" numCol="1" anchor="t" anchorCtr="0" compatLnSpc="1">
              <a:prstTxWarp prst="textNoShape">
                <a:avLst/>
              </a:prstTxWarp>
            </a:bodyPr>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grpSp>
        <p:nvGrpSpPr>
          <p:cNvPr id="68" name="Group 2"/>
          <p:cNvGrpSpPr/>
          <p:nvPr/>
        </p:nvGrpSpPr>
        <p:grpSpPr>
          <a:xfrm>
            <a:off x="4090735" y="2538621"/>
            <a:ext cx="454790" cy="449221"/>
            <a:chOff x="3882408" y="2286727"/>
            <a:chExt cx="519113" cy="519113"/>
          </a:xfrm>
        </p:grpSpPr>
        <p:sp>
          <p:nvSpPr>
            <p:cNvPr id="69" name="Oval 51"/>
            <p:cNvSpPr>
              <a:spLocks/>
            </p:cNvSpPr>
            <p:nvPr/>
          </p:nvSpPr>
          <p:spPr bwMode="auto">
            <a:xfrm>
              <a:off x="3882408" y="2286727"/>
              <a:ext cx="519113" cy="519113"/>
            </a:xfrm>
            <a:prstGeom prst="ellipse">
              <a:avLst/>
            </a:prstGeom>
            <a:solidFill>
              <a:schemeClr val="bg1"/>
            </a:solidFill>
            <a:ln>
              <a:noFill/>
            </a:ln>
            <a:extLst/>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sp>
          <p:nvSpPr>
            <p:cNvPr id="70" name="Freeform 7"/>
            <p:cNvSpPr>
              <a:spLocks/>
            </p:cNvSpPr>
            <p:nvPr/>
          </p:nvSpPr>
          <p:spPr bwMode="auto">
            <a:xfrm>
              <a:off x="3993143" y="2389474"/>
              <a:ext cx="292530" cy="297714"/>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7AC5C0"/>
            </a:solidFill>
            <a:ln>
              <a:noFill/>
            </a:ln>
          </p:spPr>
          <p:txBody>
            <a:bodyPr vert="horz" wrap="square" lIns="79129" tIns="39564" rIns="79129" bIns="39564" numCol="1" anchor="t" anchorCtr="0" compatLnSpc="1">
              <a:prstTxWarp prst="textNoShape">
                <a:avLst/>
              </a:prstTxWarp>
            </a:bodyPr>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grpSp>
        <p:nvGrpSpPr>
          <p:cNvPr id="71" name="Group 5"/>
          <p:cNvGrpSpPr/>
          <p:nvPr/>
        </p:nvGrpSpPr>
        <p:grpSpPr>
          <a:xfrm>
            <a:off x="1657066" y="3700033"/>
            <a:ext cx="454790" cy="449221"/>
            <a:chOff x="1104536" y="3628838"/>
            <a:chExt cx="519113" cy="519113"/>
          </a:xfrm>
        </p:grpSpPr>
        <p:sp>
          <p:nvSpPr>
            <p:cNvPr id="72" name="Oval 51"/>
            <p:cNvSpPr>
              <a:spLocks/>
            </p:cNvSpPr>
            <p:nvPr/>
          </p:nvSpPr>
          <p:spPr bwMode="auto">
            <a:xfrm>
              <a:off x="1104536" y="3628838"/>
              <a:ext cx="519113" cy="519113"/>
            </a:xfrm>
            <a:prstGeom prst="ellipse">
              <a:avLst/>
            </a:prstGeom>
            <a:solidFill>
              <a:schemeClr val="bg1"/>
            </a:solidFill>
            <a:ln>
              <a:noFill/>
            </a:ln>
            <a:extLst/>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sp>
          <p:nvSpPr>
            <p:cNvPr id="73" name="Freeform 8"/>
            <p:cNvSpPr>
              <a:spLocks noEditPoints="1"/>
            </p:cNvSpPr>
            <p:nvPr/>
          </p:nvSpPr>
          <p:spPr bwMode="auto">
            <a:xfrm>
              <a:off x="1237821" y="3770666"/>
              <a:ext cx="241429" cy="242169"/>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7AC5C0"/>
            </a:solidFill>
            <a:ln>
              <a:noFill/>
            </a:ln>
          </p:spPr>
          <p:txBody>
            <a:bodyPr vert="horz" wrap="square" lIns="79129" tIns="39564" rIns="79129" bIns="39564" numCol="1" anchor="t" anchorCtr="0" compatLnSpc="1">
              <a:prstTxWarp prst="textNoShape">
                <a:avLst/>
              </a:prstTxWarp>
            </a:bodyPr>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grpSp>
        <p:nvGrpSpPr>
          <p:cNvPr id="74" name="Group 1"/>
          <p:cNvGrpSpPr/>
          <p:nvPr/>
        </p:nvGrpSpPr>
        <p:grpSpPr>
          <a:xfrm>
            <a:off x="1657066" y="2538621"/>
            <a:ext cx="454790" cy="449221"/>
            <a:chOff x="1104536" y="2286727"/>
            <a:chExt cx="519113" cy="519113"/>
          </a:xfrm>
        </p:grpSpPr>
        <p:sp>
          <p:nvSpPr>
            <p:cNvPr id="75" name="Oval 51"/>
            <p:cNvSpPr>
              <a:spLocks/>
            </p:cNvSpPr>
            <p:nvPr/>
          </p:nvSpPr>
          <p:spPr bwMode="auto">
            <a:xfrm>
              <a:off x="1104536" y="2286727"/>
              <a:ext cx="519113" cy="519113"/>
            </a:xfrm>
            <a:prstGeom prst="ellipse">
              <a:avLst/>
            </a:prstGeom>
            <a:solidFill>
              <a:schemeClr val="bg1"/>
            </a:solidFill>
            <a:ln>
              <a:noFill/>
            </a:ln>
            <a:extLst/>
          </p:spPr>
          <p:txBody>
            <a:bodyPr lIns="0" tIns="0" rIns="0" bIns="0"/>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sp>
          <p:nvSpPr>
            <p:cNvPr id="76" name="Freeform 9"/>
            <p:cNvSpPr>
              <a:spLocks noEditPoints="1"/>
            </p:cNvSpPr>
            <p:nvPr/>
          </p:nvSpPr>
          <p:spPr bwMode="auto">
            <a:xfrm>
              <a:off x="1215337" y="2432230"/>
              <a:ext cx="278458" cy="22439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7AC5C0"/>
            </a:solidFill>
            <a:ln>
              <a:noFill/>
            </a:ln>
          </p:spPr>
          <p:txBody>
            <a:bodyPr vert="horz" wrap="square" lIns="79129" tIns="39564" rIns="79129" bIns="39564" numCol="1" anchor="t" anchorCtr="0" compatLnSpc="1">
              <a:prstTxWarp prst="textNoShape">
                <a:avLst/>
              </a:prstTxWarp>
            </a:bodyPr>
            <a:lstStyle/>
            <a:p>
              <a:pPr algn="ctr" fontAlgn="base">
                <a:spcBef>
                  <a:spcPct val="0"/>
                </a:spcBef>
                <a:spcAft>
                  <a:spcPct val="0"/>
                </a:spcAft>
                <a:defRPr/>
              </a:pPr>
              <a:endParaRPr lang="en-US" sz="1903" kern="0">
                <a:solidFill>
                  <a:srgbClr val="000000"/>
                </a:solidFill>
                <a:latin typeface="微软雅黑"/>
                <a:ea typeface="微软雅黑"/>
                <a:sym typeface="Gill Sans" charset="0"/>
              </a:endParaRPr>
            </a:p>
          </p:txBody>
        </p:sp>
      </p:grpSp>
      <p:sp>
        <p:nvSpPr>
          <p:cNvPr id="77" name="Rectangle 14"/>
          <p:cNvSpPr>
            <a:spLocks/>
          </p:cNvSpPr>
          <p:nvPr/>
        </p:nvSpPr>
        <p:spPr bwMode="auto">
          <a:xfrm>
            <a:off x="1579798" y="1336136"/>
            <a:ext cx="6159272" cy="31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865" dirty="0">
                <a:solidFill>
                  <a:schemeClr val="bg1"/>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865" dirty="0">
                <a:solidFill>
                  <a:schemeClr val="bg1"/>
                </a:solidFill>
                <a:latin typeface="微软雅黑"/>
                <a:ea typeface="微软雅黑"/>
                <a:cs typeface="Lato Light" charset="0"/>
                <a:sym typeface="Lato Light" charset="0"/>
              </a:rPr>
              <a:t>200</a:t>
            </a:r>
            <a:r>
              <a:rPr lang="zh-CN" altLang="en-US" sz="865" dirty="0">
                <a:solidFill>
                  <a:schemeClr val="bg1"/>
                </a:solidFill>
                <a:latin typeface="微软雅黑"/>
                <a:ea typeface="微软雅黑"/>
                <a:cs typeface="Lato Light" charset="0"/>
                <a:sym typeface="Lato Light" charset="0"/>
              </a:rPr>
              <a:t>字以内，</a:t>
            </a:r>
            <a:endParaRPr lang="en-US" altLang="zh-CN" sz="865" dirty="0">
              <a:solidFill>
                <a:schemeClr val="bg1"/>
              </a:solidFill>
              <a:latin typeface="微软雅黑"/>
              <a:ea typeface="微软雅黑"/>
              <a:cs typeface="Lato Light" charset="0"/>
              <a:sym typeface="Lato Light" charset="0"/>
            </a:endParaRPr>
          </a:p>
          <a:p>
            <a:pPr algn="ctr" fontAlgn="base">
              <a:lnSpc>
                <a:spcPct val="125000"/>
              </a:lnSpc>
              <a:spcBef>
                <a:spcPct val="0"/>
              </a:spcBef>
              <a:spcAft>
                <a:spcPct val="0"/>
              </a:spcAft>
            </a:pPr>
            <a:r>
              <a:rPr lang="zh-CN" altLang="en-US" sz="865" dirty="0">
                <a:solidFill>
                  <a:schemeClr val="bg1"/>
                </a:solidFill>
                <a:latin typeface="微软雅黑"/>
                <a:ea typeface="微软雅黑"/>
                <a:cs typeface="Lato Light" charset="0"/>
                <a:sym typeface="Lato Light" charset="0"/>
              </a:rPr>
              <a:t>据统计每页幻灯片的最好控制在</a:t>
            </a:r>
            <a:r>
              <a:rPr lang="en-US" altLang="zh-CN" sz="865" dirty="0">
                <a:solidFill>
                  <a:schemeClr val="bg1"/>
                </a:solidFill>
                <a:latin typeface="微软雅黑"/>
                <a:ea typeface="微软雅黑"/>
                <a:cs typeface="Lato Light" charset="0"/>
                <a:sym typeface="Lato Light" charset="0"/>
              </a:rPr>
              <a:t>5</a:t>
            </a:r>
            <a:r>
              <a:rPr lang="zh-CN" altLang="en-US" sz="865" dirty="0">
                <a:solidFill>
                  <a:schemeClr val="bg1"/>
                </a:solidFill>
                <a:latin typeface="微软雅黑"/>
                <a:ea typeface="微软雅黑"/>
                <a:cs typeface="Lato Light" charset="0"/>
                <a:sym typeface="Lato Light" charset="0"/>
              </a:rPr>
              <a:t>分钟之内。</a:t>
            </a:r>
            <a:endParaRPr lang="en-US" sz="865" dirty="0">
              <a:solidFill>
                <a:schemeClr val="bg1"/>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5942937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par>
                                <p:cTn id="11" presetID="16" presetClass="entr" presetSubtype="37"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outVertical)">
                                      <p:cBhvr>
                                        <p:cTn id="13" dur="500"/>
                                        <p:tgtEl>
                                          <p:spTgt spid="77"/>
                                        </p:tgtEl>
                                      </p:cBhvr>
                                    </p:animEffect>
                                  </p:childTnLst>
                                </p:cTn>
                              </p:par>
                            </p:childTnLst>
                          </p:cTn>
                        </p:par>
                        <p:par>
                          <p:cTn id="14" fill="hold">
                            <p:stCondLst>
                              <p:cond delay="780"/>
                            </p:stCondLst>
                            <p:childTnLst>
                              <p:par>
                                <p:cTn id="15" presetID="53" presetClass="entr" presetSubtype="16"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animEffect transition="in" filter="fade">
                                      <p:cBhvr>
                                        <p:cTn id="19" dur="500"/>
                                        <p:tgtEl>
                                          <p:spTgt spid="74"/>
                                        </p:tgtEl>
                                      </p:cBhvr>
                                    </p:animEffect>
                                  </p:childTnLst>
                                </p:cTn>
                              </p:par>
                            </p:childTnLst>
                          </p:cTn>
                        </p:par>
                        <p:par>
                          <p:cTn id="20" fill="hold">
                            <p:stCondLst>
                              <p:cond delay="1280"/>
                            </p:stCondLst>
                            <p:childTnLst>
                              <p:par>
                                <p:cTn id="21" presetID="2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left)">
                                      <p:cBhvr>
                                        <p:cTn id="23" dur="500"/>
                                        <p:tgtEl>
                                          <p:spTgt spid="49"/>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right)">
                                      <p:cBhvr>
                                        <p:cTn id="26" dur="500"/>
                                        <p:tgtEl>
                                          <p:spTgt spid="48"/>
                                        </p:tgtEl>
                                      </p:cBhvr>
                                    </p:animEffect>
                                  </p:childTnLst>
                                </p:cTn>
                              </p:par>
                            </p:childTnLst>
                          </p:cTn>
                        </p:par>
                        <p:par>
                          <p:cTn id="27" fill="hold">
                            <p:stCondLst>
                              <p:cond delay="1780"/>
                            </p:stCondLst>
                            <p:childTnLst>
                              <p:par>
                                <p:cTn id="28" presetID="53" presetClass="entr" presetSubtype="16"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childTnLst>
                          </p:cTn>
                        </p:par>
                        <p:par>
                          <p:cTn id="33" fill="hold">
                            <p:stCondLst>
                              <p:cond delay="2280"/>
                            </p:stCondLst>
                            <p:childTnLst>
                              <p:par>
                                <p:cTn id="34" presetID="22" presetClass="entr" presetSubtype="8"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wipe(left)">
                                      <p:cBhvr>
                                        <p:cTn id="36" dur="500"/>
                                        <p:tgtEl>
                                          <p:spTgt spid="5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childTnLst>
                          </p:cTn>
                        </p:par>
                        <p:par>
                          <p:cTn id="40" fill="hold">
                            <p:stCondLst>
                              <p:cond delay="2780"/>
                            </p:stCondLst>
                            <p:childTnLst>
                              <p:par>
                                <p:cTn id="41" presetID="2" presetClass="entr" presetSubtype="2"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1+#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3280"/>
                            </p:stCondLst>
                            <p:childTnLst>
                              <p:par>
                                <p:cTn id="46" presetID="53" presetClass="entr" presetSubtype="16"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p:cTn id="48" dur="500" fill="hold"/>
                                        <p:tgtEl>
                                          <p:spTgt spid="71"/>
                                        </p:tgtEl>
                                        <p:attrNameLst>
                                          <p:attrName>ppt_w</p:attrName>
                                        </p:attrNameLst>
                                      </p:cBhvr>
                                      <p:tavLst>
                                        <p:tav tm="0">
                                          <p:val>
                                            <p:fltVal val="0"/>
                                          </p:val>
                                        </p:tav>
                                        <p:tav tm="100000">
                                          <p:val>
                                            <p:strVal val="#ppt_w"/>
                                          </p:val>
                                        </p:tav>
                                      </p:tavLst>
                                    </p:anim>
                                    <p:anim calcmode="lin" valueType="num">
                                      <p:cBhvr>
                                        <p:cTn id="49" dur="500" fill="hold"/>
                                        <p:tgtEl>
                                          <p:spTgt spid="71"/>
                                        </p:tgtEl>
                                        <p:attrNameLst>
                                          <p:attrName>ppt_h</p:attrName>
                                        </p:attrNameLst>
                                      </p:cBhvr>
                                      <p:tavLst>
                                        <p:tav tm="0">
                                          <p:val>
                                            <p:fltVal val="0"/>
                                          </p:val>
                                        </p:tav>
                                        <p:tav tm="100000">
                                          <p:val>
                                            <p:strVal val="#ppt_h"/>
                                          </p:val>
                                        </p:tav>
                                      </p:tavLst>
                                    </p:anim>
                                    <p:animEffect transition="in" filter="fade">
                                      <p:cBhvr>
                                        <p:cTn id="50" dur="500"/>
                                        <p:tgtEl>
                                          <p:spTgt spid="71"/>
                                        </p:tgtEl>
                                      </p:cBhvr>
                                    </p:animEffect>
                                  </p:childTnLst>
                                </p:cTn>
                              </p:par>
                            </p:childTnLst>
                          </p:cTn>
                        </p:par>
                        <p:par>
                          <p:cTn id="51" fill="hold">
                            <p:stCondLst>
                              <p:cond delay="3780"/>
                            </p:stCondLst>
                            <p:childTnLst>
                              <p:par>
                                <p:cTn id="52" presetID="22" presetClass="entr" presetSubtype="8"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left)">
                                      <p:cBhvr>
                                        <p:cTn id="54" dur="500"/>
                                        <p:tgtEl>
                                          <p:spTgt spid="5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wipe(right)">
                                      <p:cBhvr>
                                        <p:cTn id="57" dur="500"/>
                                        <p:tgtEl>
                                          <p:spTgt spid="57"/>
                                        </p:tgtEl>
                                      </p:cBhvr>
                                    </p:animEffect>
                                  </p:childTnLst>
                                </p:cTn>
                              </p:par>
                            </p:childTnLst>
                          </p:cTn>
                        </p:par>
                        <p:par>
                          <p:cTn id="58" fill="hold">
                            <p:stCondLst>
                              <p:cond delay="4280"/>
                            </p:stCondLst>
                            <p:childTnLst>
                              <p:par>
                                <p:cTn id="59" presetID="53" presetClass="entr" presetSubtype="16" fill="hold" nodeType="afterEffect">
                                  <p:stCondLst>
                                    <p:cond delay="0"/>
                                  </p:stCondLst>
                                  <p:childTnLst>
                                    <p:set>
                                      <p:cBhvr>
                                        <p:cTn id="60" dur="1" fill="hold">
                                          <p:stCondLst>
                                            <p:cond delay="0"/>
                                          </p:stCondLst>
                                        </p:cTn>
                                        <p:tgtEl>
                                          <p:spTgt spid="65"/>
                                        </p:tgtEl>
                                        <p:attrNameLst>
                                          <p:attrName>style.visibility</p:attrName>
                                        </p:attrNameLst>
                                      </p:cBhvr>
                                      <p:to>
                                        <p:strVal val="visible"/>
                                      </p:to>
                                    </p:set>
                                    <p:anim calcmode="lin" valueType="num">
                                      <p:cBhvr>
                                        <p:cTn id="61" dur="500" fill="hold"/>
                                        <p:tgtEl>
                                          <p:spTgt spid="65"/>
                                        </p:tgtEl>
                                        <p:attrNameLst>
                                          <p:attrName>ppt_w</p:attrName>
                                        </p:attrNameLst>
                                      </p:cBhvr>
                                      <p:tavLst>
                                        <p:tav tm="0">
                                          <p:val>
                                            <p:fltVal val="0"/>
                                          </p:val>
                                        </p:tav>
                                        <p:tav tm="100000">
                                          <p:val>
                                            <p:strVal val="#ppt_w"/>
                                          </p:val>
                                        </p:tav>
                                      </p:tavLst>
                                    </p:anim>
                                    <p:anim calcmode="lin" valueType="num">
                                      <p:cBhvr>
                                        <p:cTn id="62" dur="500" fill="hold"/>
                                        <p:tgtEl>
                                          <p:spTgt spid="65"/>
                                        </p:tgtEl>
                                        <p:attrNameLst>
                                          <p:attrName>ppt_h</p:attrName>
                                        </p:attrNameLst>
                                      </p:cBhvr>
                                      <p:tavLst>
                                        <p:tav tm="0">
                                          <p:val>
                                            <p:fltVal val="0"/>
                                          </p:val>
                                        </p:tav>
                                        <p:tav tm="100000">
                                          <p:val>
                                            <p:strVal val="#ppt_h"/>
                                          </p:val>
                                        </p:tav>
                                      </p:tavLst>
                                    </p:anim>
                                    <p:animEffect transition="in" filter="fade">
                                      <p:cBhvr>
                                        <p:cTn id="63" dur="500"/>
                                        <p:tgtEl>
                                          <p:spTgt spid="65"/>
                                        </p:tgtEl>
                                      </p:cBhvr>
                                    </p:animEffect>
                                  </p:childTnLst>
                                </p:cTn>
                              </p:par>
                            </p:childTnLst>
                          </p:cTn>
                        </p:par>
                        <p:par>
                          <p:cTn id="64" fill="hold">
                            <p:stCondLst>
                              <p:cond delay="4780"/>
                            </p:stCondLst>
                            <p:childTnLst>
                              <p:par>
                                <p:cTn id="65" presetID="22" presetClass="entr" presetSubtype="8"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left)">
                                      <p:cBhvr>
                                        <p:cTn id="67" dur="500"/>
                                        <p:tgtEl>
                                          <p:spTgt spid="62"/>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wipe(right)">
                                      <p:cBhvr>
                                        <p:cTn id="70" dur="500"/>
                                        <p:tgtEl>
                                          <p:spTgt spid="61"/>
                                        </p:tgtEl>
                                      </p:cBhvr>
                                    </p:animEffect>
                                  </p:childTnLst>
                                </p:cTn>
                              </p:par>
                            </p:childTnLst>
                          </p:cTn>
                        </p:par>
                        <p:par>
                          <p:cTn id="71" fill="hold">
                            <p:stCondLst>
                              <p:cond delay="5280"/>
                            </p:stCondLst>
                            <p:childTnLst>
                              <p:par>
                                <p:cTn id="72" presetID="2" presetClass="entr" presetSubtype="2"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additive="base">
                                        <p:cTn id="74" dur="500" fill="hold"/>
                                        <p:tgtEl>
                                          <p:spTgt spid="52"/>
                                        </p:tgtEl>
                                        <p:attrNameLst>
                                          <p:attrName>ppt_x</p:attrName>
                                        </p:attrNameLst>
                                      </p:cBhvr>
                                      <p:tavLst>
                                        <p:tav tm="0">
                                          <p:val>
                                            <p:strVal val="1+#ppt_w/2"/>
                                          </p:val>
                                        </p:tav>
                                        <p:tav tm="100000">
                                          <p:val>
                                            <p:strVal val="#ppt_x"/>
                                          </p:val>
                                        </p:tav>
                                      </p:tavLst>
                                    </p:anim>
                                    <p:anim calcmode="lin" valueType="num">
                                      <p:cBhvr additive="base">
                                        <p:cTn id="75"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7" grpId="0" animBg="1"/>
      <p:bldP spid="48" grpId="0" animBg="1"/>
      <p:bldP spid="52" grpId="0" animBg="1"/>
      <p:bldP spid="53" grpId="0" animBg="1"/>
      <p:bldP spid="57" grpId="0" animBg="1"/>
      <p:bldP spid="61" grpId="0" animBg="1"/>
      <p:bldP spid="7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教学设计</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1502010" y="1623524"/>
            <a:ext cx="1869631" cy="2542658"/>
            <a:chOff x="1076784" y="1421803"/>
            <a:chExt cx="2160240" cy="2937880"/>
          </a:xfrm>
        </p:grpSpPr>
        <p:sp>
          <p:nvSpPr>
            <p:cNvPr id="6"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 name="connsiteX7" fmla="*/ 1711620 w 2160240"/>
                <a:gd name="connsiteY7" fmla="*/ 91440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7" name="TextBox 5"/>
            <p:cNvSpPr txBox="1"/>
            <p:nvPr/>
          </p:nvSpPr>
          <p:spPr>
            <a:xfrm>
              <a:off x="1743720" y="3507854"/>
              <a:ext cx="930024" cy="414516"/>
            </a:xfrm>
            <a:prstGeom prst="rect">
              <a:avLst/>
            </a:prstGeom>
            <a:noFill/>
          </p:spPr>
          <p:txBody>
            <a:bodyPr wrap="square" rtlCol="0">
              <a:spAutoFit/>
            </a:bodyPr>
            <a:lstStyle/>
            <a:p>
              <a:pPr defTabSz="791413">
                <a:lnSpc>
                  <a:spcPct val="80000"/>
                </a:lnSpc>
                <a:defRPr/>
              </a:pPr>
              <a:r>
                <a:rPr lang="zh-CN" altLang="en-US" sz="2164" kern="0" dirty="0">
                  <a:ln w="18415" cmpd="sng">
                    <a:solidFill>
                      <a:srgbClr val="FFFFFF"/>
                    </a:solidFill>
                    <a:prstDash val="solid"/>
                  </a:ln>
                  <a:solidFill>
                    <a:schemeClr val="tx1">
                      <a:lumMod val="75000"/>
                      <a:lumOff val="25000"/>
                    </a:schemeClr>
                  </a:solidFill>
                  <a:effectLst>
                    <a:outerShdw blurRad="63500" dir="3600000" algn="tl" rotWithShape="0">
                      <a:srgbClr val="000000">
                        <a:alpha val="70000"/>
                      </a:srgbClr>
                    </a:outerShdw>
                  </a:effectLst>
                  <a:latin typeface="Agency FB" pitchFamily="34" charset="0"/>
                  <a:ea typeface="微软雅黑" pitchFamily="34" charset="-122"/>
                </a:rPr>
                <a:t>标题</a:t>
              </a:r>
            </a:p>
          </p:txBody>
        </p:sp>
        <p:sp>
          <p:nvSpPr>
            <p:cNvPr id="8" name="TextBox 7"/>
            <p:cNvSpPr txBox="1"/>
            <p:nvPr/>
          </p:nvSpPr>
          <p:spPr>
            <a:xfrm>
              <a:off x="1696075" y="1616240"/>
              <a:ext cx="1008111" cy="1584864"/>
            </a:xfrm>
            <a:prstGeom prst="rect">
              <a:avLst/>
            </a:prstGeom>
            <a:noFill/>
          </p:spPr>
          <p:txBody>
            <a:bodyPr wrap="square" rtlCol="0">
              <a:spAutoFit/>
            </a:bodyPr>
            <a:lstStyle/>
            <a:p>
              <a:pPr defTabSz="791413">
                <a:defRPr/>
              </a:pPr>
              <a:r>
                <a:rPr lang="zh-CN" altLang="en-US" sz="1039" kern="0" dirty="0">
                  <a:solidFill>
                    <a:schemeClr val="tx1">
                      <a:lumMod val="75000"/>
                      <a:lumOff val="2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9" name="组合 8"/>
          <p:cNvGrpSpPr/>
          <p:nvPr/>
        </p:nvGrpSpPr>
        <p:grpSpPr>
          <a:xfrm>
            <a:off x="3433961" y="1623524"/>
            <a:ext cx="1869631" cy="2542658"/>
            <a:chOff x="1076784" y="1421803"/>
            <a:chExt cx="2160240" cy="2937880"/>
          </a:xfrm>
        </p:grpSpPr>
        <p:sp>
          <p:nvSpPr>
            <p:cNvPr id="10"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 name="connsiteX7" fmla="*/ 1711620 w 2160240"/>
                <a:gd name="connsiteY7" fmla="*/ 91440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11" name="TextBox 24"/>
            <p:cNvSpPr txBox="1"/>
            <p:nvPr/>
          </p:nvSpPr>
          <p:spPr>
            <a:xfrm>
              <a:off x="1743720" y="3507854"/>
              <a:ext cx="930024" cy="414516"/>
            </a:xfrm>
            <a:prstGeom prst="rect">
              <a:avLst/>
            </a:prstGeom>
            <a:noFill/>
          </p:spPr>
          <p:txBody>
            <a:bodyPr wrap="square" rtlCol="0">
              <a:spAutoFit/>
            </a:bodyPr>
            <a:lstStyle/>
            <a:p>
              <a:pPr defTabSz="791413">
                <a:lnSpc>
                  <a:spcPct val="80000"/>
                </a:lnSpc>
                <a:defRPr/>
              </a:pPr>
              <a:r>
                <a:rPr lang="zh-CN" altLang="en-US" sz="2164" kern="0" dirty="0">
                  <a:ln w="18415" cmpd="sng">
                    <a:solidFill>
                      <a:srgbClr val="FFFFFF"/>
                    </a:solidFill>
                    <a:prstDash val="solid"/>
                  </a:ln>
                  <a:solidFill>
                    <a:schemeClr val="tx1">
                      <a:lumMod val="75000"/>
                      <a:lumOff val="25000"/>
                    </a:schemeClr>
                  </a:solidFill>
                  <a:effectLst>
                    <a:outerShdw blurRad="63500" dir="3600000" algn="tl" rotWithShape="0">
                      <a:srgbClr val="000000">
                        <a:alpha val="70000"/>
                      </a:srgbClr>
                    </a:outerShdw>
                  </a:effectLst>
                  <a:latin typeface="Agency FB" pitchFamily="34" charset="0"/>
                  <a:ea typeface="微软雅黑" pitchFamily="34" charset="-122"/>
                </a:rPr>
                <a:t>标题</a:t>
              </a:r>
            </a:p>
          </p:txBody>
        </p:sp>
        <p:sp>
          <p:nvSpPr>
            <p:cNvPr id="12" name="TextBox 25"/>
            <p:cNvSpPr txBox="1"/>
            <p:nvPr/>
          </p:nvSpPr>
          <p:spPr>
            <a:xfrm>
              <a:off x="1696075" y="1616240"/>
              <a:ext cx="1008111" cy="1584864"/>
            </a:xfrm>
            <a:prstGeom prst="rect">
              <a:avLst/>
            </a:prstGeom>
            <a:noFill/>
          </p:spPr>
          <p:txBody>
            <a:bodyPr wrap="square" rtlCol="0">
              <a:spAutoFit/>
            </a:bodyPr>
            <a:lstStyle/>
            <a:p>
              <a:pPr defTabSz="791413">
                <a:defRPr/>
              </a:pPr>
              <a:r>
                <a:rPr lang="zh-CN" altLang="en-US" sz="1039" kern="0" dirty="0">
                  <a:solidFill>
                    <a:schemeClr val="tx1">
                      <a:lumMod val="75000"/>
                      <a:lumOff val="2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3" name="组合 12"/>
          <p:cNvGrpSpPr/>
          <p:nvPr/>
        </p:nvGrpSpPr>
        <p:grpSpPr>
          <a:xfrm>
            <a:off x="5428234" y="1623524"/>
            <a:ext cx="1869631" cy="2542658"/>
            <a:chOff x="1076784" y="1421803"/>
            <a:chExt cx="2160240" cy="2937880"/>
          </a:xfrm>
        </p:grpSpPr>
        <p:sp>
          <p:nvSpPr>
            <p:cNvPr id="14"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 name="connsiteX7" fmla="*/ 1711620 w 2160240"/>
                <a:gd name="connsiteY7" fmla="*/ 91440 h 3528392"/>
                <a:gd name="connsiteX0" fmla="*/ 1620180 w 2160240"/>
                <a:gd name="connsiteY0" fmla="*/ 0 h 3528392"/>
                <a:gd name="connsiteX1" fmla="*/ 1620180 w 2160240"/>
                <a:gd name="connsiteY1" fmla="*/ 2448272 h 3528392"/>
                <a:gd name="connsiteX2" fmla="*/ 2160240 w 2160240"/>
                <a:gd name="connsiteY2" fmla="*/ 2448272 h 3528392"/>
                <a:gd name="connsiteX3" fmla="*/ 1080120 w 2160240"/>
                <a:gd name="connsiteY3" fmla="*/ 3528392 h 3528392"/>
                <a:gd name="connsiteX4" fmla="*/ 0 w 2160240"/>
                <a:gd name="connsiteY4" fmla="*/ 2448272 h 3528392"/>
                <a:gd name="connsiteX5" fmla="*/ 540060 w 2160240"/>
                <a:gd name="connsiteY5" fmla="*/ 2448272 h 3528392"/>
                <a:gd name="connsiteX6" fmla="*/ 540060 w 2160240"/>
                <a:gd name="connsiteY6" fmla="*/ 0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solidFill>
              <a:schemeClr val="bg1"/>
            </a:solidFill>
            <a:ln w="25400" cap="flat" cmpd="sng" algn="ctr">
              <a:noFill/>
              <a:prstDash val="solid"/>
            </a:ln>
            <a:effectLst/>
          </p:spPr>
          <p:txBody>
            <a:bodyPr rot="0" spcFirstLastPara="0" vertOverflow="overflow" horzOverflow="overflow" vert="horz" wrap="square" lIns="79139" tIns="39569" rIns="79139" bIns="39569" numCol="1" spcCol="0" rtlCol="0" fromWordArt="0" anchor="ctr" anchorCtr="0" forceAA="0" compatLnSpc="1">
              <a:prstTxWarp prst="textNoShape">
                <a:avLst/>
              </a:prstTxWarp>
              <a:noAutofit/>
            </a:bodyPr>
            <a:lstStyle/>
            <a:p>
              <a:pPr algn="ctr" defTabSz="791413">
                <a:defRPr/>
              </a:pPr>
              <a:endParaRPr lang="zh-CN" altLang="en-US" sz="1558" kern="0">
                <a:solidFill>
                  <a:sysClr val="window" lastClr="FFFFFF"/>
                </a:solidFill>
              </a:endParaRPr>
            </a:p>
          </p:txBody>
        </p:sp>
        <p:sp>
          <p:nvSpPr>
            <p:cNvPr id="15" name="TextBox 28"/>
            <p:cNvSpPr txBox="1"/>
            <p:nvPr/>
          </p:nvSpPr>
          <p:spPr>
            <a:xfrm>
              <a:off x="1743720" y="3507854"/>
              <a:ext cx="930024" cy="414516"/>
            </a:xfrm>
            <a:prstGeom prst="rect">
              <a:avLst/>
            </a:prstGeom>
            <a:noFill/>
          </p:spPr>
          <p:txBody>
            <a:bodyPr wrap="square" rtlCol="0">
              <a:spAutoFit/>
            </a:bodyPr>
            <a:lstStyle/>
            <a:p>
              <a:pPr defTabSz="791413">
                <a:lnSpc>
                  <a:spcPct val="80000"/>
                </a:lnSpc>
                <a:defRPr/>
              </a:pPr>
              <a:r>
                <a:rPr lang="zh-CN" altLang="en-US" sz="2164" kern="0" dirty="0">
                  <a:ln w="18415" cmpd="sng">
                    <a:solidFill>
                      <a:srgbClr val="FFFFFF"/>
                    </a:solidFill>
                    <a:prstDash val="solid"/>
                  </a:ln>
                  <a:solidFill>
                    <a:schemeClr val="tx1">
                      <a:lumMod val="75000"/>
                      <a:lumOff val="25000"/>
                    </a:schemeClr>
                  </a:solidFill>
                  <a:effectLst>
                    <a:outerShdw blurRad="63500" dir="3600000" algn="tl" rotWithShape="0">
                      <a:srgbClr val="000000">
                        <a:alpha val="70000"/>
                      </a:srgbClr>
                    </a:outerShdw>
                  </a:effectLst>
                  <a:latin typeface="Agency FB" pitchFamily="34" charset="0"/>
                  <a:ea typeface="微软雅黑" pitchFamily="34" charset="-122"/>
                </a:rPr>
                <a:t>标题</a:t>
              </a:r>
            </a:p>
          </p:txBody>
        </p:sp>
        <p:sp>
          <p:nvSpPr>
            <p:cNvPr id="16" name="TextBox 29"/>
            <p:cNvSpPr txBox="1"/>
            <p:nvPr/>
          </p:nvSpPr>
          <p:spPr>
            <a:xfrm>
              <a:off x="1696075" y="1616240"/>
              <a:ext cx="1008111" cy="1584864"/>
            </a:xfrm>
            <a:prstGeom prst="rect">
              <a:avLst/>
            </a:prstGeom>
            <a:noFill/>
          </p:spPr>
          <p:txBody>
            <a:bodyPr wrap="square" rtlCol="0">
              <a:spAutoFit/>
            </a:bodyPr>
            <a:lstStyle/>
            <a:p>
              <a:pPr defTabSz="791413">
                <a:defRPr/>
              </a:pPr>
              <a:r>
                <a:rPr lang="zh-CN" altLang="en-US" sz="1039" kern="0" dirty="0">
                  <a:solidFill>
                    <a:schemeClr val="tx1">
                      <a:lumMod val="75000"/>
                      <a:lumOff val="2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spTree>
    <p:extLst>
      <p:ext uri="{BB962C8B-B14F-4D97-AF65-F5344CB8AC3E}">
        <p14:creationId xmlns:p14="http://schemas.microsoft.com/office/powerpoint/2010/main" val="17009077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47"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780"/>
                            </p:stCondLst>
                            <p:childTnLst>
                              <p:par>
                                <p:cTn id="18" presetID="47"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2780"/>
                            </p:stCondLst>
                            <p:childTnLst>
                              <p:par>
                                <p:cTn id="24" presetID="47"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教学设计</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2537045" y="2606554"/>
            <a:ext cx="1435192" cy="1057510"/>
            <a:chOff x="2282892" y="2767021"/>
            <a:chExt cx="1657762" cy="1221509"/>
          </a:xfrm>
        </p:grpSpPr>
        <p:sp>
          <p:nvSpPr>
            <p:cNvPr id="6" name="五边形 5"/>
            <p:cNvSpPr/>
            <p:nvPr/>
          </p:nvSpPr>
          <p:spPr>
            <a:xfrm rot="16200000" flipV="1">
              <a:off x="2501018" y="2548895"/>
              <a:ext cx="1221509" cy="1657762"/>
            </a:xfrm>
            <a:prstGeom prst="homePlate">
              <a:avLst/>
            </a:prstGeom>
            <a:solidFill>
              <a:schemeClr val="bg1"/>
            </a:solidFill>
            <a:ln w="25400" cap="flat" cmpd="sng" algn="ctr">
              <a:noFill/>
              <a:prstDash val="solid"/>
            </a:ln>
            <a:effectLst/>
          </p:spPr>
          <p:txBody>
            <a:bodyPr rtlCol="0" anchor="ctr"/>
            <a:lstStyle/>
            <a:p>
              <a:pPr algn="ctr" defTabSz="791666">
                <a:defRPr/>
              </a:pPr>
              <a:endParaRPr lang="zh-CN" altLang="en-US" sz="2078" kern="0">
                <a:solidFill>
                  <a:prstClr val="white"/>
                </a:solidFill>
                <a:latin typeface="Calibri"/>
                <a:ea typeface="宋体" panose="02010600030101010101" pitchFamily="2" charset="-122"/>
              </a:endParaRPr>
            </a:p>
          </p:txBody>
        </p:sp>
        <p:sp>
          <p:nvSpPr>
            <p:cNvPr id="7" name="矩形 6"/>
            <p:cNvSpPr/>
            <p:nvPr/>
          </p:nvSpPr>
          <p:spPr>
            <a:xfrm>
              <a:off x="2354595" y="3395950"/>
              <a:ext cx="1453732" cy="461665"/>
            </a:xfrm>
            <a:prstGeom prst="rect">
              <a:avLst/>
            </a:prstGeom>
          </p:spPr>
          <p:txBody>
            <a:bodyPr wrap="square">
              <a:noAutofit/>
            </a:bodyPr>
            <a:lstStyle/>
            <a:p>
              <a:pPr algn="ctr" defTabSz="791666">
                <a:defRPr/>
              </a:pPr>
              <a:r>
                <a:rPr lang="zh-CN" altLang="en-US" sz="2078" b="1" kern="0" dirty="0">
                  <a:solidFill>
                    <a:schemeClr val="tx1">
                      <a:lumMod val="75000"/>
                      <a:lumOff val="25000"/>
                    </a:schemeClr>
                  </a:solidFill>
                  <a:latin typeface="微软雅黑" pitchFamily="34" charset="-122"/>
                  <a:ea typeface="微软雅黑" pitchFamily="34" charset="-122"/>
                  <a:cs typeface="经典特宋简" pitchFamily="49" charset="-122"/>
                </a:rPr>
                <a:t>工作汇报</a:t>
              </a:r>
            </a:p>
          </p:txBody>
        </p:sp>
      </p:grpSp>
      <p:grpSp>
        <p:nvGrpSpPr>
          <p:cNvPr id="8" name="组合 7"/>
          <p:cNvGrpSpPr/>
          <p:nvPr/>
        </p:nvGrpSpPr>
        <p:grpSpPr>
          <a:xfrm>
            <a:off x="4224024" y="2606554"/>
            <a:ext cx="1435192" cy="1057510"/>
            <a:chOff x="4231488" y="2767021"/>
            <a:chExt cx="1657762" cy="1221509"/>
          </a:xfrm>
        </p:grpSpPr>
        <p:sp>
          <p:nvSpPr>
            <p:cNvPr id="9" name="五边形 8"/>
            <p:cNvSpPr/>
            <p:nvPr/>
          </p:nvSpPr>
          <p:spPr>
            <a:xfrm rot="16200000" flipV="1">
              <a:off x="4449614" y="2548895"/>
              <a:ext cx="1221509" cy="1657762"/>
            </a:xfrm>
            <a:prstGeom prst="homePlate">
              <a:avLst/>
            </a:prstGeom>
            <a:solidFill>
              <a:schemeClr val="bg1"/>
            </a:solidFill>
            <a:ln w="25400" cap="flat" cmpd="sng" algn="ctr">
              <a:noFill/>
              <a:prstDash val="solid"/>
            </a:ln>
            <a:effectLst/>
          </p:spPr>
          <p:txBody>
            <a:bodyPr rtlCol="0" anchor="ctr"/>
            <a:lstStyle/>
            <a:p>
              <a:pPr algn="ctr" defTabSz="791666">
                <a:defRPr/>
              </a:pPr>
              <a:endParaRPr lang="zh-CN" altLang="en-US" sz="2078" kern="0">
                <a:solidFill>
                  <a:prstClr val="white"/>
                </a:solidFill>
                <a:latin typeface="Calibri"/>
                <a:ea typeface="宋体" panose="02010600030101010101" pitchFamily="2" charset="-122"/>
              </a:endParaRPr>
            </a:p>
          </p:txBody>
        </p:sp>
        <p:sp>
          <p:nvSpPr>
            <p:cNvPr id="10" name="矩形 9"/>
            <p:cNvSpPr/>
            <p:nvPr/>
          </p:nvSpPr>
          <p:spPr>
            <a:xfrm>
              <a:off x="4333503" y="3289202"/>
              <a:ext cx="1453732" cy="461665"/>
            </a:xfrm>
            <a:prstGeom prst="rect">
              <a:avLst/>
            </a:prstGeom>
          </p:spPr>
          <p:txBody>
            <a:bodyPr wrap="square">
              <a:noAutofit/>
            </a:bodyPr>
            <a:lstStyle/>
            <a:p>
              <a:pPr algn="ctr" defTabSz="791666">
                <a:defRPr/>
              </a:pPr>
              <a:r>
                <a:rPr lang="zh-CN" altLang="en-US" sz="2078" b="1" kern="0" dirty="0">
                  <a:solidFill>
                    <a:schemeClr val="tx1">
                      <a:lumMod val="75000"/>
                      <a:lumOff val="25000"/>
                    </a:schemeClr>
                  </a:solidFill>
                  <a:latin typeface="微软雅黑" pitchFamily="34" charset="-122"/>
                  <a:ea typeface="微软雅黑" pitchFamily="34" charset="-122"/>
                  <a:cs typeface="经典特宋简" pitchFamily="49" charset="-122"/>
                </a:rPr>
                <a:t>新年计划</a:t>
              </a:r>
            </a:p>
          </p:txBody>
        </p:sp>
      </p:grpSp>
      <p:grpSp>
        <p:nvGrpSpPr>
          <p:cNvPr id="11" name="组合 10"/>
          <p:cNvGrpSpPr/>
          <p:nvPr/>
        </p:nvGrpSpPr>
        <p:grpSpPr>
          <a:xfrm>
            <a:off x="3380535" y="1964494"/>
            <a:ext cx="1435192" cy="1057510"/>
            <a:chOff x="3257190" y="2025390"/>
            <a:chExt cx="1657762" cy="1221509"/>
          </a:xfrm>
        </p:grpSpPr>
        <p:sp>
          <p:nvSpPr>
            <p:cNvPr id="12" name="五边形 11"/>
            <p:cNvSpPr/>
            <p:nvPr/>
          </p:nvSpPr>
          <p:spPr>
            <a:xfrm rot="5400000">
              <a:off x="3475316" y="1807264"/>
              <a:ext cx="1221509" cy="1657762"/>
            </a:xfrm>
            <a:prstGeom prst="homePlate">
              <a:avLst/>
            </a:prstGeom>
            <a:solidFill>
              <a:schemeClr val="bg1"/>
            </a:solidFill>
            <a:ln w="25400" cap="flat" cmpd="sng" algn="ctr">
              <a:noFill/>
              <a:prstDash val="solid"/>
            </a:ln>
            <a:effectLst/>
          </p:spPr>
          <p:txBody>
            <a:bodyPr rtlCol="0" anchor="ctr"/>
            <a:lstStyle/>
            <a:p>
              <a:pPr algn="ctr" defTabSz="791666">
                <a:defRPr/>
              </a:pPr>
              <a:endParaRPr lang="zh-CN" altLang="en-US" sz="2078" kern="0">
                <a:solidFill>
                  <a:prstClr val="white"/>
                </a:solidFill>
                <a:latin typeface="Calibri"/>
                <a:ea typeface="宋体" panose="02010600030101010101" pitchFamily="2" charset="-122"/>
              </a:endParaRPr>
            </a:p>
          </p:txBody>
        </p:sp>
        <p:sp>
          <p:nvSpPr>
            <p:cNvPr id="13" name="矩形 12"/>
            <p:cNvSpPr/>
            <p:nvPr/>
          </p:nvSpPr>
          <p:spPr>
            <a:xfrm>
              <a:off x="3298587" y="2241715"/>
              <a:ext cx="1514348" cy="461665"/>
            </a:xfrm>
            <a:prstGeom prst="rect">
              <a:avLst/>
            </a:prstGeom>
          </p:spPr>
          <p:txBody>
            <a:bodyPr wrap="square">
              <a:noAutofit/>
            </a:bodyPr>
            <a:lstStyle/>
            <a:p>
              <a:pPr algn="ctr" defTabSz="791666">
                <a:defRPr/>
              </a:pPr>
              <a:r>
                <a:rPr lang="zh-CN" altLang="en-US" sz="2078" b="1" kern="0" dirty="0">
                  <a:solidFill>
                    <a:schemeClr val="tx1">
                      <a:lumMod val="75000"/>
                      <a:lumOff val="25000"/>
                    </a:schemeClr>
                  </a:solidFill>
                  <a:latin typeface="微软雅黑" pitchFamily="34" charset="-122"/>
                  <a:ea typeface="微软雅黑" pitchFamily="34" charset="-122"/>
                  <a:cs typeface="经典特宋简" pitchFamily="49" charset="-122"/>
                </a:rPr>
                <a:t>年终总结</a:t>
              </a:r>
            </a:p>
          </p:txBody>
        </p:sp>
      </p:grpSp>
      <p:grpSp>
        <p:nvGrpSpPr>
          <p:cNvPr id="14" name="组合 13"/>
          <p:cNvGrpSpPr/>
          <p:nvPr/>
        </p:nvGrpSpPr>
        <p:grpSpPr>
          <a:xfrm>
            <a:off x="5067516" y="1964494"/>
            <a:ext cx="1435192" cy="1057510"/>
            <a:chOff x="5205788" y="2025390"/>
            <a:chExt cx="1657762" cy="1221509"/>
          </a:xfrm>
        </p:grpSpPr>
        <p:sp>
          <p:nvSpPr>
            <p:cNvPr id="15" name="五边形 14"/>
            <p:cNvSpPr/>
            <p:nvPr/>
          </p:nvSpPr>
          <p:spPr>
            <a:xfrm rot="5400000">
              <a:off x="5423914" y="1807264"/>
              <a:ext cx="1221509" cy="1657762"/>
            </a:xfrm>
            <a:prstGeom prst="homePlate">
              <a:avLst/>
            </a:prstGeom>
            <a:solidFill>
              <a:schemeClr val="bg1"/>
            </a:solidFill>
            <a:ln w="25400" cap="flat" cmpd="sng" algn="ctr">
              <a:noFill/>
              <a:prstDash val="solid"/>
            </a:ln>
            <a:effectLst/>
          </p:spPr>
          <p:txBody>
            <a:bodyPr rtlCol="0" anchor="ctr"/>
            <a:lstStyle/>
            <a:p>
              <a:pPr algn="ctr" defTabSz="791666">
                <a:defRPr/>
              </a:pPr>
              <a:endParaRPr lang="zh-CN" altLang="en-US" sz="2078" kern="0">
                <a:solidFill>
                  <a:prstClr val="white"/>
                </a:solidFill>
                <a:latin typeface="Calibri"/>
                <a:ea typeface="宋体" panose="02010600030101010101" pitchFamily="2" charset="-122"/>
              </a:endParaRPr>
            </a:p>
          </p:txBody>
        </p:sp>
        <p:sp>
          <p:nvSpPr>
            <p:cNvPr id="16" name="矩形 15"/>
            <p:cNvSpPr/>
            <p:nvPr/>
          </p:nvSpPr>
          <p:spPr>
            <a:xfrm>
              <a:off x="5205788" y="2241715"/>
              <a:ext cx="1657762" cy="461665"/>
            </a:xfrm>
            <a:prstGeom prst="rect">
              <a:avLst/>
            </a:prstGeom>
          </p:spPr>
          <p:txBody>
            <a:bodyPr wrap="square">
              <a:noAutofit/>
            </a:bodyPr>
            <a:lstStyle/>
            <a:p>
              <a:pPr algn="ctr" defTabSz="791666">
                <a:defRPr/>
              </a:pPr>
              <a:r>
                <a:rPr lang="zh-CN" altLang="en-US" sz="2078" b="1" kern="0" dirty="0">
                  <a:solidFill>
                    <a:schemeClr val="tx1">
                      <a:lumMod val="75000"/>
                      <a:lumOff val="25000"/>
                    </a:schemeClr>
                  </a:solidFill>
                  <a:latin typeface="微软雅黑" pitchFamily="34" charset="-122"/>
                  <a:ea typeface="微软雅黑" pitchFamily="34" charset="-122"/>
                  <a:cs typeface="经典特宋简" pitchFamily="49" charset="-122"/>
                </a:rPr>
                <a:t>工作报告</a:t>
              </a:r>
            </a:p>
          </p:txBody>
        </p:sp>
      </p:grpSp>
      <p:cxnSp>
        <p:nvCxnSpPr>
          <p:cNvPr id="17" name="肘形连接符 16"/>
          <p:cNvCxnSpPr>
            <a:stCxn id="12" idx="1"/>
          </p:cNvCxnSpPr>
          <p:nvPr/>
        </p:nvCxnSpPr>
        <p:spPr>
          <a:xfrm rot="16200000" flipV="1">
            <a:off x="3255070" y="1241841"/>
            <a:ext cx="481767" cy="963536"/>
          </a:xfrm>
          <a:prstGeom prst="bentConnector2">
            <a:avLst/>
          </a:prstGeom>
          <a:noFill/>
          <a:ln w="9525" cap="flat" cmpd="sng" algn="ctr">
            <a:solidFill>
              <a:schemeClr val="bg1"/>
            </a:solidFill>
            <a:prstDash val="solid"/>
          </a:ln>
          <a:effectLst/>
        </p:spPr>
      </p:cxnSp>
      <p:cxnSp>
        <p:nvCxnSpPr>
          <p:cNvPr id="18" name="肘形连接符 17"/>
          <p:cNvCxnSpPr/>
          <p:nvPr/>
        </p:nvCxnSpPr>
        <p:spPr>
          <a:xfrm rot="5400000" flipH="1" flipV="1">
            <a:off x="5965326" y="1368801"/>
            <a:ext cx="481767" cy="722652"/>
          </a:xfrm>
          <a:prstGeom prst="bentConnector2">
            <a:avLst/>
          </a:prstGeom>
          <a:noFill/>
          <a:ln w="9525" cap="flat" cmpd="sng" algn="ctr">
            <a:solidFill>
              <a:schemeClr val="bg1"/>
            </a:solidFill>
            <a:prstDash val="solid"/>
          </a:ln>
          <a:effectLst/>
        </p:spPr>
      </p:cxnSp>
      <p:cxnSp>
        <p:nvCxnSpPr>
          <p:cNvPr id="20" name="肘形连接符 19"/>
          <p:cNvCxnSpPr>
            <a:stCxn id="6" idx="1"/>
          </p:cNvCxnSpPr>
          <p:nvPr/>
        </p:nvCxnSpPr>
        <p:spPr>
          <a:xfrm rot="5400000">
            <a:off x="2697597" y="3528566"/>
            <a:ext cx="421547" cy="692542"/>
          </a:xfrm>
          <a:prstGeom prst="bentConnector2">
            <a:avLst/>
          </a:prstGeom>
          <a:noFill/>
          <a:ln w="9525" cap="flat" cmpd="sng" algn="ctr">
            <a:solidFill>
              <a:schemeClr val="bg1"/>
            </a:solidFill>
            <a:prstDash val="solid"/>
          </a:ln>
          <a:effectLst/>
        </p:spPr>
      </p:cxnSp>
      <p:cxnSp>
        <p:nvCxnSpPr>
          <p:cNvPr id="21" name="肘形连接符 20"/>
          <p:cNvCxnSpPr/>
          <p:nvPr/>
        </p:nvCxnSpPr>
        <p:spPr>
          <a:xfrm rot="16200000" flipH="1">
            <a:off x="5065338" y="3540346"/>
            <a:ext cx="414995" cy="662430"/>
          </a:xfrm>
          <a:prstGeom prst="bentConnector2">
            <a:avLst/>
          </a:prstGeom>
          <a:noFill/>
          <a:ln w="9525" cap="flat" cmpd="sng" algn="ctr">
            <a:solidFill>
              <a:schemeClr val="bg1"/>
            </a:solidFill>
            <a:prstDash val="solid"/>
          </a:ln>
          <a:effectLst/>
        </p:spPr>
      </p:cxnSp>
      <p:sp>
        <p:nvSpPr>
          <p:cNvPr id="22" name="文本框 81"/>
          <p:cNvSpPr txBox="1">
            <a:spLocks noChangeArrowheads="1"/>
          </p:cNvSpPr>
          <p:nvPr/>
        </p:nvSpPr>
        <p:spPr bwMode="auto">
          <a:xfrm>
            <a:off x="993438" y="1370279"/>
            <a:ext cx="2020746" cy="84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791666">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gn="ctr" defTabSz="791666">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此处输入您的文本请在此处输入您的文本输入您的文本</a:t>
            </a:r>
          </a:p>
        </p:txBody>
      </p:sp>
      <p:sp>
        <p:nvSpPr>
          <p:cNvPr id="23" name="文本框 81"/>
          <p:cNvSpPr txBox="1">
            <a:spLocks noChangeArrowheads="1"/>
          </p:cNvSpPr>
          <p:nvPr/>
        </p:nvSpPr>
        <p:spPr bwMode="auto">
          <a:xfrm>
            <a:off x="716063" y="3654351"/>
            <a:ext cx="1838833" cy="72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791666">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gn="ctr" defTabSz="791666">
              <a:lnSpc>
                <a:spcPct val="120000"/>
              </a:lnSpc>
            </a:pPr>
            <a:r>
              <a:rPr lang="zh-CN" altLang="en-US" sz="1212" dirty="0">
                <a:solidFill>
                  <a:schemeClr val="bg1"/>
                </a:solidFill>
                <a:latin typeface="微软雅黑" pitchFamily="34" charset="-122"/>
                <a:ea typeface="微软雅黑" pitchFamily="34" charset="-122"/>
              </a:rPr>
              <a:t>输入您的文本请在输入您的文本输入您的文本</a:t>
            </a:r>
          </a:p>
        </p:txBody>
      </p:sp>
      <p:sp>
        <p:nvSpPr>
          <p:cNvPr id="24" name="文本框 81"/>
          <p:cNvSpPr txBox="1">
            <a:spLocks noChangeArrowheads="1"/>
          </p:cNvSpPr>
          <p:nvPr/>
        </p:nvSpPr>
        <p:spPr bwMode="auto">
          <a:xfrm>
            <a:off x="6545081" y="1368817"/>
            <a:ext cx="1838833" cy="78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791666">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gn="ctr" defTabSz="791666">
              <a:lnSpc>
                <a:spcPct val="120000"/>
              </a:lnSpc>
            </a:pPr>
            <a:r>
              <a:rPr lang="zh-CN" altLang="en-US" sz="1212" dirty="0">
                <a:solidFill>
                  <a:schemeClr val="bg1"/>
                </a:solidFill>
                <a:latin typeface="微软雅黑" pitchFamily="34" charset="-122"/>
                <a:ea typeface="微软雅黑" pitchFamily="34" charset="-122"/>
              </a:rPr>
              <a:t>输入您的文本请在输入您的文本输入您的文本</a:t>
            </a:r>
          </a:p>
        </p:txBody>
      </p:sp>
      <p:sp>
        <p:nvSpPr>
          <p:cNvPr id="25" name="文本框 81"/>
          <p:cNvSpPr txBox="1">
            <a:spLocks noChangeArrowheads="1"/>
          </p:cNvSpPr>
          <p:nvPr/>
        </p:nvSpPr>
        <p:spPr bwMode="auto">
          <a:xfrm>
            <a:off x="5751423" y="3686754"/>
            <a:ext cx="2020746" cy="84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791666">
              <a:spcAft>
                <a:spcPts val="519"/>
              </a:spcAft>
            </a:pPr>
            <a:r>
              <a:rPr lang="zh-CN" altLang="en-US" sz="1212" b="1" dirty="0">
                <a:solidFill>
                  <a:schemeClr val="bg1"/>
                </a:solidFill>
                <a:latin typeface="微软雅黑" pitchFamily="34" charset="-122"/>
                <a:ea typeface="微软雅黑" pitchFamily="34" charset="-122"/>
              </a:rPr>
              <a:t>输入您的标题</a:t>
            </a:r>
            <a:endParaRPr lang="en-US" altLang="zh-CN" sz="1212" b="1" dirty="0">
              <a:solidFill>
                <a:schemeClr val="bg1"/>
              </a:solidFill>
              <a:latin typeface="微软雅黑" pitchFamily="34" charset="-122"/>
              <a:ea typeface="微软雅黑" pitchFamily="34" charset="-122"/>
            </a:endParaRPr>
          </a:p>
          <a:p>
            <a:pPr algn="ctr" defTabSz="791666">
              <a:lnSpc>
                <a:spcPct val="120000"/>
              </a:lnSpc>
            </a:pPr>
            <a:r>
              <a:rPr lang="zh-CN" altLang="en-US" sz="1212" dirty="0">
                <a:solidFill>
                  <a:schemeClr val="bg1"/>
                </a:solidFill>
                <a:latin typeface="微软雅黑" pitchFamily="34" charset="-122"/>
                <a:ea typeface="微软雅黑" pitchFamily="34" charset="-122"/>
              </a:rPr>
              <a:t>此处输入您的文本请在此处输入您的文本输入您的文本</a:t>
            </a:r>
          </a:p>
        </p:txBody>
      </p:sp>
    </p:spTree>
    <p:extLst>
      <p:ext uri="{BB962C8B-B14F-4D97-AF65-F5344CB8AC3E}">
        <p14:creationId xmlns:p14="http://schemas.microsoft.com/office/powerpoint/2010/main" val="6886066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5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1"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0-#ppt_h/2"/>
                                          </p:val>
                                        </p:tav>
                                        <p:tav tm="100000">
                                          <p:val>
                                            <p:strVal val="#ppt_y"/>
                                          </p:val>
                                        </p:tav>
                                      </p:tavLst>
                                    </p:anim>
                                  </p:childTnLst>
                                </p:cTn>
                              </p:par>
                            </p:childTnLst>
                          </p:cTn>
                        </p:par>
                        <p:par>
                          <p:cTn id="28" fill="hold">
                            <p:stCondLst>
                              <p:cond delay="2030"/>
                            </p:stCondLst>
                            <p:childTnLst>
                              <p:par>
                                <p:cTn id="29" presetID="22" presetClass="entr" presetSubtype="2"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right)">
                                      <p:cBhvr>
                                        <p:cTn id="31" dur="500"/>
                                        <p:tgtEl>
                                          <p:spTgt spid="20"/>
                                        </p:tgtEl>
                                      </p:cBhvr>
                                    </p:animEffect>
                                  </p:childTnLst>
                                </p:cTn>
                              </p:par>
                            </p:childTnLst>
                          </p:cTn>
                        </p:par>
                        <p:par>
                          <p:cTn id="32" fill="hold">
                            <p:stCondLst>
                              <p:cond delay="2530"/>
                            </p:stCondLst>
                            <p:childTnLst>
                              <p:par>
                                <p:cTn id="33" presetID="22" presetClass="entr" presetSubtype="2"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500"/>
                                        <p:tgtEl>
                                          <p:spTgt spid="23"/>
                                        </p:tgtEl>
                                      </p:cBhvr>
                                    </p:animEffect>
                                  </p:childTnLst>
                                </p:cTn>
                              </p:par>
                            </p:childTnLst>
                          </p:cTn>
                        </p:par>
                        <p:par>
                          <p:cTn id="36" fill="hold">
                            <p:stCondLst>
                              <p:cond delay="3030"/>
                            </p:stCondLst>
                            <p:childTnLst>
                              <p:par>
                                <p:cTn id="37" presetID="22" presetClass="entr" presetSubtype="2"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right)">
                                      <p:cBhvr>
                                        <p:cTn id="39" dur="500"/>
                                        <p:tgtEl>
                                          <p:spTgt spid="17"/>
                                        </p:tgtEl>
                                      </p:cBhvr>
                                    </p:animEffect>
                                  </p:childTnLst>
                                </p:cTn>
                              </p:par>
                            </p:childTnLst>
                          </p:cTn>
                        </p:par>
                        <p:par>
                          <p:cTn id="40" fill="hold">
                            <p:stCondLst>
                              <p:cond delay="3530"/>
                            </p:stCondLst>
                            <p:childTnLst>
                              <p:par>
                                <p:cTn id="41" presetID="22" presetClass="entr" presetSubtype="2"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right)">
                                      <p:cBhvr>
                                        <p:cTn id="43" dur="500"/>
                                        <p:tgtEl>
                                          <p:spTgt spid="22"/>
                                        </p:tgtEl>
                                      </p:cBhvr>
                                    </p:animEffect>
                                  </p:childTnLst>
                                </p:cTn>
                              </p:par>
                            </p:childTnLst>
                          </p:cTn>
                        </p:par>
                        <p:par>
                          <p:cTn id="44" fill="hold">
                            <p:stCondLst>
                              <p:cond delay="4030"/>
                            </p:stCondLst>
                            <p:childTnLst>
                              <p:par>
                                <p:cTn id="45" presetID="2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par>
                          <p:cTn id="48" fill="hold">
                            <p:stCondLst>
                              <p:cond delay="4530"/>
                            </p:stCondLst>
                            <p:childTnLst>
                              <p:par>
                                <p:cTn id="49" presetID="2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childTnLst>
                          </p:cTn>
                        </p:par>
                        <p:par>
                          <p:cTn id="52" fill="hold">
                            <p:stCondLst>
                              <p:cond delay="5030"/>
                            </p:stCondLst>
                            <p:childTnLst>
                              <p:par>
                                <p:cTn id="53" presetID="22" presetClass="entr" presetSubtype="8"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553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教学设计</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cxnSp>
        <p:nvCxnSpPr>
          <p:cNvPr id="5" name="直接连接符 4"/>
          <p:cNvCxnSpPr/>
          <p:nvPr/>
        </p:nvCxnSpPr>
        <p:spPr>
          <a:xfrm>
            <a:off x="6881289" y="1931677"/>
            <a:ext cx="0" cy="1040497"/>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665737" y="1571460"/>
            <a:ext cx="814023" cy="814022"/>
          </a:xfrm>
          <a:prstGeom prst="ellipse">
            <a:avLst/>
          </a:prstGeom>
          <a:solidFill>
            <a:schemeClr val="bg1"/>
          </a:solidFill>
          <a:ln w="12700" cap="flat" cmpd="sng" algn="ctr">
            <a:noFill/>
            <a:prstDash val="solid"/>
            <a:miter lim="800000"/>
          </a:ln>
          <a:effectLst/>
        </p:spPr>
        <p:txBody>
          <a:bodyPr rtlCol="0" anchor="ctr"/>
          <a:lstStyle/>
          <a:p>
            <a:pPr algn="ctr" defTabSz="791413">
              <a:defRPr/>
            </a:pPr>
            <a:endParaRPr lang="zh-CN" altLang="en-US" sz="1558" kern="0">
              <a:solidFill>
                <a:prstClr val="white"/>
              </a:solidFill>
              <a:latin typeface="微软雅黑" pitchFamily="34" charset="-122"/>
              <a:ea typeface="微软雅黑" pitchFamily="34" charset="-122"/>
            </a:endParaRPr>
          </a:p>
        </p:txBody>
      </p:sp>
      <p:sp>
        <p:nvSpPr>
          <p:cNvPr id="7" name="椭圆 6"/>
          <p:cNvSpPr/>
          <p:nvPr/>
        </p:nvSpPr>
        <p:spPr>
          <a:xfrm>
            <a:off x="3314456" y="1571460"/>
            <a:ext cx="814023" cy="814022"/>
          </a:xfrm>
          <a:prstGeom prst="ellipse">
            <a:avLst/>
          </a:prstGeom>
          <a:solidFill>
            <a:schemeClr val="bg1"/>
          </a:solidFill>
          <a:ln w="12700" cap="flat" cmpd="sng" algn="ctr">
            <a:noFill/>
            <a:prstDash val="solid"/>
            <a:miter lim="800000"/>
          </a:ln>
          <a:effectLst/>
        </p:spPr>
        <p:txBody>
          <a:bodyPr rtlCol="0" anchor="ctr"/>
          <a:lstStyle/>
          <a:p>
            <a:pPr algn="ctr" defTabSz="791413">
              <a:defRPr/>
            </a:pPr>
            <a:endParaRPr lang="zh-CN" altLang="en-US" sz="1558" kern="0">
              <a:solidFill>
                <a:prstClr val="white"/>
              </a:solidFill>
              <a:latin typeface="微软雅黑" pitchFamily="34" charset="-122"/>
              <a:ea typeface="微软雅黑" pitchFamily="34" charset="-122"/>
            </a:endParaRPr>
          </a:p>
        </p:txBody>
      </p:sp>
      <p:sp>
        <p:nvSpPr>
          <p:cNvPr id="8" name="椭圆 7"/>
          <p:cNvSpPr/>
          <p:nvPr/>
        </p:nvSpPr>
        <p:spPr>
          <a:xfrm>
            <a:off x="4871940" y="1571460"/>
            <a:ext cx="814023" cy="814022"/>
          </a:xfrm>
          <a:prstGeom prst="ellipse">
            <a:avLst/>
          </a:prstGeom>
          <a:solidFill>
            <a:schemeClr val="bg1"/>
          </a:solidFill>
          <a:ln w="12700" cap="flat" cmpd="sng" algn="ctr">
            <a:noFill/>
            <a:prstDash val="solid"/>
            <a:miter lim="800000"/>
          </a:ln>
          <a:effectLst/>
        </p:spPr>
        <p:txBody>
          <a:bodyPr rtlCol="0" anchor="ctr"/>
          <a:lstStyle/>
          <a:p>
            <a:pPr algn="ctr" defTabSz="791413">
              <a:defRPr/>
            </a:pPr>
            <a:endParaRPr lang="zh-CN" altLang="en-US" sz="1558" kern="0">
              <a:solidFill>
                <a:prstClr val="white"/>
              </a:solidFill>
              <a:latin typeface="微软雅黑" pitchFamily="34" charset="-122"/>
              <a:ea typeface="微软雅黑" pitchFamily="34" charset="-122"/>
            </a:endParaRPr>
          </a:p>
        </p:txBody>
      </p:sp>
      <p:cxnSp>
        <p:nvCxnSpPr>
          <p:cNvPr id="9" name="直接连接符 8"/>
          <p:cNvCxnSpPr/>
          <p:nvPr/>
        </p:nvCxnSpPr>
        <p:spPr>
          <a:xfrm>
            <a:off x="2590083" y="1978470"/>
            <a:ext cx="599120" cy="0"/>
          </a:xfrm>
          <a:prstGeom prst="line">
            <a:avLst/>
          </a:prstGeom>
          <a:noFill/>
          <a:ln w="19050" cap="flat" cmpd="sng" algn="ctr">
            <a:solidFill>
              <a:schemeClr val="bg1"/>
            </a:solidFill>
            <a:prstDash val="solid"/>
            <a:miter lim="800000"/>
            <a:headEnd type="none" w="med" len="med"/>
            <a:tailEnd type="triangle" w="med" len="med"/>
          </a:ln>
          <a:effectLst/>
        </p:spPr>
      </p:cxnSp>
      <p:cxnSp>
        <p:nvCxnSpPr>
          <p:cNvPr id="10" name="直接连接符 9"/>
          <p:cNvCxnSpPr/>
          <p:nvPr/>
        </p:nvCxnSpPr>
        <p:spPr>
          <a:xfrm>
            <a:off x="4238801" y="1978470"/>
            <a:ext cx="523561" cy="0"/>
          </a:xfrm>
          <a:prstGeom prst="line">
            <a:avLst/>
          </a:prstGeom>
          <a:noFill/>
          <a:ln w="19050" cap="flat" cmpd="sng" algn="ctr">
            <a:solidFill>
              <a:schemeClr val="bg1"/>
            </a:solidFill>
            <a:prstDash val="solid"/>
            <a:miter lim="800000"/>
            <a:headEnd type="none" w="med" len="med"/>
            <a:tailEnd type="triangle" w="med" len="med"/>
          </a:ln>
          <a:effectLst/>
        </p:spPr>
      </p:cxnSp>
      <p:cxnSp>
        <p:nvCxnSpPr>
          <p:cNvPr id="11" name="直接连接符 10"/>
          <p:cNvCxnSpPr/>
          <p:nvPr/>
        </p:nvCxnSpPr>
        <p:spPr>
          <a:xfrm>
            <a:off x="5762732" y="1970227"/>
            <a:ext cx="572646" cy="0"/>
          </a:xfrm>
          <a:prstGeom prst="line">
            <a:avLst/>
          </a:prstGeom>
          <a:noFill/>
          <a:ln w="19050" cap="flat" cmpd="sng" algn="ctr">
            <a:solidFill>
              <a:schemeClr val="bg1"/>
            </a:solidFill>
            <a:prstDash val="solid"/>
            <a:miter lim="800000"/>
            <a:headEnd type="none" w="med" len="med"/>
            <a:tailEnd type="triangle" w="med" len="med"/>
          </a:ln>
          <a:effectLst/>
        </p:spPr>
      </p:cxnSp>
      <p:sp>
        <p:nvSpPr>
          <p:cNvPr id="12" name="椭圆 11"/>
          <p:cNvSpPr/>
          <p:nvPr/>
        </p:nvSpPr>
        <p:spPr>
          <a:xfrm>
            <a:off x="6447707" y="1571460"/>
            <a:ext cx="814023" cy="814022"/>
          </a:xfrm>
          <a:prstGeom prst="ellipse">
            <a:avLst/>
          </a:prstGeom>
          <a:solidFill>
            <a:schemeClr val="bg1"/>
          </a:solidFill>
          <a:ln w="12700" cap="flat" cmpd="sng" algn="ctr">
            <a:noFill/>
            <a:prstDash val="solid"/>
            <a:miter lim="800000"/>
          </a:ln>
          <a:effectLst/>
        </p:spPr>
        <p:txBody>
          <a:bodyPr rtlCol="0" anchor="ctr"/>
          <a:lstStyle/>
          <a:p>
            <a:pPr algn="ctr" defTabSz="791413">
              <a:defRPr/>
            </a:pPr>
            <a:endParaRPr lang="zh-CN" altLang="en-US" sz="1558" kern="0">
              <a:solidFill>
                <a:prstClr val="white"/>
              </a:solidFill>
              <a:latin typeface="微软雅黑" pitchFamily="34" charset="-122"/>
              <a:ea typeface="微软雅黑" pitchFamily="34" charset="-122"/>
            </a:endParaRPr>
          </a:p>
        </p:txBody>
      </p:sp>
      <p:cxnSp>
        <p:nvCxnSpPr>
          <p:cNvPr id="13" name="直接连接符 12"/>
          <p:cNvCxnSpPr/>
          <p:nvPr/>
        </p:nvCxnSpPr>
        <p:spPr>
          <a:xfrm>
            <a:off x="2072749" y="1931677"/>
            <a:ext cx="0" cy="1040497"/>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718015" y="1931677"/>
            <a:ext cx="0" cy="1040497"/>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278951" y="1931677"/>
            <a:ext cx="0" cy="1040497"/>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448803" y="3455493"/>
            <a:ext cx="1322520" cy="624786"/>
          </a:xfrm>
          <a:prstGeom prst="rect">
            <a:avLst/>
          </a:prstGeom>
        </p:spPr>
        <p:txBody>
          <a:bodyPr wrap="square">
            <a:spAutoFit/>
          </a:bodyPr>
          <a:lstStyle/>
          <a:p>
            <a:r>
              <a:rPr lang="zh-CN" altLang="en-US" sz="865" spc="-9" dirty="0">
                <a:solidFill>
                  <a:schemeClr val="bg1"/>
                </a:solidFill>
                <a:latin typeface="微软雅黑" pitchFamily="34" charset="-122"/>
                <a:ea typeface="微软雅黑" pitchFamily="34" charset="-122"/>
              </a:rPr>
              <a:t>请输入内容请输入文字内容请输入内容请输入文字内容请输入内容请输入文字内容</a:t>
            </a:r>
          </a:p>
        </p:txBody>
      </p:sp>
      <p:sp>
        <p:nvSpPr>
          <p:cNvPr id="17" name="矩形 16"/>
          <p:cNvSpPr/>
          <p:nvPr/>
        </p:nvSpPr>
        <p:spPr>
          <a:xfrm>
            <a:off x="3131471" y="3455493"/>
            <a:ext cx="1322520" cy="624786"/>
          </a:xfrm>
          <a:prstGeom prst="rect">
            <a:avLst/>
          </a:prstGeom>
        </p:spPr>
        <p:txBody>
          <a:bodyPr wrap="square">
            <a:spAutoFit/>
          </a:bodyPr>
          <a:lstStyle/>
          <a:p>
            <a:r>
              <a:rPr lang="zh-CN" altLang="en-US" sz="865" spc="-9" dirty="0">
                <a:solidFill>
                  <a:schemeClr val="bg1"/>
                </a:solidFill>
                <a:latin typeface="微软雅黑" pitchFamily="34" charset="-122"/>
                <a:ea typeface="微软雅黑" pitchFamily="34" charset="-122"/>
              </a:rPr>
              <a:t>请输入内容请输入文字内容请输入内容请输入文字内容请输入内容请输入文字内容</a:t>
            </a:r>
          </a:p>
        </p:txBody>
      </p:sp>
      <p:sp>
        <p:nvSpPr>
          <p:cNvPr id="18" name="矩形 17"/>
          <p:cNvSpPr/>
          <p:nvPr/>
        </p:nvSpPr>
        <p:spPr>
          <a:xfrm>
            <a:off x="4765596" y="3455493"/>
            <a:ext cx="1322520" cy="624786"/>
          </a:xfrm>
          <a:prstGeom prst="rect">
            <a:avLst/>
          </a:prstGeom>
        </p:spPr>
        <p:txBody>
          <a:bodyPr wrap="square">
            <a:spAutoFit/>
          </a:bodyPr>
          <a:lstStyle/>
          <a:p>
            <a:r>
              <a:rPr lang="zh-CN" altLang="en-US" sz="865" spc="-9" dirty="0">
                <a:solidFill>
                  <a:schemeClr val="bg1"/>
                </a:solidFill>
                <a:latin typeface="微软雅黑" pitchFamily="34" charset="-122"/>
                <a:ea typeface="微软雅黑" pitchFamily="34" charset="-122"/>
              </a:rPr>
              <a:t>请输入内容请输入文字内容请输入内容请输入文字内容请输入内容请输入文字内容</a:t>
            </a:r>
          </a:p>
        </p:txBody>
      </p:sp>
      <p:sp>
        <p:nvSpPr>
          <p:cNvPr id="20" name="矩形 19"/>
          <p:cNvSpPr/>
          <p:nvPr/>
        </p:nvSpPr>
        <p:spPr>
          <a:xfrm>
            <a:off x="6311171" y="3455493"/>
            <a:ext cx="1322520" cy="624786"/>
          </a:xfrm>
          <a:prstGeom prst="rect">
            <a:avLst/>
          </a:prstGeom>
        </p:spPr>
        <p:txBody>
          <a:bodyPr wrap="square">
            <a:spAutoFit/>
          </a:bodyPr>
          <a:lstStyle/>
          <a:p>
            <a:r>
              <a:rPr lang="zh-CN" altLang="en-US" sz="865" spc="-9" dirty="0">
                <a:solidFill>
                  <a:schemeClr val="bg1"/>
                </a:solidFill>
                <a:latin typeface="微软雅黑" pitchFamily="34" charset="-122"/>
                <a:ea typeface="微软雅黑" pitchFamily="34" charset="-122"/>
              </a:rPr>
              <a:t>请输入内容请输入文字内容请输入内容请输入文字内容请输入内容请输入文字内容</a:t>
            </a:r>
          </a:p>
        </p:txBody>
      </p:sp>
      <p:sp>
        <p:nvSpPr>
          <p:cNvPr id="21" name="文本框 35"/>
          <p:cNvSpPr txBox="1">
            <a:spLocks noChangeArrowheads="1"/>
          </p:cNvSpPr>
          <p:nvPr/>
        </p:nvSpPr>
        <p:spPr bwMode="auto">
          <a:xfrm>
            <a:off x="1638111" y="3157453"/>
            <a:ext cx="896399"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zh-CN" altLang="en-US" sz="1385" kern="0" dirty="0">
                <a:solidFill>
                  <a:schemeClr val="bg1"/>
                </a:solidFill>
                <a:latin typeface="微软雅黑" pitchFamily="34" charset="-122"/>
                <a:ea typeface="微软雅黑" pitchFamily="34" charset="-122"/>
              </a:rPr>
              <a:t>标题文字</a:t>
            </a:r>
          </a:p>
        </p:txBody>
      </p:sp>
      <p:sp>
        <p:nvSpPr>
          <p:cNvPr id="22" name="文本框 36"/>
          <p:cNvSpPr txBox="1">
            <a:spLocks noChangeArrowheads="1"/>
          </p:cNvSpPr>
          <p:nvPr/>
        </p:nvSpPr>
        <p:spPr bwMode="auto">
          <a:xfrm>
            <a:off x="3269891" y="3148482"/>
            <a:ext cx="896399"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zh-CN" altLang="en-US" sz="1385" kern="0" dirty="0">
                <a:solidFill>
                  <a:schemeClr val="bg1"/>
                </a:solidFill>
                <a:latin typeface="微软雅黑" pitchFamily="34" charset="-122"/>
                <a:ea typeface="微软雅黑" pitchFamily="34" charset="-122"/>
              </a:rPr>
              <a:t>标题文字</a:t>
            </a:r>
          </a:p>
        </p:txBody>
      </p:sp>
      <p:sp>
        <p:nvSpPr>
          <p:cNvPr id="23" name="文本框 37"/>
          <p:cNvSpPr txBox="1">
            <a:spLocks noChangeArrowheads="1"/>
          </p:cNvSpPr>
          <p:nvPr/>
        </p:nvSpPr>
        <p:spPr bwMode="auto">
          <a:xfrm>
            <a:off x="4938216" y="3148482"/>
            <a:ext cx="896399"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zh-CN" altLang="en-US" sz="1385" kern="0" dirty="0">
                <a:solidFill>
                  <a:schemeClr val="bg1"/>
                </a:solidFill>
                <a:latin typeface="微软雅黑" pitchFamily="34" charset="-122"/>
                <a:ea typeface="微软雅黑" pitchFamily="34" charset="-122"/>
              </a:rPr>
              <a:t>标题文字</a:t>
            </a:r>
          </a:p>
        </p:txBody>
      </p:sp>
      <p:sp>
        <p:nvSpPr>
          <p:cNvPr id="24" name="文本框 38"/>
          <p:cNvSpPr txBox="1">
            <a:spLocks noChangeArrowheads="1"/>
          </p:cNvSpPr>
          <p:nvPr/>
        </p:nvSpPr>
        <p:spPr bwMode="auto">
          <a:xfrm>
            <a:off x="6499608" y="3145013"/>
            <a:ext cx="896399"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zh-CN" altLang="en-US" sz="1385" kern="0" dirty="0">
                <a:solidFill>
                  <a:schemeClr val="bg1"/>
                </a:solidFill>
                <a:latin typeface="微软雅黑" pitchFamily="34" charset="-122"/>
                <a:ea typeface="微软雅黑" pitchFamily="34" charset="-122"/>
              </a:rPr>
              <a:t>标题文字</a:t>
            </a:r>
          </a:p>
        </p:txBody>
      </p:sp>
      <p:sp>
        <p:nvSpPr>
          <p:cNvPr id="25" name="文本框 39"/>
          <p:cNvSpPr txBox="1">
            <a:spLocks noChangeArrowheads="1"/>
          </p:cNvSpPr>
          <p:nvPr/>
        </p:nvSpPr>
        <p:spPr bwMode="auto">
          <a:xfrm>
            <a:off x="1742566" y="1863035"/>
            <a:ext cx="678391" cy="33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en-US" altLang="zh-CN" sz="1558" b="1" kern="0" dirty="0">
                <a:solidFill>
                  <a:srgbClr val="7AC5C0"/>
                </a:solidFill>
                <a:latin typeface="微软雅黑" pitchFamily="34" charset="-122"/>
                <a:ea typeface="微软雅黑" pitchFamily="34" charset="-122"/>
              </a:rPr>
              <a:t>2013</a:t>
            </a:r>
            <a:endParaRPr lang="zh-CN" altLang="en-US" sz="1558" b="1" kern="0" dirty="0">
              <a:solidFill>
                <a:srgbClr val="7AC5C0"/>
              </a:solidFill>
              <a:latin typeface="微软雅黑" pitchFamily="34" charset="-122"/>
              <a:ea typeface="微软雅黑" pitchFamily="34" charset="-122"/>
            </a:endParaRPr>
          </a:p>
        </p:txBody>
      </p:sp>
      <p:sp>
        <p:nvSpPr>
          <p:cNvPr id="26" name="文本框 40"/>
          <p:cNvSpPr txBox="1">
            <a:spLocks noChangeArrowheads="1"/>
          </p:cNvSpPr>
          <p:nvPr/>
        </p:nvSpPr>
        <p:spPr bwMode="auto">
          <a:xfrm>
            <a:off x="3386413" y="1839828"/>
            <a:ext cx="678391" cy="33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en-US" altLang="zh-CN" sz="1558" b="1" kern="0" dirty="0">
                <a:solidFill>
                  <a:srgbClr val="7AC5C0"/>
                </a:solidFill>
                <a:latin typeface="微软雅黑" pitchFamily="34" charset="-122"/>
                <a:ea typeface="微软雅黑" pitchFamily="34" charset="-122"/>
              </a:rPr>
              <a:t>2014</a:t>
            </a:r>
            <a:endParaRPr lang="zh-CN" altLang="en-US" sz="1558" b="1" kern="0" dirty="0">
              <a:solidFill>
                <a:srgbClr val="7AC5C0"/>
              </a:solidFill>
              <a:latin typeface="微软雅黑" pitchFamily="34" charset="-122"/>
              <a:ea typeface="微软雅黑" pitchFamily="34" charset="-122"/>
            </a:endParaRPr>
          </a:p>
        </p:txBody>
      </p:sp>
      <p:sp>
        <p:nvSpPr>
          <p:cNvPr id="27" name="文本框 41"/>
          <p:cNvSpPr txBox="1">
            <a:spLocks noChangeArrowheads="1"/>
          </p:cNvSpPr>
          <p:nvPr/>
        </p:nvSpPr>
        <p:spPr bwMode="auto">
          <a:xfrm>
            <a:off x="4953416" y="1818648"/>
            <a:ext cx="678391" cy="33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en-US" altLang="zh-CN" sz="1558" b="1" kern="0" dirty="0">
                <a:solidFill>
                  <a:srgbClr val="7AC5C0"/>
                </a:solidFill>
                <a:latin typeface="微软雅黑" pitchFamily="34" charset="-122"/>
                <a:ea typeface="微软雅黑" pitchFamily="34" charset="-122"/>
              </a:rPr>
              <a:t>2015</a:t>
            </a:r>
            <a:endParaRPr lang="zh-CN" altLang="en-US" sz="1558" b="1" kern="0" dirty="0">
              <a:solidFill>
                <a:srgbClr val="7AC5C0"/>
              </a:solidFill>
              <a:latin typeface="微软雅黑" pitchFamily="34" charset="-122"/>
              <a:ea typeface="微软雅黑" pitchFamily="34" charset="-122"/>
            </a:endParaRPr>
          </a:p>
        </p:txBody>
      </p:sp>
      <p:sp>
        <p:nvSpPr>
          <p:cNvPr id="28" name="文本框 42"/>
          <p:cNvSpPr txBox="1">
            <a:spLocks noChangeArrowheads="1"/>
          </p:cNvSpPr>
          <p:nvPr/>
        </p:nvSpPr>
        <p:spPr bwMode="auto">
          <a:xfrm>
            <a:off x="6559284" y="1806726"/>
            <a:ext cx="678391" cy="33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791413" fontAlgn="base">
              <a:lnSpc>
                <a:spcPct val="100000"/>
              </a:lnSpc>
              <a:spcBef>
                <a:spcPct val="0"/>
              </a:spcBef>
              <a:spcAft>
                <a:spcPct val="0"/>
              </a:spcAft>
              <a:buNone/>
              <a:defRPr/>
            </a:pPr>
            <a:r>
              <a:rPr lang="en-US" altLang="zh-CN" sz="1558" b="1" kern="0" dirty="0">
                <a:solidFill>
                  <a:srgbClr val="7AC5C0"/>
                </a:solidFill>
                <a:latin typeface="微软雅黑" pitchFamily="34" charset="-122"/>
                <a:ea typeface="微软雅黑" pitchFamily="34" charset="-122"/>
              </a:rPr>
              <a:t>2016</a:t>
            </a:r>
            <a:endParaRPr lang="zh-CN" altLang="en-US" sz="1558" b="1" kern="0" dirty="0">
              <a:solidFill>
                <a:srgbClr val="7AC5C0"/>
              </a:solidFill>
              <a:latin typeface="微软雅黑" pitchFamily="34" charset="-122"/>
              <a:ea typeface="微软雅黑" pitchFamily="34" charset="-122"/>
            </a:endParaRPr>
          </a:p>
        </p:txBody>
      </p:sp>
    </p:spTree>
    <p:extLst>
      <p:ext uri="{BB962C8B-B14F-4D97-AF65-F5344CB8AC3E}">
        <p14:creationId xmlns:p14="http://schemas.microsoft.com/office/powerpoint/2010/main" val="9339938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47"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anim calcmode="lin" valueType="num">
                                      <p:cBhvr>
                                        <p:cTn id="73" dur="500" fill="hold"/>
                                        <p:tgtEl>
                                          <p:spTgt spid="16"/>
                                        </p:tgtEl>
                                        <p:attrNameLst>
                                          <p:attrName>ppt_x</p:attrName>
                                        </p:attrNameLst>
                                      </p:cBhvr>
                                      <p:tavLst>
                                        <p:tav tm="0">
                                          <p:val>
                                            <p:strVal val="#ppt_x"/>
                                          </p:val>
                                        </p:tav>
                                        <p:tav tm="100000">
                                          <p:val>
                                            <p:strVal val="#ppt_x"/>
                                          </p:val>
                                        </p:tav>
                                      </p:tavLst>
                                    </p:anim>
                                    <p:anim calcmode="lin" valueType="num">
                                      <p:cBhvr>
                                        <p:cTn id="74" dur="500" fill="hold"/>
                                        <p:tgtEl>
                                          <p:spTgt spid="1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anim calcmode="lin" valueType="num">
                                      <p:cBhvr>
                                        <p:cTn id="78" dur="500" fill="hold"/>
                                        <p:tgtEl>
                                          <p:spTgt spid="17"/>
                                        </p:tgtEl>
                                        <p:attrNameLst>
                                          <p:attrName>ppt_x</p:attrName>
                                        </p:attrNameLst>
                                      </p:cBhvr>
                                      <p:tavLst>
                                        <p:tav tm="0">
                                          <p:val>
                                            <p:strVal val="#ppt_x"/>
                                          </p:val>
                                        </p:tav>
                                        <p:tav tm="100000">
                                          <p:val>
                                            <p:strVal val="#ppt_x"/>
                                          </p:val>
                                        </p:tav>
                                      </p:tavLst>
                                    </p:anim>
                                    <p:anim calcmode="lin" valueType="num">
                                      <p:cBhvr>
                                        <p:cTn id="79" dur="500" fill="hold"/>
                                        <p:tgtEl>
                                          <p:spTgt spid="1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anim calcmode="lin" valueType="num">
                                      <p:cBhvr>
                                        <p:cTn id="83" dur="500" fill="hold"/>
                                        <p:tgtEl>
                                          <p:spTgt spid="18"/>
                                        </p:tgtEl>
                                        <p:attrNameLst>
                                          <p:attrName>ppt_x</p:attrName>
                                        </p:attrNameLst>
                                      </p:cBhvr>
                                      <p:tavLst>
                                        <p:tav tm="0">
                                          <p:val>
                                            <p:strVal val="#ppt_x"/>
                                          </p:val>
                                        </p:tav>
                                        <p:tav tm="100000">
                                          <p:val>
                                            <p:strVal val="#ppt_x"/>
                                          </p:val>
                                        </p:tav>
                                      </p:tavLst>
                                    </p:anim>
                                    <p:anim calcmode="lin" valueType="num">
                                      <p:cBhvr>
                                        <p:cTn id="84" dur="500" fill="hold"/>
                                        <p:tgtEl>
                                          <p:spTgt spid="1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anim calcmode="lin" valueType="num">
                                      <p:cBhvr>
                                        <p:cTn id="88" dur="500" fill="hold"/>
                                        <p:tgtEl>
                                          <p:spTgt spid="20"/>
                                        </p:tgtEl>
                                        <p:attrNameLst>
                                          <p:attrName>ppt_x</p:attrName>
                                        </p:attrNameLst>
                                      </p:cBhvr>
                                      <p:tavLst>
                                        <p:tav tm="0">
                                          <p:val>
                                            <p:strVal val="#ppt_x"/>
                                          </p:val>
                                        </p:tav>
                                        <p:tav tm="100000">
                                          <p:val>
                                            <p:strVal val="#ppt_x"/>
                                          </p:val>
                                        </p:tav>
                                      </p:tavLst>
                                    </p:anim>
                                    <p:anim calcmode="lin" valueType="num">
                                      <p:cBhvr>
                                        <p:cTn id="89" dur="500" fill="hold"/>
                                        <p:tgtEl>
                                          <p:spTgt spid="20"/>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anim calcmode="lin" valueType="num">
                                      <p:cBhvr>
                                        <p:cTn id="93" dur="500" fill="hold"/>
                                        <p:tgtEl>
                                          <p:spTgt spid="21"/>
                                        </p:tgtEl>
                                        <p:attrNameLst>
                                          <p:attrName>ppt_x</p:attrName>
                                        </p:attrNameLst>
                                      </p:cBhvr>
                                      <p:tavLst>
                                        <p:tav tm="0">
                                          <p:val>
                                            <p:strVal val="#ppt_x"/>
                                          </p:val>
                                        </p:tav>
                                        <p:tav tm="100000">
                                          <p:val>
                                            <p:strVal val="#ppt_x"/>
                                          </p:val>
                                        </p:tav>
                                      </p:tavLst>
                                    </p:anim>
                                    <p:anim calcmode="lin" valueType="num">
                                      <p:cBhvr>
                                        <p:cTn id="94" dur="500" fill="hold"/>
                                        <p:tgtEl>
                                          <p:spTgt spid="21"/>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500"/>
                                        <p:tgtEl>
                                          <p:spTgt spid="22"/>
                                        </p:tgtEl>
                                      </p:cBhvr>
                                    </p:animEffect>
                                    <p:anim calcmode="lin" valueType="num">
                                      <p:cBhvr>
                                        <p:cTn id="98" dur="500" fill="hold"/>
                                        <p:tgtEl>
                                          <p:spTgt spid="22"/>
                                        </p:tgtEl>
                                        <p:attrNameLst>
                                          <p:attrName>ppt_x</p:attrName>
                                        </p:attrNameLst>
                                      </p:cBhvr>
                                      <p:tavLst>
                                        <p:tav tm="0">
                                          <p:val>
                                            <p:strVal val="#ppt_x"/>
                                          </p:val>
                                        </p:tav>
                                        <p:tav tm="100000">
                                          <p:val>
                                            <p:strVal val="#ppt_x"/>
                                          </p:val>
                                        </p:tav>
                                      </p:tavLst>
                                    </p:anim>
                                    <p:anim calcmode="lin" valueType="num">
                                      <p:cBhvr>
                                        <p:cTn id="99" dur="500" fill="hold"/>
                                        <p:tgtEl>
                                          <p:spTgt spid="22"/>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500"/>
                                        <p:tgtEl>
                                          <p:spTgt spid="23"/>
                                        </p:tgtEl>
                                      </p:cBhvr>
                                    </p:animEffect>
                                    <p:anim calcmode="lin" valueType="num">
                                      <p:cBhvr>
                                        <p:cTn id="103" dur="500" fill="hold"/>
                                        <p:tgtEl>
                                          <p:spTgt spid="23"/>
                                        </p:tgtEl>
                                        <p:attrNameLst>
                                          <p:attrName>ppt_x</p:attrName>
                                        </p:attrNameLst>
                                      </p:cBhvr>
                                      <p:tavLst>
                                        <p:tav tm="0">
                                          <p:val>
                                            <p:strVal val="#ppt_x"/>
                                          </p:val>
                                        </p:tav>
                                        <p:tav tm="100000">
                                          <p:val>
                                            <p:strVal val="#ppt_x"/>
                                          </p:val>
                                        </p:tav>
                                      </p:tavLst>
                                    </p:anim>
                                    <p:anim calcmode="lin" valueType="num">
                                      <p:cBhvr>
                                        <p:cTn id="104" dur="500" fill="hold"/>
                                        <p:tgtEl>
                                          <p:spTgt spid="23"/>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500"/>
                                        <p:tgtEl>
                                          <p:spTgt spid="24"/>
                                        </p:tgtEl>
                                      </p:cBhvr>
                                    </p:animEffect>
                                    <p:anim calcmode="lin" valueType="num">
                                      <p:cBhvr>
                                        <p:cTn id="108" dur="500" fill="hold"/>
                                        <p:tgtEl>
                                          <p:spTgt spid="24"/>
                                        </p:tgtEl>
                                        <p:attrNameLst>
                                          <p:attrName>ppt_x</p:attrName>
                                        </p:attrNameLst>
                                      </p:cBhvr>
                                      <p:tavLst>
                                        <p:tav tm="0">
                                          <p:val>
                                            <p:strVal val="#ppt_x"/>
                                          </p:val>
                                        </p:tav>
                                        <p:tav tm="100000">
                                          <p:val>
                                            <p:strVal val="#ppt_x"/>
                                          </p:val>
                                        </p:tav>
                                      </p:tavLst>
                                    </p:anim>
                                    <p:anim calcmode="lin" valueType="num">
                                      <p:cBhvr>
                                        <p:cTn id="109" dur="500" fill="hold"/>
                                        <p:tgtEl>
                                          <p:spTgt spid="24"/>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0"/>
                                  </p:stCondLst>
                                  <p:childTnLst>
                                    <p:set>
                                      <p:cBhvr>
                                        <p:cTn id="111" dur="1" fill="hold">
                                          <p:stCondLst>
                                            <p:cond delay="0"/>
                                          </p:stCondLst>
                                        </p:cTn>
                                        <p:tgtEl>
                                          <p:spTgt spid="13"/>
                                        </p:tgtEl>
                                        <p:attrNameLst>
                                          <p:attrName>style.visibility</p:attrName>
                                        </p:attrNameLst>
                                      </p:cBhvr>
                                      <p:to>
                                        <p:strVal val="visible"/>
                                      </p:to>
                                    </p:set>
                                    <p:animEffect transition="in" filter="fade">
                                      <p:cBhvr>
                                        <p:cTn id="112" dur="500"/>
                                        <p:tgtEl>
                                          <p:spTgt spid="13"/>
                                        </p:tgtEl>
                                      </p:cBhvr>
                                    </p:animEffect>
                                    <p:anim calcmode="lin" valueType="num">
                                      <p:cBhvr>
                                        <p:cTn id="113" dur="500" fill="hold"/>
                                        <p:tgtEl>
                                          <p:spTgt spid="13"/>
                                        </p:tgtEl>
                                        <p:attrNameLst>
                                          <p:attrName>ppt_x</p:attrName>
                                        </p:attrNameLst>
                                      </p:cBhvr>
                                      <p:tavLst>
                                        <p:tav tm="0">
                                          <p:val>
                                            <p:strVal val="#ppt_x"/>
                                          </p:val>
                                        </p:tav>
                                        <p:tav tm="100000">
                                          <p:val>
                                            <p:strVal val="#ppt_x"/>
                                          </p:val>
                                        </p:tav>
                                      </p:tavLst>
                                    </p:anim>
                                    <p:anim calcmode="lin" valueType="num">
                                      <p:cBhvr>
                                        <p:cTn id="114" dur="500" fill="hold"/>
                                        <p:tgtEl>
                                          <p:spTgt spid="13"/>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500"/>
                                        <p:tgtEl>
                                          <p:spTgt spid="14"/>
                                        </p:tgtEl>
                                      </p:cBhvr>
                                    </p:animEffect>
                                    <p:anim calcmode="lin" valueType="num">
                                      <p:cBhvr>
                                        <p:cTn id="118" dur="500" fill="hold"/>
                                        <p:tgtEl>
                                          <p:spTgt spid="14"/>
                                        </p:tgtEl>
                                        <p:attrNameLst>
                                          <p:attrName>ppt_x</p:attrName>
                                        </p:attrNameLst>
                                      </p:cBhvr>
                                      <p:tavLst>
                                        <p:tav tm="0">
                                          <p:val>
                                            <p:strVal val="#ppt_x"/>
                                          </p:val>
                                        </p:tav>
                                        <p:tav tm="100000">
                                          <p:val>
                                            <p:strVal val="#ppt_x"/>
                                          </p:val>
                                        </p:tav>
                                      </p:tavLst>
                                    </p:anim>
                                    <p:anim calcmode="lin" valueType="num">
                                      <p:cBhvr>
                                        <p:cTn id="119" dur="500" fill="hold"/>
                                        <p:tgtEl>
                                          <p:spTgt spid="14"/>
                                        </p:tgtEl>
                                        <p:attrNameLst>
                                          <p:attrName>ppt_y</p:attrName>
                                        </p:attrNameLst>
                                      </p:cBhvr>
                                      <p:tavLst>
                                        <p:tav tm="0">
                                          <p:val>
                                            <p:strVal val="#ppt_y-.1"/>
                                          </p:val>
                                        </p:tav>
                                        <p:tav tm="100000">
                                          <p:val>
                                            <p:strVal val="#ppt_y"/>
                                          </p:val>
                                        </p:tav>
                                      </p:tavLst>
                                    </p:anim>
                                  </p:childTnLst>
                                </p:cTn>
                              </p:par>
                              <p:par>
                                <p:cTn id="120" presetID="47" presetClass="entr" presetSubtype="0" fill="hold" nodeType="withEffect">
                                  <p:stCondLst>
                                    <p:cond delay="0"/>
                                  </p:stCondLst>
                                  <p:childTnLst>
                                    <p:set>
                                      <p:cBhvr>
                                        <p:cTn id="121" dur="1" fill="hold">
                                          <p:stCondLst>
                                            <p:cond delay="0"/>
                                          </p:stCondLst>
                                        </p:cTn>
                                        <p:tgtEl>
                                          <p:spTgt spid="15"/>
                                        </p:tgtEl>
                                        <p:attrNameLst>
                                          <p:attrName>style.visibility</p:attrName>
                                        </p:attrNameLst>
                                      </p:cBhvr>
                                      <p:to>
                                        <p:strVal val="visible"/>
                                      </p:to>
                                    </p:set>
                                    <p:animEffect transition="in" filter="fade">
                                      <p:cBhvr>
                                        <p:cTn id="122" dur="500"/>
                                        <p:tgtEl>
                                          <p:spTgt spid="15"/>
                                        </p:tgtEl>
                                      </p:cBhvr>
                                    </p:animEffect>
                                    <p:anim calcmode="lin" valueType="num">
                                      <p:cBhvr>
                                        <p:cTn id="123" dur="500" fill="hold"/>
                                        <p:tgtEl>
                                          <p:spTgt spid="15"/>
                                        </p:tgtEl>
                                        <p:attrNameLst>
                                          <p:attrName>ppt_x</p:attrName>
                                        </p:attrNameLst>
                                      </p:cBhvr>
                                      <p:tavLst>
                                        <p:tav tm="0">
                                          <p:val>
                                            <p:strVal val="#ppt_x"/>
                                          </p:val>
                                        </p:tav>
                                        <p:tav tm="100000">
                                          <p:val>
                                            <p:strVal val="#ppt_x"/>
                                          </p:val>
                                        </p:tav>
                                      </p:tavLst>
                                    </p:anim>
                                    <p:anim calcmode="lin" valueType="num">
                                      <p:cBhvr>
                                        <p:cTn id="124" dur="500" fill="hold"/>
                                        <p:tgtEl>
                                          <p:spTgt spid="15"/>
                                        </p:tgtEl>
                                        <p:attrNameLst>
                                          <p:attrName>ppt_y</p:attrName>
                                        </p:attrNameLst>
                                      </p:cBhvr>
                                      <p:tavLst>
                                        <p:tav tm="0">
                                          <p:val>
                                            <p:strVal val="#ppt_y-.1"/>
                                          </p:val>
                                        </p:tav>
                                        <p:tav tm="100000">
                                          <p:val>
                                            <p:strVal val="#ppt_y"/>
                                          </p:val>
                                        </p:tav>
                                      </p:tavLst>
                                    </p:anim>
                                  </p:childTnLst>
                                </p:cTn>
                              </p:par>
                              <p:par>
                                <p:cTn id="125" presetID="47" presetClass="entr" presetSubtype="0" fill="hold" nodeType="withEffect">
                                  <p:stCondLst>
                                    <p:cond delay="0"/>
                                  </p:stCondLst>
                                  <p:childTnLst>
                                    <p:set>
                                      <p:cBhvr>
                                        <p:cTn id="126" dur="1" fill="hold">
                                          <p:stCondLst>
                                            <p:cond delay="0"/>
                                          </p:stCondLst>
                                        </p:cTn>
                                        <p:tgtEl>
                                          <p:spTgt spid="5"/>
                                        </p:tgtEl>
                                        <p:attrNameLst>
                                          <p:attrName>style.visibility</p:attrName>
                                        </p:attrNameLst>
                                      </p:cBhvr>
                                      <p:to>
                                        <p:strVal val="visible"/>
                                      </p:to>
                                    </p:set>
                                    <p:animEffect transition="in" filter="fade">
                                      <p:cBhvr>
                                        <p:cTn id="127" dur="500"/>
                                        <p:tgtEl>
                                          <p:spTgt spid="5"/>
                                        </p:tgtEl>
                                      </p:cBhvr>
                                    </p:animEffect>
                                    <p:anim calcmode="lin" valueType="num">
                                      <p:cBhvr>
                                        <p:cTn id="128" dur="500" fill="hold"/>
                                        <p:tgtEl>
                                          <p:spTgt spid="5"/>
                                        </p:tgtEl>
                                        <p:attrNameLst>
                                          <p:attrName>ppt_x</p:attrName>
                                        </p:attrNameLst>
                                      </p:cBhvr>
                                      <p:tavLst>
                                        <p:tav tm="0">
                                          <p:val>
                                            <p:strVal val="#ppt_x"/>
                                          </p:val>
                                        </p:tav>
                                        <p:tav tm="100000">
                                          <p:val>
                                            <p:strVal val="#ppt_x"/>
                                          </p:val>
                                        </p:tav>
                                      </p:tavLst>
                                    </p:anim>
                                    <p:anim calcmode="lin" valueType="num">
                                      <p:cBhvr>
                                        <p:cTn id="12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animBg="1"/>
      <p:bldP spid="7" grpId="0" animBg="1"/>
      <p:bldP spid="8" grpId="0" animBg="1"/>
      <p:bldP spid="12" grpId="0" animBg="1"/>
      <p:bldP spid="16" grpId="0"/>
      <p:bldP spid="17" grpId="0"/>
      <p:bldP spid="18" grpId="0"/>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教学设计</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3010488" y="1882201"/>
            <a:ext cx="1610984" cy="1919297"/>
            <a:chOff x="1827008" y="2120901"/>
            <a:chExt cx="2298700" cy="2736849"/>
          </a:xfrm>
        </p:grpSpPr>
        <p:sp>
          <p:nvSpPr>
            <p:cNvPr id="6" name="矩形 5"/>
            <p:cNvSpPr/>
            <p:nvPr/>
          </p:nvSpPr>
          <p:spPr>
            <a:xfrm>
              <a:off x="1827008" y="2120901"/>
              <a:ext cx="2298700" cy="444500"/>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sysClr val="windowText" lastClr="000000"/>
                </a:solidFill>
                <a:effectLst/>
                <a:uLnTx/>
                <a:uFillTx/>
                <a:latin typeface="Calibri" panose="020F0502020204030204"/>
                <a:ea typeface="宋体" panose="02010600030101010101" pitchFamily="2" charset="-122"/>
              </a:endParaRPr>
            </a:p>
          </p:txBody>
        </p:sp>
        <p:sp>
          <p:nvSpPr>
            <p:cNvPr id="7" name="矩形 6"/>
            <p:cNvSpPr/>
            <p:nvPr/>
          </p:nvSpPr>
          <p:spPr>
            <a:xfrm>
              <a:off x="1827008" y="2565400"/>
              <a:ext cx="2298700" cy="229235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sysClr val="windowText" lastClr="000000"/>
                </a:solidFill>
                <a:effectLst/>
                <a:uLnTx/>
                <a:uFillTx/>
                <a:latin typeface="Calibri" panose="020F0502020204030204"/>
                <a:ea typeface="宋体" panose="02010600030101010101" pitchFamily="2" charset="-122"/>
              </a:endParaRPr>
            </a:p>
          </p:txBody>
        </p:sp>
      </p:grpSp>
      <p:grpSp>
        <p:nvGrpSpPr>
          <p:cNvPr id="8" name="组合 7"/>
          <p:cNvGrpSpPr/>
          <p:nvPr/>
        </p:nvGrpSpPr>
        <p:grpSpPr>
          <a:xfrm>
            <a:off x="4841785" y="1882201"/>
            <a:ext cx="1610984" cy="1919297"/>
            <a:chOff x="1827008" y="2120901"/>
            <a:chExt cx="2298700" cy="2736849"/>
          </a:xfrm>
        </p:grpSpPr>
        <p:sp>
          <p:nvSpPr>
            <p:cNvPr id="9" name="矩形 8"/>
            <p:cNvSpPr/>
            <p:nvPr/>
          </p:nvSpPr>
          <p:spPr>
            <a:xfrm>
              <a:off x="1827008" y="2120901"/>
              <a:ext cx="2298700" cy="444500"/>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0" name="矩形 9"/>
            <p:cNvSpPr/>
            <p:nvPr/>
          </p:nvSpPr>
          <p:spPr>
            <a:xfrm>
              <a:off x="1827008" y="2565400"/>
              <a:ext cx="2298700" cy="229235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1" name="组合 10"/>
          <p:cNvGrpSpPr/>
          <p:nvPr/>
        </p:nvGrpSpPr>
        <p:grpSpPr>
          <a:xfrm>
            <a:off x="6673083" y="1882201"/>
            <a:ext cx="1610984" cy="1919297"/>
            <a:chOff x="1827008" y="2120901"/>
            <a:chExt cx="2298700" cy="2736849"/>
          </a:xfrm>
        </p:grpSpPr>
        <p:sp>
          <p:nvSpPr>
            <p:cNvPr id="12" name="矩形 11"/>
            <p:cNvSpPr/>
            <p:nvPr/>
          </p:nvSpPr>
          <p:spPr>
            <a:xfrm>
              <a:off x="1827008" y="2120901"/>
              <a:ext cx="2298700" cy="444500"/>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3" name="矩形 12"/>
            <p:cNvSpPr/>
            <p:nvPr/>
          </p:nvSpPr>
          <p:spPr>
            <a:xfrm>
              <a:off x="1827008" y="2565400"/>
              <a:ext cx="2298700" cy="229235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4" name="组合 13"/>
          <p:cNvGrpSpPr/>
          <p:nvPr/>
        </p:nvGrpSpPr>
        <p:grpSpPr>
          <a:xfrm>
            <a:off x="1179189" y="1882201"/>
            <a:ext cx="1610984" cy="1919297"/>
            <a:chOff x="1827008" y="2120901"/>
            <a:chExt cx="2298700" cy="2736849"/>
          </a:xfrm>
        </p:grpSpPr>
        <p:sp>
          <p:nvSpPr>
            <p:cNvPr id="15" name="矩形 14"/>
            <p:cNvSpPr/>
            <p:nvPr/>
          </p:nvSpPr>
          <p:spPr>
            <a:xfrm>
              <a:off x="1827008" y="2120901"/>
              <a:ext cx="2298700" cy="444500"/>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6" name="矩形 15"/>
            <p:cNvSpPr/>
            <p:nvPr/>
          </p:nvSpPr>
          <p:spPr>
            <a:xfrm>
              <a:off x="1827008" y="2565400"/>
              <a:ext cx="2298700" cy="229235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593752" eaLnBrk="1" fontAlgn="auto" latinLnBrk="0" hangingPunct="1">
                <a:lnSpc>
                  <a:spcPct val="100000"/>
                </a:lnSpc>
                <a:spcBef>
                  <a:spcPts val="0"/>
                </a:spcBef>
                <a:spcAft>
                  <a:spcPts val="0"/>
                </a:spcAft>
                <a:buClrTx/>
                <a:buSzTx/>
                <a:buFontTx/>
                <a:buNone/>
                <a:tabLst/>
                <a:defRPr/>
              </a:pPr>
              <a:endParaRPr kumimoji="0" lang="zh-CN" altLang="en-US" sz="1039"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7" name="文本框 29"/>
          <p:cNvSpPr txBox="1"/>
          <p:nvPr/>
        </p:nvSpPr>
        <p:spPr>
          <a:xfrm>
            <a:off x="1443143" y="1900172"/>
            <a:ext cx="1083079" cy="292259"/>
          </a:xfrm>
          <a:prstGeom prst="rect">
            <a:avLst/>
          </a:prstGeom>
          <a:noFill/>
        </p:spPr>
        <p:txBody>
          <a:bodyPr wrap="square" rtlCol="0">
            <a:spAutoFit/>
          </a:bodyPr>
          <a:lstStyle/>
          <a:p>
            <a:pPr algn="ctr" defTabSz="593752"/>
            <a:r>
              <a:rPr lang="zh-CN" altLang="en-US" sz="1299" dirty="0">
                <a:solidFill>
                  <a:srgbClr val="7AC5C0"/>
                </a:solidFill>
                <a:latin typeface="微软雅黑" panose="020B0503020204020204" pitchFamily="34" charset="-122"/>
              </a:rPr>
              <a:t>项目一</a:t>
            </a:r>
          </a:p>
        </p:txBody>
      </p:sp>
      <p:sp>
        <p:nvSpPr>
          <p:cNvPr id="18" name="文本框 30"/>
          <p:cNvSpPr txBox="1"/>
          <p:nvPr/>
        </p:nvSpPr>
        <p:spPr>
          <a:xfrm>
            <a:off x="5105738" y="1900172"/>
            <a:ext cx="1083079" cy="292259"/>
          </a:xfrm>
          <a:prstGeom prst="rect">
            <a:avLst/>
          </a:prstGeom>
          <a:noFill/>
        </p:spPr>
        <p:txBody>
          <a:bodyPr wrap="square" rtlCol="0">
            <a:spAutoFit/>
          </a:bodyPr>
          <a:lstStyle/>
          <a:p>
            <a:pPr algn="ctr" defTabSz="593752"/>
            <a:r>
              <a:rPr lang="zh-CN" altLang="en-US" sz="1299" dirty="0">
                <a:solidFill>
                  <a:srgbClr val="7AC5C0"/>
                </a:solidFill>
                <a:latin typeface="微软雅黑" panose="020B0503020204020204" pitchFamily="34" charset="-122"/>
              </a:rPr>
              <a:t>项目三</a:t>
            </a:r>
          </a:p>
        </p:txBody>
      </p:sp>
      <p:sp>
        <p:nvSpPr>
          <p:cNvPr id="20" name="文本框 31"/>
          <p:cNvSpPr txBox="1"/>
          <p:nvPr/>
        </p:nvSpPr>
        <p:spPr>
          <a:xfrm>
            <a:off x="3274440" y="1900172"/>
            <a:ext cx="1083079" cy="292259"/>
          </a:xfrm>
          <a:prstGeom prst="rect">
            <a:avLst/>
          </a:prstGeom>
          <a:noFill/>
        </p:spPr>
        <p:txBody>
          <a:bodyPr wrap="square" rtlCol="0">
            <a:spAutoFit/>
          </a:bodyPr>
          <a:lstStyle/>
          <a:p>
            <a:pPr algn="ctr" defTabSz="593752"/>
            <a:r>
              <a:rPr lang="zh-CN" altLang="en-US" sz="1299" dirty="0">
                <a:solidFill>
                  <a:srgbClr val="7AC5C0"/>
                </a:solidFill>
                <a:latin typeface="微软雅黑" panose="020B0503020204020204" pitchFamily="34" charset="-122"/>
              </a:rPr>
              <a:t>项目二</a:t>
            </a:r>
          </a:p>
        </p:txBody>
      </p:sp>
      <p:sp>
        <p:nvSpPr>
          <p:cNvPr id="21" name="文本框 32"/>
          <p:cNvSpPr txBox="1"/>
          <p:nvPr/>
        </p:nvSpPr>
        <p:spPr>
          <a:xfrm>
            <a:off x="6937036" y="1900172"/>
            <a:ext cx="1083079" cy="292259"/>
          </a:xfrm>
          <a:prstGeom prst="rect">
            <a:avLst/>
          </a:prstGeom>
          <a:noFill/>
        </p:spPr>
        <p:txBody>
          <a:bodyPr wrap="square" rtlCol="0">
            <a:spAutoFit/>
          </a:bodyPr>
          <a:lstStyle/>
          <a:p>
            <a:pPr algn="ctr" defTabSz="593752"/>
            <a:r>
              <a:rPr lang="zh-CN" altLang="en-US" sz="1299" dirty="0">
                <a:solidFill>
                  <a:srgbClr val="7AC5C0"/>
                </a:solidFill>
                <a:latin typeface="微软雅黑" panose="020B0503020204020204" pitchFamily="34" charset="-122"/>
              </a:rPr>
              <a:t>项目四</a:t>
            </a:r>
          </a:p>
        </p:txBody>
      </p:sp>
      <p:sp>
        <p:nvSpPr>
          <p:cNvPr id="22" name="文本框 33"/>
          <p:cNvSpPr txBox="1"/>
          <p:nvPr/>
        </p:nvSpPr>
        <p:spPr>
          <a:xfrm>
            <a:off x="1443142" y="2465516"/>
            <a:ext cx="1083079" cy="1371658"/>
          </a:xfrm>
          <a:prstGeom prst="rect">
            <a:avLst/>
          </a:prstGeom>
          <a:noFill/>
        </p:spPr>
        <p:txBody>
          <a:bodyPr wrap="square" rtlCol="0">
            <a:spAutoFit/>
          </a:bodyPr>
          <a:lstStyle/>
          <a:p>
            <a:pPr algn="just" defTabSz="593752"/>
            <a:r>
              <a:rPr lang="zh-CN" altLang="en-US" sz="1039" dirty="0">
                <a:solidFill>
                  <a:prstClr val="black">
                    <a:lumMod val="85000"/>
                    <a:lumOff val="15000"/>
                  </a:prstClr>
                </a:solidFill>
                <a:latin typeface="微软雅黑" panose="020B0503020204020204" pitchFamily="34" charset="-122"/>
              </a:rPr>
              <a:t>在这里添加你的文字，图片也可以，记得加满哦。在这里添加你的文字，图片也可以，记得加满哦。</a:t>
            </a:r>
          </a:p>
        </p:txBody>
      </p:sp>
      <p:sp>
        <p:nvSpPr>
          <p:cNvPr id="23" name="文本框 34"/>
          <p:cNvSpPr txBox="1"/>
          <p:nvPr/>
        </p:nvSpPr>
        <p:spPr>
          <a:xfrm>
            <a:off x="3278685" y="2465516"/>
            <a:ext cx="1083079" cy="1371658"/>
          </a:xfrm>
          <a:prstGeom prst="rect">
            <a:avLst/>
          </a:prstGeom>
          <a:noFill/>
        </p:spPr>
        <p:txBody>
          <a:bodyPr wrap="square" rtlCol="0">
            <a:spAutoFit/>
          </a:bodyPr>
          <a:lstStyle/>
          <a:p>
            <a:pPr algn="just" defTabSz="593752"/>
            <a:r>
              <a:rPr lang="zh-CN" altLang="en-US" sz="1039" dirty="0">
                <a:solidFill>
                  <a:prstClr val="black">
                    <a:lumMod val="85000"/>
                    <a:lumOff val="15000"/>
                  </a:prstClr>
                </a:solidFill>
                <a:latin typeface="微软雅黑" panose="020B0503020204020204" pitchFamily="34" charset="-122"/>
              </a:rPr>
              <a:t>在这里添加你的文字，图片也可以，记得加满哦。在这里添加你的文字，图片也可以，记得加满哦。</a:t>
            </a:r>
          </a:p>
        </p:txBody>
      </p:sp>
      <p:sp>
        <p:nvSpPr>
          <p:cNvPr id="24" name="文本框 35"/>
          <p:cNvSpPr txBox="1"/>
          <p:nvPr/>
        </p:nvSpPr>
        <p:spPr>
          <a:xfrm>
            <a:off x="5114229" y="2465516"/>
            <a:ext cx="1083079" cy="1371658"/>
          </a:xfrm>
          <a:prstGeom prst="rect">
            <a:avLst/>
          </a:prstGeom>
          <a:noFill/>
        </p:spPr>
        <p:txBody>
          <a:bodyPr wrap="square" rtlCol="0">
            <a:spAutoFit/>
          </a:bodyPr>
          <a:lstStyle/>
          <a:p>
            <a:pPr algn="just" defTabSz="593752"/>
            <a:r>
              <a:rPr lang="zh-CN" altLang="en-US" sz="1039" dirty="0">
                <a:solidFill>
                  <a:prstClr val="black">
                    <a:lumMod val="85000"/>
                    <a:lumOff val="15000"/>
                  </a:prstClr>
                </a:solidFill>
                <a:latin typeface="微软雅黑" panose="020B0503020204020204" pitchFamily="34" charset="-122"/>
              </a:rPr>
              <a:t>在这里添加你的文字，图片也可以，记得加满哦。在这里添加你的文字，图片也可以，记得加满哦。</a:t>
            </a:r>
          </a:p>
        </p:txBody>
      </p:sp>
      <p:sp>
        <p:nvSpPr>
          <p:cNvPr id="25" name="文本框 36"/>
          <p:cNvSpPr txBox="1"/>
          <p:nvPr/>
        </p:nvSpPr>
        <p:spPr>
          <a:xfrm>
            <a:off x="6949772" y="2465516"/>
            <a:ext cx="1083079" cy="1371658"/>
          </a:xfrm>
          <a:prstGeom prst="rect">
            <a:avLst/>
          </a:prstGeom>
          <a:noFill/>
        </p:spPr>
        <p:txBody>
          <a:bodyPr wrap="square" rtlCol="0">
            <a:spAutoFit/>
          </a:bodyPr>
          <a:lstStyle/>
          <a:p>
            <a:pPr algn="just" defTabSz="593752"/>
            <a:r>
              <a:rPr lang="zh-CN" altLang="en-US" sz="1039" dirty="0">
                <a:solidFill>
                  <a:prstClr val="black">
                    <a:lumMod val="85000"/>
                    <a:lumOff val="15000"/>
                  </a:prstClr>
                </a:solidFill>
                <a:latin typeface="微软雅黑" panose="020B0503020204020204" pitchFamily="34" charset="-122"/>
              </a:rPr>
              <a:t>在这里添加你的文字，图片也可以，记得加满哦。在这里添加你的文字，图片也可以，记得加满哦。</a:t>
            </a:r>
          </a:p>
        </p:txBody>
      </p:sp>
    </p:spTree>
    <p:extLst>
      <p:ext uri="{BB962C8B-B14F-4D97-AF65-F5344CB8AC3E}">
        <p14:creationId xmlns:p14="http://schemas.microsoft.com/office/powerpoint/2010/main" val="15805638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2" presetClass="entr" presetSubtype="1"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childTnLst>
                          </p:cTn>
                        </p:par>
                        <p:par>
                          <p:cTn id="15" fill="hold">
                            <p:stCondLst>
                              <p:cond delay="1280"/>
                            </p:stCondLst>
                            <p:childTnLst>
                              <p:par>
                                <p:cTn id="16" presetID="2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780"/>
                            </p:stCondLst>
                            <p:childTnLst>
                              <p:par>
                                <p:cTn id="20" presetID="22" presetClass="entr" presetSubtype="8"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280"/>
                            </p:stCondLst>
                            <p:childTnLst>
                              <p:par>
                                <p:cTn id="24" presetID="2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par>
                          <p:cTn id="27" fill="hold">
                            <p:stCondLst>
                              <p:cond delay="2780"/>
                            </p:stCondLst>
                            <p:childTnLst>
                              <p:par>
                                <p:cTn id="28" presetID="22" presetClass="entr" presetSubtype="8"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328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780"/>
                            </p:stCondLst>
                            <p:childTnLst>
                              <p:par>
                                <p:cTn id="36" presetID="22" presetClass="entr" presetSubtype="1"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500"/>
                                        <p:tgtEl>
                                          <p:spTgt spid="8"/>
                                        </p:tgtEl>
                                      </p:cBhvr>
                                    </p:animEffect>
                                  </p:childTnLst>
                                </p:cTn>
                              </p:par>
                            </p:childTnLst>
                          </p:cTn>
                        </p:par>
                        <p:par>
                          <p:cTn id="39" fill="hold">
                            <p:stCondLst>
                              <p:cond delay="428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780"/>
                            </p:stCondLst>
                            <p:childTnLst>
                              <p:par>
                                <p:cTn id="44" presetID="2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5280"/>
                            </p:stCondLst>
                            <p:childTnLst>
                              <p:par>
                                <p:cTn id="48" presetID="22" presetClass="entr" presetSubtype="1"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par>
                          <p:cTn id="51" fill="hold">
                            <p:stCondLst>
                              <p:cond delay="5780"/>
                            </p:stCondLst>
                            <p:childTnLst>
                              <p:par>
                                <p:cTn id="52" presetID="2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par>
                          <p:cTn id="55" fill="hold">
                            <p:stCondLst>
                              <p:cond delay="6280"/>
                            </p:stCondLst>
                            <p:childTnLst>
                              <p:par>
                                <p:cTn id="56" presetID="22" presetClass="entr" presetSubtype="8"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7" grpId="0"/>
      <p:bldP spid="18"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738312" y="14255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smtClean="0">
                <a:solidFill>
                  <a:schemeClr val="bg1"/>
                </a:solidFill>
                <a:latin typeface="微软雅黑" panose="020B0503020204020204" pitchFamily="34" charset="-122"/>
                <a:ea typeface="微软雅黑" panose="020B0503020204020204" pitchFamily="34" charset="-122"/>
              </a:rPr>
              <a:t>教学过程</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20" name="TextBox 25"/>
          <p:cNvSpPr txBox="1"/>
          <p:nvPr/>
        </p:nvSpPr>
        <p:spPr>
          <a:xfrm>
            <a:off x="2884468" y="2371726"/>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1" name="TextBox 26"/>
          <p:cNvSpPr txBox="1"/>
          <p:nvPr/>
        </p:nvSpPr>
        <p:spPr>
          <a:xfrm>
            <a:off x="4487406" y="2371726"/>
            <a:ext cx="1206665"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2" name="Freeform 21"/>
          <p:cNvSpPr>
            <a:spLocks noEditPoints="1"/>
          </p:cNvSpPr>
          <p:nvPr/>
        </p:nvSpPr>
        <p:spPr>
          <a:xfrm>
            <a:off x="2672648"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3" name="Freeform 22"/>
          <p:cNvSpPr>
            <a:spLocks noEditPoints="1"/>
          </p:cNvSpPr>
          <p:nvPr/>
        </p:nvSpPr>
        <p:spPr>
          <a:xfrm>
            <a:off x="4264874"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4" name="TextBox 13"/>
          <p:cNvSpPr txBox="1"/>
          <p:nvPr/>
        </p:nvSpPr>
        <p:spPr>
          <a:xfrm>
            <a:off x="6145083" y="2371726"/>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5" name="Freeform 22"/>
          <p:cNvSpPr>
            <a:spLocks noEditPoints="1"/>
          </p:cNvSpPr>
          <p:nvPr/>
        </p:nvSpPr>
        <p:spPr>
          <a:xfrm>
            <a:off x="5921362"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6" name="TextBox 13"/>
          <p:cNvSpPr txBox="1"/>
          <p:nvPr/>
        </p:nvSpPr>
        <p:spPr>
          <a:xfrm>
            <a:off x="2882095" y="2760732"/>
            <a:ext cx="985056" cy="323037"/>
          </a:xfrm>
          <a:prstGeom prst="rect">
            <a:avLst/>
          </a:prstGeom>
          <a:noFill/>
          <a:ln w="9525">
            <a:noFill/>
          </a:ln>
        </p:spPr>
        <p:txBody>
          <a:bodyPr wrap="square">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2677423"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8" name="TextBox 13"/>
          <p:cNvSpPr txBox="1"/>
          <p:nvPr/>
        </p:nvSpPr>
        <p:spPr>
          <a:xfrm>
            <a:off x="4487406" y="2760732"/>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4273210"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Tree>
    <p:extLst>
      <p:ext uri="{BB962C8B-B14F-4D97-AF65-F5344CB8AC3E}">
        <p14:creationId xmlns:p14="http://schemas.microsoft.com/office/powerpoint/2010/main" val="10451770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12"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0-#ppt_w/2"/>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138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4" grpId="0"/>
      <p:bldP spid="26"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教学过程</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矩形 4"/>
          <p:cNvSpPr/>
          <p:nvPr/>
        </p:nvSpPr>
        <p:spPr>
          <a:xfrm>
            <a:off x="1166681" y="1339283"/>
            <a:ext cx="1609508" cy="112177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 name="矩形 5"/>
          <p:cNvSpPr/>
          <p:nvPr/>
        </p:nvSpPr>
        <p:spPr>
          <a:xfrm>
            <a:off x="1166681" y="2467947"/>
            <a:ext cx="1609508" cy="311605"/>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 name="TextBox 7"/>
          <p:cNvSpPr txBox="1"/>
          <p:nvPr/>
        </p:nvSpPr>
        <p:spPr>
          <a:xfrm>
            <a:off x="1611941" y="2473999"/>
            <a:ext cx="521297" cy="227113"/>
          </a:xfrm>
          <a:prstGeom prst="rect">
            <a:avLst/>
          </a:prstGeom>
          <a:noFill/>
        </p:spPr>
        <p:txBody>
          <a:bodyPr wrap="none" rtlCol="0">
            <a:spAutoFit/>
          </a:bodyPr>
          <a:lstStyle/>
          <a:p>
            <a:pPr defTabSz="593775"/>
            <a:r>
              <a:rPr lang="zh-CN" altLang="en-US" sz="876" dirty="0">
                <a:solidFill>
                  <a:srgbClr val="7AC5C0"/>
                </a:solidFill>
                <a:ea typeface="宋体" panose="02010600030101010101" pitchFamily="2" charset="-122"/>
              </a:rPr>
              <a:t>标题一</a:t>
            </a:r>
          </a:p>
        </p:txBody>
      </p:sp>
      <p:sp>
        <p:nvSpPr>
          <p:cNvPr id="8" name="TextBox 8"/>
          <p:cNvSpPr txBox="1"/>
          <p:nvPr/>
        </p:nvSpPr>
        <p:spPr>
          <a:xfrm>
            <a:off x="1093520" y="2897308"/>
            <a:ext cx="1744989" cy="1304203"/>
          </a:xfrm>
          <a:prstGeom prst="rect">
            <a:avLst/>
          </a:prstGeom>
          <a:noFill/>
        </p:spPr>
        <p:txBody>
          <a:bodyPr wrap="square" rtlCol="0">
            <a:spAutoFit/>
          </a:bodyPr>
          <a:lstStyle/>
          <a:p>
            <a:pPr defTabSz="593775">
              <a:lnSpc>
                <a:spcPct val="150000"/>
              </a:lnSpc>
            </a:pPr>
            <a:r>
              <a:rPr lang="zh-CN" altLang="en-US" sz="1050" dirty="0">
                <a:solidFill>
                  <a:schemeClr val="bg1"/>
                </a:solidFill>
                <a:ea typeface="宋体" panose="02010600030101010101" pitchFamily="2" charset="-122"/>
              </a:rPr>
              <a:t>这里输入简单的文字概述里输入简单文字概述这里简单输入简单文字概述输入简单文字概述输入简单文字概述</a:t>
            </a:r>
            <a:endParaRPr lang="en-US" altLang="zh-CN" sz="1050" dirty="0">
              <a:solidFill>
                <a:schemeClr val="bg1"/>
              </a:solidFill>
              <a:ea typeface="宋体" panose="02010600030101010101" pitchFamily="2" charset="-122"/>
            </a:endParaRPr>
          </a:p>
        </p:txBody>
      </p:sp>
      <p:sp>
        <p:nvSpPr>
          <p:cNvPr id="9" name="矩形 8"/>
          <p:cNvSpPr/>
          <p:nvPr/>
        </p:nvSpPr>
        <p:spPr>
          <a:xfrm>
            <a:off x="2984829" y="1339283"/>
            <a:ext cx="1609508" cy="112177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0" name="矩形 9"/>
          <p:cNvSpPr/>
          <p:nvPr/>
        </p:nvSpPr>
        <p:spPr>
          <a:xfrm>
            <a:off x="2984829" y="2461060"/>
            <a:ext cx="1609508" cy="311605"/>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TextBox 11"/>
          <p:cNvSpPr txBox="1"/>
          <p:nvPr/>
        </p:nvSpPr>
        <p:spPr>
          <a:xfrm>
            <a:off x="3461720" y="2456707"/>
            <a:ext cx="521297" cy="227113"/>
          </a:xfrm>
          <a:prstGeom prst="rect">
            <a:avLst/>
          </a:prstGeom>
          <a:noFill/>
        </p:spPr>
        <p:txBody>
          <a:bodyPr wrap="none" rtlCol="0">
            <a:spAutoFit/>
          </a:bodyPr>
          <a:lstStyle/>
          <a:p>
            <a:pPr defTabSz="593775"/>
            <a:r>
              <a:rPr lang="zh-CN" altLang="en-US" sz="876" dirty="0">
                <a:solidFill>
                  <a:srgbClr val="7AC5C0"/>
                </a:solidFill>
                <a:ea typeface="宋体" panose="02010600030101010101" pitchFamily="2" charset="-122"/>
              </a:rPr>
              <a:t>标题二</a:t>
            </a:r>
          </a:p>
        </p:txBody>
      </p:sp>
      <p:sp>
        <p:nvSpPr>
          <p:cNvPr id="12" name="矩形 11"/>
          <p:cNvSpPr/>
          <p:nvPr/>
        </p:nvSpPr>
        <p:spPr>
          <a:xfrm>
            <a:off x="4781301" y="1339283"/>
            <a:ext cx="1609508" cy="112177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3" name="矩形 12"/>
          <p:cNvSpPr/>
          <p:nvPr/>
        </p:nvSpPr>
        <p:spPr>
          <a:xfrm>
            <a:off x="4781301" y="2456706"/>
            <a:ext cx="1609508" cy="311605"/>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4" name="TextBox 14"/>
          <p:cNvSpPr txBox="1"/>
          <p:nvPr/>
        </p:nvSpPr>
        <p:spPr>
          <a:xfrm>
            <a:off x="5206709" y="2458741"/>
            <a:ext cx="521297" cy="227113"/>
          </a:xfrm>
          <a:prstGeom prst="rect">
            <a:avLst/>
          </a:prstGeom>
          <a:noFill/>
        </p:spPr>
        <p:txBody>
          <a:bodyPr wrap="none" rtlCol="0">
            <a:spAutoFit/>
          </a:bodyPr>
          <a:lstStyle/>
          <a:p>
            <a:pPr defTabSz="593775"/>
            <a:r>
              <a:rPr lang="zh-CN" altLang="en-US" sz="876" dirty="0">
                <a:solidFill>
                  <a:srgbClr val="7AC5C0"/>
                </a:solidFill>
                <a:ea typeface="宋体" panose="02010600030101010101" pitchFamily="2" charset="-122"/>
              </a:rPr>
              <a:t>标题三</a:t>
            </a:r>
          </a:p>
        </p:txBody>
      </p:sp>
      <p:sp>
        <p:nvSpPr>
          <p:cNvPr id="15" name="矩形 14"/>
          <p:cNvSpPr/>
          <p:nvPr/>
        </p:nvSpPr>
        <p:spPr>
          <a:xfrm>
            <a:off x="6588611" y="1346169"/>
            <a:ext cx="1609508" cy="1121778"/>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6" name="矩形 15"/>
          <p:cNvSpPr/>
          <p:nvPr/>
        </p:nvSpPr>
        <p:spPr>
          <a:xfrm>
            <a:off x="6588610" y="2478019"/>
            <a:ext cx="1609508" cy="311605"/>
          </a:xfrm>
          <a:prstGeom prst="rect">
            <a:avLst/>
          </a:prstGeom>
          <a:solidFill>
            <a:schemeClr val="bg1"/>
          </a:solidFill>
          <a:ln w="12700" cap="flat" cmpd="sng" algn="ctr">
            <a:noFill/>
            <a:prstDash val="solid"/>
            <a:miter lim="800000"/>
          </a:ln>
          <a:effectLst/>
        </p:spPr>
        <p:txBody>
          <a:bodyPr rtlCol="0" anchor="ctr"/>
          <a:lstStyle/>
          <a:p>
            <a:pPr marL="0" marR="0" lvl="0" indent="0" algn="ctr" defTabSz="593775" eaLnBrk="1" fontAlgn="auto" latinLnBrk="0" hangingPunct="1">
              <a:lnSpc>
                <a:spcPct val="100000"/>
              </a:lnSpc>
              <a:spcBef>
                <a:spcPts val="0"/>
              </a:spcBef>
              <a:spcAft>
                <a:spcPts val="0"/>
              </a:spcAft>
              <a:buClrTx/>
              <a:buSzTx/>
              <a:buFontTx/>
              <a:buNone/>
              <a:tabLst/>
              <a:defRPr/>
            </a:pPr>
            <a:endParaRPr kumimoji="0" lang="zh-CN" altLang="en-US" sz="876"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7" name="TextBox 17"/>
          <p:cNvSpPr txBox="1"/>
          <p:nvPr/>
        </p:nvSpPr>
        <p:spPr>
          <a:xfrm>
            <a:off x="7065030" y="2480054"/>
            <a:ext cx="521297" cy="227113"/>
          </a:xfrm>
          <a:prstGeom prst="rect">
            <a:avLst/>
          </a:prstGeom>
          <a:noFill/>
        </p:spPr>
        <p:txBody>
          <a:bodyPr wrap="none" rtlCol="0">
            <a:spAutoFit/>
          </a:bodyPr>
          <a:lstStyle/>
          <a:p>
            <a:pPr defTabSz="593775"/>
            <a:r>
              <a:rPr lang="zh-CN" altLang="en-US" sz="876" dirty="0">
                <a:solidFill>
                  <a:srgbClr val="7AC5C0"/>
                </a:solidFill>
                <a:ea typeface="宋体" panose="02010600030101010101" pitchFamily="2" charset="-122"/>
              </a:rPr>
              <a:t>标题四</a:t>
            </a:r>
          </a:p>
        </p:txBody>
      </p:sp>
      <p:sp>
        <p:nvSpPr>
          <p:cNvPr id="18" name="TextBox 18"/>
          <p:cNvSpPr txBox="1"/>
          <p:nvPr/>
        </p:nvSpPr>
        <p:spPr>
          <a:xfrm>
            <a:off x="2900830" y="2902917"/>
            <a:ext cx="1744989" cy="1304203"/>
          </a:xfrm>
          <a:prstGeom prst="rect">
            <a:avLst/>
          </a:prstGeom>
          <a:noFill/>
        </p:spPr>
        <p:txBody>
          <a:bodyPr wrap="square" rtlCol="0">
            <a:spAutoFit/>
          </a:bodyPr>
          <a:lstStyle/>
          <a:p>
            <a:pPr defTabSz="593775">
              <a:lnSpc>
                <a:spcPct val="150000"/>
              </a:lnSpc>
            </a:pPr>
            <a:r>
              <a:rPr lang="zh-CN" altLang="en-US" sz="1050" dirty="0">
                <a:solidFill>
                  <a:schemeClr val="bg1"/>
                </a:solidFill>
                <a:ea typeface="宋体" panose="02010600030101010101" pitchFamily="2" charset="-122"/>
              </a:rPr>
              <a:t>这里输入简单的文字概述里输入简单文字概述这里简单输入简单文字概述输入简单文字概述输入简单文字概述</a:t>
            </a:r>
            <a:endParaRPr lang="en-US" altLang="zh-CN" sz="1050" dirty="0">
              <a:solidFill>
                <a:schemeClr val="bg1"/>
              </a:solidFill>
              <a:ea typeface="宋体" panose="02010600030101010101" pitchFamily="2" charset="-122"/>
            </a:endParaRPr>
          </a:p>
        </p:txBody>
      </p:sp>
      <p:sp>
        <p:nvSpPr>
          <p:cNvPr id="20" name="TextBox 19"/>
          <p:cNvSpPr txBox="1"/>
          <p:nvPr/>
        </p:nvSpPr>
        <p:spPr>
          <a:xfrm>
            <a:off x="4700642" y="2882934"/>
            <a:ext cx="1744989" cy="1304203"/>
          </a:xfrm>
          <a:prstGeom prst="rect">
            <a:avLst/>
          </a:prstGeom>
          <a:noFill/>
        </p:spPr>
        <p:txBody>
          <a:bodyPr wrap="square" rtlCol="0">
            <a:spAutoFit/>
          </a:bodyPr>
          <a:lstStyle/>
          <a:p>
            <a:pPr defTabSz="593775">
              <a:lnSpc>
                <a:spcPct val="150000"/>
              </a:lnSpc>
            </a:pPr>
            <a:r>
              <a:rPr lang="zh-CN" altLang="en-US" sz="1050" dirty="0">
                <a:solidFill>
                  <a:schemeClr val="bg1"/>
                </a:solidFill>
                <a:ea typeface="宋体" panose="02010600030101010101" pitchFamily="2" charset="-122"/>
              </a:rPr>
              <a:t>这里输入简单的文字概述里输入简单文字概述这里简单输入简单文字概述输入简单文字概述输入简单文字概述</a:t>
            </a:r>
            <a:endParaRPr lang="en-US" altLang="zh-CN" sz="1050" dirty="0">
              <a:solidFill>
                <a:schemeClr val="bg1"/>
              </a:solidFill>
              <a:ea typeface="宋体" panose="02010600030101010101" pitchFamily="2" charset="-122"/>
            </a:endParaRPr>
          </a:p>
        </p:txBody>
      </p:sp>
      <p:sp>
        <p:nvSpPr>
          <p:cNvPr id="21" name="TextBox 24"/>
          <p:cNvSpPr txBox="1"/>
          <p:nvPr/>
        </p:nvSpPr>
        <p:spPr>
          <a:xfrm>
            <a:off x="6515450" y="2897308"/>
            <a:ext cx="1744989" cy="1304203"/>
          </a:xfrm>
          <a:prstGeom prst="rect">
            <a:avLst/>
          </a:prstGeom>
          <a:noFill/>
        </p:spPr>
        <p:txBody>
          <a:bodyPr wrap="square" rtlCol="0">
            <a:spAutoFit/>
          </a:bodyPr>
          <a:lstStyle/>
          <a:p>
            <a:pPr defTabSz="593775">
              <a:lnSpc>
                <a:spcPct val="150000"/>
              </a:lnSpc>
            </a:pPr>
            <a:r>
              <a:rPr lang="zh-CN" altLang="en-US" sz="1050" dirty="0">
                <a:solidFill>
                  <a:schemeClr val="bg1"/>
                </a:solidFill>
                <a:ea typeface="宋体" panose="02010600030101010101" pitchFamily="2" charset="-122"/>
              </a:rPr>
              <a:t>这里输入简单的文字概述里输入简单文字概述这里简单输入简单文字概述输入简单文字概述输入简单文字概述</a:t>
            </a:r>
            <a:endParaRPr lang="en-US" altLang="zh-CN" sz="1050" dirty="0">
              <a:solidFill>
                <a:schemeClr val="bg1"/>
              </a:solidFill>
              <a:ea typeface="宋体" panose="02010600030101010101" pitchFamily="2" charset="-122"/>
            </a:endParaRPr>
          </a:p>
        </p:txBody>
      </p:sp>
    </p:spTree>
    <p:extLst>
      <p:ext uri="{BB962C8B-B14F-4D97-AF65-F5344CB8AC3E}">
        <p14:creationId xmlns:p14="http://schemas.microsoft.com/office/powerpoint/2010/main" val="10007606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280"/>
                            </p:stCondLst>
                            <p:childTnLst>
                              <p:par>
                                <p:cTn id="18" presetID="16" presetClass="entr" presetSubtype="37"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outVertical)">
                                      <p:cBhvr>
                                        <p:cTn id="20" dur="500"/>
                                        <p:tgtEl>
                                          <p:spTgt spid="6"/>
                                        </p:tgtEl>
                                      </p:cBhvr>
                                    </p:animEffect>
                                  </p:childTnLst>
                                </p:cTn>
                              </p:par>
                            </p:childTnLst>
                          </p:cTn>
                        </p:par>
                        <p:par>
                          <p:cTn id="21" fill="hold">
                            <p:stCondLst>
                              <p:cond delay="1780"/>
                            </p:stCondLst>
                            <p:childTnLst>
                              <p:par>
                                <p:cTn id="22" presetID="2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par>
                          <p:cTn id="25" fill="hold">
                            <p:stCondLst>
                              <p:cond delay="228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2780"/>
                            </p:stCondLst>
                            <p:childTnLst>
                              <p:par>
                                <p:cTn id="32" presetID="16" presetClass="entr" presetSubtype="37"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outVertical)">
                                      <p:cBhvr>
                                        <p:cTn id="34" dur="500"/>
                                        <p:tgtEl>
                                          <p:spTgt spid="10"/>
                                        </p:tgtEl>
                                      </p:cBhvr>
                                    </p:animEffect>
                                  </p:childTnLst>
                                </p:cTn>
                              </p:par>
                            </p:childTnLst>
                          </p:cTn>
                        </p:par>
                        <p:par>
                          <p:cTn id="35" fill="hold">
                            <p:stCondLst>
                              <p:cond delay="328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par>
                          <p:cTn id="39" fill="hold">
                            <p:stCondLst>
                              <p:cond delay="378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4280"/>
                            </p:stCondLst>
                            <p:childTnLst>
                              <p:par>
                                <p:cTn id="46" presetID="16" presetClass="entr" presetSubtype="37"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arn(outVertical)">
                                      <p:cBhvr>
                                        <p:cTn id="48" dur="500"/>
                                        <p:tgtEl>
                                          <p:spTgt spid="13"/>
                                        </p:tgtEl>
                                      </p:cBhvr>
                                    </p:animEffect>
                                  </p:childTnLst>
                                </p:cTn>
                              </p:par>
                            </p:childTnLst>
                          </p:cTn>
                        </p:par>
                        <p:par>
                          <p:cTn id="49" fill="hold">
                            <p:stCondLst>
                              <p:cond delay="4780"/>
                            </p:stCondLst>
                            <p:childTnLst>
                              <p:par>
                                <p:cTn id="50" presetID="2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up)">
                                      <p:cBhvr>
                                        <p:cTn id="52" dur="500"/>
                                        <p:tgtEl>
                                          <p:spTgt spid="20"/>
                                        </p:tgtEl>
                                      </p:cBhvr>
                                    </p:animEffect>
                                  </p:childTnLst>
                                </p:cTn>
                              </p:par>
                            </p:childTnLst>
                          </p:cTn>
                        </p:par>
                        <p:par>
                          <p:cTn id="53" fill="hold">
                            <p:stCondLst>
                              <p:cond delay="528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5780"/>
                            </p:stCondLst>
                            <p:childTnLst>
                              <p:par>
                                <p:cTn id="60" presetID="16" presetClass="entr" presetSubtype="37"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arn(outVertical)">
                                      <p:cBhvr>
                                        <p:cTn id="62" dur="500"/>
                                        <p:tgtEl>
                                          <p:spTgt spid="16"/>
                                        </p:tgtEl>
                                      </p:cBhvr>
                                    </p:animEffect>
                                  </p:childTnLst>
                                </p:cTn>
                              </p:par>
                            </p:childTnLst>
                          </p:cTn>
                        </p:par>
                        <p:par>
                          <p:cTn id="63" fill="hold">
                            <p:stCondLst>
                              <p:cond delay="6280"/>
                            </p:stCondLst>
                            <p:childTnLst>
                              <p:par>
                                <p:cTn id="64" presetID="22" presetClass="entr" presetSubtype="1"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up)">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6" grpId="0" animBg="1"/>
      <p:bldP spid="8" grpId="0"/>
      <p:bldP spid="9" grpId="0" animBg="1"/>
      <p:bldP spid="10" grpId="0" animBg="1"/>
      <p:bldP spid="12" grpId="0" animBg="1"/>
      <p:bldP spid="13" grpId="0" animBg="1"/>
      <p:bldP spid="15" grpId="0" animBg="1"/>
      <p:bldP spid="16" grpId="0" animBg="1"/>
      <p:bldP spid="18"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教学过程</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1293165" y="1227085"/>
            <a:ext cx="2254647" cy="1636836"/>
            <a:chOff x="899592" y="987574"/>
            <a:chExt cx="2605102" cy="1891260"/>
          </a:xfrm>
        </p:grpSpPr>
        <p:grpSp>
          <p:nvGrpSpPr>
            <p:cNvPr id="6" name="组合 5"/>
            <p:cNvGrpSpPr/>
            <p:nvPr/>
          </p:nvGrpSpPr>
          <p:grpSpPr>
            <a:xfrm>
              <a:off x="899592" y="987574"/>
              <a:ext cx="2160240" cy="1891260"/>
              <a:chOff x="899592" y="987574"/>
              <a:chExt cx="2160240" cy="1891260"/>
            </a:xfrm>
          </p:grpSpPr>
          <p:cxnSp>
            <p:nvCxnSpPr>
              <p:cNvPr id="14" name="直接连接符 13"/>
              <p:cNvCxnSpPr/>
              <p:nvPr/>
            </p:nvCxnSpPr>
            <p:spPr>
              <a:xfrm>
                <a:off x="899592" y="987574"/>
                <a:ext cx="2075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99592" y="987574"/>
                <a:ext cx="0" cy="10801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4"/>
              <p:cNvSpPr/>
              <p:nvPr/>
            </p:nvSpPr>
            <p:spPr>
              <a:xfrm>
                <a:off x="1040160" y="1131590"/>
                <a:ext cx="2019672" cy="1747244"/>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58">
                  <a:solidFill>
                    <a:srgbClr val="FFFFFF"/>
                  </a:solidFill>
                </a:endParaRPr>
              </a:p>
            </p:txBody>
          </p:sp>
          <p:pic>
            <p:nvPicPr>
              <p:cNvPr id="17" name="Picture 2" descr="E:\PPT\0。图片\PNG\2、win7风格\灰色超全扁平化图标\826.png"/>
              <p:cNvPicPr>
                <a:picLocks noChangeAspect="1" noChangeArrowheads="1"/>
              </p:cNvPicPr>
              <p:nvPr/>
            </p:nvPicPr>
            <p:blipFill>
              <a:blip r:embed="rId4" cstate="print">
                <a:biLevel thresh="25000"/>
                <a:extLst>
                  <a:ext uri="{28A0092B-C50C-407E-A947-70E740481C1C}">
                    <a14:useLocalDpi xmlns:a14="http://schemas.microsoft.com/office/drawing/2010/main" val="0"/>
                  </a:ext>
                </a:extLst>
              </a:blip>
              <a:srcRect/>
              <a:stretch>
                <a:fillRect/>
              </a:stretch>
            </p:blipFill>
            <p:spPr bwMode="auto">
              <a:xfrm>
                <a:off x="1115616" y="1203598"/>
                <a:ext cx="452760" cy="452760"/>
              </a:xfrm>
              <a:prstGeom prst="rect">
                <a:avLst/>
              </a:prstGeom>
              <a:solidFill>
                <a:srgbClr val="7AC5C0"/>
              </a:solidFill>
              <a:extLst/>
            </p:spPr>
          </p:pic>
        </p:grpSp>
        <p:grpSp>
          <p:nvGrpSpPr>
            <p:cNvPr id="7" name="组合 6"/>
            <p:cNvGrpSpPr/>
            <p:nvPr/>
          </p:nvGrpSpPr>
          <p:grpSpPr>
            <a:xfrm>
              <a:off x="1619672" y="1563638"/>
              <a:ext cx="1885022" cy="1260711"/>
              <a:chOff x="5063242" y="2434991"/>
              <a:chExt cx="1885022" cy="1260711"/>
            </a:xfrm>
          </p:grpSpPr>
          <p:sp>
            <p:nvSpPr>
              <p:cNvPr id="8" name="TextBox 6"/>
              <p:cNvSpPr txBox="1"/>
              <p:nvPr/>
            </p:nvSpPr>
            <p:spPr>
              <a:xfrm>
                <a:off x="5063243" y="243499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9" name="TextBox 7"/>
              <p:cNvSpPr txBox="1"/>
              <p:nvPr/>
            </p:nvSpPr>
            <p:spPr>
              <a:xfrm>
                <a:off x="5063242" y="2641315"/>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10" name="TextBox 8"/>
              <p:cNvSpPr txBox="1"/>
              <p:nvPr/>
            </p:nvSpPr>
            <p:spPr>
              <a:xfrm>
                <a:off x="5076090" y="282944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11" name="TextBox 9"/>
              <p:cNvSpPr txBox="1"/>
              <p:nvPr/>
            </p:nvSpPr>
            <p:spPr>
              <a:xfrm>
                <a:off x="5076056" y="3025569"/>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12" name="TextBox 10"/>
              <p:cNvSpPr txBox="1"/>
              <p:nvPr/>
            </p:nvSpPr>
            <p:spPr>
              <a:xfrm>
                <a:off x="5076056" y="3219822"/>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13" name="TextBox 11"/>
              <p:cNvSpPr txBox="1"/>
              <p:nvPr/>
            </p:nvSpPr>
            <p:spPr>
              <a:xfrm>
                <a:off x="5076056" y="3404244"/>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grpSp>
      </p:grpSp>
      <p:grpSp>
        <p:nvGrpSpPr>
          <p:cNvPr id="18" name="组合 17"/>
          <p:cNvGrpSpPr/>
          <p:nvPr/>
        </p:nvGrpSpPr>
        <p:grpSpPr>
          <a:xfrm>
            <a:off x="3412080" y="1958448"/>
            <a:ext cx="2243557" cy="1652002"/>
            <a:chOff x="3347864" y="1832618"/>
            <a:chExt cx="2592288" cy="1908783"/>
          </a:xfrm>
        </p:grpSpPr>
        <p:cxnSp>
          <p:nvCxnSpPr>
            <p:cNvPr id="20" name="直接连接符 19"/>
            <p:cNvCxnSpPr/>
            <p:nvPr/>
          </p:nvCxnSpPr>
          <p:spPr>
            <a:xfrm>
              <a:off x="3347864" y="1832618"/>
              <a:ext cx="2075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347864" y="1832618"/>
              <a:ext cx="0" cy="10801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4"/>
            <p:cNvSpPr/>
            <p:nvPr/>
          </p:nvSpPr>
          <p:spPr>
            <a:xfrm>
              <a:off x="3488432" y="1976634"/>
              <a:ext cx="2019672" cy="1747244"/>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58">
                <a:solidFill>
                  <a:srgbClr val="FFFFFF"/>
                </a:solidFill>
              </a:endParaRPr>
            </a:p>
          </p:txBody>
        </p:sp>
        <p:grpSp>
          <p:nvGrpSpPr>
            <p:cNvPr id="23" name="组合 22"/>
            <p:cNvGrpSpPr/>
            <p:nvPr/>
          </p:nvGrpSpPr>
          <p:grpSpPr>
            <a:xfrm>
              <a:off x="4055130" y="2480690"/>
              <a:ext cx="1885022" cy="1260711"/>
              <a:chOff x="5063242" y="2434991"/>
              <a:chExt cx="1885022" cy="1260711"/>
            </a:xfrm>
          </p:grpSpPr>
          <p:sp>
            <p:nvSpPr>
              <p:cNvPr id="25" name="TextBox 16"/>
              <p:cNvSpPr txBox="1"/>
              <p:nvPr/>
            </p:nvSpPr>
            <p:spPr>
              <a:xfrm>
                <a:off x="5063243" y="243499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26" name="TextBox 17"/>
              <p:cNvSpPr txBox="1"/>
              <p:nvPr/>
            </p:nvSpPr>
            <p:spPr>
              <a:xfrm>
                <a:off x="5063242" y="2641315"/>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27" name="TextBox 18"/>
              <p:cNvSpPr txBox="1"/>
              <p:nvPr/>
            </p:nvSpPr>
            <p:spPr>
              <a:xfrm>
                <a:off x="5076090" y="282944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28" name="TextBox 19"/>
              <p:cNvSpPr txBox="1"/>
              <p:nvPr/>
            </p:nvSpPr>
            <p:spPr>
              <a:xfrm>
                <a:off x="5076056" y="3025569"/>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29" name="TextBox 20"/>
              <p:cNvSpPr txBox="1"/>
              <p:nvPr/>
            </p:nvSpPr>
            <p:spPr>
              <a:xfrm>
                <a:off x="5076056" y="3219822"/>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30" name="TextBox 21"/>
              <p:cNvSpPr txBox="1"/>
              <p:nvPr/>
            </p:nvSpPr>
            <p:spPr>
              <a:xfrm>
                <a:off x="5076056" y="3404244"/>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grpSp>
        <p:pic>
          <p:nvPicPr>
            <p:cNvPr id="24" name="Picture 3" descr="E:\PPT\0。图片\PNG\2、win7风格\灰色超全扁平化图标\824.png"/>
            <p:cNvPicPr>
              <a:picLocks noChangeAspect="1" noChangeArrowheads="1"/>
            </p:cNvPicPr>
            <p:nvPr/>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3510328" y="1990386"/>
              <a:ext cx="596776" cy="596776"/>
            </a:xfrm>
            <a:prstGeom prst="rect">
              <a:avLst/>
            </a:prstGeom>
            <a:solidFill>
              <a:srgbClr val="7AC5C0"/>
            </a:solidFill>
            <a:extLst/>
          </p:spPr>
        </p:pic>
      </p:grpSp>
      <p:grpSp>
        <p:nvGrpSpPr>
          <p:cNvPr id="31" name="组合 30"/>
          <p:cNvGrpSpPr/>
          <p:nvPr/>
        </p:nvGrpSpPr>
        <p:grpSpPr>
          <a:xfrm>
            <a:off x="5655636" y="2768621"/>
            <a:ext cx="2243557" cy="1652003"/>
            <a:chOff x="5940152" y="2768722"/>
            <a:chExt cx="2592288" cy="1908785"/>
          </a:xfrm>
        </p:grpSpPr>
        <p:cxnSp>
          <p:nvCxnSpPr>
            <p:cNvPr id="32" name="直接连接符 31"/>
            <p:cNvCxnSpPr/>
            <p:nvPr/>
          </p:nvCxnSpPr>
          <p:spPr>
            <a:xfrm>
              <a:off x="5940152" y="2768722"/>
              <a:ext cx="2075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940152" y="2768722"/>
              <a:ext cx="0" cy="10801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le 4"/>
            <p:cNvSpPr/>
            <p:nvPr/>
          </p:nvSpPr>
          <p:spPr>
            <a:xfrm>
              <a:off x="6080720" y="2912738"/>
              <a:ext cx="2019672" cy="1747244"/>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58">
                <a:solidFill>
                  <a:srgbClr val="FFFFFF"/>
                </a:solidFill>
              </a:endParaRPr>
            </a:p>
          </p:txBody>
        </p:sp>
        <p:grpSp>
          <p:nvGrpSpPr>
            <p:cNvPr id="35" name="组合 34"/>
            <p:cNvGrpSpPr/>
            <p:nvPr/>
          </p:nvGrpSpPr>
          <p:grpSpPr>
            <a:xfrm>
              <a:off x="6647418" y="3416794"/>
              <a:ext cx="1885022" cy="1260713"/>
              <a:chOff x="5063242" y="2434991"/>
              <a:chExt cx="1885022" cy="1260713"/>
            </a:xfrm>
          </p:grpSpPr>
          <p:sp>
            <p:nvSpPr>
              <p:cNvPr id="37" name="TextBox 26"/>
              <p:cNvSpPr txBox="1"/>
              <p:nvPr/>
            </p:nvSpPr>
            <p:spPr>
              <a:xfrm>
                <a:off x="5063243" y="243499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38" name="TextBox 27"/>
              <p:cNvSpPr txBox="1"/>
              <p:nvPr/>
            </p:nvSpPr>
            <p:spPr>
              <a:xfrm>
                <a:off x="5063242" y="2641315"/>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39" name="TextBox 28"/>
              <p:cNvSpPr txBox="1"/>
              <p:nvPr/>
            </p:nvSpPr>
            <p:spPr>
              <a:xfrm>
                <a:off x="5076090" y="2829441"/>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40" name="TextBox 29"/>
              <p:cNvSpPr txBox="1"/>
              <p:nvPr/>
            </p:nvSpPr>
            <p:spPr>
              <a:xfrm>
                <a:off x="5076056" y="3025569"/>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41" name="TextBox 30"/>
              <p:cNvSpPr txBox="1"/>
              <p:nvPr/>
            </p:nvSpPr>
            <p:spPr>
              <a:xfrm>
                <a:off x="5076056" y="3219822"/>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sp>
            <p:nvSpPr>
              <p:cNvPr id="42" name="TextBox 31"/>
              <p:cNvSpPr txBox="1"/>
              <p:nvPr/>
            </p:nvSpPr>
            <p:spPr>
              <a:xfrm>
                <a:off x="5076056" y="3404246"/>
                <a:ext cx="1872174" cy="291458"/>
              </a:xfrm>
              <a:prstGeom prst="rect">
                <a:avLst/>
              </a:prstGeom>
              <a:noFill/>
            </p:spPr>
            <p:txBody>
              <a:bodyPr wrap="square" rtlCol="0">
                <a:spAutoFit/>
              </a:bodyPr>
              <a:lstStyle/>
              <a:p>
                <a:r>
                  <a:rPr lang="zh-CN" altLang="en-US" sz="1039" dirty="0">
                    <a:solidFill>
                      <a:schemeClr val="tx1">
                        <a:lumMod val="75000"/>
                        <a:lumOff val="25000"/>
                      </a:schemeClr>
                    </a:solidFill>
                    <a:latin typeface="微软雅黑" pitchFamily="34" charset="-122"/>
                    <a:ea typeface="微软雅黑" pitchFamily="34" charset="-122"/>
                  </a:rPr>
                  <a:t>请输入您要的内容</a:t>
                </a:r>
              </a:p>
            </p:txBody>
          </p:sp>
        </p:grpSp>
        <p:pic>
          <p:nvPicPr>
            <p:cNvPr id="36" name="Picture 4" descr="E:\PPT\0。图片\PNG\2、win7风格\灰色超全扁平化图标\970.png"/>
            <p:cNvPicPr>
              <a:picLocks noChangeAspect="1" noChangeArrowheads="1"/>
            </p:cNvPicPr>
            <p:nvPr/>
          </p:nvPicPr>
          <p:blipFill>
            <a:blip r:embed="rId6" cstate="print">
              <a:biLevel thresh="25000"/>
              <a:extLst>
                <a:ext uri="{28A0092B-C50C-407E-A947-70E740481C1C}">
                  <a14:useLocalDpi xmlns:a14="http://schemas.microsoft.com/office/drawing/2010/main" val="0"/>
                </a:ext>
              </a:extLst>
            </a:blip>
            <a:srcRect/>
            <a:stretch>
              <a:fillRect/>
            </a:stretch>
          </p:blipFill>
          <p:spPr bwMode="auto">
            <a:xfrm>
              <a:off x="6093622" y="2937274"/>
              <a:ext cx="572950" cy="572950"/>
            </a:xfrm>
            <a:prstGeom prst="rect">
              <a:avLst/>
            </a:prstGeom>
            <a:solidFill>
              <a:srgbClr val="7AC5C0"/>
            </a:solidFill>
            <a:extLst/>
          </p:spPr>
        </p:pic>
      </p:grpSp>
    </p:spTree>
    <p:extLst>
      <p:ext uri="{BB962C8B-B14F-4D97-AF65-F5344CB8AC3E}">
        <p14:creationId xmlns:p14="http://schemas.microsoft.com/office/powerpoint/2010/main" val="30124491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1280"/>
                            </p:stCondLst>
                            <p:childTnLst>
                              <p:par>
                                <p:cTn id="17" presetID="2" presetClass="entr" presetSubtype="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par>
                          <p:cTn id="21" fill="hold">
                            <p:stCondLst>
                              <p:cond delay="1780"/>
                            </p:stCondLst>
                            <p:childTnLst>
                              <p:par>
                                <p:cTn id="22" presetID="2" presetClass="entr" presetSubtype="6"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1+#ppt_w/2"/>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教学过程</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Rectangle 6"/>
          <p:cNvSpPr>
            <a:spLocks noChangeArrowheads="1"/>
          </p:cNvSpPr>
          <p:nvPr/>
        </p:nvSpPr>
        <p:spPr bwMode="auto">
          <a:xfrm>
            <a:off x="1680298" y="1451371"/>
            <a:ext cx="1369817" cy="1369818"/>
          </a:xfrm>
          <a:prstGeom prst="rect">
            <a:avLst/>
          </a:prstGeom>
          <a:blipFill dpi="0" rotWithShape="1">
            <a:blip r:embed="rId4"/>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sz="876">
              <a:latin typeface="微软雅黑" panose="020B0503020204020204" pitchFamily="34" charset="-122"/>
              <a:ea typeface="宋体" pitchFamily="2" charset="-122"/>
            </a:endParaRPr>
          </a:p>
        </p:txBody>
      </p:sp>
      <p:sp>
        <p:nvSpPr>
          <p:cNvPr id="6" name="Rectangle 7"/>
          <p:cNvSpPr>
            <a:spLocks noChangeArrowheads="1"/>
          </p:cNvSpPr>
          <p:nvPr/>
        </p:nvSpPr>
        <p:spPr bwMode="auto">
          <a:xfrm>
            <a:off x="3081716" y="1451371"/>
            <a:ext cx="1369817" cy="1369818"/>
          </a:xfrm>
          <a:prstGeom prst="rect">
            <a:avLst/>
          </a:prstGeom>
          <a:solidFill>
            <a:schemeClr val="bg1"/>
          </a:solidFill>
          <a:ln>
            <a:noFill/>
          </a:ln>
          <a:extLst/>
        </p:spPr>
        <p:txBody>
          <a:bodyPr/>
          <a:lstStyle/>
          <a:p>
            <a:endParaRPr lang="zh-CN" altLang="en-US" sz="876"/>
          </a:p>
        </p:txBody>
      </p:sp>
      <p:sp>
        <p:nvSpPr>
          <p:cNvPr id="7" name="Rectangle 8"/>
          <p:cNvSpPr>
            <a:spLocks noChangeArrowheads="1"/>
          </p:cNvSpPr>
          <p:nvPr/>
        </p:nvSpPr>
        <p:spPr bwMode="auto">
          <a:xfrm>
            <a:off x="4481759" y="1451371"/>
            <a:ext cx="1371191" cy="1369818"/>
          </a:xfrm>
          <a:prstGeom prst="rect">
            <a:avLst/>
          </a:prstGeom>
          <a:blipFill dpi="0" rotWithShape="1">
            <a:blip r:embed="rId5"/>
            <a:srcRect/>
            <a:stretch>
              <a:fillRect b="-43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sz="876">
              <a:latin typeface="微软雅黑" panose="020B0503020204020204" pitchFamily="34" charset="-122"/>
              <a:ea typeface="宋体" pitchFamily="2" charset="-122"/>
            </a:endParaRPr>
          </a:p>
        </p:txBody>
      </p:sp>
      <p:sp>
        <p:nvSpPr>
          <p:cNvPr id="8" name="Rectangle 9"/>
          <p:cNvSpPr>
            <a:spLocks noChangeArrowheads="1"/>
          </p:cNvSpPr>
          <p:nvPr/>
        </p:nvSpPr>
        <p:spPr bwMode="auto">
          <a:xfrm>
            <a:off x="5883177" y="1451371"/>
            <a:ext cx="1369818" cy="1369818"/>
          </a:xfrm>
          <a:prstGeom prst="rect">
            <a:avLst/>
          </a:prstGeom>
          <a:solidFill>
            <a:schemeClr val="bg1"/>
          </a:solidFill>
          <a:ln>
            <a:noFill/>
          </a:ln>
          <a:extLst/>
        </p:spPr>
        <p:txBody>
          <a:bodyPr/>
          <a:lstStyle/>
          <a:p>
            <a:endParaRPr lang="zh-CN" altLang="en-US" sz="876"/>
          </a:p>
        </p:txBody>
      </p:sp>
      <p:sp>
        <p:nvSpPr>
          <p:cNvPr id="9" name="Rectangle 10"/>
          <p:cNvSpPr>
            <a:spLocks noChangeArrowheads="1"/>
          </p:cNvSpPr>
          <p:nvPr/>
        </p:nvSpPr>
        <p:spPr bwMode="auto">
          <a:xfrm>
            <a:off x="1680298" y="2848669"/>
            <a:ext cx="1369817" cy="1369817"/>
          </a:xfrm>
          <a:prstGeom prst="rect">
            <a:avLst/>
          </a:prstGeom>
          <a:solidFill>
            <a:schemeClr val="bg1"/>
          </a:solidFill>
          <a:ln>
            <a:noFill/>
          </a:ln>
          <a:extLst/>
        </p:spPr>
        <p:txBody>
          <a:bodyPr/>
          <a:lstStyle/>
          <a:p>
            <a:endParaRPr lang="zh-CN" altLang="en-US" sz="876"/>
          </a:p>
        </p:txBody>
      </p:sp>
      <p:sp>
        <p:nvSpPr>
          <p:cNvPr id="10" name="Rectangle 11"/>
          <p:cNvSpPr>
            <a:spLocks noChangeArrowheads="1"/>
          </p:cNvSpPr>
          <p:nvPr/>
        </p:nvSpPr>
        <p:spPr bwMode="auto">
          <a:xfrm>
            <a:off x="3081716" y="2848669"/>
            <a:ext cx="1369817" cy="1369817"/>
          </a:xfrm>
          <a:prstGeom prst="rect">
            <a:avLst/>
          </a:prstGeom>
          <a:blipFill dpi="0" rotWithShape="1">
            <a:blip r:embed="rId6"/>
            <a:srcRect/>
            <a:stretch>
              <a:fillRect r="-1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sz="876">
              <a:latin typeface="微软雅黑" panose="020B0503020204020204" pitchFamily="34" charset="-122"/>
              <a:ea typeface="宋体" pitchFamily="2" charset="-122"/>
            </a:endParaRPr>
          </a:p>
        </p:txBody>
      </p:sp>
      <p:sp>
        <p:nvSpPr>
          <p:cNvPr id="11" name="Rectangle 12"/>
          <p:cNvSpPr>
            <a:spLocks noChangeArrowheads="1"/>
          </p:cNvSpPr>
          <p:nvPr/>
        </p:nvSpPr>
        <p:spPr bwMode="auto">
          <a:xfrm>
            <a:off x="4481759" y="2848669"/>
            <a:ext cx="1371191" cy="1369817"/>
          </a:xfrm>
          <a:prstGeom prst="rect">
            <a:avLst/>
          </a:prstGeom>
          <a:solidFill>
            <a:schemeClr val="bg1"/>
          </a:solidFill>
          <a:ln>
            <a:noFill/>
          </a:ln>
          <a:extLst/>
        </p:spPr>
        <p:txBody>
          <a:bodyPr/>
          <a:lstStyle/>
          <a:p>
            <a:endParaRPr lang="zh-CN" altLang="en-US" sz="876"/>
          </a:p>
        </p:txBody>
      </p:sp>
      <p:sp>
        <p:nvSpPr>
          <p:cNvPr id="12" name="Rectangle 13"/>
          <p:cNvSpPr>
            <a:spLocks noChangeArrowheads="1"/>
          </p:cNvSpPr>
          <p:nvPr/>
        </p:nvSpPr>
        <p:spPr bwMode="auto">
          <a:xfrm>
            <a:off x="5883177" y="2848669"/>
            <a:ext cx="1369818" cy="1369817"/>
          </a:xfrm>
          <a:prstGeom prst="rect">
            <a:avLst/>
          </a:prstGeom>
          <a:blipFill dpi="0" rotWithShape="1">
            <a:blip r:embed="rId7"/>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sz="876">
              <a:latin typeface="微软雅黑" panose="020B0503020204020204" pitchFamily="34" charset="-122"/>
              <a:ea typeface="宋体" pitchFamily="2" charset="-122"/>
            </a:endParaRPr>
          </a:p>
        </p:txBody>
      </p:sp>
      <p:sp>
        <p:nvSpPr>
          <p:cNvPr id="13" name="Freeform 14"/>
          <p:cNvSpPr>
            <a:spLocks noEditPoints="1"/>
          </p:cNvSpPr>
          <p:nvPr/>
        </p:nvSpPr>
        <p:spPr bwMode="auto">
          <a:xfrm>
            <a:off x="3543360" y="1686316"/>
            <a:ext cx="447904" cy="447904"/>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7AC5C0"/>
          </a:solidFill>
          <a:ln>
            <a:noFill/>
          </a:ln>
          <a:extLst/>
        </p:spPr>
        <p:txBody>
          <a:bodyPr/>
          <a:lstStyle/>
          <a:p>
            <a:endParaRPr lang="zh-CN" altLang="en-US" sz="876"/>
          </a:p>
        </p:txBody>
      </p:sp>
      <p:sp>
        <p:nvSpPr>
          <p:cNvPr id="14" name="Rectangle 15"/>
          <p:cNvSpPr>
            <a:spLocks noChangeArrowheads="1"/>
          </p:cNvSpPr>
          <p:nvPr/>
        </p:nvSpPr>
        <p:spPr bwMode="auto">
          <a:xfrm>
            <a:off x="5084919" y="3399617"/>
            <a:ext cx="140142" cy="27479"/>
          </a:xfrm>
          <a:prstGeom prst="rect">
            <a:avLst/>
          </a:prstGeom>
          <a:solidFill>
            <a:srgbClr val="7AC5C0"/>
          </a:solidFill>
          <a:ln>
            <a:noFill/>
          </a:ln>
          <a:extLst/>
        </p:spPr>
        <p:txBody>
          <a:bodyPr/>
          <a:lstStyle/>
          <a:p>
            <a:endParaRPr lang="zh-CN" altLang="en-US" sz="876"/>
          </a:p>
        </p:txBody>
      </p:sp>
      <p:sp>
        <p:nvSpPr>
          <p:cNvPr id="15" name="Freeform 16"/>
          <p:cNvSpPr>
            <a:spLocks/>
          </p:cNvSpPr>
          <p:nvPr/>
        </p:nvSpPr>
        <p:spPr bwMode="auto">
          <a:xfrm>
            <a:off x="5028586" y="3063003"/>
            <a:ext cx="280284" cy="83810"/>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7AC5C0"/>
          </a:solidFill>
          <a:ln>
            <a:noFill/>
          </a:ln>
          <a:extLst/>
        </p:spPr>
        <p:txBody>
          <a:bodyPr/>
          <a:lstStyle/>
          <a:p>
            <a:endParaRPr lang="zh-CN" altLang="en-US" sz="876"/>
          </a:p>
        </p:txBody>
      </p:sp>
      <p:sp>
        <p:nvSpPr>
          <p:cNvPr id="16" name="Rectangle 17"/>
          <p:cNvSpPr>
            <a:spLocks noChangeArrowheads="1"/>
          </p:cNvSpPr>
          <p:nvPr/>
        </p:nvSpPr>
        <p:spPr bwMode="auto">
          <a:xfrm>
            <a:off x="5084919" y="3343286"/>
            <a:ext cx="167621" cy="27479"/>
          </a:xfrm>
          <a:prstGeom prst="rect">
            <a:avLst/>
          </a:prstGeom>
          <a:solidFill>
            <a:srgbClr val="7AC5C0"/>
          </a:solidFill>
          <a:ln>
            <a:noFill/>
          </a:ln>
          <a:extLst/>
        </p:spPr>
        <p:txBody>
          <a:bodyPr/>
          <a:lstStyle/>
          <a:p>
            <a:endParaRPr lang="zh-CN" altLang="en-US" sz="876"/>
          </a:p>
        </p:txBody>
      </p:sp>
      <p:sp>
        <p:nvSpPr>
          <p:cNvPr id="17" name="Freeform 18"/>
          <p:cNvSpPr>
            <a:spLocks noEditPoints="1"/>
          </p:cNvSpPr>
          <p:nvPr/>
        </p:nvSpPr>
        <p:spPr bwMode="auto">
          <a:xfrm>
            <a:off x="4944778" y="3175665"/>
            <a:ext cx="447904" cy="335241"/>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7AC5C0"/>
          </a:solidFill>
          <a:ln>
            <a:noFill/>
          </a:ln>
          <a:extLst/>
        </p:spPr>
        <p:txBody>
          <a:bodyPr/>
          <a:lstStyle/>
          <a:p>
            <a:endParaRPr lang="zh-CN" altLang="en-US" sz="876"/>
          </a:p>
        </p:txBody>
      </p:sp>
      <p:sp>
        <p:nvSpPr>
          <p:cNvPr id="18" name="Rectangle 19"/>
          <p:cNvSpPr>
            <a:spLocks noChangeArrowheads="1"/>
          </p:cNvSpPr>
          <p:nvPr/>
        </p:nvSpPr>
        <p:spPr bwMode="auto">
          <a:xfrm>
            <a:off x="3065228" y="2260622"/>
            <a:ext cx="1402792" cy="443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en-US" altLang="zh-CN" sz="692" dirty="0">
                <a:solidFill>
                  <a:srgbClr val="7AC5C0"/>
                </a:solidFill>
                <a:latin typeface="微软雅黑" pitchFamily="34" charset="-122"/>
                <a:ea typeface="微软雅黑" pitchFamily="34" charset="-122"/>
              </a:rPr>
              <a:t>We have many PowerPoint </a:t>
            </a:r>
            <a:r>
              <a:rPr lang="zh-CN" altLang="en-US" sz="692" dirty="0">
                <a:solidFill>
                  <a:srgbClr val="7AC5C0"/>
                </a:solidFill>
                <a:latin typeface="微软雅黑" pitchFamily="34" charset="-122"/>
                <a:ea typeface="微软雅黑" pitchFamily="34" charset="-122"/>
              </a:rPr>
              <a:t>templates</a:t>
            </a:r>
            <a:r>
              <a:rPr lang="en-US" altLang="zh-CN" sz="692" dirty="0">
                <a:solidFill>
                  <a:srgbClr val="7AC5C0"/>
                </a:solidFill>
                <a:latin typeface="微软雅黑" pitchFamily="34" charset="-122"/>
                <a:ea typeface="微软雅黑" pitchFamily="34" charset="-122"/>
              </a:rPr>
              <a:t> that has been specifically designed </a:t>
            </a:r>
            <a:r>
              <a:rPr lang="zh-CN" altLang="en-US" sz="692" dirty="0">
                <a:solidFill>
                  <a:schemeClr val="tx1">
                    <a:lumMod val="75000"/>
                    <a:lumOff val="25000"/>
                  </a:schemeClr>
                </a:solidFill>
                <a:latin typeface="微软雅黑" pitchFamily="34" charset="-122"/>
                <a:ea typeface="微软雅黑" pitchFamily="34" charset="-122"/>
              </a:rPr>
              <a:t>.</a:t>
            </a:r>
          </a:p>
        </p:txBody>
      </p:sp>
      <p:sp>
        <p:nvSpPr>
          <p:cNvPr id="20" name="Rectangle 20"/>
          <p:cNvSpPr>
            <a:spLocks noChangeArrowheads="1"/>
          </p:cNvSpPr>
          <p:nvPr/>
        </p:nvSpPr>
        <p:spPr bwMode="auto">
          <a:xfrm>
            <a:off x="4462523" y="3642805"/>
            <a:ext cx="1402793" cy="443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en-US" altLang="zh-CN" sz="692" dirty="0">
                <a:solidFill>
                  <a:srgbClr val="7AC5C0"/>
                </a:solidFill>
                <a:latin typeface="微软雅黑" pitchFamily="34" charset="-122"/>
                <a:ea typeface="微软雅黑" pitchFamily="34" charset="-122"/>
              </a:rPr>
              <a:t>We have many PowerPoint </a:t>
            </a:r>
            <a:r>
              <a:rPr lang="zh-CN" altLang="en-US" sz="692" dirty="0">
                <a:solidFill>
                  <a:srgbClr val="7AC5C0"/>
                </a:solidFill>
                <a:latin typeface="微软雅黑" pitchFamily="34" charset="-122"/>
                <a:ea typeface="微软雅黑" pitchFamily="34" charset="-122"/>
              </a:rPr>
              <a:t>templates</a:t>
            </a:r>
            <a:r>
              <a:rPr lang="en-US" altLang="zh-CN" sz="692" dirty="0">
                <a:solidFill>
                  <a:srgbClr val="7AC5C0"/>
                </a:solidFill>
                <a:latin typeface="微软雅黑" pitchFamily="34" charset="-122"/>
                <a:ea typeface="微软雅黑" pitchFamily="34" charset="-122"/>
              </a:rPr>
              <a:t> that has been specifically designed </a:t>
            </a:r>
            <a:r>
              <a:rPr lang="zh-CN" altLang="en-US" sz="692" dirty="0">
                <a:solidFill>
                  <a:srgbClr val="7AC5C0"/>
                </a:solidFill>
                <a:latin typeface="微软雅黑" pitchFamily="34" charset="-122"/>
                <a:ea typeface="微软雅黑" pitchFamily="34" charset="-122"/>
              </a:rPr>
              <a:t>.</a:t>
            </a:r>
          </a:p>
        </p:txBody>
      </p:sp>
      <p:sp>
        <p:nvSpPr>
          <p:cNvPr id="21" name="Rectangle 21"/>
          <p:cNvSpPr>
            <a:spLocks noChangeArrowheads="1"/>
          </p:cNvSpPr>
          <p:nvPr/>
        </p:nvSpPr>
        <p:spPr bwMode="auto">
          <a:xfrm>
            <a:off x="1964702" y="3196275"/>
            <a:ext cx="857927" cy="46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23" b="1" dirty="0">
                <a:solidFill>
                  <a:srgbClr val="7AC5C0"/>
                </a:solidFill>
                <a:latin typeface="微软雅黑" pitchFamily="34" charset="-122"/>
                <a:ea typeface="微软雅黑" pitchFamily="34" charset="-122"/>
              </a:rPr>
              <a:t>30%</a:t>
            </a:r>
          </a:p>
        </p:txBody>
      </p:sp>
      <p:sp>
        <p:nvSpPr>
          <p:cNvPr id="22" name="Line 22"/>
          <p:cNvSpPr>
            <a:spLocks noChangeShapeType="1"/>
          </p:cNvSpPr>
          <p:nvPr/>
        </p:nvSpPr>
        <p:spPr bwMode="auto">
          <a:xfrm>
            <a:off x="1912492" y="3631813"/>
            <a:ext cx="935653"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876"/>
          </a:p>
        </p:txBody>
      </p:sp>
      <p:sp>
        <p:nvSpPr>
          <p:cNvPr id="23" name="Rectangle 23"/>
          <p:cNvSpPr>
            <a:spLocks noChangeArrowheads="1"/>
          </p:cNvSpPr>
          <p:nvPr/>
        </p:nvSpPr>
        <p:spPr bwMode="auto">
          <a:xfrm>
            <a:off x="2011416" y="3715623"/>
            <a:ext cx="730969" cy="10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692" dirty="0">
                <a:solidFill>
                  <a:srgbClr val="7AC5C0"/>
                </a:solidFill>
                <a:latin typeface="微软雅黑" pitchFamily="34" charset="-122"/>
                <a:ea typeface="微软雅黑" pitchFamily="34" charset="-122"/>
              </a:rPr>
              <a:t>YOUR TEXT HERE</a:t>
            </a:r>
          </a:p>
        </p:txBody>
      </p:sp>
      <p:sp>
        <p:nvSpPr>
          <p:cNvPr id="24" name="Rectangle 24"/>
          <p:cNvSpPr>
            <a:spLocks noChangeArrowheads="1"/>
          </p:cNvSpPr>
          <p:nvPr/>
        </p:nvSpPr>
        <p:spPr bwMode="auto">
          <a:xfrm>
            <a:off x="6167583" y="1814092"/>
            <a:ext cx="857927" cy="46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23" b="1" dirty="0">
                <a:solidFill>
                  <a:srgbClr val="7AC5C0"/>
                </a:solidFill>
                <a:latin typeface="微软雅黑" pitchFamily="34" charset="-122"/>
                <a:ea typeface="微软雅黑" pitchFamily="34" charset="-122"/>
              </a:rPr>
              <a:t>75%</a:t>
            </a:r>
          </a:p>
        </p:txBody>
      </p:sp>
      <p:sp>
        <p:nvSpPr>
          <p:cNvPr id="25" name="Line 25"/>
          <p:cNvSpPr>
            <a:spLocks noChangeShapeType="1"/>
          </p:cNvSpPr>
          <p:nvPr/>
        </p:nvSpPr>
        <p:spPr bwMode="auto">
          <a:xfrm>
            <a:off x="6115374" y="2249630"/>
            <a:ext cx="935652"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876"/>
          </a:p>
        </p:txBody>
      </p:sp>
      <p:sp>
        <p:nvSpPr>
          <p:cNvPr id="26" name="Rectangle 26"/>
          <p:cNvSpPr>
            <a:spLocks noChangeArrowheads="1"/>
          </p:cNvSpPr>
          <p:nvPr/>
        </p:nvSpPr>
        <p:spPr bwMode="auto">
          <a:xfrm>
            <a:off x="6214297" y="2333440"/>
            <a:ext cx="730969" cy="10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692" dirty="0">
                <a:solidFill>
                  <a:srgbClr val="7AC5C0"/>
                </a:solidFill>
                <a:latin typeface="微软雅黑" pitchFamily="34" charset="-122"/>
                <a:ea typeface="微软雅黑" pitchFamily="34" charset="-122"/>
              </a:rPr>
              <a:t>YOUR TEXT HERE</a:t>
            </a:r>
          </a:p>
        </p:txBody>
      </p:sp>
    </p:spTree>
    <p:extLst>
      <p:ext uri="{BB962C8B-B14F-4D97-AF65-F5344CB8AC3E}">
        <p14:creationId xmlns:p14="http://schemas.microsoft.com/office/powerpoint/2010/main" val="10784767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28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p:stCondLst>
                              <p:cond delay="178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278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3280"/>
                            </p:stCondLst>
                            <p:childTnLst>
                              <p:par>
                                <p:cTn id="42" presetID="22" presetClass="entr" presetSubtype="4"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500"/>
                                        <p:tgtEl>
                                          <p:spTgt spid="6"/>
                                        </p:tgtEl>
                                      </p:cBhvr>
                                    </p:animEffect>
                                  </p:childTnLst>
                                </p:cTn>
                              </p:par>
                            </p:childTnLst>
                          </p:cTn>
                        </p:par>
                        <p:par>
                          <p:cTn id="45" fill="hold">
                            <p:stCondLst>
                              <p:cond delay="378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4780"/>
                            </p:stCondLst>
                            <p:childTnLst>
                              <p:par>
                                <p:cTn id="57" presetID="2" presetClass="entr" presetSubtype="8"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0-#ppt_w/2"/>
                                          </p:val>
                                        </p:tav>
                                        <p:tav tm="100000">
                                          <p:val>
                                            <p:strVal val="#ppt_x"/>
                                          </p:val>
                                        </p:tav>
                                      </p:tavLst>
                                    </p:anim>
                                    <p:anim calcmode="lin" valueType="num">
                                      <p:cBhvr additive="base">
                                        <p:cTn id="60" dur="500" fill="hold"/>
                                        <p:tgtEl>
                                          <p:spTgt spid="7"/>
                                        </p:tgtEl>
                                        <p:attrNameLst>
                                          <p:attrName>ppt_y</p:attrName>
                                        </p:attrNameLst>
                                      </p:cBhvr>
                                      <p:tavLst>
                                        <p:tav tm="0">
                                          <p:val>
                                            <p:strVal val="#ppt_y"/>
                                          </p:val>
                                        </p:tav>
                                        <p:tav tm="100000">
                                          <p:val>
                                            <p:strVal val="#ppt_y"/>
                                          </p:val>
                                        </p:tav>
                                      </p:tavLst>
                                    </p:anim>
                                  </p:childTnLst>
                                </p:cTn>
                              </p:par>
                            </p:childTnLst>
                          </p:cTn>
                        </p:par>
                        <p:par>
                          <p:cTn id="61" fill="hold">
                            <p:stCondLst>
                              <p:cond delay="5280"/>
                            </p:stCondLst>
                            <p:childTnLst>
                              <p:par>
                                <p:cTn id="62" presetID="22" presetClass="entr" presetSubtype="1"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up)">
                                      <p:cBhvr>
                                        <p:cTn id="64" dur="500"/>
                                        <p:tgtEl>
                                          <p:spTgt spid="11"/>
                                        </p:tgtEl>
                                      </p:cBhvr>
                                    </p:animEffect>
                                  </p:childTnLst>
                                </p:cTn>
                              </p:par>
                            </p:childTnLst>
                          </p:cTn>
                        </p:par>
                        <p:par>
                          <p:cTn id="65" fill="hold">
                            <p:stCondLst>
                              <p:cond delay="5780"/>
                            </p:stCondLst>
                            <p:childTnLst>
                              <p:par>
                                <p:cTn id="66" presetID="42"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1000"/>
                                        <p:tgtEl>
                                          <p:spTgt spid="15"/>
                                        </p:tgtEl>
                                      </p:cBhvr>
                                    </p:animEffect>
                                    <p:anim calcmode="lin" valueType="num">
                                      <p:cBhvr>
                                        <p:cTn id="74" dur="1000" fill="hold"/>
                                        <p:tgtEl>
                                          <p:spTgt spid="15"/>
                                        </p:tgtEl>
                                        <p:attrNameLst>
                                          <p:attrName>ppt_x</p:attrName>
                                        </p:attrNameLst>
                                      </p:cBhvr>
                                      <p:tavLst>
                                        <p:tav tm="0">
                                          <p:val>
                                            <p:strVal val="#ppt_x"/>
                                          </p:val>
                                        </p:tav>
                                        <p:tav tm="100000">
                                          <p:val>
                                            <p:strVal val="#ppt_x"/>
                                          </p:val>
                                        </p:tav>
                                      </p:tavLst>
                                    </p:anim>
                                    <p:anim calcmode="lin" valueType="num">
                                      <p:cBhvr>
                                        <p:cTn id="75" dur="1000" fill="hold"/>
                                        <p:tgtEl>
                                          <p:spTgt spid="1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1000"/>
                                        <p:tgtEl>
                                          <p:spTgt spid="17"/>
                                        </p:tgtEl>
                                      </p:cBhvr>
                                    </p:animEffect>
                                    <p:anim calcmode="lin" valueType="num">
                                      <p:cBhvr>
                                        <p:cTn id="84" dur="1000" fill="hold"/>
                                        <p:tgtEl>
                                          <p:spTgt spid="17"/>
                                        </p:tgtEl>
                                        <p:attrNameLst>
                                          <p:attrName>ppt_x</p:attrName>
                                        </p:attrNameLst>
                                      </p:cBhvr>
                                      <p:tavLst>
                                        <p:tav tm="0">
                                          <p:val>
                                            <p:strVal val="#ppt_x"/>
                                          </p:val>
                                        </p:tav>
                                        <p:tav tm="100000">
                                          <p:val>
                                            <p:strVal val="#ppt_x"/>
                                          </p:val>
                                        </p:tav>
                                      </p:tavLst>
                                    </p:anim>
                                    <p:anim calcmode="lin" valueType="num">
                                      <p:cBhvr>
                                        <p:cTn id="85" dur="1000" fill="hold"/>
                                        <p:tgtEl>
                                          <p:spTgt spid="1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childTnLst>
                          </p:cTn>
                        </p:par>
                        <p:par>
                          <p:cTn id="91" fill="hold">
                            <p:stCondLst>
                              <p:cond delay="6780"/>
                            </p:stCondLst>
                            <p:childTnLst>
                              <p:par>
                                <p:cTn id="92" presetID="2" presetClass="entr" presetSubtype="8"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cBhvr additive="base">
                                        <p:cTn id="94" dur="500" fill="hold"/>
                                        <p:tgtEl>
                                          <p:spTgt spid="12"/>
                                        </p:tgtEl>
                                        <p:attrNameLst>
                                          <p:attrName>ppt_x</p:attrName>
                                        </p:attrNameLst>
                                      </p:cBhvr>
                                      <p:tavLst>
                                        <p:tav tm="0">
                                          <p:val>
                                            <p:strVal val="0-#ppt_w/2"/>
                                          </p:val>
                                        </p:tav>
                                        <p:tav tm="100000">
                                          <p:val>
                                            <p:strVal val="#ppt_x"/>
                                          </p:val>
                                        </p:tav>
                                      </p:tavLst>
                                    </p:anim>
                                    <p:anim calcmode="lin" valueType="num">
                                      <p:cBhvr additive="base">
                                        <p:cTn id="95" dur="500" fill="hold"/>
                                        <p:tgtEl>
                                          <p:spTgt spid="12"/>
                                        </p:tgtEl>
                                        <p:attrNameLst>
                                          <p:attrName>ppt_y</p:attrName>
                                        </p:attrNameLst>
                                      </p:cBhvr>
                                      <p:tavLst>
                                        <p:tav tm="0">
                                          <p:val>
                                            <p:strVal val="#ppt_y"/>
                                          </p:val>
                                        </p:tav>
                                        <p:tav tm="100000">
                                          <p:val>
                                            <p:strVal val="#ppt_y"/>
                                          </p:val>
                                        </p:tav>
                                      </p:tavLst>
                                    </p:anim>
                                  </p:childTnLst>
                                </p:cTn>
                              </p:par>
                            </p:childTnLst>
                          </p:cTn>
                        </p:par>
                        <p:par>
                          <p:cTn id="96" fill="hold">
                            <p:stCondLst>
                              <p:cond delay="7280"/>
                            </p:stCondLst>
                            <p:childTnLst>
                              <p:par>
                                <p:cTn id="97" presetID="22" presetClass="entr" presetSubtype="4" fill="hold" grpId="0" nodeType="after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wipe(down)">
                                      <p:cBhvr>
                                        <p:cTn id="99" dur="500"/>
                                        <p:tgtEl>
                                          <p:spTgt spid="8"/>
                                        </p:tgtEl>
                                      </p:cBhvr>
                                    </p:animEffect>
                                  </p:childTnLst>
                                </p:cTn>
                              </p:par>
                            </p:childTnLst>
                          </p:cTn>
                        </p:par>
                        <p:par>
                          <p:cTn id="100" fill="hold">
                            <p:stCondLst>
                              <p:cond delay="778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1000"/>
                                        <p:tgtEl>
                                          <p:spTgt spid="24"/>
                                        </p:tgtEl>
                                      </p:cBhvr>
                                    </p:animEffect>
                                    <p:anim calcmode="lin" valueType="num">
                                      <p:cBhvr>
                                        <p:cTn id="104" dur="1000" fill="hold"/>
                                        <p:tgtEl>
                                          <p:spTgt spid="24"/>
                                        </p:tgtEl>
                                        <p:attrNameLst>
                                          <p:attrName>ppt_x</p:attrName>
                                        </p:attrNameLst>
                                      </p:cBhvr>
                                      <p:tavLst>
                                        <p:tav tm="0">
                                          <p:val>
                                            <p:strVal val="#ppt_x"/>
                                          </p:val>
                                        </p:tav>
                                        <p:tav tm="100000">
                                          <p:val>
                                            <p:strVal val="#ppt_x"/>
                                          </p:val>
                                        </p:tav>
                                      </p:tavLst>
                                    </p:anim>
                                    <p:anim calcmode="lin" valueType="num">
                                      <p:cBhvr>
                                        <p:cTn id="105" dur="1000" fill="hold"/>
                                        <p:tgtEl>
                                          <p:spTgt spid="2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1000"/>
                                        <p:tgtEl>
                                          <p:spTgt spid="25"/>
                                        </p:tgtEl>
                                      </p:cBhvr>
                                    </p:animEffect>
                                    <p:anim calcmode="lin" valueType="num">
                                      <p:cBhvr>
                                        <p:cTn id="109" dur="1000" fill="hold"/>
                                        <p:tgtEl>
                                          <p:spTgt spid="25"/>
                                        </p:tgtEl>
                                        <p:attrNameLst>
                                          <p:attrName>ppt_x</p:attrName>
                                        </p:attrNameLst>
                                      </p:cBhvr>
                                      <p:tavLst>
                                        <p:tav tm="0">
                                          <p:val>
                                            <p:strVal val="#ppt_x"/>
                                          </p:val>
                                        </p:tav>
                                        <p:tav tm="100000">
                                          <p:val>
                                            <p:strVal val="#ppt_x"/>
                                          </p:val>
                                        </p:tav>
                                      </p:tavLst>
                                    </p:anim>
                                    <p:anim calcmode="lin" valueType="num">
                                      <p:cBhvr>
                                        <p:cTn id="110" dur="1000" fill="hold"/>
                                        <p:tgtEl>
                                          <p:spTgt spid="2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1000"/>
                                        <p:tgtEl>
                                          <p:spTgt spid="26"/>
                                        </p:tgtEl>
                                      </p:cBhvr>
                                    </p:animEffect>
                                    <p:anim calcmode="lin" valueType="num">
                                      <p:cBhvr>
                                        <p:cTn id="114" dur="1000" fill="hold"/>
                                        <p:tgtEl>
                                          <p:spTgt spid="26"/>
                                        </p:tgtEl>
                                        <p:attrNameLst>
                                          <p:attrName>ppt_x</p:attrName>
                                        </p:attrNameLst>
                                      </p:cBhvr>
                                      <p:tavLst>
                                        <p:tav tm="0">
                                          <p:val>
                                            <p:strVal val="#ppt_x"/>
                                          </p:val>
                                        </p:tav>
                                        <p:tav tm="100000">
                                          <p:val>
                                            <p:strVal val="#ppt_x"/>
                                          </p:val>
                                        </p:tav>
                                      </p:tavLst>
                                    </p:anim>
                                    <p:anim calcmode="lin" valueType="num">
                                      <p:cBhvr>
                                        <p:cTn id="1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20" grpId="0"/>
      <p:bldP spid="21" grpId="0"/>
      <p:bldP spid="22" grpId="0" animBg="1"/>
      <p:bldP spid="23" grpId="0"/>
      <p:bldP spid="24" grpId="0"/>
      <p:bldP spid="25"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教学过程</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TextBox 2"/>
          <p:cNvSpPr txBox="1"/>
          <p:nvPr/>
        </p:nvSpPr>
        <p:spPr>
          <a:xfrm>
            <a:off x="2375287" y="2473345"/>
            <a:ext cx="1184941" cy="292259"/>
          </a:xfrm>
          <a:prstGeom prst="rect">
            <a:avLst/>
          </a:prstGeom>
          <a:noFill/>
        </p:spPr>
        <p:txBody>
          <a:bodyPr wrap="none" rtlCol="0">
            <a:spAutoFit/>
          </a:bodyPr>
          <a:lstStyle/>
          <a:p>
            <a:pPr algn="r"/>
            <a:r>
              <a:rPr lang="zh-CN" altLang="en-US" sz="1299" dirty="0">
                <a:solidFill>
                  <a:schemeClr val="bg1"/>
                </a:solidFill>
                <a:latin typeface="微软雅黑" pitchFamily="34" charset="-122"/>
                <a:ea typeface="微软雅黑" pitchFamily="34" charset="-122"/>
              </a:rPr>
              <a:t>添加标题内容</a:t>
            </a:r>
          </a:p>
        </p:txBody>
      </p:sp>
      <p:sp>
        <p:nvSpPr>
          <p:cNvPr id="6" name="TextBox 3"/>
          <p:cNvSpPr txBox="1"/>
          <p:nvPr/>
        </p:nvSpPr>
        <p:spPr>
          <a:xfrm>
            <a:off x="1958332" y="3417687"/>
            <a:ext cx="1184941" cy="292259"/>
          </a:xfrm>
          <a:prstGeom prst="rect">
            <a:avLst/>
          </a:prstGeom>
          <a:noFill/>
        </p:spPr>
        <p:txBody>
          <a:bodyPr wrap="none" rtlCol="0">
            <a:spAutoFit/>
          </a:bodyPr>
          <a:lstStyle/>
          <a:p>
            <a:pPr algn="r"/>
            <a:r>
              <a:rPr lang="zh-CN" altLang="en-US" sz="1299" dirty="0">
                <a:solidFill>
                  <a:schemeClr val="bg1"/>
                </a:solidFill>
                <a:latin typeface="微软雅黑" pitchFamily="34" charset="-122"/>
                <a:ea typeface="微软雅黑" pitchFamily="34" charset="-122"/>
              </a:rPr>
              <a:t>添加标题内容</a:t>
            </a:r>
          </a:p>
        </p:txBody>
      </p:sp>
      <p:sp>
        <p:nvSpPr>
          <p:cNvPr id="7" name="TextBox 4"/>
          <p:cNvSpPr txBox="1"/>
          <p:nvPr/>
        </p:nvSpPr>
        <p:spPr>
          <a:xfrm>
            <a:off x="6018437" y="2461440"/>
            <a:ext cx="1184940" cy="292259"/>
          </a:xfrm>
          <a:prstGeom prst="rect">
            <a:avLst/>
          </a:prstGeom>
          <a:noFill/>
        </p:spPr>
        <p:txBody>
          <a:bodyPr wrap="none" rtlCol="0">
            <a:spAutoFit/>
          </a:bodyPr>
          <a:lstStyle/>
          <a:p>
            <a:r>
              <a:rPr lang="zh-CN" altLang="en-US" sz="1299" dirty="0">
                <a:solidFill>
                  <a:schemeClr val="bg1"/>
                </a:solidFill>
                <a:latin typeface="微软雅黑" pitchFamily="34" charset="-122"/>
                <a:ea typeface="微软雅黑" pitchFamily="34" charset="-122"/>
              </a:rPr>
              <a:t>添加标题内容</a:t>
            </a:r>
          </a:p>
        </p:txBody>
      </p:sp>
      <p:sp>
        <p:nvSpPr>
          <p:cNvPr id="8" name="TextBox 5"/>
          <p:cNvSpPr txBox="1"/>
          <p:nvPr/>
        </p:nvSpPr>
        <p:spPr>
          <a:xfrm>
            <a:off x="5607443" y="3420352"/>
            <a:ext cx="1184940" cy="292259"/>
          </a:xfrm>
          <a:prstGeom prst="rect">
            <a:avLst/>
          </a:prstGeom>
          <a:noFill/>
        </p:spPr>
        <p:txBody>
          <a:bodyPr wrap="none" rtlCol="0">
            <a:spAutoFit/>
          </a:bodyPr>
          <a:lstStyle/>
          <a:p>
            <a:r>
              <a:rPr lang="zh-CN" altLang="en-US" sz="1299" dirty="0">
                <a:solidFill>
                  <a:schemeClr val="bg1"/>
                </a:solidFill>
                <a:latin typeface="微软雅黑" pitchFamily="34" charset="-122"/>
                <a:ea typeface="微软雅黑" pitchFamily="34" charset="-122"/>
              </a:rPr>
              <a:t>添加标题内容</a:t>
            </a:r>
          </a:p>
        </p:txBody>
      </p:sp>
      <p:sp>
        <p:nvSpPr>
          <p:cNvPr id="9" name="椭圆 34"/>
          <p:cNvSpPr/>
          <p:nvPr/>
        </p:nvSpPr>
        <p:spPr>
          <a:xfrm rot="16200000">
            <a:off x="3847962" y="2263271"/>
            <a:ext cx="793277" cy="102020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nvGrpSpPr>
          <p:cNvPr id="10" name="组合 9"/>
          <p:cNvGrpSpPr/>
          <p:nvPr/>
        </p:nvGrpSpPr>
        <p:grpSpPr>
          <a:xfrm rot="5400000">
            <a:off x="5095544" y="2241294"/>
            <a:ext cx="781522" cy="1015379"/>
            <a:chOff x="4020870" y="2194485"/>
            <a:chExt cx="1102258" cy="1432090"/>
          </a:xfrm>
          <a:solidFill>
            <a:schemeClr val="bg1"/>
          </a:solidFill>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sp>
          <p:nvSpPr>
            <p:cNvPr id="1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sp>
        <p:nvSpPr>
          <p:cNvPr id="13" name="椭圆 34"/>
          <p:cNvSpPr/>
          <p:nvPr/>
        </p:nvSpPr>
        <p:spPr>
          <a:xfrm rot="5400000">
            <a:off x="4594542" y="3205965"/>
            <a:ext cx="793277" cy="1020200"/>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nvGrpSpPr>
          <p:cNvPr id="14" name="组合 13"/>
          <p:cNvGrpSpPr/>
          <p:nvPr/>
        </p:nvGrpSpPr>
        <p:grpSpPr>
          <a:xfrm rot="16200000">
            <a:off x="3380586" y="3185440"/>
            <a:ext cx="781522" cy="1015379"/>
            <a:chOff x="4020870" y="2194485"/>
            <a:chExt cx="1102258" cy="1432090"/>
          </a:xfrm>
          <a:solidFill>
            <a:schemeClr val="bg1"/>
          </a:solidFill>
          <a:effectLst>
            <a:outerShdw blurRad="444500" dist="254000" dir="8100000" algn="tr" rotWithShape="0">
              <a:prstClr val="black">
                <a:alpha val="50000"/>
              </a:prstClr>
            </a:outerShdw>
          </a:effectLst>
        </p:grpSpPr>
        <p:sp>
          <p:nvSpPr>
            <p:cNvPr id="1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sp>
          <p:nvSpPr>
            <p:cNvPr id="1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sp>
        <p:nvSpPr>
          <p:cNvPr id="17" name="TextBox 14"/>
          <p:cNvSpPr txBox="1"/>
          <p:nvPr/>
        </p:nvSpPr>
        <p:spPr>
          <a:xfrm>
            <a:off x="5592860" y="3713038"/>
            <a:ext cx="2377574" cy="385618"/>
          </a:xfrm>
          <a:prstGeom prst="rect">
            <a:avLst/>
          </a:prstGeom>
          <a:noFill/>
        </p:spPr>
        <p:txBody>
          <a:bodyPr wrap="none" rtlCol="0">
            <a:spAutoFit/>
          </a:bodyPr>
          <a:lstStyle/>
          <a:p>
            <a:pP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18" name="TextBox 15"/>
          <p:cNvSpPr txBox="1"/>
          <p:nvPr/>
        </p:nvSpPr>
        <p:spPr>
          <a:xfrm>
            <a:off x="1271932" y="2770977"/>
            <a:ext cx="2377575" cy="385618"/>
          </a:xfrm>
          <a:prstGeom prst="rect">
            <a:avLst/>
          </a:prstGeom>
          <a:noFill/>
        </p:spPr>
        <p:txBody>
          <a:bodyPr wrap="none" rtlCol="0">
            <a:spAutoFit/>
          </a:bodyPr>
          <a:lstStyle/>
          <a:p>
            <a:pPr algn="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lgn="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20" name="TextBox 16"/>
          <p:cNvSpPr txBox="1"/>
          <p:nvPr/>
        </p:nvSpPr>
        <p:spPr>
          <a:xfrm>
            <a:off x="856195" y="3709907"/>
            <a:ext cx="2377575" cy="385618"/>
          </a:xfrm>
          <a:prstGeom prst="rect">
            <a:avLst/>
          </a:prstGeom>
          <a:noFill/>
        </p:spPr>
        <p:txBody>
          <a:bodyPr wrap="none" rtlCol="0">
            <a:spAutoFit/>
          </a:bodyPr>
          <a:lstStyle/>
          <a:p>
            <a:pPr algn="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lgn="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21" name="TextBox 17"/>
          <p:cNvSpPr txBox="1"/>
          <p:nvPr/>
        </p:nvSpPr>
        <p:spPr>
          <a:xfrm>
            <a:off x="6018437" y="2742223"/>
            <a:ext cx="2377574" cy="385618"/>
          </a:xfrm>
          <a:prstGeom prst="rect">
            <a:avLst/>
          </a:prstGeom>
          <a:noFill/>
        </p:spPr>
        <p:txBody>
          <a:bodyPr wrap="none" rtlCol="0">
            <a:spAutoFit/>
          </a:bodyPr>
          <a:lstStyle/>
          <a:p>
            <a:pP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22" name="TextBox 18"/>
          <p:cNvSpPr txBox="1"/>
          <p:nvPr/>
        </p:nvSpPr>
        <p:spPr>
          <a:xfrm>
            <a:off x="2048830" y="1526336"/>
            <a:ext cx="1184941" cy="292259"/>
          </a:xfrm>
          <a:prstGeom prst="rect">
            <a:avLst/>
          </a:prstGeom>
          <a:noFill/>
        </p:spPr>
        <p:txBody>
          <a:bodyPr wrap="none" rtlCol="0">
            <a:spAutoFit/>
          </a:bodyPr>
          <a:lstStyle/>
          <a:p>
            <a:pPr algn="r"/>
            <a:r>
              <a:rPr lang="zh-CN" altLang="en-US" sz="1299" dirty="0">
                <a:solidFill>
                  <a:schemeClr val="bg1"/>
                </a:solidFill>
                <a:latin typeface="微软雅黑" pitchFamily="34" charset="-122"/>
                <a:ea typeface="微软雅黑" pitchFamily="34" charset="-122"/>
              </a:rPr>
              <a:t>添加标题内容</a:t>
            </a:r>
          </a:p>
        </p:txBody>
      </p:sp>
      <p:sp>
        <p:nvSpPr>
          <p:cNvPr id="23" name="TextBox 19"/>
          <p:cNvSpPr txBox="1"/>
          <p:nvPr/>
        </p:nvSpPr>
        <p:spPr>
          <a:xfrm>
            <a:off x="5588004" y="1556752"/>
            <a:ext cx="1184940" cy="292259"/>
          </a:xfrm>
          <a:prstGeom prst="rect">
            <a:avLst/>
          </a:prstGeom>
          <a:noFill/>
        </p:spPr>
        <p:txBody>
          <a:bodyPr wrap="none" rtlCol="0">
            <a:spAutoFit/>
          </a:bodyPr>
          <a:lstStyle/>
          <a:p>
            <a:r>
              <a:rPr lang="zh-CN" altLang="en-US" sz="1299" dirty="0">
                <a:solidFill>
                  <a:schemeClr val="bg1"/>
                </a:solidFill>
                <a:latin typeface="微软雅黑" pitchFamily="34" charset="-122"/>
                <a:ea typeface="微软雅黑" pitchFamily="34" charset="-122"/>
              </a:rPr>
              <a:t>添加标题内容</a:t>
            </a:r>
          </a:p>
        </p:txBody>
      </p:sp>
      <p:sp>
        <p:nvSpPr>
          <p:cNvPr id="24" name="椭圆 34"/>
          <p:cNvSpPr/>
          <p:nvPr/>
        </p:nvSpPr>
        <p:spPr>
          <a:xfrm rot="5400000">
            <a:off x="4608236" y="1335669"/>
            <a:ext cx="793277" cy="1020200"/>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nvGrpSpPr>
          <p:cNvPr id="25" name="组合 24"/>
          <p:cNvGrpSpPr/>
          <p:nvPr/>
        </p:nvGrpSpPr>
        <p:grpSpPr>
          <a:xfrm rot="16200000">
            <a:off x="3394280" y="1315144"/>
            <a:ext cx="781522" cy="1015379"/>
            <a:chOff x="4020870" y="2194485"/>
            <a:chExt cx="1102258" cy="1432090"/>
          </a:xfrm>
          <a:solidFill>
            <a:schemeClr val="bg1"/>
          </a:solidFill>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sp>
          <p:nvSpPr>
            <p:cNvPr id="2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3">
                <a:solidFill>
                  <a:schemeClr val="tx1">
                    <a:lumMod val="65000"/>
                    <a:lumOff val="35000"/>
                  </a:schemeClr>
                </a:solidFill>
                <a:latin typeface="微软雅黑" pitchFamily="34" charset="-122"/>
                <a:ea typeface="微软雅黑" pitchFamily="34" charset="-122"/>
              </a:endParaRPr>
            </a:p>
          </p:txBody>
        </p:sp>
      </p:grpSp>
      <p:sp>
        <p:nvSpPr>
          <p:cNvPr id="28" name="TextBox 24"/>
          <p:cNvSpPr txBox="1"/>
          <p:nvPr/>
        </p:nvSpPr>
        <p:spPr>
          <a:xfrm>
            <a:off x="5577682" y="1806114"/>
            <a:ext cx="2377574" cy="385618"/>
          </a:xfrm>
          <a:prstGeom prst="rect">
            <a:avLst/>
          </a:prstGeom>
          <a:noFill/>
        </p:spPr>
        <p:txBody>
          <a:bodyPr wrap="none" rtlCol="0">
            <a:spAutoFit/>
          </a:bodyPr>
          <a:lstStyle/>
          <a:p>
            <a:pP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29" name="TextBox 25"/>
          <p:cNvSpPr txBox="1"/>
          <p:nvPr/>
        </p:nvSpPr>
        <p:spPr>
          <a:xfrm>
            <a:off x="918536" y="1808934"/>
            <a:ext cx="2377575" cy="385618"/>
          </a:xfrm>
          <a:prstGeom prst="rect">
            <a:avLst/>
          </a:prstGeom>
          <a:noFill/>
        </p:spPr>
        <p:txBody>
          <a:bodyPr wrap="none" rtlCol="0">
            <a:spAutoFit/>
          </a:bodyPr>
          <a:lstStyle/>
          <a:p>
            <a:pPr algn="r">
              <a:defRPr/>
            </a:pPr>
            <a:r>
              <a:rPr lang="zh-CN" altLang="en-US" sz="953" dirty="0">
                <a:solidFill>
                  <a:schemeClr val="bg1"/>
                </a:solidFill>
                <a:latin typeface="微软雅黑" pitchFamily="34" charset="-122"/>
                <a:ea typeface="微软雅黑" pitchFamily="34" charset="-122"/>
              </a:rPr>
              <a:t>单击此处添加简短说明，添加简短文字，</a:t>
            </a:r>
            <a:endParaRPr lang="en-US" altLang="zh-CN" sz="953" dirty="0">
              <a:solidFill>
                <a:schemeClr val="bg1"/>
              </a:solidFill>
              <a:latin typeface="微软雅黑" pitchFamily="34" charset="-122"/>
              <a:ea typeface="微软雅黑" pitchFamily="34" charset="-122"/>
            </a:endParaRPr>
          </a:p>
          <a:p>
            <a:pPr algn="r">
              <a:defRPr/>
            </a:pPr>
            <a:r>
              <a:rPr lang="zh-CN" altLang="en-US" sz="953" dirty="0">
                <a:solidFill>
                  <a:schemeClr val="bg1"/>
                </a:solidFill>
                <a:latin typeface="微软雅黑" pitchFamily="34" charset="-122"/>
                <a:ea typeface="微软雅黑" pitchFamily="34" charset="-122"/>
              </a:rPr>
              <a:t>具体文字添加此处。</a:t>
            </a:r>
            <a:endParaRPr lang="en-US" altLang="zh-CN" sz="953" dirty="0">
              <a:solidFill>
                <a:schemeClr val="bg1"/>
              </a:solidFill>
              <a:latin typeface="微软雅黑" pitchFamily="34" charset="-122"/>
              <a:ea typeface="微软雅黑" pitchFamily="34" charset="-122"/>
            </a:endParaRPr>
          </a:p>
        </p:txBody>
      </p:sp>
      <p:sp>
        <p:nvSpPr>
          <p:cNvPr id="30" name="KSO_Shape"/>
          <p:cNvSpPr>
            <a:spLocks/>
          </p:cNvSpPr>
          <p:nvPr/>
        </p:nvSpPr>
        <p:spPr bwMode="auto">
          <a:xfrm>
            <a:off x="3671753" y="1632877"/>
            <a:ext cx="479184" cy="40730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7AC5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
        <p:nvSpPr>
          <p:cNvPr id="31" name="KSO_Shape"/>
          <p:cNvSpPr>
            <a:spLocks/>
          </p:cNvSpPr>
          <p:nvPr/>
        </p:nvSpPr>
        <p:spPr bwMode="auto">
          <a:xfrm>
            <a:off x="4156389" y="2542294"/>
            <a:ext cx="450838" cy="451590"/>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7AC5C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
        <p:nvSpPr>
          <p:cNvPr id="32" name="KSO_Shape"/>
          <p:cNvSpPr>
            <a:spLocks/>
          </p:cNvSpPr>
          <p:nvPr/>
        </p:nvSpPr>
        <p:spPr bwMode="auto">
          <a:xfrm>
            <a:off x="3667363" y="3502738"/>
            <a:ext cx="447841" cy="385889"/>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7AC5C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
        <p:nvSpPr>
          <p:cNvPr id="33" name="KSO_Shape"/>
          <p:cNvSpPr>
            <a:spLocks/>
          </p:cNvSpPr>
          <p:nvPr/>
        </p:nvSpPr>
        <p:spPr bwMode="auto">
          <a:xfrm>
            <a:off x="4643821" y="1667450"/>
            <a:ext cx="516974" cy="35498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AC5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
        <p:nvSpPr>
          <p:cNvPr id="34" name="KSO_Shape"/>
          <p:cNvSpPr>
            <a:spLocks/>
          </p:cNvSpPr>
          <p:nvPr/>
        </p:nvSpPr>
        <p:spPr bwMode="auto">
          <a:xfrm>
            <a:off x="5136987" y="2530388"/>
            <a:ext cx="452746" cy="44821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7AC5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
        <p:nvSpPr>
          <p:cNvPr id="35" name="KSO_Shape"/>
          <p:cNvSpPr/>
          <p:nvPr/>
        </p:nvSpPr>
        <p:spPr>
          <a:xfrm>
            <a:off x="4667525" y="3509874"/>
            <a:ext cx="415808" cy="415808"/>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rgbClr val="7AC5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2078"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36498001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nodeType="afterEffect" p14:presetBounceEnd="44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44000">
                                          <p:cBhvr additive="base">
                                            <p:cTn id="14"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15" dur="500" fill="hold"/>
                                            <p:tgtEl>
                                              <p:spTgt spid="25"/>
                                            </p:tgtEl>
                                            <p:attrNameLst>
                                              <p:attrName>ppt_y</p:attrName>
                                            </p:attrNameLst>
                                          </p:cBhvr>
                                          <p:tavLst>
                                            <p:tav tm="0">
                                              <p:val>
                                                <p:strVal val="#ppt_y"/>
                                              </p:val>
                                            </p:tav>
                                            <p:tav tm="100000">
                                              <p:val>
                                                <p:strVal val="#ppt_y"/>
                                              </p:val>
                                            </p:tav>
                                          </p:tavLst>
                                        </p:anim>
                                      </p:childTnLst>
                                    </p:cTn>
                                  </p:par>
                                  <p:par>
                                    <p:cTn id="16" presetID="12" presetClass="entr" presetSubtype="8" fill="hold" grpId="0" nodeType="withEffect">
                                      <p:stCondLst>
                                        <p:cond delay="20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300"/>
                                            <p:tgtEl>
                                              <p:spTgt spid="29"/>
                                            </p:tgtEl>
                                            <p:attrNameLst>
                                              <p:attrName>ppt_x</p:attrName>
                                            </p:attrNameLst>
                                          </p:cBhvr>
                                          <p:tavLst>
                                            <p:tav tm="0">
                                              <p:val>
                                                <p:strVal val="#ppt_x-#ppt_w*1.125000"/>
                                              </p:val>
                                            </p:tav>
                                            <p:tav tm="100000">
                                              <p:val>
                                                <p:strVal val="#ppt_x"/>
                                              </p:val>
                                            </p:tav>
                                          </p:tavLst>
                                        </p:anim>
                                        <p:animEffect transition="in" filter="wipe(right)">
                                          <p:cBhvr>
                                            <p:cTn id="19" dur="300"/>
                                            <p:tgtEl>
                                              <p:spTgt spid="29"/>
                                            </p:tgtEl>
                                          </p:cBhvr>
                                        </p:animEffect>
                                      </p:childTnLst>
                                    </p:cTn>
                                  </p:par>
                                  <p:par>
                                    <p:cTn id="20" presetID="12" presetClass="entr" presetSubtype="8" fill="hold" grpId="0" nodeType="withEffect">
                                      <p:stCondLst>
                                        <p:cond delay="2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300"/>
                                            <p:tgtEl>
                                              <p:spTgt spid="22"/>
                                            </p:tgtEl>
                                            <p:attrNameLst>
                                              <p:attrName>ppt_x</p:attrName>
                                            </p:attrNameLst>
                                          </p:cBhvr>
                                          <p:tavLst>
                                            <p:tav tm="0">
                                              <p:val>
                                                <p:strVal val="#ppt_x-#ppt_w*1.125000"/>
                                              </p:val>
                                            </p:tav>
                                            <p:tav tm="100000">
                                              <p:val>
                                                <p:strVal val="#ppt_x"/>
                                              </p:val>
                                            </p:tav>
                                          </p:tavLst>
                                        </p:anim>
                                        <p:animEffect transition="in" filter="wipe(right)">
                                          <p:cBhvr>
                                            <p:cTn id="23" dur="300"/>
                                            <p:tgtEl>
                                              <p:spTgt spid="22"/>
                                            </p:tgtEl>
                                          </p:cBhvr>
                                        </p:animEffect>
                                      </p:childTnLst>
                                    </p:cTn>
                                  </p:par>
                                </p:childTnLst>
                              </p:cTn>
                            </p:par>
                            <p:par>
                              <p:cTn id="24" fill="hold">
                                <p:stCondLst>
                                  <p:cond delay="1280"/>
                                </p:stCondLst>
                                <p:childTnLst>
                                  <p:par>
                                    <p:cTn id="25" presetID="2" presetClass="entr" presetSubtype="2" fill="hold" grpId="0" nodeType="afterEffect" p14:presetBounceEnd="44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44000">
                                          <p:cBhvr additive="base">
                                            <p:cTn id="27" dur="500" fill="hold"/>
                                            <p:tgtEl>
                                              <p:spTgt spid="24"/>
                                            </p:tgtEl>
                                            <p:attrNameLst>
                                              <p:attrName>ppt_x</p:attrName>
                                            </p:attrNameLst>
                                          </p:cBhvr>
                                          <p:tavLst>
                                            <p:tav tm="0">
                                              <p:val>
                                                <p:strVal val="1+#ppt_w/2"/>
                                              </p:val>
                                            </p:tav>
                                            <p:tav tm="100000">
                                              <p:val>
                                                <p:strVal val="#ppt_x"/>
                                              </p:val>
                                            </p:tav>
                                          </p:tavLst>
                                        </p:anim>
                                        <p:anim calcmode="lin" valueType="num" p14:bounceEnd="44000">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12" presetClass="entr" presetSubtype="2" fill="hold" grpId="0" nodeType="withEffect">
                                      <p:stCondLst>
                                        <p:cond delay="2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300"/>
                                            <p:tgtEl>
                                              <p:spTgt spid="23"/>
                                            </p:tgtEl>
                                            <p:attrNameLst>
                                              <p:attrName>ppt_x</p:attrName>
                                            </p:attrNameLst>
                                          </p:cBhvr>
                                          <p:tavLst>
                                            <p:tav tm="0">
                                              <p:val>
                                                <p:strVal val="#ppt_x+#ppt_w*1.125000"/>
                                              </p:val>
                                            </p:tav>
                                            <p:tav tm="100000">
                                              <p:val>
                                                <p:strVal val="#ppt_x"/>
                                              </p:val>
                                            </p:tav>
                                          </p:tavLst>
                                        </p:anim>
                                        <p:animEffect transition="in" filter="wipe(left)">
                                          <p:cBhvr>
                                            <p:cTn id="32" dur="300"/>
                                            <p:tgtEl>
                                              <p:spTgt spid="23"/>
                                            </p:tgtEl>
                                          </p:cBhvr>
                                        </p:animEffect>
                                      </p:childTnLst>
                                    </p:cTn>
                                  </p:par>
                                  <p:par>
                                    <p:cTn id="33" presetID="12" presetClass="entr" presetSubtype="2"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300"/>
                                            <p:tgtEl>
                                              <p:spTgt spid="28"/>
                                            </p:tgtEl>
                                            <p:attrNameLst>
                                              <p:attrName>ppt_x</p:attrName>
                                            </p:attrNameLst>
                                          </p:cBhvr>
                                          <p:tavLst>
                                            <p:tav tm="0">
                                              <p:val>
                                                <p:strVal val="#ppt_x+#ppt_w*1.125000"/>
                                              </p:val>
                                            </p:tav>
                                            <p:tav tm="100000">
                                              <p:val>
                                                <p:strVal val="#ppt_x"/>
                                              </p:val>
                                            </p:tav>
                                          </p:tavLst>
                                        </p:anim>
                                        <p:animEffect transition="in" filter="wipe(left)">
                                          <p:cBhvr>
                                            <p:cTn id="36" dur="300"/>
                                            <p:tgtEl>
                                              <p:spTgt spid="28"/>
                                            </p:tgtEl>
                                          </p:cBhvr>
                                        </p:animEffect>
                                      </p:childTnLst>
                                    </p:cTn>
                                  </p:par>
                                </p:childTnLst>
                              </p:cTn>
                            </p:par>
                            <p:par>
                              <p:cTn id="37" fill="hold">
                                <p:stCondLst>
                                  <p:cond delay="1780"/>
                                </p:stCondLst>
                                <p:childTnLst>
                                  <p:par>
                                    <p:cTn id="38" presetID="2" presetClass="entr" presetSubtype="8" fill="hold" grpId="0" nodeType="afterEffect" p14:presetBounceEnd="44000">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14:bounceEnd="44000">
                                          <p:cBhvr additive="base">
                                            <p:cTn id="40" dur="500" fill="hold"/>
                                            <p:tgtEl>
                                              <p:spTgt spid="9"/>
                                            </p:tgtEl>
                                            <p:attrNameLst>
                                              <p:attrName>ppt_x</p:attrName>
                                            </p:attrNameLst>
                                          </p:cBhvr>
                                          <p:tavLst>
                                            <p:tav tm="0">
                                              <p:val>
                                                <p:strVal val="0-#ppt_w/2"/>
                                              </p:val>
                                            </p:tav>
                                            <p:tav tm="100000">
                                              <p:val>
                                                <p:strVal val="#ppt_x"/>
                                              </p:val>
                                            </p:tav>
                                          </p:tavLst>
                                        </p:anim>
                                        <p:anim calcmode="lin" valueType="num" p14:bounceEnd="44000">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20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300"/>
                                            <p:tgtEl>
                                              <p:spTgt spid="5"/>
                                            </p:tgtEl>
                                            <p:attrNameLst>
                                              <p:attrName>ppt_x</p:attrName>
                                            </p:attrNameLst>
                                          </p:cBhvr>
                                          <p:tavLst>
                                            <p:tav tm="0">
                                              <p:val>
                                                <p:strVal val="#ppt_x-#ppt_w*1.125000"/>
                                              </p:val>
                                            </p:tav>
                                            <p:tav tm="100000">
                                              <p:val>
                                                <p:strVal val="#ppt_x"/>
                                              </p:val>
                                            </p:tav>
                                          </p:tavLst>
                                        </p:anim>
                                        <p:animEffect transition="in" filter="wipe(right)">
                                          <p:cBhvr>
                                            <p:cTn id="45" dur="300"/>
                                            <p:tgtEl>
                                              <p:spTgt spid="5"/>
                                            </p:tgtEl>
                                          </p:cBhvr>
                                        </p:animEffect>
                                      </p:childTnLst>
                                    </p:cTn>
                                  </p:par>
                                  <p:par>
                                    <p:cTn id="46" presetID="12" presetClass="entr" presetSubtype="8" fill="hold" grpId="0" nodeType="withEffect">
                                      <p:stCondLst>
                                        <p:cond delay="20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300"/>
                                            <p:tgtEl>
                                              <p:spTgt spid="18"/>
                                            </p:tgtEl>
                                            <p:attrNameLst>
                                              <p:attrName>ppt_x</p:attrName>
                                            </p:attrNameLst>
                                          </p:cBhvr>
                                          <p:tavLst>
                                            <p:tav tm="0">
                                              <p:val>
                                                <p:strVal val="#ppt_x-#ppt_w*1.125000"/>
                                              </p:val>
                                            </p:tav>
                                            <p:tav tm="100000">
                                              <p:val>
                                                <p:strVal val="#ppt_x"/>
                                              </p:val>
                                            </p:tav>
                                          </p:tavLst>
                                        </p:anim>
                                        <p:animEffect transition="in" filter="wipe(right)">
                                          <p:cBhvr>
                                            <p:cTn id="49" dur="300"/>
                                            <p:tgtEl>
                                              <p:spTgt spid="18"/>
                                            </p:tgtEl>
                                          </p:cBhvr>
                                        </p:animEffect>
                                      </p:childTnLst>
                                    </p:cTn>
                                  </p:par>
                                </p:childTnLst>
                              </p:cTn>
                            </p:par>
                            <p:par>
                              <p:cTn id="50" fill="hold">
                                <p:stCondLst>
                                  <p:cond delay="2280"/>
                                </p:stCondLst>
                                <p:childTnLst>
                                  <p:par>
                                    <p:cTn id="51" presetID="2" presetClass="entr" presetSubtype="2" fill="hold" nodeType="afterEffect" p14:presetBounceEnd="44000">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14:bounceEnd="44000">
                                          <p:cBhvr additive="base">
                                            <p:cTn id="53" dur="500" fill="hold"/>
                                            <p:tgtEl>
                                              <p:spTgt spid="10"/>
                                            </p:tgtEl>
                                            <p:attrNameLst>
                                              <p:attrName>ppt_x</p:attrName>
                                            </p:attrNameLst>
                                          </p:cBhvr>
                                          <p:tavLst>
                                            <p:tav tm="0">
                                              <p:val>
                                                <p:strVal val="1+#ppt_w/2"/>
                                              </p:val>
                                            </p:tav>
                                            <p:tav tm="100000">
                                              <p:val>
                                                <p:strVal val="#ppt_x"/>
                                              </p:val>
                                            </p:tav>
                                          </p:tavLst>
                                        </p:anim>
                                        <p:anim calcmode="lin" valueType="num" p14:bounceEnd="44000">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12" presetClass="entr" presetSubtype="2" fill="hold" grpId="0" nodeType="withEffect">
                                      <p:stCondLst>
                                        <p:cond delay="2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300"/>
                                            <p:tgtEl>
                                              <p:spTgt spid="7"/>
                                            </p:tgtEl>
                                            <p:attrNameLst>
                                              <p:attrName>ppt_x</p:attrName>
                                            </p:attrNameLst>
                                          </p:cBhvr>
                                          <p:tavLst>
                                            <p:tav tm="0">
                                              <p:val>
                                                <p:strVal val="#ppt_x+#ppt_w*1.125000"/>
                                              </p:val>
                                            </p:tav>
                                            <p:tav tm="100000">
                                              <p:val>
                                                <p:strVal val="#ppt_x"/>
                                              </p:val>
                                            </p:tav>
                                          </p:tavLst>
                                        </p:anim>
                                        <p:animEffect transition="in" filter="wipe(left)">
                                          <p:cBhvr>
                                            <p:cTn id="58" dur="300"/>
                                            <p:tgtEl>
                                              <p:spTgt spid="7"/>
                                            </p:tgtEl>
                                          </p:cBhvr>
                                        </p:animEffect>
                                      </p:childTnLst>
                                    </p:cTn>
                                  </p:par>
                                  <p:par>
                                    <p:cTn id="59" presetID="12" presetClass="entr" presetSubtype="2" fill="hold" grpId="0" nodeType="withEffect">
                                      <p:stCondLst>
                                        <p:cond delay="20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300"/>
                                            <p:tgtEl>
                                              <p:spTgt spid="21"/>
                                            </p:tgtEl>
                                            <p:attrNameLst>
                                              <p:attrName>ppt_x</p:attrName>
                                            </p:attrNameLst>
                                          </p:cBhvr>
                                          <p:tavLst>
                                            <p:tav tm="0">
                                              <p:val>
                                                <p:strVal val="#ppt_x+#ppt_w*1.125000"/>
                                              </p:val>
                                            </p:tav>
                                            <p:tav tm="100000">
                                              <p:val>
                                                <p:strVal val="#ppt_x"/>
                                              </p:val>
                                            </p:tav>
                                          </p:tavLst>
                                        </p:anim>
                                        <p:animEffect transition="in" filter="wipe(left)">
                                          <p:cBhvr>
                                            <p:cTn id="62" dur="300"/>
                                            <p:tgtEl>
                                              <p:spTgt spid="21"/>
                                            </p:tgtEl>
                                          </p:cBhvr>
                                        </p:animEffect>
                                      </p:childTnLst>
                                    </p:cTn>
                                  </p:par>
                                </p:childTnLst>
                              </p:cTn>
                            </p:par>
                            <p:par>
                              <p:cTn id="63" fill="hold">
                                <p:stCondLst>
                                  <p:cond delay="2780"/>
                                </p:stCondLst>
                                <p:childTnLst>
                                  <p:par>
                                    <p:cTn id="64" presetID="2" presetClass="entr" presetSubtype="8" fill="hold" nodeType="afterEffect" p14:presetBounceEnd="44000">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14:bounceEnd="44000">
                                          <p:cBhvr additive="base">
                                            <p:cTn id="66" dur="50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67" dur="500" fill="hold"/>
                                            <p:tgtEl>
                                              <p:spTgt spid="14"/>
                                            </p:tgtEl>
                                            <p:attrNameLst>
                                              <p:attrName>ppt_y</p:attrName>
                                            </p:attrNameLst>
                                          </p:cBhvr>
                                          <p:tavLst>
                                            <p:tav tm="0">
                                              <p:val>
                                                <p:strVal val="#ppt_y"/>
                                              </p:val>
                                            </p:tav>
                                            <p:tav tm="100000">
                                              <p:val>
                                                <p:strVal val="#ppt_y"/>
                                              </p:val>
                                            </p:tav>
                                          </p:tavLst>
                                        </p:anim>
                                      </p:childTnLst>
                                    </p:cTn>
                                  </p:par>
                                  <p:par>
                                    <p:cTn id="68" presetID="12" presetClass="entr" presetSubtype="8" fill="hold" grpId="0" nodeType="withEffect">
                                      <p:stCondLst>
                                        <p:cond delay="20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300"/>
                                            <p:tgtEl>
                                              <p:spTgt spid="20"/>
                                            </p:tgtEl>
                                            <p:attrNameLst>
                                              <p:attrName>ppt_x</p:attrName>
                                            </p:attrNameLst>
                                          </p:cBhvr>
                                          <p:tavLst>
                                            <p:tav tm="0">
                                              <p:val>
                                                <p:strVal val="#ppt_x-#ppt_w*1.125000"/>
                                              </p:val>
                                            </p:tav>
                                            <p:tav tm="100000">
                                              <p:val>
                                                <p:strVal val="#ppt_x"/>
                                              </p:val>
                                            </p:tav>
                                          </p:tavLst>
                                        </p:anim>
                                        <p:animEffect transition="in" filter="wipe(right)">
                                          <p:cBhvr>
                                            <p:cTn id="71" dur="300"/>
                                            <p:tgtEl>
                                              <p:spTgt spid="20"/>
                                            </p:tgtEl>
                                          </p:cBhvr>
                                        </p:animEffect>
                                      </p:childTnLst>
                                    </p:cTn>
                                  </p:par>
                                  <p:par>
                                    <p:cTn id="72" presetID="12" presetClass="entr" presetSubtype="8" fill="hold" grpId="0" nodeType="withEffect">
                                      <p:stCondLst>
                                        <p:cond delay="20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300"/>
                                            <p:tgtEl>
                                              <p:spTgt spid="6"/>
                                            </p:tgtEl>
                                            <p:attrNameLst>
                                              <p:attrName>ppt_x</p:attrName>
                                            </p:attrNameLst>
                                          </p:cBhvr>
                                          <p:tavLst>
                                            <p:tav tm="0">
                                              <p:val>
                                                <p:strVal val="#ppt_x-#ppt_w*1.125000"/>
                                              </p:val>
                                            </p:tav>
                                            <p:tav tm="100000">
                                              <p:val>
                                                <p:strVal val="#ppt_x"/>
                                              </p:val>
                                            </p:tav>
                                          </p:tavLst>
                                        </p:anim>
                                        <p:animEffect transition="in" filter="wipe(right)">
                                          <p:cBhvr>
                                            <p:cTn id="75" dur="300"/>
                                            <p:tgtEl>
                                              <p:spTgt spid="6"/>
                                            </p:tgtEl>
                                          </p:cBhvr>
                                        </p:animEffect>
                                      </p:childTnLst>
                                    </p:cTn>
                                  </p:par>
                                </p:childTnLst>
                              </p:cTn>
                            </p:par>
                            <p:par>
                              <p:cTn id="76" fill="hold">
                                <p:stCondLst>
                                  <p:cond delay="3280"/>
                                </p:stCondLst>
                                <p:childTnLst>
                                  <p:par>
                                    <p:cTn id="77" presetID="2" presetClass="entr" presetSubtype="2" fill="hold" grpId="0" nodeType="afterEffect" p14:presetBounceEnd="44000">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14:bounceEnd="44000">
                                          <p:cBhvr additive="base">
                                            <p:cTn id="79" dur="500" fill="hold"/>
                                            <p:tgtEl>
                                              <p:spTgt spid="13"/>
                                            </p:tgtEl>
                                            <p:attrNameLst>
                                              <p:attrName>ppt_x</p:attrName>
                                            </p:attrNameLst>
                                          </p:cBhvr>
                                          <p:tavLst>
                                            <p:tav tm="0">
                                              <p:val>
                                                <p:strVal val="1+#ppt_w/2"/>
                                              </p:val>
                                            </p:tav>
                                            <p:tav tm="100000">
                                              <p:val>
                                                <p:strVal val="#ppt_x"/>
                                              </p:val>
                                            </p:tav>
                                          </p:tavLst>
                                        </p:anim>
                                        <p:anim calcmode="lin" valueType="num" p14:bounceEnd="44000">
                                          <p:cBhvr additive="base">
                                            <p:cTn id="80" dur="500" fill="hold"/>
                                            <p:tgtEl>
                                              <p:spTgt spid="13"/>
                                            </p:tgtEl>
                                            <p:attrNameLst>
                                              <p:attrName>ppt_y</p:attrName>
                                            </p:attrNameLst>
                                          </p:cBhvr>
                                          <p:tavLst>
                                            <p:tav tm="0">
                                              <p:val>
                                                <p:strVal val="#ppt_y"/>
                                              </p:val>
                                            </p:tav>
                                            <p:tav tm="100000">
                                              <p:val>
                                                <p:strVal val="#ppt_y"/>
                                              </p:val>
                                            </p:tav>
                                          </p:tavLst>
                                        </p:anim>
                                      </p:childTnLst>
                                    </p:cTn>
                                  </p:par>
                                  <p:par>
                                    <p:cTn id="81" presetID="12" presetClass="entr" presetSubtype="2" fill="hold" grpId="0" nodeType="withEffect">
                                      <p:stCondLst>
                                        <p:cond delay="200"/>
                                      </p:stCondLst>
                                      <p:childTnLst>
                                        <p:set>
                                          <p:cBhvr>
                                            <p:cTn id="82" dur="1" fill="hold">
                                              <p:stCondLst>
                                                <p:cond delay="0"/>
                                              </p:stCondLst>
                                            </p:cTn>
                                            <p:tgtEl>
                                              <p:spTgt spid="8"/>
                                            </p:tgtEl>
                                            <p:attrNameLst>
                                              <p:attrName>style.visibility</p:attrName>
                                            </p:attrNameLst>
                                          </p:cBhvr>
                                          <p:to>
                                            <p:strVal val="visible"/>
                                          </p:to>
                                        </p:set>
                                        <p:anim calcmode="lin" valueType="num">
                                          <p:cBhvr additive="base">
                                            <p:cTn id="83" dur="300"/>
                                            <p:tgtEl>
                                              <p:spTgt spid="8"/>
                                            </p:tgtEl>
                                            <p:attrNameLst>
                                              <p:attrName>ppt_x</p:attrName>
                                            </p:attrNameLst>
                                          </p:cBhvr>
                                          <p:tavLst>
                                            <p:tav tm="0">
                                              <p:val>
                                                <p:strVal val="#ppt_x+#ppt_w*1.125000"/>
                                              </p:val>
                                            </p:tav>
                                            <p:tav tm="100000">
                                              <p:val>
                                                <p:strVal val="#ppt_x"/>
                                              </p:val>
                                            </p:tav>
                                          </p:tavLst>
                                        </p:anim>
                                        <p:animEffect transition="in" filter="wipe(left)">
                                          <p:cBhvr>
                                            <p:cTn id="84" dur="300"/>
                                            <p:tgtEl>
                                              <p:spTgt spid="8"/>
                                            </p:tgtEl>
                                          </p:cBhvr>
                                        </p:animEffect>
                                      </p:childTnLst>
                                    </p:cTn>
                                  </p:par>
                                  <p:par>
                                    <p:cTn id="85" presetID="12" presetClass="entr" presetSubtype="2" fill="hold" grpId="0" nodeType="withEffect">
                                      <p:stCondLst>
                                        <p:cond delay="20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300"/>
                                            <p:tgtEl>
                                              <p:spTgt spid="17"/>
                                            </p:tgtEl>
                                            <p:attrNameLst>
                                              <p:attrName>ppt_x</p:attrName>
                                            </p:attrNameLst>
                                          </p:cBhvr>
                                          <p:tavLst>
                                            <p:tav tm="0">
                                              <p:val>
                                                <p:strVal val="#ppt_x+#ppt_w*1.125000"/>
                                              </p:val>
                                            </p:tav>
                                            <p:tav tm="100000">
                                              <p:val>
                                                <p:strVal val="#ppt_x"/>
                                              </p:val>
                                            </p:tav>
                                          </p:tavLst>
                                        </p:anim>
                                        <p:animEffect transition="in" filter="wipe(left)">
                                          <p:cBhvr>
                                            <p:cTn id="88" dur="300"/>
                                            <p:tgtEl>
                                              <p:spTgt spid="17"/>
                                            </p:tgtEl>
                                          </p:cBhvr>
                                        </p:animEffect>
                                      </p:childTnLst>
                                    </p:cTn>
                                  </p:par>
                                </p:childTnLst>
                              </p:cTn>
                            </p:par>
                            <p:par>
                              <p:cTn id="89" fill="hold">
                                <p:stCondLst>
                                  <p:cond delay="378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1000"/>
                                      </p:stCondLst>
                                      <p:childTnLst>
                                        <p:set>
                                          <p:cBhvr>
                                            <p:cTn id="98" dur="1" fill="hold">
                                              <p:stCondLst>
                                                <p:cond delay="0"/>
                                              </p:stCondLst>
                                            </p:cTn>
                                            <p:tgtEl>
                                              <p:spTgt spid="30"/>
                                            </p:tgtEl>
                                            <p:attrNameLst>
                                              <p:attrName>style.visibility</p:attrName>
                                            </p:attrNameLst>
                                          </p:cBhvr>
                                          <p:to>
                                            <p:strVal val="visible"/>
                                          </p:to>
                                        </p:set>
                                        <p:anim calcmode="lin" valueType="num">
                                          <p:cBhvr>
                                            <p:cTn id="99" dur="500" fill="hold"/>
                                            <p:tgtEl>
                                              <p:spTgt spid="30"/>
                                            </p:tgtEl>
                                            <p:attrNameLst>
                                              <p:attrName>ppt_w</p:attrName>
                                            </p:attrNameLst>
                                          </p:cBhvr>
                                          <p:tavLst>
                                            <p:tav tm="0">
                                              <p:val>
                                                <p:fltVal val="0"/>
                                              </p:val>
                                            </p:tav>
                                            <p:tav tm="100000">
                                              <p:val>
                                                <p:strVal val="#ppt_w"/>
                                              </p:val>
                                            </p:tav>
                                          </p:tavLst>
                                        </p:anim>
                                        <p:anim calcmode="lin" valueType="num">
                                          <p:cBhvr>
                                            <p:cTn id="100" dur="500" fill="hold"/>
                                            <p:tgtEl>
                                              <p:spTgt spid="30"/>
                                            </p:tgtEl>
                                            <p:attrNameLst>
                                              <p:attrName>ppt_h</p:attrName>
                                            </p:attrNameLst>
                                          </p:cBhvr>
                                          <p:tavLst>
                                            <p:tav tm="0">
                                              <p:val>
                                                <p:fltVal val="0"/>
                                              </p:val>
                                            </p:tav>
                                            <p:tav tm="100000">
                                              <p:val>
                                                <p:strVal val="#ppt_h"/>
                                              </p:val>
                                            </p:tav>
                                          </p:tavLst>
                                        </p:anim>
                                        <p:animEffect transition="in" filter="fade">
                                          <p:cBhvr>
                                            <p:cTn id="101" dur="500"/>
                                            <p:tgtEl>
                                              <p:spTgt spid="30"/>
                                            </p:tgtEl>
                                          </p:cBhvr>
                                        </p:animEffect>
                                        <p:anim calcmode="lin" valueType="num">
                                          <p:cBhvr>
                                            <p:cTn id="102" dur="500" fill="hold"/>
                                            <p:tgtEl>
                                              <p:spTgt spid="30"/>
                                            </p:tgtEl>
                                            <p:attrNameLst>
                                              <p:attrName>ppt_x</p:attrName>
                                            </p:attrNameLst>
                                          </p:cBhvr>
                                          <p:tavLst>
                                            <p:tav tm="0">
                                              <p:val>
                                                <p:fltVal val="0.5"/>
                                              </p:val>
                                            </p:tav>
                                            <p:tav tm="100000">
                                              <p:val>
                                                <p:strVal val="#ppt_x"/>
                                              </p:val>
                                            </p:tav>
                                          </p:tavLst>
                                        </p:anim>
                                        <p:anim calcmode="lin" valueType="num">
                                          <p:cBhvr>
                                            <p:cTn id="103" dur="500" fill="hold"/>
                                            <p:tgtEl>
                                              <p:spTgt spid="30"/>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800"/>
                                      </p:stCondLst>
                                      <p:childTnLst>
                                        <p:set>
                                          <p:cBhvr>
                                            <p:cTn id="105" dur="1" fill="hold">
                                              <p:stCondLst>
                                                <p:cond delay="0"/>
                                              </p:stCondLst>
                                            </p:cTn>
                                            <p:tgtEl>
                                              <p:spTgt spid="31"/>
                                            </p:tgtEl>
                                            <p:attrNameLst>
                                              <p:attrName>style.visibility</p:attrName>
                                            </p:attrNameLst>
                                          </p:cBhvr>
                                          <p:to>
                                            <p:strVal val="visible"/>
                                          </p:to>
                                        </p:set>
                                        <p:anim calcmode="lin" valueType="num">
                                          <p:cBhvr>
                                            <p:cTn id="106" dur="500" fill="hold"/>
                                            <p:tgtEl>
                                              <p:spTgt spid="31"/>
                                            </p:tgtEl>
                                            <p:attrNameLst>
                                              <p:attrName>ppt_w</p:attrName>
                                            </p:attrNameLst>
                                          </p:cBhvr>
                                          <p:tavLst>
                                            <p:tav tm="0">
                                              <p:val>
                                                <p:fltVal val="0"/>
                                              </p:val>
                                            </p:tav>
                                            <p:tav tm="100000">
                                              <p:val>
                                                <p:strVal val="#ppt_w"/>
                                              </p:val>
                                            </p:tav>
                                          </p:tavLst>
                                        </p:anim>
                                        <p:anim calcmode="lin" valueType="num">
                                          <p:cBhvr>
                                            <p:cTn id="107" dur="500" fill="hold"/>
                                            <p:tgtEl>
                                              <p:spTgt spid="31"/>
                                            </p:tgtEl>
                                            <p:attrNameLst>
                                              <p:attrName>ppt_h</p:attrName>
                                            </p:attrNameLst>
                                          </p:cBhvr>
                                          <p:tavLst>
                                            <p:tav tm="0">
                                              <p:val>
                                                <p:fltVal val="0"/>
                                              </p:val>
                                            </p:tav>
                                            <p:tav tm="100000">
                                              <p:val>
                                                <p:strVal val="#ppt_h"/>
                                              </p:val>
                                            </p:tav>
                                          </p:tavLst>
                                        </p:anim>
                                        <p:animEffect transition="in" filter="fade">
                                          <p:cBhvr>
                                            <p:cTn id="108" dur="500"/>
                                            <p:tgtEl>
                                              <p:spTgt spid="31"/>
                                            </p:tgtEl>
                                          </p:cBhvr>
                                        </p:animEffect>
                                        <p:anim calcmode="lin" valueType="num">
                                          <p:cBhvr>
                                            <p:cTn id="109" dur="500" fill="hold"/>
                                            <p:tgtEl>
                                              <p:spTgt spid="31"/>
                                            </p:tgtEl>
                                            <p:attrNameLst>
                                              <p:attrName>ppt_x</p:attrName>
                                            </p:attrNameLst>
                                          </p:cBhvr>
                                          <p:tavLst>
                                            <p:tav tm="0">
                                              <p:val>
                                                <p:fltVal val="0.5"/>
                                              </p:val>
                                            </p:tav>
                                            <p:tav tm="100000">
                                              <p:val>
                                                <p:strVal val="#ppt_x"/>
                                              </p:val>
                                            </p:tav>
                                          </p:tavLst>
                                        </p:anim>
                                        <p:anim calcmode="lin" valueType="num">
                                          <p:cBhvr>
                                            <p:cTn id="110" dur="500" fill="hold"/>
                                            <p:tgtEl>
                                              <p:spTgt spid="31"/>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600"/>
                                      </p:stCondLst>
                                      <p:childTnLst>
                                        <p:set>
                                          <p:cBhvr>
                                            <p:cTn id="112" dur="1" fill="hold">
                                              <p:stCondLst>
                                                <p:cond delay="0"/>
                                              </p:stCondLst>
                                            </p:cTn>
                                            <p:tgtEl>
                                              <p:spTgt spid="32"/>
                                            </p:tgtEl>
                                            <p:attrNameLst>
                                              <p:attrName>style.visibility</p:attrName>
                                            </p:attrNameLst>
                                          </p:cBhvr>
                                          <p:to>
                                            <p:strVal val="visible"/>
                                          </p:to>
                                        </p:set>
                                        <p:anim calcmode="lin" valueType="num">
                                          <p:cBhvr>
                                            <p:cTn id="113" dur="500" fill="hold"/>
                                            <p:tgtEl>
                                              <p:spTgt spid="32"/>
                                            </p:tgtEl>
                                            <p:attrNameLst>
                                              <p:attrName>ppt_w</p:attrName>
                                            </p:attrNameLst>
                                          </p:cBhvr>
                                          <p:tavLst>
                                            <p:tav tm="0">
                                              <p:val>
                                                <p:fltVal val="0"/>
                                              </p:val>
                                            </p:tav>
                                            <p:tav tm="100000">
                                              <p:val>
                                                <p:strVal val="#ppt_w"/>
                                              </p:val>
                                            </p:tav>
                                          </p:tavLst>
                                        </p:anim>
                                        <p:anim calcmode="lin" valueType="num">
                                          <p:cBhvr>
                                            <p:cTn id="114" dur="500" fill="hold"/>
                                            <p:tgtEl>
                                              <p:spTgt spid="32"/>
                                            </p:tgtEl>
                                            <p:attrNameLst>
                                              <p:attrName>ppt_h</p:attrName>
                                            </p:attrNameLst>
                                          </p:cBhvr>
                                          <p:tavLst>
                                            <p:tav tm="0">
                                              <p:val>
                                                <p:fltVal val="0"/>
                                              </p:val>
                                            </p:tav>
                                            <p:tav tm="100000">
                                              <p:val>
                                                <p:strVal val="#ppt_h"/>
                                              </p:val>
                                            </p:tav>
                                          </p:tavLst>
                                        </p:anim>
                                        <p:animEffect transition="in" filter="fade">
                                          <p:cBhvr>
                                            <p:cTn id="115" dur="500"/>
                                            <p:tgtEl>
                                              <p:spTgt spid="32"/>
                                            </p:tgtEl>
                                          </p:cBhvr>
                                        </p:animEffect>
                                        <p:anim calcmode="lin" valueType="num">
                                          <p:cBhvr>
                                            <p:cTn id="116" dur="500" fill="hold"/>
                                            <p:tgtEl>
                                              <p:spTgt spid="32"/>
                                            </p:tgtEl>
                                            <p:attrNameLst>
                                              <p:attrName>ppt_x</p:attrName>
                                            </p:attrNameLst>
                                          </p:cBhvr>
                                          <p:tavLst>
                                            <p:tav tm="0">
                                              <p:val>
                                                <p:fltVal val="0.5"/>
                                              </p:val>
                                            </p:tav>
                                            <p:tav tm="100000">
                                              <p:val>
                                                <p:strVal val="#ppt_x"/>
                                              </p:val>
                                            </p:tav>
                                          </p:tavLst>
                                        </p:anim>
                                        <p:anim calcmode="lin" valueType="num">
                                          <p:cBhvr>
                                            <p:cTn id="117" dur="500" fill="hold"/>
                                            <p:tgtEl>
                                              <p:spTgt spid="32"/>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20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fltVal val="0"/>
                                              </p:val>
                                            </p:tav>
                                            <p:tav tm="100000">
                                              <p:val>
                                                <p:strVal val="#ppt_h"/>
                                              </p:val>
                                            </p:tav>
                                          </p:tavLst>
                                        </p:anim>
                                        <p:animEffect transition="in" filter="fade">
                                          <p:cBhvr>
                                            <p:cTn id="122" dur="500"/>
                                            <p:tgtEl>
                                              <p:spTgt spid="34"/>
                                            </p:tgtEl>
                                          </p:cBhvr>
                                        </p:animEffect>
                                        <p:anim calcmode="lin" valueType="num">
                                          <p:cBhvr>
                                            <p:cTn id="123" dur="500" fill="hold"/>
                                            <p:tgtEl>
                                              <p:spTgt spid="34"/>
                                            </p:tgtEl>
                                            <p:attrNameLst>
                                              <p:attrName>ppt_x</p:attrName>
                                            </p:attrNameLst>
                                          </p:cBhvr>
                                          <p:tavLst>
                                            <p:tav tm="0">
                                              <p:val>
                                                <p:fltVal val="0.5"/>
                                              </p:val>
                                            </p:tav>
                                            <p:tav tm="100000">
                                              <p:val>
                                                <p:strVal val="#ppt_x"/>
                                              </p:val>
                                            </p:tav>
                                          </p:tavLst>
                                        </p:anim>
                                        <p:anim calcmode="lin" valueType="num">
                                          <p:cBhvr>
                                            <p:cTn id="124" dur="500" fill="hold"/>
                                            <p:tgtEl>
                                              <p:spTgt spid="34"/>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400"/>
                                      </p:stCondLst>
                                      <p:childTnLst>
                                        <p:set>
                                          <p:cBhvr>
                                            <p:cTn id="126" dur="1" fill="hold">
                                              <p:stCondLst>
                                                <p:cond delay="0"/>
                                              </p:stCondLst>
                                            </p:cTn>
                                            <p:tgtEl>
                                              <p:spTgt spid="35"/>
                                            </p:tgtEl>
                                            <p:attrNameLst>
                                              <p:attrName>style.visibility</p:attrName>
                                            </p:attrNameLst>
                                          </p:cBhvr>
                                          <p:to>
                                            <p:strVal val="visible"/>
                                          </p:to>
                                        </p:set>
                                        <p:anim calcmode="lin" valueType="num">
                                          <p:cBhvr>
                                            <p:cTn id="127" dur="500" fill="hold"/>
                                            <p:tgtEl>
                                              <p:spTgt spid="35"/>
                                            </p:tgtEl>
                                            <p:attrNameLst>
                                              <p:attrName>ppt_w</p:attrName>
                                            </p:attrNameLst>
                                          </p:cBhvr>
                                          <p:tavLst>
                                            <p:tav tm="0">
                                              <p:val>
                                                <p:fltVal val="0"/>
                                              </p:val>
                                            </p:tav>
                                            <p:tav tm="100000">
                                              <p:val>
                                                <p:strVal val="#ppt_w"/>
                                              </p:val>
                                            </p:tav>
                                          </p:tavLst>
                                        </p:anim>
                                        <p:anim calcmode="lin" valueType="num">
                                          <p:cBhvr>
                                            <p:cTn id="128" dur="500" fill="hold"/>
                                            <p:tgtEl>
                                              <p:spTgt spid="35"/>
                                            </p:tgtEl>
                                            <p:attrNameLst>
                                              <p:attrName>ppt_h</p:attrName>
                                            </p:attrNameLst>
                                          </p:cBhvr>
                                          <p:tavLst>
                                            <p:tav tm="0">
                                              <p:val>
                                                <p:fltVal val="0"/>
                                              </p:val>
                                            </p:tav>
                                            <p:tav tm="100000">
                                              <p:val>
                                                <p:strVal val="#ppt_h"/>
                                              </p:val>
                                            </p:tav>
                                          </p:tavLst>
                                        </p:anim>
                                        <p:animEffect transition="in" filter="fade">
                                          <p:cBhvr>
                                            <p:cTn id="129" dur="500"/>
                                            <p:tgtEl>
                                              <p:spTgt spid="35"/>
                                            </p:tgtEl>
                                          </p:cBhvr>
                                        </p:animEffect>
                                        <p:anim calcmode="lin" valueType="num">
                                          <p:cBhvr>
                                            <p:cTn id="130" dur="500" fill="hold"/>
                                            <p:tgtEl>
                                              <p:spTgt spid="35"/>
                                            </p:tgtEl>
                                            <p:attrNameLst>
                                              <p:attrName>ppt_x</p:attrName>
                                            </p:attrNameLst>
                                          </p:cBhvr>
                                          <p:tavLst>
                                            <p:tav tm="0">
                                              <p:val>
                                                <p:fltVal val="0.5"/>
                                              </p:val>
                                            </p:tav>
                                            <p:tav tm="100000">
                                              <p:val>
                                                <p:strVal val="#ppt_x"/>
                                              </p:val>
                                            </p:tav>
                                          </p:tavLst>
                                        </p:anim>
                                        <p:anim calcmode="lin" valueType="num">
                                          <p:cBhvr>
                                            <p:cTn id="131"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7" grpId="0"/>
          <p:bldP spid="8" grpId="0"/>
          <p:bldP spid="9" grpId="0" animBg="1"/>
          <p:bldP spid="13" grpId="0" animBg="1"/>
          <p:bldP spid="17" grpId="0"/>
          <p:bldP spid="18" grpId="0"/>
          <p:bldP spid="20" grpId="0"/>
          <p:bldP spid="21" grpId="0"/>
          <p:bldP spid="22" grpId="0"/>
          <p:bldP spid="23" grpId="0"/>
          <p:bldP spid="24" grpId="0" animBg="1"/>
          <p:bldP spid="28" grpId="0"/>
          <p:bldP spid="29" grpId="0"/>
          <p:bldP spid="30" grpId="0" animBg="1"/>
          <p:bldP spid="31" grpId="0" animBg="1"/>
          <p:bldP spid="32" grpId="0" animBg="1"/>
          <p:bldP spid="33" grpId="0" animBg="1"/>
          <p:bldP spid="34"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0-#ppt_w/2"/>
                                              </p:val>
                                            </p:tav>
                                            <p:tav tm="100000">
                                              <p:val>
                                                <p:strVal val="#ppt_x"/>
                                              </p:val>
                                            </p:tav>
                                          </p:tavLst>
                                        </p:anim>
                                        <p:anim calcmode="lin" valueType="num">
                                          <p:cBhvr additive="base">
                                            <p:cTn id="15" dur="500" fill="hold"/>
                                            <p:tgtEl>
                                              <p:spTgt spid="25"/>
                                            </p:tgtEl>
                                            <p:attrNameLst>
                                              <p:attrName>ppt_y</p:attrName>
                                            </p:attrNameLst>
                                          </p:cBhvr>
                                          <p:tavLst>
                                            <p:tav tm="0">
                                              <p:val>
                                                <p:strVal val="#ppt_y"/>
                                              </p:val>
                                            </p:tav>
                                            <p:tav tm="100000">
                                              <p:val>
                                                <p:strVal val="#ppt_y"/>
                                              </p:val>
                                            </p:tav>
                                          </p:tavLst>
                                        </p:anim>
                                      </p:childTnLst>
                                    </p:cTn>
                                  </p:par>
                                  <p:par>
                                    <p:cTn id="16" presetID="12" presetClass="entr" presetSubtype="8" fill="hold" grpId="0" nodeType="withEffect">
                                      <p:stCondLst>
                                        <p:cond delay="20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300"/>
                                            <p:tgtEl>
                                              <p:spTgt spid="29"/>
                                            </p:tgtEl>
                                            <p:attrNameLst>
                                              <p:attrName>ppt_x</p:attrName>
                                            </p:attrNameLst>
                                          </p:cBhvr>
                                          <p:tavLst>
                                            <p:tav tm="0">
                                              <p:val>
                                                <p:strVal val="#ppt_x-#ppt_w*1.125000"/>
                                              </p:val>
                                            </p:tav>
                                            <p:tav tm="100000">
                                              <p:val>
                                                <p:strVal val="#ppt_x"/>
                                              </p:val>
                                            </p:tav>
                                          </p:tavLst>
                                        </p:anim>
                                        <p:animEffect transition="in" filter="wipe(right)">
                                          <p:cBhvr>
                                            <p:cTn id="19" dur="300"/>
                                            <p:tgtEl>
                                              <p:spTgt spid="29"/>
                                            </p:tgtEl>
                                          </p:cBhvr>
                                        </p:animEffect>
                                      </p:childTnLst>
                                    </p:cTn>
                                  </p:par>
                                  <p:par>
                                    <p:cTn id="20" presetID="12" presetClass="entr" presetSubtype="8" fill="hold" grpId="0" nodeType="withEffect">
                                      <p:stCondLst>
                                        <p:cond delay="2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300"/>
                                            <p:tgtEl>
                                              <p:spTgt spid="22"/>
                                            </p:tgtEl>
                                            <p:attrNameLst>
                                              <p:attrName>ppt_x</p:attrName>
                                            </p:attrNameLst>
                                          </p:cBhvr>
                                          <p:tavLst>
                                            <p:tav tm="0">
                                              <p:val>
                                                <p:strVal val="#ppt_x-#ppt_w*1.125000"/>
                                              </p:val>
                                            </p:tav>
                                            <p:tav tm="100000">
                                              <p:val>
                                                <p:strVal val="#ppt_x"/>
                                              </p:val>
                                            </p:tav>
                                          </p:tavLst>
                                        </p:anim>
                                        <p:animEffect transition="in" filter="wipe(right)">
                                          <p:cBhvr>
                                            <p:cTn id="23" dur="300"/>
                                            <p:tgtEl>
                                              <p:spTgt spid="22"/>
                                            </p:tgtEl>
                                          </p:cBhvr>
                                        </p:animEffect>
                                      </p:childTnLst>
                                    </p:cTn>
                                  </p:par>
                                </p:childTnLst>
                              </p:cTn>
                            </p:par>
                            <p:par>
                              <p:cTn id="24" fill="hold">
                                <p:stCondLst>
                                  <p:cond delay="1280"/>
                                </p:stCondLst>
                                <p:childTnLst>
                                  <p:par>
                                    <p:cTn id="25" presetID="2" presetClass="entr" presetSubtype="2"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12" presetClass="entr" presetSubtype="2" fill="hold" grpId="0" nodeType="withEffect">
                                      <p:stCondLst>
                                        <p:cond delay="2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300"/>
                                            <p:tgtEl>
                                              <p:spTgt spid="23"/>
                                            </p:tgtEl>
                                            <p:attrNameLst>
                                              <p:attrName>ppt_x</p:attrName>
                                            </p:attrNameLst>
                                          </p:cBhvr>
                                          <p:tavLst>
                                            <p:tav tm="0">
                                              <p:val>
                                                <p:strVal val="#ppt_x+#ppt_w*1.125000"/>
                                              </p:val>
                                            </p:tav>
                                            <p:tav tm="100000">
                                              <p:val>
                                                <p:strVal val="#ppt_x"/>
                                              </p:val>
                                            </p:tav>
                                          </p:tavLst>
                                        </p:anim>
                                        <p:animEffect transition="in" filter="wipe(left)">
                                          <p:cBhvr>
                                            <p:cTn id="32" dur="300"/>
                                            <p:tgtEl>
                                              <p:spTgt spid="23"/>
                                            </p:tgtEl>
                                          </p:cBhvr>
                                        </p:animEffect>
                                      </p:childTnLst>
                                    </p:cTn>
                                  </p:par>
                                  <p:par>
                                    <p:cTn id="33" presetID="12" presetClass="entr" presetSubtype="2"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300"/>
                                            <p:tgtEl>
                                              <p:spTgt spid="28"/>
                                            </p:tgtEl>
                                            <p:attrNameLst>
                                              <p:attrName>ppt_x</p:attrName>
                                            </p:attrNameLst>
                                          </p:cBhvr>
                                          <p:tavLst>
                                            <p:tav tm="0">
                                              <p:val>
                                                <p:strVal val="#ppt_x+#ppt_w*1.125000"/>
                                              </p:val>
                                            </p:tav>
                                            <p:tav tm="100000">
                                              <p:val>
                                                <p:strVal val="#ppt_x"/>
                                              </p:val>
                                            </p:tav>
                                          </p:tavLst>
                                        </p:anim>
                                        <p:animEffect transition="in" filter="wipe(left)">
                                          <p:cBhvr>
                                            <p:cTn id="36" dur="300"/>
                                            <p:tgtEl>
                                              <p:spTgt spid="28"/>
                                            </p:tgtEl>
                                          </p:cBhvr>
                                        </p:animEffect>
                                      </p:childTnLst>
                                    </p:cTn>
                                  </p:par>
                                </p:childTnLst>
                              </p:cTn>
                            </p:par>
                            <p:par>
                              <p:cTn id="37" fill="hold">
                                <p:stCondLst>
                                  <p:cond delay="178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20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300"/>
                                            <p:tgtEl>
                                              <p:spTgt spid="5"/>
                                            </p:tgtEl>
                                            <p:attrNameLst>
                                              <p:attrName>ppt_x</p:attrName>
                                            </p:attrNameLst>
                                          </p:cBhvr>
                                          <p:tavLst>
                                            <p:tav tm="0">
                                              <p:val>
                                                <p:strVal val="#ppt_x-#ppt_w*1.125000"/>
                                              </p:val>
                                            </p:tav>
                                            <p:tav tm="100000">
                                              <p:val>
                                                <p:strVal val="#ppt_x"/>
                                              </p:val>
                                            </p:tav>
                                          </p:tavLst>
                                        </p:anim>
                                        <p:animEffect transition="in" filter="wipe(right)">
                                          <p:cBhvr>
                                            <p:cTn id="45" dur="300"/>
                                            <p:tgtEl>
                                              <p:spTgt spid="5"/>
                                            </p:tgtEl>
                                          </p:cBhvr>
                                        </p:animEffect>
                                      </p:childTnLst>
                                    </p:cTn>
                                  </p:par>
                                  <p:par>
                                    <p:cTn id="46" presetID="12" presetClass="entr" presetSubtype="8" fill="hold" grpId="0" nodeType="withEffect">
                                      <p:stCondLst>
                                        <p:cond delay="20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300"/>
                                            <p:tgtEl>
                                              <p:spTgt spid="18"/>
                                            </p:tgtEl>
                                            <p:attrNameLst>
                                              <p:attrName>ppt_x</p:attrName>
                                            </p:attrNameLst>
                                          </p:cBhvr>
                                          <p:tavLst>
                                            <p:tav tm="0">
                                              <p:val>
                                                <p:strVal val="#ppt_x-#ppt_w*1.125000"/>
                                              </p:val>
                                            </p:tav>
                                            <p:tav tm="100000">
                                              <p:val>
                                                <p:strVal val="#ppt_x"/>
                                              </p:val>
                                            </p:tav>
                                          </p:tavLst>
                                        </p:anim>
                                        <p:animEffect transition="in" filter="wipe(right)">
                                          <p:cBhvr>
                                            <p:cTn id="49" dur="300"/>
                                            <p:tgtEl>
                                              <p:spTgt spid="18"/>
                                            </p:tgtEl>
                                          </p:cBhvr>
                                        </p:animEffect>
                                      </p:childTnLst>
                                    </p:cTn>
                                  </p:par>
                                </p:childTnLst>
                              </p:cTn>
                            </p:par>
                            <p:par>
                              <p:cTn id="50" fill="hold">
                                <p:stCondLst>
                                  <p:cond delay="2280"/>
                                </p:stCondLst>
                                <p:childTnLst>
                                  <p:par>
                                    <p:cTn id="51" presetID="2" presetClass="entr" presetSubtype="2"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12" presetClass="entr" presetSubtype="2" fill="hold" grpId="0" nodeType="withEffect">
                                      <p:stCondLst>
                                        <p:cond delay="2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300"/>
                                            <p:tgtEl>
                                              <p:spTgt spid="7"/>
                                            </p:tgtEl>
                                            <p:attrNameLst>
                                              <p:attrName>ppt_x</p:attrName>
                                            </p:attrNameLst>
                                          </p:cBhvr>
                                          <p:tavLst>
                                            <p:tav tm="0">
                                              <p:val>
                                                <p:strVal val="#ppt_x+#ppt_w*1.125000"/>
                                              </p:val>
                                            </p:tav>
                                            <p:tav tm="100000">
                                              <p:val>
                                                <p:strVal val="#ppt_x"/>
                                              </p:val>
                                            </p:tav>
                                          </p:tavLst>
                                        </p:anim>
                                        <p:animEffect transition="in" filter="wipe(left)">
                                          <p:cBhvr>
                                            <p:cTn id="58" dur="300"/>
                                            <p:tgtEl>
                                              <p:spTgt spid="7"/>
                                            </p:tgtEl>
                                          </p:cBhvr>
                                        </p:animEffect>
                                      </p:childTnLst>
                                    </p:cTn>
                                  </p:par>
                                  <p:par>
                                    <p:cTn id="59" presetID="12" presetClass="entr" presetSubtype="2" fill="hold" grpId="0" nodeType="withEffect">
                                      <p:stCondLst>
                                        <p:cond delay="20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300"/>
                                            <p:tgtEl>
                                              <p:spTgt spid="21"/>
                                            </p:tgtEl>
                                            <p:attrNameLst>
                                              <p:attrName>ppt_x</p:attrName>
                                            </p:attrNameLst>
                                          </p:cBhvr>
                                          <p:tavLst>
                                            <p:tav tm="0">
                                              <p:val>
                                                <p:strVal val="#ppt_x+#ppt_w*1.125000"/>
                                              </p:val>
                                            </p:tav>
                                            <p:tav tm="100000">
                                              <p:val>
                                                <p:strVal val="#ppt_x"/>
                                              </p:val>
                                            </p:tav>
                                          </p:tavLst>
                                        </p:anim>
                                        <p:animEffect transition="in" filter="wipe(left)">
                                          <p:cBhvr>
                                            <p:cTn id="62" dur="300"/>
                                            <p:tgtEl>
                                              <p:spTgt spid="21"/>
                                            </p:tgtEl>
                                          </p:cBhvr>
                                        </p:animEffect>
                                      </p:childTnLst>
                                    </p:cTn>
                                  </p:par>
                                </p:childTnLst>
                              </p:cTn>
                            </p:par>
                            <p:par>
                              <p:cTn id="63" fill="hold">
                                <p:stCondLst>
                                  <p:cond delay="2780"/>
                                </p:stCondLst>
                                <p:childTnLst>
                                  <p:par>
                                    <p:cTn id="64" presetID="2" presetClass="entr" presetSubtype="8"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0-#ppt_w/2"/>
                                              </p:val>
                                            </p:tav>
                                            <p:tav tm="100000">
                                              <p:val>
                                                <p:strVal val="#ppt_x"/>
                                              </p:val>
                                            </p:tav>
                                          </p:tavLst>
                                        </p:anim>
                                        <p:anim calcmode="lin" valueType="num">
                                          <p:cBhvr additive="base">
                                            <p:cTn id="67" dur="500" fill="hold"/>
                                            <p:tgtEl>
                                              <p:spTgt spid="14"/>
                                            </p:tgtEl>
                                            <p:attrNameLst>
                                              <p:attrName>ppt_y</p:attrName>
                                            </p:attrNameLst>
                                          </p:cBhvr>
                                          <p:tavLst>
                                            <p:tav tm="0">
                                              <p:val>
                                                <p:strVal val="#ppt_y"/>
                                              </p:val>
                                            </p:tav>
                                            <p:tav tm="100000">
                                              <p:val>
                                                <p:strVal val="#ppt_y"/>
                                              </p:val>
                                            </p:tav>
                                          </p:tavLst>
                                        </p:anim>
                                      </p:childTnLst>
                                    </p:cTn>
                                  </p:par>
                                  <p:par>
                                    <p:cTn id="68" presetID="12" presetClass="entr" presetSubtype="8" fill="hold" grpId="0" nodeType="withEffect">
                                      <p:stCondLst>
                                        <p:cond delay="20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300"/>
                                            <p:tgtEl>
                                              <p:spTgt spid="20"/>
                                            </p:tgtEl>
                                            <p:attrNameLst>
                                              <p:attrName>ppt_x</p:attrName>
                                            </p:attrNameLst>
                                          </p:cBhvr>
                                          <p:tavLst>
                                            <p:tav tm="0">
                                              <p:val>
                                                <p:strVal val="#ppt_x-#ppt_w*1.125000"/>
                                              </p:val>
                                            </p:tav>
                                            <p:tav tm="100000">
                                              <p:val>
                                                <p:strVal val="#ppt_x"/>
                                              </p:val>
                                            </p:tav>
                                          </p:tavLst>
                                        </p:anim>
                                        <p:animEffect transition="in" filter="wipe(right)">
                                          <p:cBhvr>
                                            <p:cTn id="71" dur="300"/>
                                            <p:tgtEl>
                                              <p:spTgt spid="20"/>
                                            </p:tgtEl>
                                          </p:cBhvr>
                                        </p:animEffect>
                                      </p:childTnLst>
                                    </p:cTn>
                                  </p:par>
                                  <p:par>
                                    <p:cTn id="72" presetID="12" presetClass="entr" presetSubtype="8" fill="hold" grpId="0" nodeType="withEffect">
                                      <p:stCondLst>
                                        <p:cond delay="20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300"/>
                                            <p:tgtEl>
                                              <p:spTgt spid="6"/>
                                            </p:tgtEl>
                                            <p:attrNameLst>
                                              <p:attrName>ppt_x</p:attrName>
                                            </p:attrNameLst>
                                          </p:cBhvr>
                                          <p:tavLst>
                                            <p:tav tm="0">
                                              <p:val>
                                                <p:strVal val="#ppt_x-#ppt_w*1.125000"/>
                                              </p:val>
                                            </p:tav>
                                            <p:tav tm="100000">
                                              <p:val>
                                                <p:strVal val="#ppt_x"/>
                                              </p:val>
                                            </p:tav>
                                          </p:tavLst>
                                        </p:anim>
                                        <p:animEffect transition="in" filter="wipe(right)">
                                          <p:cBhvr>
                                            <p:cTn id="75" dur="300"/>
                                            <p:tgtEl>
                                              <p:spTgt spid="6"/>
                                            </p:tgtEl>
                                          </p:cBhvr>
                                        </p:animEffect>
                                      </p:childTnLst>
                                    </p:cTn>
                                  </p:par>
                                </p:childTnLst>
                              </p:cTn>
                            </p:par>
                            <p:par>
                              <p:cTn id="76" fill="hold">
                                <p:stCondLst>
                                  <p:cond delay="3280"/>
                                </p:stCondLst>
                                <p:childTnLst>
                                  <p:par>
                                    <p:cTn id="77" presetID="2" presetClass="entr" presetSubtype="2"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1+#ppt_w/2"/>
                                              </p:val>
                                            </p:tav>
                                            <p:tav tm="100000">
                                              <p:val>
                                                <p:strVal val="#ppt_x"/>
                                              </p:val>
                                            </p:tav>
                                          </p:tavLst>
                                        </p:anim>
                                        <p:anim calcmode="lin" valueType="num">
                                          <p:cBhvr additive="base">
                                            <p:cTn id="80" dur="500" fill="hold"/>
                                            <p:tgtEl>
                                              <p:spTgt spid="13"/>
                                            </p:tgtEl>
                                            <p:attrNameLst>
                                              <p:attrName>ppt_y</p:attrName>
                                            </p:attrNameLst>
                                          </p:cBhvr>
                                          <p:tavLst>
                                            <p:tav tm="0">
                                              <p:val>
                                                <p:strVal val="#ppt_y"/>
                                              </p:val>
                                            </p:tav>
                                            <p:tav tm="100000">
                                              <p:val>
                                                <p:strVal val="#ppt_y"/>
                                              </p:val>
                                            </p:tav>
                                          </p:tavLst>
                                        </p:anim>
                                      </p:childTnLst>
                                    </p:cTn>
                                  </p:par>
                                  <p:par>
                                    <p:cTn id="81" presetID="12" presetClass="entr" presetSubtype="2" fill="hold" grpId="0" nodeType="withEffect">
                                      <p:stCondLst>
                                        <p:cond delay="200"/>
                                      </p:stCondLst>
                                      <p:childTnLst>
                                        <p:set>
                                          <p:cBhvr>
                                            <p:cTn id="82" dur="1" fill="hold">
                                              <p:stCondLst>
                                                <p:cond delay="0"/>
                                              </p:stCondLst>
                                            </p:cTn>
                                            <p:tgtEl>
                                              <p:spTgt spid="8"/>
                                            </p:tgtEl>
                                            <p:attrNameLst>
                                              <p:attrName>style.visibility</p:attrName>
                                            </p:attrNameLst>
                                          </p:cBhvr>
                                          <p:to>
                                            <p:strVal val="visible"/>
                                          </p:to>
                                        </p:set>
                                        <p:anim calcmode="lin" valueType="num">
                                          <p:cBhvr additive="base">
                                            <p:cTn id="83" dur="300"/>
                                            <p:tgtEl>
                                              <p:spTgt spid="8"/>
                                            </p:tgtEl>
                                            <p:attrNameLst>
                                              <p:attrName>ppt_x</p:attrName>
                                            </p:attrNameLst>
                                          </p:cBhvr>
                                          <p:tavLst>
                                            <p:tav tm="0">
                                              <p:val>
                                                <p:strVal val="#ppt_x+#ppt_w*1.125000"/>
                                              </p:val>
                                            </p:tav>
                                            <p:tav tm="100000">
                                              <p:val>
                                                <p:strVal val="#ppt_x"/>
                                              </p:val>
                                            </p:tav>
                                          </p:tavLst>
                                        </p:anim>
                                        <p:animEffect transition="in" filter="wipe(left)">
                                          <p:cBhvr>
                                            <p:cTn id="84" dur="300"/>
                                            <p:tgtEl>
                                              <p:spTgt spid="8"/>
                                            </p:tgtEl>
                                          </p:cBhvr>
                                        </p:animEffect>
                                      </p:childTnLst>
                                    </p:cTn>
                                  </p:par>
                                  <p:par>
                                    <p:cTn id="85" presetID="12" presetClass="entr" presetSubtype="2" fill="hold" grpId="0" nodeType="withEffect">
                                      <p:stCondLst>
                                        <p:cond delay="20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300"/>
                                            <p:tgtEl>
                                              <p:spTgt spid="17"/>
                                            </p:tgtEl>
                                            <p:attrNameLst>
                                              <p:attrName>ppt_x</p:attrName>
                                            </p:attrNameLst>
                                          </p:cBhvr>
                                          <p:tavLst>
                                            <p:tav tm="0">
                                              <p:val>
                                                <p:strVal val="#ppt_x+#ppt_w*1.125000"/>
                                              </p:val>
                                            </p:tav>
                                            <p:tav tm="100000">
                                              <p:val>
                                                <p:strVal val="#ppt_x"/>
                                              </p:val>
                                            </p:tav>
                                          </p:tavLst>
                                        </p:anim>
                                        <p:animEffect transition="in" filter="wipe(left)">
                                          <p:cBhvr>
                                            <p:cTn id="88" dur="300"/>
                                            <p:tgtEl>
                                              <p:spTgt spid="17"/>
                                            </p:tgtEl>
                                          </p:cBhvr>
                                        </p:animEffect>
                                      </p:childTnLst>
                                    </p:cTn>
                                  </p:par>
                                </p:childTnLst>
                              </p:cTn>
                            </p:par>
                            <p:par>
                              <p:cTn id="89" fill="hold">
                                <p:stCondLst>
                                  <p:cond delay="378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1000"/>
                                      </p:stCondLst>
                                      <p:childTnLst>
                                        <p:set>
                                          <p:cBhvr>
                                            <p:cTn id="98" dur="1" fill="hold">
                                              <p:stCondLst>
                                                <p:cond delay="0"/>
                                              </p:stCondLst>
                                            </p:cTn>
                                            <p:tgtEl>
                                              <p:spTgt spid="30"/>
                                            </p:tgtEl>
                                            <p:attrNameLst>
                                              <p:attrName>style.visibility</p:attrName>
                                            </p:attrNameLst>
                                          </p:cBhvr>
                                          <p:to>
                                            <p:strVal val="visible"/>
                                          </p:to>
                                        </p:set>
                                        <p:anim calcmode="lin" valueType="num">
                                          <p:cBhvr>
                                            <p:cTn id="99" dur="500" fill="hold"/>
                                            <p:tgtEl>
                                              <p:spTgt spid="30"/>
                                            </p:tgtEl>
                                            <p:attrNameLst>
                                              <p:attrName>ppt_w</p:attrName>
                                            </p:attrNameLst>
                                          </p:cBhvr>
                                          <p:tavLst>
                                            <p:tav tm="0">
                                              <p:val>
                                                <p:fltVal val="0"/>
                                              </p:val>
                                            </p:tav>
                                            <p:tav tm="100000">
                                              <p:val>
                                                <p:strVal val="#ppt_w"/>
                                              </p:val>
                                            </p:tav>
                                          </p:tavLst>
                                        </p:anim>
                                        <p:anim calcmode="lin" valueType="num">
                                          <p:cBhvr>
                                            <p:cTn id="100" dur="500" fill="hold"/>
                                            <p:tgtEl>
                                              <p:spTgt spid="30"/>
                                            </p:tgtEl>
                                            <p:attrNameLst>
                                              <p:attrName>ppt_h</p:attrName>
                                            </p:attrNameLst>
                                          </p:cBhvr>
                                          <p:tavLst>
                                            <p:tav tm="0">
                                              <p:val>
                                                <p:fltVal val="0"/>
                                              </p:val>
                                            </p:tav>
                                            <p:tav tm="100000">
                                              <p:val>
                                                <p:strVal val="#ppt_h"/>
                                              </p:val>
                                            </p:tav>
                                          </p:tavLst>
                                        </p:anim>
                                        <p:animEffect transition="in" filter="fade">
                                          <p:cBhvr>
                                            <p:cTn id="101" dur="500"/>
                                            <p:tgtEl>
                                              <p:spTgt spid="30"/>
                                            </p:tgtEl>
                                          </p:cBhvr>
                                        </p:animEffect>
                                        <p:anim calcmode="lin" valueType="num">
                                          <p:cBhvr>
                                            <p:cTn id="102" dur="500" fill="hold"/>
                                            <p:tgtEl>
                                              <p:spTgt spid="30"/>
                                            </p:tgtEl>
                                            <p:attrNameLst>
                                              <p:attrName>ppt_x</p:attrName>
                                            </p:attrNameLst>
                                          </p:cBhvr>
                                          <p:tavLst>
                                            <p:tav tm="0">
                                              <p:val>
                                                <p:fltVal val="0.5"/>
                                              </p:val>
                                            </p:tav>
                                            <p:tav tm="100000">
                                              <p:val>
                                                <p:strVal val="#ppt_x"/>
                                              </p:val>
                                            </p:tav>
                                          </p:tavLst>
                                        </p:anim>
                                        <p:anim calcmode="lin" valueType="num">
                                          <p:cBhvr>
                                            <p:cTn id="103" dur="500" fill="hold"/>
                                            <p:tgtEl>
                                              <p:spTgt spid="30"/>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800"/>
                                      </p:stCondLst>
                                      <p:childTnLst>
                                        <p:set>
                                          <p:cBhvr>
                                            <p:cTn id="105" dur="1" fill="hold">
                                              <p:stCondLst>
                                                <p:cond delay="0"/>
                                              </p:stCondLst>
                                            </p:cTn>
                                            <p:tgtEl>
                                              <p:spTgt spid="31"/>
                                            </p:tgtEl>
                                            <p:attrNameLst>
                                              <p:attrName>style.visibility</p:attrName>
                                            </p:attrNameLst>
                                          </p:cBhvr>
                                          <p:to>
                                            <p:strVal val="visible"/>
                                          </p:to>
                                        </p:set>
                                        <p:anim calcmode="lin" valueType="num">
                                          <p:cBhvr>
                                            <p:cTn id="106" dur="500" fill="hold"/>
                                            <p:tgtEl>
                                              <p:spTgt spid="31"/>
                                            </p:tgtEl>
                                            <p:attrNameLst>
                                              <p:attrName>ppt_w</p:attrName>
                                            </p:attrNameLst>
                                          </p:cBhvr>
                                          <p:tavLst>
                                            <p:tav tm="0">
                                              <p:val>
                                                <p:fltVal val="0"/>
                                              </p:val>
                                            </p:tav>
                                            <p:tav tm="100000">
                                              <p:val>
                                                <p:strVal val="#ppt_w"/>
                                              </p:val>
                                            </p:tav>
                                          </p:tavLst>
                                        </p:anim>
                                        <p:anim calcmode="lin" valueType="num">
                                          <p:cBhvr>
                                            <p:cTn id="107" dur="500" fill="hold"/>
                                            <p:tgtEl>
                                              <p:spTgt spid="31"/>
                                            </p:tgtEl>
                                            <p:attrNameLst>
                                              <p:attrName>ppt_h</p:attrName>
                                            </p:attrNameLst>
                                          </p:cBhvr>
                                          <p:tavLst>
                                            <p:tav tm="0">
                                              <p:val>
                                                <p:fltVal val="0"/>
                                              </p:val>
                                            </p:tav>
                                            <p:tav tm="100000">
                                              <p:val>
                                                <p:strVal val="#ppt_h"/>
                                              </p:val>
                                            </p:tav>
                                          </p:tavLst>
                                        </p:anim>
                                        <p:animEffect transition="in" filter="fade">
                                          <p:cBhvr>
                                            <p:cTn id="108" dur="500"/>
                                            <p:tgtEl>
                                              <p:spTgt spid="31"/>
                                            </p:tgtEl>
                                          </p:cBhvr>
                                        </p:animEffect>
                                        <p:anim calcmode="lin" valueType="num">
                                          <p:cBhvr>
                                            <p:cTn id="109" dur="500" fill="hold"/>
                                            <p:tgtEl>
                                              <p:spTgt spid="31"/>
                                            </p:tgtEl>
                                            <p:attrNameLst>
                                              <p:attrName>ppt_x</p:attrName>
                                            </p:attrNameLst>
                                          </p:cBhvr>
                                          <p:tavLst>
                                            <p:tav tm="0">
                                              <p:val>
                                                <p:fltVal val="0.5"/>
                                              </p:val>
                                            </p:tav>
                                            <p:tav tm="100000">
                                              <p:val>
                                                <p:strVal val="#ppt_x"/>
                                              </p:val>
                                            </p:tav>
                                          </p:tavLst>
                                        </p:anim>
                                        <p:anim calcmode="lin" valueType="num">
                                          <p:cBhvr>
                                            <p:cTn id="110" dur="500" fill="hold"/>
                                            <p:tgtEl>
                                              <p:spTgt spid="31"/>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600"/>
                                      </p:stCondLst>
                                      <p:childTnLst>
                                        <p:set>
                                          <p:cBhvr>
                                            <p:cTn id="112" dur="1" fill="hold">
                                              <p:stCondLst>
                                                <p:cond delay="0"/>
                                              </p:stCondLst>
                                            </p:cTn>
                                            <p:tgtEl>
                                              <p:spTgt spid="32"/>
                                            </p:tgtEl>
                                            <p:attrNameLst>
                                              <p:attrName>style.visibility</p:attrName>
                                            </p:attrNameLst>
                                          </p:cBhvr>
                                          <p:to>
                                            <p:strVal val="visible"/>
                                          </p:to>
                                        </p:set>
                                        <p:anim calcmode="lin" valueType="num">
                                          <p:cBhvr>
                                            <p:cTn id="113" dur="500" fill="hold"/>
                                            <p:tgtEl>
                                              <p:spTgt spid="32"/>
                                            </p:tgtEl>
                                            <p:attrNameLst>
                                              <p:attrName>ppt_w</p:attrName>
                                            </p:attrNameLst>
                                          </p:cBhvr>
                                          <p:tavLst>
                                            <p:tav tm="0">
                                              <p:val>
                                                <p:fltVal val="0"/>
                                              </p:val>
                                            </p:tav>
                                            <p:tav tm="100000">
                                              <p:val>
                                                <p:strVal val="#ppt_w"/>
                                              </p:val>
                                            </p:tav>
                                          </p:tavLst>
                                        </p:anim>
                                        <p:anim calcmode="lin" valueType="num">
                                          <p:cBhvr>
                                            <p:cTn id="114" dur="500" fill="hold"/>
                                            <p:tgtEl>
                                              <p:spTgt spid="32"/>
                                            </p:tgtEl>
                                            <p:attrNameLst>
                                              <p:attrName>ppt_h</p:attrName>
                                            </p:attrNameLst>
                                          </p:cBhvr>
                                          <p:tavLst>
                                            <p:tav tm="0">
                                              <p:val>
                                                <p:fltVal val="0"/>
                                              </p:val>
                                            </p:tav>
                                            <p:tav tm="100000">
                                              <p:val>
                                                <p:strVal val="#ppt_h"/>
                                              </p:val>
                                            </p:tav>
                                          </p:tavLst>
                                        </p:anim>
                                        <p:animEffect transition="in" filter="fade">
                                          <p:cBhvr>
                                            <p:cTn id="115" dur="500"/>
                                            <p:tgtEl>
                                              <p:spTgt spid="32"/>
                                            </p:tgtEl>
                                          </p:cBhvr>
                                        </p:animEffect>
                                        <p:anim calcmode="lin" valueType="num">
                                          <p:cBhvr>
                                            <p:cTn id="116" dur="500" fill="hold"/>
                                            <p:tgtEl>
                                              <p:spTgt spid="32"/>
                                            </p:tgtEl>
                                            <p:attrNameLst>
                                              <p:attrName>ppt_x</p:attrName>
                                            </p:attrNameLst>
                                          </p:cBhvr>
                                          <p:tavLst>
                                            <p:tav tm="0">
                                              <p:val>
                                                <p:fltVal val="0.5"/>
                                              </p:val>
                                            </p:tav>
                                            <p:tav tm="100000">
                                              <p:val>
                                                <p:strVal val="#ppt_x"/>
                                              </p:val>
                                            </p:tav>
                                          </p:tavLst>
                                        </p:anim>
                                        <p:anim calcmode="lin" valueType="num">
                                          <p:cBhvr>
                                            <p:cTn id="117" dur="500" fill="hold"/>
                                            <p:tgtEl>
                                              <p:spTgt spid="32"/>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20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fltVal val="0"/>
                                              </p:val>
                                            </p:tav>
                                            <p:tav tm="100000">
                                              <p:val>
                                                <p:strVal val="#ppt_h"/>
                                              </p:val>
                                            </p:tav>
                                          </p:tavLst>
                                        </p:anim>
                                        <p:animEffect transition="in" filter="fade">
                                          <p:cBhvr>
                                            <p:cTn id="122" dur="500"/>
                                            <p:tgtEl>
                                              <p:spTgt spid="34"/>
                                            </p:tgtEl>
                                          </p:cBhvr>
                                        </p:animEffect>
                                        <p:anim calcmode="lin" valueType="num">
                                          <p:cBhvr>
                                            <p:cTn id="123" dur="500" fill="hold"/>
                                            <p:tgtEl>
                                              <p:spTgt spid="34"/>
                                            </p:tgtEl>
                                            <p:attrNameLst>
                                              <p:attrName>ppt_x</p:attrName>
                                            </p:attrNameLst>
                                          </p:cBhvr>
                                          <p:tavLst>
                                            <p:tav tm="0">
                                              <p:val>
                                                <p:fltVal val="0.5"/>
                                              </p:val>
                                            </p:tav>
                                            <p:tav tm="100000">
                                              <p:val>
                                                <p:strVal val="#ppt_x"/>
                                              </p:val>
                                            </p:tav>
                                          </p:tavLst>
                                        </p:anim>
                                        <p:anim calcmode="lin" valueType="num">
                                          <p:cBhvr>
                                            <p:cTn id="124" dur="500" fill="hold"/>
                                            <p:tgtEl>
                                              <p:spTgt spid="34"/>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400"/>
                                      </p:stCondLst>
                                      <p:childTnLst>
                                        <p:set>
                                          <p:cBhvr>
                                            <p:cTn id="126" dur="1" fill="hold">
                                              <p:stCondLst>
                                                <p:cond delay="0"/>
                                              </p:stCondLst>
                                            </p:cTn>
                                            <p:tgtEl>
                                              <p:spTgt spid="35"/>
                                            </p:tgtEl>
                                            <p:attrNameLst>
                                              <p:attrName>style.visibility</p:attrName>
                                            </p:attrNameLst>
                                          </p:cBhvr>
                                          <p:to>
                                            <p:strVal val="visible"/>
                                          </p:to>
                                        </p:set>
                                        <p:anim calcmode="lin" valueType="num">
                                          <p:cBhvr>
                                            <p:cTn id="127" dur="500" fill="hold"/>
                                            <p:tgtEl>
                                              <p:spTgt spid="35"/>
                                            </p:tgtEl>
                                            <p:attrNameLst>
                                              <p:attrName>ppt_w</p:attrName>
                                            </p:attrNameLst>
                                          </p:cBhvr>
                                          <p:tavLst>
                                            <p:tav tm="0">
                                              <p:val>
                                                <p:fltVal val="0"/>
                                              </p:val>
                                            </p:tav>
                                            <p:tav tm="100000">
                                              <p:val>
                                                <p:strVal val="#ppt_w"/>
                                              </p:val>
                                            </p:tav>
                                          </p:tavLst>
                                        </p:anim>
                                        <p:anim calcmode="lin" valueType="num">
                                          <p:cBhvr>
                                            <p:cTn id="128" dur="500" fill="hold"/>
                                            <p:tgtEl>
                                              <p:spTgt spid="35"/>
                                            </p:tgtEl>
                                            <p:attrNameLst>
                                              <p:attrName>ppt_h</p:attrName>
                                            </p:attrNameLst>
                                          </p:cBhvr>
                                          <p:tavLst>
                                            <p:tav tm="0">
                                              <p:val>
                                                <p:fltVal val="0"/>
                                              </p:val>
                                            </p:tav>
                                            <p:tav tm="100000">
                                              <p:val>
                                                <p:strVal val="#ppt_h"/>
                                              </p:val>
                                            </p:tav>
                                          </p:tavLst>
                                        </p:anim>
                                        <p:animEffect transition="in" filter="fade">
                                          <p:cBhvr>
                                            <p:cTn id="129" dur="500"/>
                                            <p:tgtEl>
                                              <p:spTgt spid="35"/>
                                            </p:tgtEl>
                                          </p:cBhvr>
                                        </p:animEffect>
                                        <p:anim calcmode="lin" valueType="num">
                                          <p:cBhvr>
                                            <p:cTn id="130" dur="500" fill="hold"/>
                                            <p:tgtEl>
                                              <p:spTgt spid="35"/>
                                            </p:tgtEl>
                                            <p:attrNameLst>
                                              <p:attrName>ppt_x</p:attrName>
                                            </p:attrNameLst>
                                          </p:cBhvr>
                                          <p:tavLst>
                                            <p:tav tm="0">
                                              <p:val>
                                                <p:fltVal val="0.5"/>
                                              </p:val>
                                            </p:tav>
                                            <p:tav tm="100000">
                                              <p:val>
                                                <p:strVal val="#ppt_x"/>
                                              </p:val>
                                            </p:tav>
                                          </p:tavLst>
                                        </p:anim>
                                        <p:anim calcmode="lin" valueType="num">
                                          <p:cBhvr>
                                            <p:cTn id="131"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7" grpId="0"/>
          <p:bldP spid="8" grpId="0"/>
          <p:bldP spid="9" grpId="0" animBg="1"/>
          <p:bldP spid="13" grpId="0" animBg="1"/>
          <p:bldP spid="17" grpId="0"/>
          <p:bldP spid="18" grpId="0"/>
          <p:bldP spid="20" grpId="0"/>
          <p:bldP spid="21" grpId="0"/>
          <p:bldP spid="22" grpId="0"/>
          <p:bldP spid="23" grpId="0"/>
          <p:bldP spid="24" grpId="0" animBg="1"/>
          <p:bldP spid="28" grpId="0"/>
          <p:bldP spid="29" grpId="0"/>
          <p:bldP spid="30" grpId="0" animBg="1"/>
          <p:bldP spid="31" grpId="0" animBg="1"/>
          <p:bldP spid="32" grpId="0" animBg="1"/>
          <p:bldP spid="33" grpId="0" animBg="1"/>
          <p:bldP spid="34" grpId="0" animBg="1"/>
          <p:bldP spid="35"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教学过程</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圆角矩形 4"/>
          <p:cNvSpPr/>
          <p:nvPr/>
        </p:nvSpPr>
        <p:spPr bwMode="auto">
          <a:xfrm>
            <a:off x="2779460" y="1399312"/>
            <a:ext cx="1787608" cy="419906"/>
          </a:xfrm>
          <a:prstGeom prst="roundRect">
            <a:avLst>
              <a:gd name="adj" fmla="val 50000"/>
            </a:avLst>
          </a:prstGeom>
          <a:solidFill>
            <a:schemeClr val="bg1"/>
          </a:solidFill>
          <a:ln w="28575" cap="flat" cmpd="sng" algn="ctr">
            <a:noFill/>
            <a:prstDash val="solid"/>
            <a:miter lim="800000"/>
          </a:ln>
          <a:effectLst>
            <a:outerShdw blurRad="57785" dist="33020" dir="3180000" algn="ctr">
              <a:srgbClr val="000000">
                <a:alpha val="30000"/>
              </a:srgbClr>
            </a:outerShdw>
          </a:effectLst>
        </p:spPr>
        <p:txBody>
          <a:bodyPr lIns="59314" tIns="29658" rIns="59314" bIns="29658" anchor="ctr"/>
          <a:lstStyle/>
          <a:p>
            <a:pPr algn="ctr" defTabSz="791347">
              <a:defRPr/>
            </a:pPr>
            <a:endParaRPr lang="zh-CN" altLang="en-US" sz="2077" kern="0">
              <a:solidFill>
                <a:prstClr val="white"/>
              </a:solidFill>
              <a:latin typeface="微软雅黑" pitchFamily="34" charset="-122"/>
              <a:ea typeface="微软雅黑" pitchFamily="34" charset="-122"/>
            </a:endParaRPr>
          </a:p>
        </p:txBody>
      </p:sp>
      <p:sp>
        <p:nvSpPr>
          <p:cNvPr id="6" name="文本框 12"/>
          <p:cNvSpPr txBox="1"/>
          <p:nvPr/>
        </p:nvSpPr>
        <p:spPr bwMode="auto">
          <a:xfrm>
            <a:off x="3111055" y="1496669"/>
            <a:ext cx="1052734" cy="246421"/>
          </a:xfrm>
          <a:prstGeom prst="rect">
            <a:avLst/>
          </a:prstGeom>
          <a:noFill/>
          <a:ln>
            <a:noFill/>
          </a:ln>
        </p:spPr>
        <p:txBody>
          <a:bodyPr wrap="none" lIns="59314" tIns="29658" rIns="59314" bIns="29658">
            <a:spAutoFit/>
          </a:bodyPr>
          <a:lstStyle/>
          <a:p>
            <a:pPr defTabSz="791347">
              <a:defRPr/>
            </a:pPr>
            <a:r>
              <a:rPr lang="zh-CN" altLang="en-US" sz="1212" b="1" kern="0" dirty="0">
                <a:solidFill>
                  <a:srgbClr val="7AC5C0"/>
                </a:solidFill>
                <a:latin typeface="微软雅黑" panose="020B0503020204020204" pitchFamily="34" charset="-122"/>
                <a:ea typeface="微软雅黑" panose="020B0503020204020204" pitchFamily="34" charset="-122"/>
              </a:rPr>
              <a:t>点击输入标题</a:t>
            </a:r>
            <a:endParaRPr lang="en-US" altLang="zh-CN" sz="1212" b="1" kern="0" dirty="0">
              <a:solidFill>
                <a:srgbClr val="7AC5C0"/>
              </a:solidFill>
              <a:latin typeface="微软雅黑" panose="020B0503020204020204" pitchFamily="34" charset="-122"/>
              <a:ea typeface="微软雅黑" panose="020B0503020204020204" pitchFamily="34" charset="-122"/>
            </a:endParaRPr>
          </a:p>
        </p:txBody>
      </p:sp>
      <p:sp>
        <p:nvSpPr>
          <p:cNvPr id="7" name="Freeform 12"/>
          <p:cNvSpPr>
            <a:spLocks noEditPoints="1"/>
          </p:cNvSpPr>
          <p:nvPr/>
        </p:nvSpPr>
        <p:spPr bwMode="auto">
          <a:xfrm>
            <a:off x="2269381" y="1399312"/>
            <a:ext cx="363418" cy="36500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w="28575" cap="flat" cmpd="sng" algn="ctr">
            <a:noFill/>
            <a:prstDash val="solid"/>
            <a:miter lim="800000"/>
          </a:ln>
          <a:effectLst/>
        </p:spPr>
        <p:txBody>
          <a:bodyPr lIns="59314" tIns="29658" rIns="59314" bIns="29658" anchor="ctr"/>
          <a:lstStyle/>
          <a:p>
            <a:pPr algn="ctr" defTabSz="791347">
              <a:defRPr/>
            </a:pPr>
            <a:endParaRPr lang="zh-CN" altLang="en-US" sz="2077" kern="0">
              <a:solidFill>
                <a:prstClr val="black">
                  <a:lumMod val="65000"/>
                  <a:lumOff val="35000"/>
                </a:prstClr>
              </a:solidFill>
              <a:latin typeface="微软雅黑" pitchFamily="34" charset="-122"/>
              <a:ea typeface="微软雅黑" pitchFamily="34" charset="-122"/>
            </a:endParaRPr>
          </a:p>
        </p:txBody>
      </p:sp>
      <p:sp>
        <p:nvSpPr>
          <p:cNvPr id="8" name="圆角矩形 7"/>
          <p:cNvSpPr/>
          <p:nvPr/>
        </p:nvSpPr>
        <p:spPr bwMode="auto">
          <a:xfrm>
            <a:off x="2809373" y="2134967"/>
            <a:ext cx="1787361" cy="418714"/>
          </a:xfrm>
          <a:prstGeom prst="roundRect">
            <a:avLst>
              <a:gd name="adj" fmla="val 50000"/>
            </a:avLst>
          </a:prstGeom>
          <a:solidFill>
            <a:schemeClr val="bg1"/>
          </a:solidFill>
          <a:ln w="28575" cap="flat" cmpd="sng" algn="ctr">
            <a:noFill/>
            <a:prstDash val="solid"/>
            <a:miter lim="800000"/>
          </a:ln>
          <a:effectLst>
            <a:outerShdw blurRad="57785" dist="33020" dir="3180000" algn="ctr">
              <a:srgbClr val="000000">
                <a:alpha val="30000"/>
              </a:srgbClr>
            </a:outerShdw>
          </a:effectLst>
        </p:spPr>
        <p:txBody>
          <a:bodyPr lIns="59314" tIns="29658" rIns="59314" bIns="29658" anchor="ctr"/>
          <a:lstStyle/>
          <a:p>
            <a:pPr algn="ctr" defTabSz="791347">
              <a:defRPr/>
            </a:pPr>
            <a:endParaRPr lang="zh-CN" altLang="en-US" sz="2077" kern="0">
              <a:solidFill>
                <a:prstClr val="white"/>
              </a:solidFill>
              <a:latin typeface="微软雅黑" pitchFamily="34" charset="-122"/>
              <a:ea typeface="微软雅黑" pitchFamily="34" charset="-122"/>
            </a:endParaRPr>
          </a:p>
        </p:txBody>
      </p:sp>
      <p:sp>
        <p:nvSpPr>
          <p:cNvPr id="9" name="Freeform 5"/>
          <p:cNvSpPr>
            <a:spLocks noEditPoints="1"/>
          </p:cNvSpPr>
          <p:nvPr/>
        </p:nvSpPr>
        <p:spPr bwMode="auto">
          <a:xfrm>
            <a:off x="2258998" y="2129326"/>
            <a:ext cx="384185" cy="385779"/>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bg1"/>
          </a:solidFill>
          <a:ln w="28575" cap="flat" cmpd="sng" algn="ctr">
            <a:noFill/>
            <a:prstDash val="solid"/>
            <a:miter lim="800000"/>
          </a:ln>
          <a:effectLst/>
        </p:spPr>
        <p:txBody>
          <a:bodyPr lIns="59314" tIns="29658" rIns="59314" bIns="29658" anchor="ctr"/>
          <a:lstStyle/>
          <a:p>
            <a:pPr algn="ctr" defTabSz="791347">
              <a:defRPr/>
            </a:pPr>
            <a:endParaRPr lang="zh-CN" altLang="en-US" sz="2077" kern="0">
              <a:solidFill>
                <a:prstClr val="black">
                  <a:lumMod val="65000"/>
                  <a:lumOff val="35000"/>
                </a:prstClr>
              </a:solidFill>
              <a:latin typeface="微软雅黑" pitchFamily="34" charset="-122"/>
              <a:ea typeface="微软雅黑" pitchFamily="34" charset="-122"/>
            </a:endParaRPr>
          </a:p>
        </p:txBody>
      </p:sp>
      <p:sp>
        <p:nvSpPr>
          <p:cNvPr id="10" name="圆角矩形 9"/>
          <p:cNvSpPr/>
          <p:nvPr/>
        </p:nvSpPr>
        <p:spPr bwMode="auto">
          <a:xfrm>
            <a:off x="2816895" y="2863788"/>
            <a:ext cx="1786619" cy="418422"/>
          </a:xfrm>
          <a:prstGeom prst="roundRect">
            <a:avLst>
              <a:gd name="adj" fmla="val 50000"/>
            </a:avLst>
          </a:prstGeom>
          <a:solidFill>
            <a:schemeClr val="bg1"/>
          </a:solidFill>
          <a:ln w="28575" cap="flat" cmpd="sng" algn="ctr">
            <a:noFill/>
            <a:prstDash val="solid"/>
            <a:miter lim="800000"/>
          </a:ln>
          <a:effectLst>
            <a:outerShdw blurRad="57785" dist="33020" dir="3180000" algn="ctr">
              <a:srgbClr val="000000">
                <a:alpha val="30000"/>
              </a:srgbClr>
            </a:outerShdw>
          </a:effectLst>
        </p:spPr>
        <p:txBody>
          <a:bodyPr lIns="59314" tIns="29658" rIns="59314" bIns="29658" anchor="ctr"/>
          <a:lstStyle/>
          <a:p>
            <a:pPr algn="ctr" defTabSz="791347">
              <a:defRPr/>
            </a:pPr>
            <a:endParaRPr lang="zh-CN" altLang="en-US" sz="2077" kern="0">
              <a:solidFill>
                <a:prstClr val="white"/>
              </a:solidFill>
              <a:latin typeface="微软雅黑" pitchFamily="34" charset="-122"/>
              <a:ea typeface="微软雅黑" pitchFamily="34" charset="-122"/>
            </a:endParaRPr>
          </a:p>
        </p:txBody>
      </p:sp>
      <p:sp>
        <p:nvSpPr>
          <p:cNvPr id="11" name="Freeform 22"/>
          <p:cNvSpPr>
            <a:spLocks noEditPoints="1"/>
          </p:cNvSpPr>
          <p:nvPr/>
        </p:nvSpPr>
        <p:spPr bwMode="auto">
          <a:xfrm>
            <a:off x="2250944" y="2899398"/>
            <a:ext cx="418301" cy="338298"/>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w="28575" cap="flat" cmpd="sng" algn="ctr">
            <a:noFill/>
            <a:prstDash val="solid"/>
            <a:miter lim="800000"/>
          </a:ln>
          <a:effectLst/>
        </p:spPr>
        <p:txBody>
          <a:bodyPr lIns="59314" tIns="29658" rIns="59314" bIns="29658" anchor="ctr"/>
          <a:lstStyle/>
          <a:p>
            <a:pPr algn="ctr" defTabSz="791347">
              <a:defRPr/>
            </a:pPr>
            <a:endParaRPr lang="zh-CN" altLang="en-US" sz="2077" kern="0">
              <a:solidFill>
                <a:prstClr val="black">
                  <a:lumMod val="65000"/>
                  <a:lumOff val="35000"/>
                </a:prstClr>
              </a:solidFill>
              <a:latin typeface="微软雅黑" pitchFamily="34" charset="-122"/>
              <a:ea typeface="微软雅黑" pitchFamily="34" charset="-122"/>
            </a:endParaRPr>
          </a:p>
        </p:txBody>
      </p:sp>
      <p:sp>
        <p:nvSpPr>
          <p:cNvPr id="12" name="圆角矩形 11"/>
          <p:cNvSpPr/>
          <p:nvPr/>
        </p:nvSpPr>
        <p:spPr bwMode="auto">
          <a:xfrm>
            <a:off x="2794423" y="3592316"/>
            <a:ext cx="1787482" cy="419981"/>
          </a:xfrm>
          <a:prstGeom prst="roundRect">
            <a:avLst>
              <a:gd name="adj" fmla="val 50000"/>
            </a:avLst>
          </a:prstGeom>
          <a:solidFill>
            <a:schemeClr val="bg1"/>
          </a:solidFill>
          <a:ln w="28575" cap="flat" cmpd="sng" algn="ctr">
            <a:noFill/>
            <a:prstDash val="solid"/>
            <a:miter lim="800000"/>
          </a:ln>
          <a:effectLst>
            <a:outerShdw blurRad="57785" dist="33020" dir="3180000" algn="ctr">
              <a:srgbClr val="000000">
                <a:alpha val="30000"/>
              </a:srgbClr>
            </a:outerShdw>
          </a:effectLst>
        </p:spPr>
        <p:txBody>
          <a:bodyPr lIns="59314" tIns="29658" rIns="59314" bIns="29658" anchor="ctr"/>
          <a:lstStyle/>
          <a:p>
            <a:pPr algn="ctr" defTabSz="791347">
              <a:defRPr/>
            </a:pPr>
            <a:endParaRPr lang="zh-CN" altLang="en-US" sz="2077" kern="0">
              <a:solidFill>
                <a:prstClr val="white"/>
              </a:solidFill>
              <a:latin typeface="微软雅黑" pitchFamily="34" charset="-122"/>
              <a:ea typeface="微软雅黑" pitchFamily="34" charset="-122"/>
            </a:endParaRPr>
          </a:p>
        </p:txBody>
      </p:sp>
      <p:sp>
        <p:nvSpPr>
          <p:cNvPr id="13" name="Freeform 24"/>
          <p:cNvSpPr>
            <a:spLocks noEditPoints="1"/>
          </p:cNvSpPr>
          <p:nvPr/>
        </p:nvSpPr>
        <p:spPr bwMode="auto">
          <a:xfrm>
            <a:off x="2247131" y="3593800"/>
            <a:ext cx="407918" cy="421389"/>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w="28575" cap="flat" cmpd="sng" algn="ctr">
            <a:noFill/>
            <a:prstDash val="solid"/>
            <a:miter lim="800000"/>
          </a:ln>
          <a:effectLst/>
        </p:spPr>
        <p:txBody>
          <a:bodyPr lIns="59314" tIns="29658" rIns="59314" bIns="29658" anchor="ctr"/>
          <a:lstStyle/>
          <a:p>
            <a:pPr algn="ctr" defTabSz="791347">
              <a:defRPr/>
            </a:pPr>
            <a:endParaRPr lang="zh-CN" altLang="en-US" sz="2077" kern="0">
              <a:solidFill>
                <a:prstClr val="black">
                  <a:lumMod val="65000"/>
                  <a:lumOff val="35000"/>
                </a:prstClr>
              </a:solidFill>
              <a:latin typeface="微软雅黑" pitchFamily="34" charset="-122"/>
              <a:ea typeface="微软雅黑" pitchFamily="34" charset="-122"/>
            </a:endParaRPr>
          </a:p>
        </p:txBody>
      </p:sp>
      <p:sp>
        <p:nvSpPr>
          <p:cNvPr id="14" name="TextBox 11"/>
          <p:cNvSpPr txBox="1"/>
          <p:nvPr/>
        </p:nvSpPr>
        <p:spPr>
          <a:xfrm>
            <a:off x="4722779" y="2179192"/>
            <a:ext cx="2926761" cy="379726"/>
          </a:xfrm>
          <a:prstGeom prst="rect">
            <a:avLst/>
          </a:prstGeom>
          <a:noFill/>
        </p:spPr>
        <p:txBody>
          <a:bodyPr wrap="square" lIns="59314" tIns="29658" rIns="59314" bIns="29658" rtlCol="0">
            <a:spAutoFit/>
          </a:bodyPr>
          <a:lstStyle/>
          <a:p>
            <a:pPr defTabSz="791347"/>
            <a:r>
              <a:rPr lang="zh-CN" altLang="en-US" sz="1039" dirty="0">
                <a:solidFill>
                  <a:schemeClr val="bg1"/>
                </a:solidFill>
                <a:latin typeface="微软雅黑" pitchFamily="34" charset="-122"/>
                <a:ea typeface="微软雅黑" pitchFamily="34" charset="-122"/>
              </a:rPr>
              <a:t>点击输入工作内容或复制你的文本内容</a:t>
            </a:r>
            <a:endParaRPr lang="en-US" altLang="zh-CN" sz="1039" dirty="0">
              <a:solidFill>
                <a:schemeClr val="bg1"/>
              </a:solidFill>
              <a:latin typeface="微软雅黑" pitchFamily="34" charset="-122"/>
              <a:ea typeface="微软雅黑" pitchFamily="34" charset="-122"/>
            </a:endParaRPr>
          </a:p>
          <a:p>
            <a:pPr defTabSz="791347"/>
            <a:r>
              <a:rPr lang="zh-CN" altLang="en-US" sz="1039" dirty="0">
                <a:solidFill>
                  <a:schemeClr val="bg1"/>
                </a:solidFill>
                <a:latin typeface="微软雅黑" pitchFamily="34" charset="-122"/>
                <a:ea typeface="微软雅黑" pitchFamily="34" charset="-122"/>
              </a:rPr>
              <a:t>点击输入工作内容或复制你的文本内容</a:t>
            </a:r>
          </a:p>
        </p:txBody>
      </p:sp>
      <p:sp>
        <p:nvSpPr>
          <p:cNvPr id="15" name="TextBox 12"/>
          <p:cNvSpPr txBox="1"/>
          <p:nvPr/>
        </p:nvSpPr>
        <p:spPr>
          <a:xfrm>
            <a:off x="4722779" y="2908013"/>
            <a:ext cx="2926761" cy="379726"/>
          </a:xfrm>
          <a:prstGeom prst="rect">
            <a:avLst/>
          </a:prstGeom>
          <a:noFill/>
        </p:spPr>
        <p:txBody>
          <a:bodyPr wrap="square" lIns="59314" tIns="29658" rIns="59314" bIns="29658" rtlCol="0">
            <a:spAutoFit/>
          </a:bodyPr>
          <a:lstStyle/>
          <a:p>
            <a:pPr defTabSz="791347"/>
            <a:r>
              <a:rPr lang="zh-CN" altLang="en-US" sz="1039" dirty="0">
                <a:solidFill>
                  <a:schemeClr val="bg1"/>
                </a:solidFill>
                <a:latin typeface="微软雅黑" pitchFamily="34" charset="-122"/>
                <a:ea typeface="微软雅黑" pitchFamily="34" charset="-122"/>
              </a:rPr>
              <a:t>点击输入工作内容或复制你的文本内容</a:t>
            </a:r>
            <a:endParaRPr lang="en-US" altLang="zh-CN" sz="1039" dirty="0">
              <a:solidFill>
                <a:schemeClr val="bg1"/>
              </a:solidFill>
              <a:latin typeface="微软雅黑" pitchFamily="34" charset="-122"/>
              <a:ea typeface="微软雅黑" pitchFamily="34" charset="-122"/>
            </a:endParaRPr>
          </a:p>
          <a:p>
            <a:pPr defTabSz="791347"/>
            <a:r>
              <a:rPr lang="zh-CN" altLang="en-US" sz="1039" dirty="0">
                <a:solidFill>
                  <a:schemeClr val="bg1"/>
                </a:solidFill>
                <a:latin typeface="微软雅黑" pitchFamily="34" charset="-122"/>
                <a:ea typeface="微软雅黑" pitchFamily="34" charset="-122"/>
              </a:rPr>
              <a:t>点击输入工作内容或复制你的文本内容</a:t>
            </a:r>
          </a:p>
        </p:txBody>
      </p:sp>
      <p:sp>
        <p:nvSpPr>
          <p:cNvPr id="16" name="TextBox 13"/>
          <p:cNvSpPr txBox="1"/>
          <p:nvPr/>
        </p:nvSpPr>
        <p:spPr>
          <a:xfrm>
            <a:off x="4722779" y="3636543"/>
            <a:ext cx="2926761" cy="379726"/>
          </a:xfrm>
          <a:prstGeom prst="rect">
            <a:avLst/>
          </a:prstGeom>
          <a:noFill/>
        </p:spPr>
        <p:txBody>
          <a:bodyPr wrap="square" lIns="59314" tIns="29658" rIns="59314" bIns="29658" rtlCol="0">
            <a:spAutoFit/>
          </a:bodyPr>
          <a:lstStyle/>
          <a:p>
            <a:pPr defTabSz="791347"/>
            <a:r>
              <a:rPr lang="zh-CN" altLang="en-US" sz="1039" dirty="0">
                <a:solidFill>
                  <a:schemeClr val="bg1"/>
                </a:solidFill>
                <a:latin typeface="微软雅黑" pitchFamily="34" charset="-122"/>
                <a:ea typeface="微软雅黑" pitchFamily="34" charset="-122"/>
              </a:rPr>
              <a:t>点击输入工作内容或复制你的文本内容</a:t>
            </a:r>
            <a:endParaRPr lang="en-US" altLang="zh-CN" sz="1039" dirty="0">
              <a:solidFill>
                <a:schemeClr val="bg1"/>
              </a:solidFill>
              <a:latin typeface="微软雅黑" pitchFamily="34" charset="-122"/>
              <a:ea typeface="微软雅黑" pitchFamily="34" charset="-122"/>
            </a:endParaRPr>
          </a:p>
          <a:p>
            <a:pPr defTabSz="791347"/>
            <a:r>
              <a:rPr lang="zh-CN" altLang="en-US" sz="1039" dirty="0">
                <a:solidFill>
                  <a:schemeClr val="bg1"/>
                </a:solidFill>
                <a:latin typeface="微软雅黑" pitchFamily="34" charset="-122"/>
                <a:ea typeface="微软雅黑" pitchFamily="34" charset="-122"/>
              </a:rPr>
              <a:t>点击输入工作内容或复制你的文本内容</a:t>
            </a:r>
          </a:p>
        </p:txBody>
      </p:sp>
      <p:sp>
        <p:nvSpPr>
          <p:cNvPr id="17" name="TextBox 14"/>
          <p:cNvSpPr txBox="1"/>
          <p:nvPr/>
        </p:nvSpPr>
        <p:spPr>
          <a:xfrm>
            <a:off x="4722779" y="1443537"/>
            <a:ext cx="2926761" cy="379726"/>
          </a:xfrm>
          <a:prstGeom prst="rect">
            <a:avLst/>
          </a:prstGeom>
          <a:noFill/>
        </p:spPr>
        <p:txBody>
          <a:bodyPr wrap="square" lIns="59314" tIns="29658" rIns="59314" bIns="29658" rtlCol="0">
            <a:spAutoFit/>
          </a:bodyPr>
          <a:lstStyle/>
          <a:p>
            <a:pPr defTabSz="791347"/>
            <a:r>
              <a:rPr lang="zh-CN" altLang="en-US" sz="1039" dirty="0">
                <a:solidFill>
                  <a:schemeClr val="bg1"/>
                </a:solidFill>
                <a:latin typeface="微软雅黑" pitchFamily="34" charset="-122"/>
                <a:ea typeface="微软雅黑" pitchFamily="34" charset="-122"/>
              </a:rPr>
              <a:t>点击输入工作内容或复制你的文本内容</a:t>
            </a:r>
            <a:endParaRPr lang="en-US" altLang="zh-CN" sz="1039" dirty="0">
              <a:solidFill>
                <a:schemeClr val="bg1"/>
              </a:solidFill>
              <a:latin typeface="微软雅黑" pitchFamily="34" charset="-122"/>
              <a:ea typeface="微软雅黑" pitchFamily="34" charset="-122"/>
            </a:endParaRPr>
          </a:p>
          <a:p>
            <a:pPr defTabSz="791347"/>
            <a:r>
              <a:rPr lang="zh-CN" altLang="en-US" sz="1039" dirty="0">
                <a:solidFill>
                  <a:schemeClr val="bg1"/>
                </a:solidFill>
                <a:latin typeface="微软雅黑" pitchFamily="34" charset="-122"/>
                <a:ea typeface="微软雅黑" pitchFamily="34" charset="-122"/>
              </a:rPr>
              <a:t>点击输入工作内容或复制你的文本内容</a:t>
            </a:r>
          </a:p>
        </p:txBody>
      </p:sp>
      <p:sp>
        <p:nvSpPr>
          <p:cNvPr id="18" name="文本框 12"/>
          <p:cNvSpPr txBox="1"/>
          <p:nvPr/>
        </p:nvSpPr>
        <p:spPr bwMode="auto">
          <a:xfrm>
            <a:off x="3111055" y="2249416"/>
            <a:ext cx="1052734" cy="246421"/>
          </a:xfrm>
          <a:prstGeom prst="rect">
            <a:avLst/>
          </a:prstGeom>
          <a:solidFill>
            <a:schemeClr val="bg1"/>
          </a:solidFill>
          <a:ln>
            <a:noFill/>
          </a:ln>
        </p:spPr>
        <p:txBody>
          <a:bodyPr wrap="none" lIns="59314" tIns="29658" rIns="59314" bIns="29658">
            <a:spAutoFit/>
          </a:bodyPr>
          <a:lstStyle/>
          <a:p>
            <a:pPr defTabSz="791347">
              <a:defRPr/>
            </a:pPr>
            <a:r>
              <a:rPr lang="zh-CN" altLang="en-US" sz="1212" b="1" kern="0" dirty="0">
                <a:solidFill>
                  <a:srgbClr val="7AC5C0"/>
                </a:solidFill>
                <a:latin typeface="微软雅黑" panose="020B0503020204020204" pitchFamily="34" charset="-122"/>
                <a:ea typeface="微软雅黑" panose="020B0503020204020204" pitchFamily="34" charset="-122"/>
              </a:rPr>
              <a:t>点击输入标题</a:t>
            </a:r>
            <a:endParaRPr lang="en-US" altLang="zh-CN" sz="1212" b="1" kern="0" dirty="0">
              <a:solidFill>
                <a:srgbClr val="7AC5C0"/>
              </a:solidFill>
              <a:latin typeface="微软雅黑" panose="020B0503020204020204" pitchFamily="34" charset="-122"/>
              <a:ea typeface="微软雅黑" panose="020B0503020204020204" pitchFamily="34" charset="-122"/>
            </a:endParaRPr>
          </a:p>
        </p:txBody>
      </p:sp>
      <p:sp>
        <p:nvSpPr>
          <p:cNvPr id="20" name="文本框 12"/>
          <p:cNvSpPr txBox="1"/>
          <p:nvPr/>
        </p:nvSpPr>
        <p:spPr bwMode="auto">
          <a:xfrm>
            <a:off x="3087916" y="2973640"/>
            <a:ext cx="1052734" cy="246421"/>
          </a:xfrm>
          <a:prstGeom prst="rect">
            <a:avLst/>
          </a:prstGeom>
          <a:noFill/>
          <a:ln>
            <a:noFill/>
          </a:ln>
        </p:spPr>
        <p:txBody>
          <a:bodyPr wrap="none" lIns="59314" tIns="29658" rIns="59314" bIns="29658">
            <a:spAutoFit/>
          </a:bodyPr>
          <a:lstStyle/>
          <a:p>
            <a:pPr defTabSz="791347">
              <a:defRPr/>
            </a:pPr>
            <a:r>
              <a:rPr lang="zh-CN" altLang="en-US" sz="1212" b="1" kern="0" dirty="0">
                <a:solidFill>
                  <a:srgbClr val="7AC5C0"/>
                </a:solidFill>
                <a:latin typeface="微软雅黑" panose="020B0503020204020204" pitchFamily="34" charset="-122"/>
                <a:ea typeface="微软雅黑" panose="020B0503020204020204" pitchFamily="34" charset="-122"/>
              </a:rPr>
              <a:t>点击输入标题</a:t>
            </a:r>
            <a:endParaRPr lang="en-US" altLang="zh-CN" sz="1212" b="1" kern="0" dirty="0">
              <a:solidFill>
                <a:srgbClr val="7AC5C0"/>
              </a:solidFill>
              <a:latin typeface="微软雅黑" panose="020B0503020204020204" pitchFamily="34" charset="-122"/>
              <a:ea typeface="微软雅黑" panose="020B0503020204020204" pitchFamily="34" charset="-122"/>
            </a:endParaRPr>
          </a:p>
        </p:txBody>
      </p:sp>
      <p:sp>
        <p:nvSpPr>
          <p:cNvPr id="21" name="文本框 12"/>
          <p:cNvSpPr txBox="1"/>
          <p:nvPr/>
        </p:nvSpPr>
        <p:spPr bwMode="auto">
          <a:xfrm>
            <a:off x="3111055" y="3707398"/>
            <a:ext cx="1052734" cy="246421"/>
          </a:xfrm>
          <a:prstGeom prst="rect">
            <a:avLst/>
          </a:prstGeom>
          <a:noFill/>
          <a:ln>
            <a:noFill/>
          </a:ln>
        </p:spPr>
        <p:txBody>
          <a:bodyPr wrap="none" lIns="59314" tIns="29658" rIns="59314" bIns="29658">
            <a:spAutoFit/>
          </a:bodyPr>
          <a:lstStyle/>
          <a:p>
            <a:pPr defTabSz="791347">
              <a:defRPr/>
            </a:pPr>
            <a:r>
              <a:rPr lang="zh-CN" altLang="en-US" sz="1212" b="1" kern="0" dirty="0">
                <a:solidFill>
                  <a:srgbClr val="7AC5C0"/>
                </a:solidFill>
                <a:latin typeface="微软雅黑" panose="020B0503020204020204" pitchFamily="34" charset="-122"/>
                <a:ea typeface="微软雅黑" panose="020B0503020204020204" pitchFamily="34" charset="-122"/>
              </a:rPr>
              <a:t>点击输入标题</a:t>
            </a:r>
            <a:endParaRPr lang="en-US" altLang="zh-CN" sz="1212" b="1" kern="0" dirty="0">
              <a:solidFill>
                <a:srgbClr val="7AC5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0695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128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6"/>
                                        </p:tgtEl>
                                        <p:attrNameLst>
                                          <p:attrName>ppt_y</p:attrName>
                                        </p:attrNameLst>
                                      </p:cBhvr>
                                      <p:tavLst>
                                        <p:tav tm="0">
                                          <p:val>
                                            <p:strVal val="#ppt_y"/>
                                          </p:val>
                                        </p:tav>
                                        <p:tav tm="100000">
                                          <p:val>
                                            <p:strVal val="#ppt_y"/>
                                          </p:val>
                                        </p:tav>
                                      </p:tavLst>
                                    </p:anim>
                                    <p:anim calcmode="lin" valueType="num">
                                      <p:cBhvr>
                                        <p:cTn id="4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6"/>
                                        </p:tgtEl>
                                      </p:cBhvr>
                                    </p:animEffect>
                                  </p:childTnLst>
                                </p:cTn>
                              </p:par>
                            </p:childTnLst>
                          </p:cTn>
                        </p:par>
                        <p:par>
                          <p:cTn id="52" fill="hold">
                            <p:stCondLst>
                              <p:cond delay="203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03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8"/>
                                        </p:tgtEl>
                                        <p:attrNameLst>
                                          <p:attrName>ppt_y</p:attrName>
                                        </p:attrNameLst>
                                      </p:cBhvr>
                                      <p:tavLst>
                                        <p:tav tm="0">
                                          <p:val>
                                            <p:strVal val="#ppt_y"/>
                                          </p:val>
                                        </p:tav>
                                        <p:tav tm="100000">
                                          <p:val>
                                            <p:strVal val="#ppt_y"/>
                                          </p:val>
                                        </p:tav>
                                      </p:tavLst>
                                    </p:anim>
                                    <p:anim calcmode="lin" valueType="num">
                                      <p:cBhvr>
                                        <p:cTn id="6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8"/>
                                        </p:tgtEl>
                                      </p:cBhvr>
                                    </p:animEffect>
                                  </p:childTnLst>
                                </p:cTn>
                              </p:par>
                            </p:childTnLst>
                          </p:cTn>
                        </p:par>
                        <p:par>
                          <p:cTn id="66" fill="hold">
                            <p:stCondLst>
                              <p:cond delay="3780"/>
                            </p:stCondLst>
                            <p:childTnLst>
                              <p:par>
                                <p:cTn id="67" presetID="42" presetClass="entr" presetSubtype="0"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childTnLst>
                          </p:cTn>
                        </p:par>
                        <p:par>
                          <p:cTn id="72" fill="hold">
                            <p:stCondLst>
                              <p:cond delay="478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20"/>
                                        </p:tgtEl>
                                        <p:attrNameLst>
                                          <p:attrName>style.visibility</p:attrName>
                                        </p:attrNameLst>
                                      </p:cBhvr>
                                      <p:to>
                                        <p:strVal val="visible"/>
                                      </p:to>
                                    </p:set>
                                    <p:anim calcmode="lin" valueType="num">
                                      <p:cBhvr>
                                        <p:cTn id="7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20"/>
                                        </p:tgtEl>
                                        <p:attrNameLst>
                                          <p:attrName>ppt_y</p:attrName>
                                        </p:attrNameLst>
                                      </p:cBhvr>
                                      <p:tavLst>
                                        <p:tav tm="0">
                                          <p:val>
                                            <p:strVal val="#ppt_y"/>
                                          </p:val>
                                        </p:tav>
                                        <p:tav tm="100000">
                                          <p:val>
                                            <p:strVal val="#ppt_y"/>
                                          </p:val>
                                        </p:tav>
                                      </p:tavLst>
                                    </p:anim>
                                    <p:anim calcmode="lin" valueType="num">
                                      <p:cBhvr>
                                        <p:cTn id="7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20"/>
                                        </p:tgtEl>
                                      </p:cBhvr>
                                    </p:animEffect>
                                  </p:childTnLst>
                                </p:cTn>
                              </p:par>
                            </p:childTnLst>
                          </p:cTn>
                        </p:par>
                        <p:par>
                          <p:cTn id="80" fill="hold">
                            <p:stCondLst>
                              <p:cond delay="5530"/>
                            </p:stCondLst>
                            <p:childTnLst>
                              <p:par>
                                <p:cTn id="81" presetID="42"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childTnLst>
                          </p:cTn>
                        </p:par>
                        <p:par>
                          <p:cTn id="86" fill="hold">
                            <p:stCondLst>
                              <p:cond delay="653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21"/>
                                        </p:tgtEl>
                                        <p:attrNameLst>
                                          <p:attrName>ppt_y</p:attrName>
                                        </p:attrNameLst>
                                      </p:cBhvr>
                                      <p:tavLst>
                                        <p:tav tm="0">
                                          <p:val>
                                            <p:strVal val="#ppt_y"/>
                                          </p:val>
                                        </p:tav>
                                        <p:tav tm="100000">
                                          <p:val>
                                            <p:strVal val="#ppt_y"/>
                                          </p:val>
                                        </p:tav>
                                      </p:tavLst>
                                    </p:anim>
                                    <p:anim calcmode="lin" valueType="num">
                                      <p:cBhvr>
                                        <p:cTn id="9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93" dur="500" tmFilter="0,0; .5, 1; 1, 1"/>
                                        <p:tgtEl>
                                          <p:spTgt spid="21"/>
                                        </p:tgtEl>
                                      </p:cBhvr>
                                    </p:animEffect>
                                  </p:childTnLst>
                                </p:cTn>
                              </p:par>
                            </p:childTnLst>
                          </p:cTn>
                        </p:par>
                        <p:par>
                          <p:cTn id="94" fill="hold">
                            <p:stCondLst>
                              <p:cond delay="7280"/>
                            </p:stCondLst>
                            <p:childTnLst>
                              <p:par>
                                <p:cTn id="95" presetID="42" presetClass="entr" presetSubtype="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6" grpId="0"/>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animBg="1"/>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738312" y="14255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smtClean="0">
                <a:solidFill>
                  <a:schemeClr val="bg1"/>
                </a:solidFill>
                <a:latin typeface="微软雅黑" panose="020B0503020204020204" pitchFamily="34" charset="-122"/>
                <a:ea typeface="微软雅黑" panose="020B0503020204020204" pitchFamily="34" charset="-122"/>
              </a:rPr>
              <a:t>教学反思</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20" name="TextBox 25"/>
          <p:cNvSpPr txBox="1"/>
          <p:nvPr/>
        </p:nvSpPr>
        <p:spPr>
          <a:xfrm>
            <a:off x="2884468" y="2371726"/>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smtClean="0">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1" name="TextBox 26"/>
          <p:cNvSpPr txBox="1"/>
          <p:nvPr/>
        </p:nvSpPr>
        <p:spPr>
          <a:xfrm>
            <a:off x="4487406" y="2371726"/>
            <a:ext cx="1206665"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2" name="Freeform 21"/>
          <p:cNvSpPr>
            <a:spLocks noEditPoints="1"/>
          </p:cNvSpPr>
          <p:nvPr/>
        </p:nvSpPr>
        <p:spPr>
          <a:xfrm>
            <a:off x="2672648"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3" name="Freeform 22"/>
          <p:cNvSpPr>
            <a:spLocks noEditPoints="1"/>
          </p:cNvSpPr>
          <p:nvPr/>
        </p:nvSpPr>
        <p:spPr>
          <a:xfrm>
            <a:off x="4264874"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4" name="TextBox 13"/>
          <p:cNvSpPr txBox="1"/>
          <p:nvPr/>
        </p:nvSpPr>
        <p:spPr>
          <a:xfrm>
            <a:off x="6145083" y="2371726"/>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5" name="Freeform 22"/>
          <p:cNvSpPr>
            <a:spLocks noEditPoints="1"/>
          </p:cNvSpPr>
          <p:nvPr/>
        </p:nvSpPr>
        <p:spPr>
          <a:xfrm>
            <a:off x="5921362" y="242051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6" name="TextBox 13"/>
          <p:cNvSpPr txBox="1"/>
          <p:nvPr/>
        </p:nvSpPr>
        <p:spPr>
          <a:xfrm>
            <a:off x="2882095" y="2760732"/>
            <a:ext cx="985056" cy="323037"/>
          </a:xfrm>
          <a:prstGeom prst="rect">
            <a:avLst/>
          </a:prstGeom>
          <a:noFill/>
          <a:ln w="9525">
            <a:noFill/>
          </a:ln>
        </p:spPr>
        <p:txBody>
          <a:bodyPr wrap="square">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2677423"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
        <p:nvSpPr>
          <p:cNvPr id="28" name="TextBox 13"/>
          <p:cNvSpPr txBox="1"/>
          <p:nvPr/>
        </p:nvSpPr>
        <p:spPr>
          <a:xfrm>
            <a:off x="4487406" y="2760732"/>
            <a:ext cx="1519637" cy="323037"/>
          </a:xfrm>
          <a:prstGeom prst="rect">
            <a:avLst/>
          </a:prstGeom>
          <a:noFill/>
          <a:ln w="9525">
            <a:noFill/>
          </a:ln>
        </p:spPr>
        <p:txBody>
          <a:bodyPr>
            <a:spAutoFit/>
          </a:bodyPr>
          <a:lstStyle/>
          <a:p>
            <a:pPr defTabSz="685434" fontAlgn="base">
              <a:spcBef>
                <a:spcPct val="0"/>
              </a:spcBef>
              <a:spcAft>
                <a:spcPct val="0"/>
              </a:spcAft>
              <a:defRPr/>
            </a:pPr>
            <a:r>
              <a:rPr lang="zh-CN" altLang="en-US" sz="1499">
                <a:solidFill>
                  <a:schemeClr val="bg1"/>
                </a:solidFill>
                <a:latin typeface="微软雅黑" panose="020B0503020204020204" pitchFamily="34" charset="-122"/>
                <a:ea typeface="微软雅黑" panose="020B0503020204020204" pitchFamily="34" charset="-122"/>
              </a:rPr>
              <a:t>添加标题</a:t>
            </a:r>
            <a:endParaRPr lang="zh-CN" altLang="en-US" sz="1499" dirty="0">
              <a:solidFill>
                <a:schemeClr val="bg1"/>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4273210" y="280952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1"/>
          </a:solidFill>
          <a:ln w="9525">
            <a:noFill/>
          </a:ln>
        </p:spPr>
        <p:txBody>
          <a:bodyPr/>
          <a:lstStyle/>
          <a:p>
            <a:pPr defTabSz="685434" fontAlgn="base">
              <a:spcBef>
                <a:spcPct val="0"/>
              </a:spcBef>
              <a:spcAft>
                <a:spcPct val="0"/>
              </a:spcAft>
            </a:pPr>
            <a:endParaRPr lang="zh-CN" altLang="en-US" sz="1349">
              <a:solidFill>
                <a:schemeClr val="bg1"/>
              </a:solidFill>
              <a:ea typeface="宋体" panose="02010600030101010101" pitchFamily="2" charset="-122"/>
            </a:endParaRPr>
          </a:p>
        </p:txBody>
      </p:sp>
    </p:spTree>
    <p:extLst>
      <p:ext uri="{BB962C8B-B14F-4D97-AF65-F5344CB8AC3E}">
        <p14:creationId xmlns:p14="http://schemas.microsoft.com/office/powerpoint/2010/main" val="25791773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12"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0-#ppt_w/2"/>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138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4" grpId="0"/>
      <p:bldP spid="26"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983897" y="1658744"/>
            <a:ext cx="6763442" cy="482855"/>
            <a:chOff x="895284" y="2319106"/>
            <a:chExt cx="7814729" cy="557908"/>
          </a:xfrm>
          <a:solidFill>
            <a:schemeClr val="bg1"/>
          </a:solidFill>
        </p:grpSpPr>
        <p:sp>
          <p:nvSpPr>
            <p:cNvPr id="6" name="下箭头 5"/>
            <p:cNvSpPr/>
            <p:nvPr/>
          </p:nvSpPr>
          <p:spPr>
            <a:xfrm rot="16200000">
              <a:off x="2477819" y="2477702"/>
              <a:ext cx="524151" cy="274473"/>
            </a:xfrm>
            <a:prstGeom prst="downArrow">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kern="0">
                <a:solidFill>
                  <a:prstClr val="white"/>
                </a:solidFill>
                <a:latin typeface="Arial"/>
                <a:ea typeface="微软雅黑"/>
              </a:endParaRPr>
            </a:p>
          </p:txBody>
        </p:sp>
        <p:grpSp>
          <p:nvGrpSpPr>
            <p:cNvPr id="7" name="组合 6"/>
            <p:cNvGrpSpPr/>
            <p:nvPr/>
          </p:nvGrpSpPr>
          <p:grpSpPr>
            <a:xfrm>
              <a:off x="895284" y="2319106"/>
              <a:ext cx="1750419" cy="542503"/>
              <a:chOff x="1242522" y="2224451"/>
              <a:chExt cx="1769051" cy="506492"/>
            </a:xfrm>
            <a:grpFill/>
          </p:grpSpPr>
          <p:grpSp>
            <p:nvGrpSpPr>
              <p:cNvPr id="29" name="组合 28"/>
              <p:cNvGrpSpPr/>
              <p:nvPr/>
            </p:nvGrpSpPr>
            <p:grpSpPr>
              <a:xfrm>
                <a:off x="1242522" y="2224451"/>
                <a:ext cx="1754984" cy="506492"/>
                <a:chOff x="1242522" y="2224451"/>
                <a:chExt cx="1754984" cy="506492"/>
              </a:xfrm>
              <a:grpFill/>
            </p:grpSpPr>
            <p:sp>
              <p:nvSpPr>
                <p:cNvPr id="32" name="矩形 31"/>
                <p:cNvSpPr/>
                <p:nvPr/>
              </p:nvSpPr>
              <p:spPr>
                <a:xfrm>
                  <a:off x="1256590" y="2224451"/>
                  <a:ext cx="1740916" cy="506492"/>
                </a:xfrm>
                <a:prstGeom prst="rect">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b="1" kern="0">
                    <a:solidFill>
                      <a:prstClr val="white"/>
                    </a:solidFill>
                    <a:latin typeface="Arial"/>
                    <a:ea typeface="微软雅黑"/>
                  </a:endParaRPr>
                </a:p>
              </p:txBody>
            </p:sp>
            <p:sp>
              <p:nvSpPr>
                <p:cNvPr id="33" name="矩形 32"/>
                <p:cNvSpPr/>
                <p:nvPr/>
              </p:nvSpPr>
              <p:spPr>
                <a:xfrm>
                  <a:off x="1242522" y="2276621"/>
                  <a:ext cx="1754984" cy="386931"/>
                </a:xfrm>
                <a:prstGeom prst="rect">
                  <a:avLst/>
                </a:prstGeom>
                <a:noFill/>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r>
                    <a:rPr lang="zh-CN" altLang="en-US" sz="1731" b="1" kern="0" dirty="0">
                      <a:solidFill>
                        <a:srgbClr val="7AC5C0"/>
                      </a:solidFill>
                      <a:latin typeface="微软雅黑" panose="020B0503020204020204" pitchFamily="34" charset="-122"/>
                      <a:ea typeface="微软雅黑" panose="020B0503020204020204" pitchFamily="34" charset="-122"/>
                    </a:rPr>
                    <a:t>标题内容</a:t>
                  </a:r>
                </a:p>
              </p:txBody>
            </p:sp>
          </p:grpSp>
          <p:cxnSp>
            <p:nvCxnSpPr>
              <p:cNvPr id="30" name="直接连接符 29"/>
              <p:cNvCxnSpPr/>
              <p:nvPr/>
            </p:nvCxnSpPr>
            <p:spPr>
              <a:xfrm>
                <a:off x="1242522" y="2276621"/>
                <a:ext cx="1754983" cy="0"/>
              </a:xfrm>
              <a:prstGeom prst="line">
                <a:avLst/>
              </a:prstGeom>
              <a:grpFill/>
              <a:ln w="6350" cap="flat" cmpd="sng" algn="ctr">
                <a:solidFill>
                  <a:sysClr val="window" lastClr="FFFFFF"/>
                </a:solidFill>
                <a:prstDash val="dash"/>
                <a:miter lim="800000"/>
              </a:ln>
              <a:effectLst/>
            </p:spPr>
          </p:cxnSp>
          <p:cxnSp>
            <p:nvCxnSpPr>
              <p:cNvPr id="31" name="直接连接符 30"/>
              <p:cNvCxnSpPr/>
              <p:nvPr/>
            </p:nvCxnSpPr>
            <p:spPr>
              <a:xfrm>
                <a:off x="1256590" y="2676731"/>
                <a:ext cx="1754983" cy="0"/>
              </a:xfrm>
              <a:prstGeom prst="line">
                <a:avLst/>
              </a:prstGeom>
              <a:grpFill/>
              <a:ln w="6350" cap="flat" cmpd="sng" algn="ctr">
                <a:solidFill>
                  <a:sysClr val="window" lastClr="FFFFFF"/>
                </a:solidFill>
                <a:prstDash val="dash"/>
                <a:miter lim="800000"/>
              </a:ln>
              <a:effectLst/>
            </p:spPr>
          </p:cxnSp>
        </p:grpSp>
        <p:grpSp>
          <p:nvGrpSpPr>
            <p:cNvPr id="8" name="组合 7"/>
            <p:cNvGrpSpPr/>
            <p:nvPr/>
          </p:nvGrpSpPr>
          <p:grpSpPr>
            <a:xfrm>
              <a:off x="2876289" y="2355117"/>
              <a:ext cx="1769051" cy="506492"/>
              <a:chOff x="1242522" y="3272029"/>
              <a:chExt cx="1769051" cy="506492"/>
            </a:xfrm>
            <a:grpFill/>
          </p:grpSpPr>
          <p:grpSp>
            <p:nvGrpSpPr>
              <p:cNvPr id="24" name="组合 23"/>
              <p:cNvGrpSpPr/>
              <p:nvPr/>
            </p:nvGrpSpPr>
            <p:grpSpPr>
              <a:xfrm>
                <a:off x="1242522" y="3272029"/>
                <a:ext cx="1754984" cy="506492"/>
                <a:chOff x="1242522" y="3272029"/>
                <a:chExt cx="1754984" cy="506492"/>
              </a:xfrm>
              <a:grpFill/>
            </p:grpSpPr>
            <p:sp>
              <p:nvSpPr>
                <p:cNvPr id="27" name="矩形 26"/>
                <p:cNvSpPr/>
                <p:nvPr/>
              </p:nvSpPr>
              <p:spPr>
                <a:xfrm>
                  <a:off x="1256590" y="3272029"/>
                  <a:ext cx="1740916" cy="506492"/>
                </a:xfrm>
                <a:prstGeom prst="rect">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b="1" kern="0">
                    <a:solidFill>
                      <a:prstClr val="white"/>
                    </a:solidFill>
                    <a:latin typeface="Arial"/>
                    <a:ea typeface="微软雅黑"/>
                  </a:endParaRPr>
                </a:p>
              </p:txBody>
            </p:sp>
            <p:sp>
              <p:nvSpPr>
                <p:cNvPr id="28" name="矩形 27"/>
                <p:cNvSpPr/>
                <p:nvPr/>
              </p:nvSpPr>
              <p:spPr>
                <a:xfrm>
                  <a:off x="1242522" y="3325219"/>
                  <a:ext cx="1754983" cy="414441"/>
                </a:xfrm>
                <a:prstGeom prst="rect">
                  <a:avLst/>
                </a:prstGeom>
                <a:noFill/>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fontAlgn="auto">
                    <a:spcBef>
                      <a:spcPts val="0"/>
                    </a:spcBef>
                    <a:spcAft>
                      <a:spcPts val="0"/>
                    </a:spcAft>
                    <a:defRPr/>
                  </a:pPr>
                  <a:r>
                    <a:rPr lang="zh-CN" altLang="en-US" sz="1731" b="1" kern="0" dirty="0">
                      <a:solidFill>
                        <a:srgbClr val="7AC5C0"/>
                      </a:solidFill>
                      <a:latin typeface="微软雅黑" panose="020B0503020204020204" pitchFamily="34" charset="-122"/>
                      <a:ea typeface="微软雅黑" panose="020B0503020204020204" pitchFamily="34" charset="-122"/>
                    </a:rPr>
                    <a:t>标题内容</a:t>
                  </a:r>
                </a:p>
              </p:txBody>
            </p:sp>
          </p:grpSp>
          <p:cxnSp>
            <p:nvCxnSpPr>
              <p:cNvPr id="25" name="直接连接符 24"/>
              <p:cNvCxnSpPr/>
              <p:nvPr/>
            </p:nvCxnSpPr>
            <p:spPr>
              <a:xfrm>
                <a:off x="1242522" y="3325220"/>
                <a:ext cx="1754983" cy="0"/>
              </a:xfrm>
              <a:prstGeom prst="line">
                <a:avLst/>
              </a:prstGeom>
              <a:grpFill/>
              <a:ln w="6350" cap="flat" cmpd="sng" algn="ctr">
                <a:solidFill>
                  <a:sysClr val="window" lastClr="FFFFFF"/>
                </a:solidFill>
                <a:prstDash val="dash"/>
                <a:miter lim="800000"/>
              </a:ln>
              <a:effectLst/>
            </p:spPr>
          </p:cxnSp>
          <p:cxnSp>
            <p:nvCxnSpPr>
              <p:cNvPr id="26" name="直接连接符 25"/>
              <p:cNvCxnSpPr/>
              <p:nvPr/>
            </p:nvCxnSpPr>
            <p:spPr>
              <a:xfrm>
                <a:off x="1256590" y="3725330"/>
                <a:ext cx="1754983" cy="0"/>
              </a:xfrm>
              <a:prstGeom prst="line">
                <a:avLst/>
              </a:prstGeom>
              <a:grpFill/>
              <a:ln w="6350" cap="flat" cmpd="sng" algn="ctr">
                <a:solidFill>
                  <a:sysClr val="window" lastClr="FFFFFF"/>
                </a:solidFill>
                <a:prstDash val="dash"/>
                <a:miter lim="800000"/>
              </a:ln>
              <a:effectLst/>
            </p:spPr>
          </p:cxnSp>
        </p:grpSp>
        <p:grpSp>
          <p:nvGrpSpPr>
            <p:cNvPr id="9" name="组合 8"/>
            <p:cNvGrpSpPr/>
            <p:nvPr/>
          </p:nvGrpSpPr>
          <p:grpSpPr>
            <a:xfrm>
              <a:off x="4861858" y="2355117"/>
              <a:ext cx="1787684" cy="506492"/>
              <a:chOff x="1209822" y="4319607"/>
              <a:chExt cx="1787684" cy="506492"/>
            </a:xfrm>
            <a:grpFill/>
          </p:grpSpPr>
          <p:grpSp>
            <p:nvGrpSpPr>
              <p:cNvPr id="18" name="组合 17"/>
              <p:cNvGrpSpPr/>
              <p:nvPr/>
            </p:nvGrpSpPr>
            <p:grpSpPr>
              <a:xfrm>
                <a:off x="1209822" y="4319607"/>
                <a:ext cx="1787684" cy="506492"/>
                <a:chOff x="1209822" y="4319607"/>
                <a:chExt cx="1787684" cy="506492"/>
              </a:xfrm>
              <a:grpFill/>
            </p:grpSpPr>
            <p:sp>
              <p:nvSpPr>
                <p:cNvPr id="22" name="矩形 21"/>
                <p:cNvSpPr/>
                <p:nvPr/>
              </p:nvSpPr>
              <p:spPr>
                <a:xfrm>
                  <a:off x="1256590" y="4319607"/>
                  <a:ext cx="1740916" cy="506492"/>
                </a:xfrm>
                <a:prstGeom prst="rect">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b="1" kern="0">
                    <a:solidFill>
                      <a:prstClr val="white"/>
                    </a:solidFill>
                    <a:latin typeface="Arial"/>
                    <a:ea typeface="微软雅黑"/>
                  </a:endParaRPr>
                </a:p>
              </p:txBody>
            </p:sp>
            <p:sp>
              <p:nvSpPr>
                <p:cNvPr id="23" name="矩形 22"/>
                <p:cNvSpPr/>
                <p:nvPr/>
              </p:nvSpPr>
              <p:spPr>
                <a:xfrm>
                  <a:off x="1209822" y="4370544"/>
                  <a:ext cx="1787683" cy="414441"/>
                </a:xfrm>
                <a:prstGeom prst="rect">
                  <a:avLst/>
                </a:prstGeom>
                <a:noFill/>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fontAlgn="auto">
                    <a:spcBef>
                      <a:spcPts val="0"/>
                    </a:spcBef>
                    <a:spcAft>
                      <a:spcPts val="0"/>
                    </a:spcAft>
                    <a:defRPr/>
                  </a:pPr>
                  <a:r>
                    <a:rPr lang="zh-CN" altLang="en-US" sz="1731" b="1" kern="0" dirty="0">
                      <a:solidFill>
                        <a:srgbClr val="7AC5C0"/>
                      </a:solidFill>
                      <a:latin typeface="微软雅黑" panose="020B0503020204020204" pitchFamily="34" charset="-122"/>
                      <a:ea typeface="微软雅黑" panose="020B0503020204020204" pitchFamily="34" charset="-122"/>
                    </a:rPr>
                    <a:t>标题内容</a:t>
                  </a:r>
                </a:p>
              </p:txBody>
            </p:sp>
          </p:grpSp>
          <p:cxnSp>
            <p:nvCxnSpPr>
              <p:cNvPr id="20" name="直接连接符 19"/>
              <p:cNvCxnSpPr/>
              <p:nvPr/>
            </p:nvCxnSpPr>
            <p:spPr>
              <a:xfrm>
                <a:off x="1228454" y="4370544"/>
                <a:ext cx="1754983" cy="0"/>
              </a:xfrm>
              <a:prstGeom prst="line">
                <a:avLst/>
              </a:prstGeom>
              <a:grpFill/>
              <a:ln w="6350" cap="flat" cmpd="sng" algn="ctr">
                <a:solidFill>
                  <a:sysClr val="window" lastClr="FFFFFF"/>
                </a:solidFill>
                <a:prstDash val="dash"/>
                <a:miter lim="800000"/>
              </a:ln>
              <a:effectLst/>
            </p:spPr>
          </p:cxnSp>
          <p:cxnSp>
            <p:nvCxnSpPr>
              <p:cNvPr id="21" name="直接连接符 20"/>
              <p:cNvCxnSpPr/>
              <p:nvPr/>
            </p:nvCxnSpPr>
            <p:spPr>
              <a:xfrm>
                <a:off x="1242522" y="4770654"/>
                <a:ext cx="1754983" cy="0"/>
              </a:xfrm>
              <a:prstGeom prst="line">
                <a:avLst/>
              </a:prstGeom>
              <a:grpFill/>
              <a:ln w="6350" cap="flat" cmpd="sng" algn="ctr">
                <a:solidFill>
                  <a:sysClr val="window" lastClr="FFFFFF"/>
                </a:solidFill>
                <a:prstDash val="dash"/>
                <a:miter lim="800000"/>
              </a:ln>
              <a:effectLst/>
            </p:spPr>
          </p:cxnSp>
        </p:grpSp>
        <p:grpSp>
          <p:nvGrpSpPr>
            <p:cNvPr id="10" name="组合 9"/>
            <p:cNvGrpSpPr/>
            <p:nvPr/>
          </p:nvGrpSpPr>
          <p:grpSpPr>
            <a:xfrm>
              <a:off x="6926894" y="2352863"/>
              <a:ext cx="1783119" cy="506492"/>
              <a:chOff x="1228454" y="5367185"/>
              <a:chExt cx="1783119" cy="506492"/>
            </a:xfrm>
            <a:grpFill/>
          </p:grpSpPr>
          <p:grpSp>
            <p:nvGrpSpPr>
              <p:cNvPr id="13" name="组合 12"/>
              <p:cNvGrpSpPr/>
              <p:nvPr/>
            </p:nvGrpSpPr>
            <p:grpSpPr>
              <a:xfrm>
                <a:off x="1228454" y="5367185"/>
                <a:ext cx="1769052" cy="506492"/>
                <a:chOff x="1228454" y="5367185"/>
                <a:chExt cx="1769052" cy="506492"/>
              </a:xfrm>
              <a:grpFill/>
            </p:grpSpPr>
            <p:sp>
              <p:nvSpPr>
                <p:cNvPr id="16" name="矩形 15"/>
                <p:cNvSpPr/>
                <p:nvPr/>
              </p:nvSpPr>
              <p:spPr>
                <a:xfrm>
                  <a:off x="1256590" y="5367185"/>
                  <a:ext cx="1740916" cy="506492"/>
                </a:xfrm>
                <a:prstGeom prst="rect">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b="1" kern="0">
                    <a:solidFill>
                      <a:srgbClr val="FFFF00"/>
                    </a:solidFill>
                    <a:latin typeface="Arial"/>
                    <a:ea typeface="微软雅黑"/>
                  </a:endParaRPr>
                </a:p>
              </p:txBody>
            </p:sp>
            <p:sp>
              <p:nvSpPr>
                <p:cNvPr id="17" name="矩形 16"/>
                <p:cNvSpPr/>
                <p:nvPr/>
              </p:nvSpPr>
              <p:spPr>
                <a:xfrm>
                  <a:off x="1228454" y="5420375"/>
                  <a:ext cx="1769051" cy="414441"/>
                </a:xfrm>
                <a:prstGeom prst="rect">
                  <a:avLst/>
                </a:prstGeom>
                <a:noFill/>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fontAlgn="auto">
                    <a:spcBef>
                      <a:spcPts val="0"/>
                    </a:spcBef>
                    <a:spcAft>
                      <a:spcPts val="0"/>
                    </a:spcAft>
                    <a:defRPr/>
                  </a:pPr>
                  <a:r>
                    <a:rPr lang="zh-CN" altLang="en-US" sz="1731" b="1" kern="0" dirty="0">
                      <a:solidFill>
                        <a:srgbClr val="7AC5C0"/>
                      </a:solidFill>
                      <a:latin typeface="微软雅黑" panose="020B0503020204020204" pitchFamily="34" charset="-122"/>
                      <a:ea typeface="微软雅黑" panose="020B0503020204020204" pitchFamily="34" charset="-122"/>
                    </a:rPr>
                    <a:t>标题内容</a:t>
                  </a:r>
                </a:p>
              </p:txBody>
            </p:sp>
          </p:grpSp>
          <p:cxnSp>
            <p:nvCxnSpPr>
              <p:cNvPr id="14" name="直接连接符 13"/>
              <p:cNvCxnSpPr/>
              <p:nvPr/>
            </p:nvCxnSpPr>
            <p:spPr>
              <a:xfrm>
                <a:off x="1242522" y="5420376"/>
                <a:ext cx="1754983" cy="0"/>
              </a:xfrm>
              <a:prstGeom prst="line">
                <a:avLst/>
              </a:prstGeom>
              <a:grpFill/>
              <a:ln w="6350" cap="flat" cmpd="sng" algn="ctr">
                <a:solidFill>
                  <a:sysClr val="window" lastClr="FFFFFF"/>
                </a:solidFill>
                <a:prstDash val="dash"/>
                <a:miter lim="800000"/>
              </a:ln>
              <a:effectLst/>
            </p:spPr>
          </p:cxnSp>
          <p:cxnSp>
            <p:nvCxnSpPr>
              <p:cNvPr id="15" name="直接连接符 14"/>
              <p:cNvCxnSpPr/>
              <p:nvPr/>
            </p:nvCxnSpPr>
            <p:spPr>
              <a:xfrm>
                <a:off x="1256590" y="5820486"/>
                <a:ext cx="1754983" cy="0"/>
              </a:xfrm>
              <a:prstGeom prst="line">
                <a:avLst/>
              </a:prstGeom>
              <a:grpFill/>
              <a:ln w="6350" cap="flat" cmpd="sng" algn="ctr">
                <a:solidFill>
                  <a:sysClr val="window" lastClr="FFFFFF"/>
                </a:solidFill>
                <a:prstDash val="dash"/>
                <a:miter lim="800000"/>
              </a:ln>
              <a:effectLst/>
            </p:spPr>
          </p:cxnSp>
        </p:grpSp>
        <p:sp>
          <p:nvSpPr>
            <p:cNvPr id="11" name="下箭头 10"/>
            <p:cNvSpPr/>
            <p:nvPr/>
          </p:nvSpPr>
          <p:spPr>
            <a:xfrm rot="16200000">
              <a:off x="4459667" y="2477701"/>
              <a:ext cx="524151" cy="274473"/>
            </a:xfrm>
            <a:prstGeom prst="downArrow">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kern="0">
                <a:solidFill>
                  <a:prstClr val="white"/>
                </a:solidFill>
                <a:latin typeface="Arial"/>
                <a:ea typeface="微软雅黑"/>
              </a:endParaRPr>
            </a:p>
          </p:txBody>
        </p:sp>
        <p:sp>
          <p:nvSpPr>
            <p:cNvPr id="12" name="下箭头 11"/>
            <p:cNvSpPr/>
            <p:nvPr/>
          </p:nvSpPr>
          <p:spPr>
            <a:xfrm rot="16200000">
              <a:off x="6479573" y="2476594"/>
              <a:ext cx="524151" cy="274473"/>
            </a:xfrm>
            <a:prstGeom prst="downArrow">
              <a:avLst/>
            </a:prstGeom>
            <a:grp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spcBef>
                  <a:spcPts val="0"/>
                </a:spcBef>
                <a:spcAft>
                  <a:spcPts val="0"/>
                </a:spcAft>
                <a:defRPr/>
              </a:pPr>
              <a:endParaRPr lang="zh-CN" altLang="en-US" sz="1558" kern="0">
                <a:solidFill>
                  <a:prstClr val="white"/>
                </a:solidFill>
                <a:latin typeface="Arial"/>
                <a:ea typeface="微软雅黑"/>
              </a:endParaRPr>
            </a:p>
          </p:txBody>
        </p:sp>
      </p:grpSp>
      <p:grpSp>
        <p:nvGrpSpPr>
          <p:cNvPr id="34" name="组合 33"/>
          <p:cNvGrpSpPr/>
          <p:nvPr/>
        </p:nvGrpSpPr>
        <p:grpSpPr>
          <a:xfrm>
            <a:off x="969665" y="2698778"/>
            <a:ext cx="1665644" cy="1312245"/>
            <a:chOff x="559222" y="2286995"/>
            <a:chExt cx="1924546" cy="1516216"/>
          </a:xfrm>
        </p:grpSpPr>
        <p:sp>
          <p:nvSpPr>
            <p:cNvPr id="35" name="圆角矩形标注 34"/>
            <p:cNvSpPr/>
            <p:nvPr/>
          </p:nvSpPr>
          <p:spPr>
            <a:xfrm>
              <a:off x="559222" y="2286995"/>
              <a:ext cx="1851657" cy="1516216"/>
            </a:xfrm>
            <a:prstGeom prst="wedgeRoundRectCallout">
              <a:avLst>
                <a:gd name="adj1" fmla="val -19313"/>
                <a:gd name="adj2" fmla="val -71106"/>
                <a:gd name="adj3" fmla="val 16667"/>
              </a:avLst>
            </a:prstGeom>
            <a:noFill/>
            <a:ln w="38100" cap="flat" cmpd="sng" algn="ctr">
              <a:solidFill>
                <a:schemeClr val="bg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lnSpc>
                  <a:spcPct val="150000"/>
                </a:lnSpc>
                <a:spcBef>
                  <a:spcPts val="0"/>
                </a:spcBef>
                <a:spcAft>
                  <a:spcPts val="0"/>
                </a:spcAft>
                <a:defRPr/>
              </a:pPr>
              <a:endParaRPr lang="zh-CN" altLang="en-US" sz="1212" kern="0">
                <a:solidFill>
                  <a:schemeClr val="bg1"/>
                </a:solidFill>
                <a:latin typeface="Arial"/>
                <a:ea typeface="微软雅黑"/>
              </a:endParaRPr>
            </a:p>
          </p:txBody>
        </p:sp>
        <p:sp>
          <p:nvSpPr>
            <p:cNvPr id="36" name="文本框 44"/>
            <p:cNvSpPr txBox="1"/>
            <p:nvPr/>
          </p:nvSpPr>
          <p:spPr>
            <a:xfrm>
              <a:off x="652118" y="2554327"/>
              <a:ext cx="1831650" cy="1184278"/>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212" dirty="0">
                  <a:solidFill>
                    <a:schemeClr val="bg1"/>
                  </a:solidFill>
                  <a:latin typeface="微软雅黑" pitchFamily="34" charset="-122"/>
                  <a:ea typeface="微软雅黑" pitchFamily="34" charset="-122"/>
                </a:rPr>
                <a:t>请输入您要的内容</a:t>
              </a:r>
              <a:endParaRPr lang="en-US" altLang="zh-CN" sz="1212" dirty="0">
                <a:solidFill>
                  <a:schemeClr val="bg1"/>
                </a:solidFill>
                <a:latin typeface="微软雅黑" pitchFamily="34" charset="-122"/>
                <a:ea typeface="微软雅黑" pitchFamily="34" charset="-122"/>
              </a:endParaRP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endParaRPr lang="zh-CN" altLang="en-US" sz="1212" dirty="0">
                <a:solidFill>
                  <a:schemeClr val="bg1"/>
                </a:solidFill>
                <a:latin typeface="微软雅黑" pitchFamily="34" charset="-122"/>
                <a:ea typeface="微软雅黑" pitchFamily="34" charset="-122"/>
              </a:endParaRPr>
            </a:p>
          </p:txBody>
        </p:sp>
      </p:grpSp>
      <p:grpSp>
        <p:nvGrpSpPr>
          <p:cNvPr id="37" name="组合 36"/>
          <p:cNvGrpSpPr/>
          <p:nvPr/>
        </p:nvGrpSpPr>
        <p:grpSpPr>
          <a:xfrm>
            <a:off x="2693035" y="2657498"/>
            <a:ext cx="1662532" cy="1353525"/>
            <a:chOff x="2550466" y="2239299"/>
            <a:chExt cx="1920951" cy="1563912"/>
          </a:xfrm>
        </p:grpSpPr>
        <p:sp>
          <p:nvSpPr>
            <p:cNvPr id="38" name="圆角矩形标注 37"/>
            <p:cNvSpPr/>
            <p:nvPr/>
          </p:nvSpPr>
          <p:spPr>
            <a:xfrm>
              <a:off x="2550466" y="2239299"/>
              <a:ext cx="1851657" cy="1563912"/>
            </a:xfrm>
            <a:prstGeom prst="wedgeRoundRectCallout">
              <a:avLst>
                <a:gd name="adj1" fmla="val -20832"/>
                <a:gd name="adj2" fmla="val -72175"/>
                <a:gd name="adj3" fmla="val 16667"/>
              </a:avLst>
            </a:prstGeom>
            <a:noFill/>
            <a:ln w="38100" cap="flat" cmpd="sng" algn="ctr">
              <a:solidFill>
                <a:schemeClr val="bg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lnSpc>
                  <a:spcPct val="150000"/>
                </a:lnSpc>
                <a:spcBef>
                  <a:spcPts val="0"/>
                </a:spcBef>
                <a:spcAft>
                  <a:spcPts val="0"/>
                </a:spcAft>
                <a:defRPr/>
              </a:pPr>
              <a:endParaRPr lang="zh-CN" altLang="en-US" sz="1212" kern="0">
                <a:solidFill>
                  <a:schemeClr val="bg1"/>
                </a:solidFill>
                <a:latin typeface="Arial"/>
                <a:ea typeface="微软雅黑"/>
              </a:endParaRPr>
            </a:p>
          </p:txBody>
        </p:sp>
        <p:sp>
          <p:nvSpPr>
            <p:cNvPr id="39" name="文本框 44"/>
            <p:cNvSpPr txBox="1"/>
            <p:nvPr/>
          </p:nvSpPr>
          <p:spPr>
            <a:xfrm>
              <a:off x="2639767" y="2554328"/>
              <a:ext cx="1831650" cy="118427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212" dirty="0">
                  <a:solidFill>
                    <a:schemeClr val="bg1"/>
                  </a:solidFill>
                  <a:latin typeface="微软雅黑" pitchFamily="34" charset="-122"/>
                  <a:ea typeface="微软雅黑" pitchFamily="34" charset="-122"/>
                </a:rPr>
                <a:t>请输入您要的内容</a:t>
              </a:r>
              <a:endParaRPr lang="en-US" altLang="zh-CN" sz="1212" dirty="0">
                <a:solidFill>
                  <a:schemeClr val="bg1"/>
                </a:solidFill>
                <a:latin typeface="微软雅黑" pitchFamily="34" charset="-122"/>
                <a:ea typeface="微软雅黑" pitchFamily="34" charset="-122"/>
              </a:endParaRP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endParaRPr lang="zh-CN" altLang="en-US" sz="1212" dirty="0">
                <a:solidFill>
                  <a:schemeClr val="bg1"/>
                </a:solidFill>
                <a:latin typeface="微软雅黑" pitchFamily="34" charset="-122"/>
                <a:ea typeface="微软雅黑" pitchFamily="34" charset="-122"/>
              </a:endParaRPr>
            </a:p>
          </p:txBody>
        </p:sp>
      </p:grpSp>
      <p:grpSp>
        <p:nvGrpSpPr>
          <p:cNvPr id="40" name="组合 39"/>
          <p:cNvGrpSpPr/>
          <p:nvPr/>
        </p:nvGrpSpPr>
        <p:grpSpPr>
          <a:xfrm>
            <a:off x="4458768" y="2652610"/>
            <a:ext cx="1701982" cy="1358412"/>
            <a:chOff x="4590659" y="2233651"/>
            <a:chExt cx="1966532" cy="1569559"/>
          </a:xfrm>
        </p:grpSpPr>
        <p:sp>
          <p:nvSpPr>
            <p:cNvPr id="41" name="圆角矩形标注 40"/>
            <p:cNvSpPr/>
            <p:nvPr/>
          </p:nvSpPr>
          <p:spPr>
            <a:xfrm>
              <a:off x="4590659" y="2233651"/>
              <a:ext cx="1851657" cy="1569559"/>
            </a:xfrm>
            <a:prstGeom prst="wedgeRoundRectCallout">
              <a:avLst>
                <a:gd name="adj1" fmla="val -22351"/>
                <a:gd name="adj2" fmla="val -67709"/>
                <a:gd name="adj3" fmla="val 16667"/>
              </a:avLst>
            </a:prstGeom>
            <a:noFill/>
            <a:ln w="38100" cap="flat" cmpd="sng" algn="ctr">
              <a:solidFill>
                <a:schemeClr val="bg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lnSpc>
                  <a:spcPct val="150000"/>
                </a:lnSpc>
                <a:spcBef>
                  <a:spcPts val="0"/>
                </a:spcBef>
                <a:spcAft>
                  <a:spcPts val="0"/>
                </a:spcAft>
                <a:defRPr/>
              </a:pPr>
              <a:endParaRPr lang="zh-CN" altLang="en-US" sz="1212" kern="0">
                <a:solidFill>
                  <a:schemeClr val="bg1"/>
                </a:solidFill>
                <a:latin typeface="Arial"/>
                <a:ea typeface="微软雅黑"/>
              </a:endParaRPr>
            </a:p>
          </p:txBody>
        </p:sp>
        <p:sp>
          <p:nvSpPr>
            <p:cNvPr id="42" name="文本框 44"/>
            <p:cNvSpPr txBox="1"/>
            <p:nvPr/>
          </p:nvSpPr>
          <p:spPr>
            <a:xfrm>
              <a:off x="4725541" y="2554327"/>
              <a:ext cx="1831650" cy="118427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212" dirty="0">
                  <a:solidFill>
                    <a:schemeClr val="bg1"/>
                  </a:solidFill>
                  <a:latin typeface="微软雅黑" pitchFamily="34" charset="-122"/>
                  <a:ea typeface="微软雅黑" pitchFamily="34" charset="-122"/>
                </a:rPr>
                <a:t>请输入您要的内容</a:t>
              </a:r>
              <a:endParaRPr lang="en-US" altLang="zh-CN" sz="1212" dirty="0">
                <a:solidFill>
                  <a:schemeClr val="bg1"/>
                </a:solidFill>
                <a:latin typeface="微软雅黑" pitchFamily="34" charset="-122"/>
                <a:ea typeface="微软雅黑" pitchFamily="34" charset="-122"/>
              </a:endParaRP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endParaRPr lang="zh-CN" altLang="en-US" sz="1212" dirty="0">
                <a:solidFill>
                  <a:schemeClr val="bg1"/>
                </a:solidFill>
                <a:latin typeface="微软雅黑" pitchFamily="34" charset="-122"/>
                <a:ea typeface="微软雅黑" pitchFamily="34" charset="-122"/>
              </a:endParaRPr>
            </a:p>
          </p:txBody>
        </p:sp>
      </p:grpSp>
      <p:grpSp>
        <p:nvGrpSpPr>
          <p:cNvPr id="43" name="组合 42"/>
          <p:cNvGrpSpPr/>
          <p:nvPr/>
        </p:nvGrpSpPr>
        <p:grpSpPr>
          <a:xfrm>
            <a:off x="6254377" y="2651361"/>
            <a:ext cx="1626630" cy="1359661"/>
            <a:chOff x="6665372" y="2232208"/>
            <a:chExt cx="1879468" cy="1571002"/>
          </a:xfrm>
        </p:grpSpPr>
        <p:sp>
          <p:nvSpPr>
            <p:cNvPr id="44" name="圆角矩形标注 43"/>
            <p:cNvSpPr/>
            <p:nvPr/>
          </p:nvSpPr>
          <p:spPr>
            <a:xfrm>
              <a:off x="6665372" y="2232208"/>
              <a:ext cx="1851657" cy="1571002"/>
            </a:xfrm>
            <a:prstGeom prst="wedgeRoundRectCallout">
              <a:avLst>
                <a:gd name="adj1" fmla="val 18673"/>
                <a:gd name="adj2" fmla="val -70405"/>
                <a:gd name="adj3" fmla="val 16667"/>
              </a:avLst>
            </a:prstGeom>
            <a:noFill/>
            <a:ln w="38100" cap="flat" cmpd="sng" algn="ctr">
              <a:solidFill>
                <a:schemeClr val="bg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791413" fontAlgn="auto">
                <a:lnSpc>
                  <a:spcPct val="150000"/>
                </a:lnSpc>
                <a:spcBef>
                  <a:spcPts val="0"/>
                </a:spcBef>
                <a:spcAft>
                  <a:spcPts val="0"/>
                </a:spcAft>
                <a:defRPr/>
              </a:pPr>
              <a:endParaRPr lang="zh-CN" altLang="en-US" sz="1212" kern="0">
                <a:solidFill>
                  <a:schemeClr val="bg1"/>
                </a:solidFill>
                <a:latin typeface="Arial"/>
                <a:ea typeface="微软雅黑"/>
              </a:endParaRPr>
            </a:p>
          </p:txBody>
        </p:sp>
        <p:sp>
          <p:nvSpPr>
            <p:cNvPr id="45" name="文本框 44"/>
            <p:cNvSpPr txBox="1"/>
            <p:nvPr/>
          </p:nvSpPr>
          <p:spPr>
            <a:xfrm>
              <a:off x="6713190" y="2554328"/>
              <a:ext cx="1831650" cy="118427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212" dirty="0">
                  <a:solidFill>
                    <a:schemeClr val="bg1"/>
                  </a:solidFill>
                  <a:latin typeface="微软雅黑" pitchFamily="34" charset="-122"/>
                  <a:ea typeface="微软雅黑" pitchFamily="34" charset="-122"/>
                </a:rPr>
                <a:t>请输入您要的内容</a:t>
              </a:r>
              <a:endParaRPr lang="en-US" altLang="zh-CN" sz="1212" dirty="0">
                <a:solidFill>
                  <a:schemeClr val="bg1"/>
                </a:solidFill>
                <a:latin typeface="微软雅黑" pitchFamily="34" charset="-122"/>
                <a:ea typeface="微软雅黑" pitchFamily="34" charset="-122"/>
              </a:endParaRP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r>
                <a:rPr lang="zh-CN" altLang="en-US" sz="1212" dirty="0">
                  <a:solidFill>
                    <a:schemeClr val="bg1"/>
                  </a:solidFill>
                  <a:latin typeface="微软雅黑" pitchFamily="34" charset="-122"/>
                  <a:ea typeface="微软雅黑" pitchFamily="34" charset="-122"/>
                </a:rPr>
                <a:t>请输入您要的内容</a:t>
              </a:r>
            </a:p>
            <a:p>
              <a:endParaRPr lang="zh-CN" altLang="en-US" sz="1212"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2636835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28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228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3280"/>
                            </p:stCondLst>
                            <p:childTnLst>
                              <p:par>
                                <p:cTn id="29" presetID="47" presetClass="entr" presetSubtype="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1000"/>
                                        <p:tgtEl>
                                          <p:spTgt spid="40"/>
                                        </p:tgtEl>
                                      </p:cBhvr>
                                    </p:animEffect>
                                    <p:anim calcmode="lin" valueType="num">
                                      <p:cBhvr>
                                        <p:cTn id="32" dur="1000" fill="hold"/>
                                        <p:tgtEl>
                                          <p:spTgt spid="40"/>
                                        </p:tgtEl>
                                        <p:attrNameLst>
                                          <p:attrName>ppt_x</p:attrName>
                                        </p:attrNameLst>
                                      </p:cBhvr>
                                      <p:tavLst>
                                        <p:tav tm="0">
                                          <p:val>
                                            <p:strVal val="#ppt_x"/>
                                          </p:val>
                                        </p:tav>
                                        <p:tav tm="100000">
                                          <p:val>
                                            <p:strVal val="#ppt_x"/>
                                          </p:val>
                                        </p:tav>
                                      </p:tavLst>
                                    </p:anim>
                                    <p:anim calcmode="lin" valueType="num">
                                      <p:cBhvr>
                                        <p:cTn id="33" dur="100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4280"/>
                            </p:stCondLst>
                            <p:childTnLst>
                              <p:par>
                                <p:cTn id="35" presetID="47" presetClass="entr" presetSubtype="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593"/>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圆角矩形 4"/>
          <p:cNvSpPr/>
          <p:nvPr/>
        </p:nvSpPr>
        <p:spPr>
          <a:xfrm>
            <a:off x="2252751" y="3312342"/>
            <a:ext cx="5059860" cy="556617"/>
          </a:xfrm>
          <a:prstGeom prst="round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59"/>
          </a:p>
        </p:txBody>
      </p:sp>
      <p:sp>
        <p:nvSpPr>
          <p:cNvPr id="6" name="圆角矩形 5"/>
          <p:cNvSpPr/>
          <p:nvPr/>
        </p:nvSpPr>
        <p:spPr>
          <a:xfrm>
            <a:off x="1702677" y="2464016"/>
            <a:ext cx="4986723" cy="556617"/>
          </a:xfrm>
          <a:prstGeom prst="round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59"/>
          </a:p>
        </p:txBody>
      </p:sp>
      <p:sp>
        <p:nvSpPr>
          <p:cNvPr id="7" name="圆角矩形 6"/>
          <p:cNvSpPr/>
          <p:nvPr/>
        </p:nvSpPr>
        <p:spPr>
          <a:xfrm>
            <a:off x="2252751" y="1598167"/>
            <a:ext cx="5059860" cy="556617"/>
          </a:xfrm>
          <a:prstGeom prst="round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59"/>
          </a:p>
        </p:txBody>
      </p:sp>
      <p:grpSp>
        <p:nvGrpSpPr>
          <p:cNvPr id="8" name="Group 5"/>
          <p:cNvGrpSpPr>
            <a:grpSpLocks/>
          </p:cNvGrpSpPr>
          <p:nvPr/>
        </p:nvGrpSpPr>
        <p:grpSpPr bwMode="auto">
          <a:xfrm>
            <a:off x="1702677" y="1434274"/>
            <a:ext cx="803479" cy="802972"/>
            <a:chOff x="802" y="845"/>
            <a:chExt cx="827" cy="826"/>
          </a:xfrm>
        </p:grpSpPr>
        <p:sp>
          <p:nvSpPr>
            <p:cNvPr id="9" name="Oval 6"/>
            <p:cNvSpPr>
              <a:spLocks noChangeArrowheads="1"/>
            </p:cNvSpPr>
            <p:nvPr/>
          </p:nvSpPr>
          <p:spPr bwMode="ltGray">
            <a:xfrm>
              <a:off x="802" y="845"/>
              <a:ext cx="827" cy="826"/>
            </a:xfrm>
            <a:prstGeom prst="ellipse">
              <a:avLst/>
            </a:prstGeom>
            <a:solidFill>
              <a:srgbClr val="F8F8F8"/>
            </a:solidFill>
            <a:ln w="38100">
              <a:solidFill>
                <a:schemeClr val="bg1"/>
              </a:solidFill>
              <a:round/>
              <a:headEnd/>
              <a:tailEnd/>
            </a:ln>
          </p:spPr>
          <p:txBody>
            <a:bodyPr wrap="none" anchor="ctr"/>
            <a:lstStyle/>
            <a:p>
              <a:endParaRPr lang="zh-CN" altLang="en-US" sz="759">
                <a:latin typeface="Calibri" pitchFamily="34" charset="0"/>
                <a:cs typeface="Arial" charset="0"/>
              </a:endParaRPr>
            </a:p>
          </p:txBody>
        </p:sp>
        <p:sp>
          <p:nvSpPr>
            <p:cNvPr id="10" name="Oval 7"/>
            <p:cNvSpPr>
              <a:spLocks noChangeArrowheads="1"/>
            </p:cNvSpPr>
            <p:nvPr/>
          </p:nvSpPr>
          <p:spPr bwMode="ltGray">
            <a:xfrm>
              <a:off x="836" y="879"/>
              <a:ext cx="758" cy="758"/>
            </a:xfrm>
            <a:prstGeom prst="ellipse">
              <a:avLst/>
            </a:prstGeom>
            <a:solidFill>
              <a:schemeClr val="bg1"/>
            </a:solidFill>
            <a:ln w="38100">
              <a:solidFill>
                <a:schemeClr val="bg1"/>
              </a:solidFill>
              <a:round/>
              <a:headEnd/>
              <a:tailEnd/>
            </a:ln>
            <a:extLst/>
          </p:spPr>
          <p:txBody>
            <a:bodyPr wrap="none" anchor="ctr"/>
            <a:lstStyle/>
            <a:p>
              <a:endParaRPr lang="zh-CN" altLang="en-US" sz="759">
                <a:latin typeface="Calibri" pitchFamily="34" charset="0"/>
                <a:cs typeface="Arial" charset="0"/>
              </a:endParaRPr>
            </a:p>
          </p:txBody>
        </p:sp>
        <p:sp>
          <p:nvSpPr>
            <p:cNvPr id="11" name="Oval 8"/>
            <p:cNvSpPr>
              <a:spLocks noChangeArrowheads="1"/>
            </p:cNvSpPr>
            <p:nvPr/>
          </p:nvSpPr>
          <p:spPr bwMode="ltGray">
            <a:xfrm>
              <a:off x="870" y="915"/>
              <a:ext cx="690" cy="690"/>
            </a:xfrm>
            <a:prstGeom prst="ellipse">
              <a:avLst/>
            </a:prstGeom>
            <a:noFill/>
            <a:ln w="38100">
              <a:solidFill>
                <a:srgbClr val="7AC5C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759">
                <a:latin typeface="Calibri" pitchFamily="34" charset="0"/>
                <a:cs typeface="Arial" charset="0"/>
              </a:endParaRPr>
            </a:p>
          </p:txBody>
        </p:sp>
      </p:grpSp>
      <p:grpSp>
        <p:nvGrpSpPr>
          <p:cNvPr id="12" name="Group 12"/>
          <p:cNvGrpSpPr>
            <a:grpSpLocks/>
          </p:cNvGrpSpPr>
          <p:nvPr/>
        </p:nvGrpSpPr>
        <p:grpSpPr bwMode="auto">
          <a:xfrm>
            <a:off x="6469988" y="2313524"/>
            <a:ext cx="803479" cy="802972"/>
            <a:chOff x="802" y="845"/>
            <a:chExt cx="827" cy="826"/>
          </a:xfrm>
        </p:grpSpPr>
        <p:sp>
          <p:nvSpPr>
            <p:cNvPr id="13" name="Oval 13"/>
            <p:cNvSpPr>
              <a:spLocks noChangeArrowheads="1"/>
            </p:cNvSpPr>
            <p:nvPr/>
          </p:nvSpPr>
          <p:spPr bwMode="gray">
            <a:xfrm>
              <a:off x="802" y="845"/>
              <a:ext cx="827" cy="826"/>
            </a:xfrm>
            <a:prstGeom prst="ellipse">
              <a:avLst/>
            </a:prstGeom>
            <a:solidFill>
              <a:srgbClr val="F8F8F8"/>
            </a:solidFill>
            <a:ln w="38100">
              <a:solidFill>
                <a:schemeClr val="bg1"/>
              </a:solidFill>
              <a:round/>
              <a:headEnd/>
              <a:tailEnd/>
            </a:ln>
          </p:spPr>
          <p:txBody>
            <a:bodyPr wrap="none" anchor="ctr"/>
            <a:lstStyle/>
            <a:p>
              <a:endParaRPr lang="zh-CN" altLang="en-US" sz="759">
                <a:latin typeface="Calibri" pitchFamily="34" charset="0"/>
                <a:cs typeface="Arial" charset="0"/>
              </a:endParaRPr>
            </a:p>
          </p:txBody>
        </p:sp>
        <p:sp>
          <p:nvSpPr>
            <p:cNvPr id="14" name="Oval 14"/>
            <p:cNvSpPr>
              <a:spLocks noChangeArrowheads="1"/>
            </p:cNvSpPr>
            <p:nvPr/>
          </p:nvSpPr>
          <p:spPr bwMode="gray">
            <a:xfrm>
              <a:off x="836" y="879"/>
              <a:ext cx="758" cy="758"/>
            </a:xfrm>
            <a:prstGeom prst="ellipse">
              <a:avLst/>
            </a:prstGeom>
            <a:solidFill>
              <a:srgbClr val="FFFFFF"/>
            </a:solidFill>
            <a:ln w="38100">
              <a:solidFill>
                <a:schemeClr val="bg1"/>
              </a:solidFill>
              <a:round/>
              <a:headEnd/>
              <a:tailEnd/>
            </a:ln>
            <a:extLst/>
          </p:spPr>
          <p:txBody>
            <a:bodyPr wrap="none" anchor="ctr"/>
            <a:lstStyle/>
            <a:p>
              <a:endParaRPr lang="zh-CN" altLang="en-US" sz="759">
                <a:latin typeface="Calibri" pitchFamily="34" charset="0"/>
                <a:cs typeface="Arial" charset="0"/>
              </a:endParaRPr>
            </a:p>
          </p:txBody>
        </p:sp>
        <p:sp>
          <p:nvSpPr>
            <p:cNvPr id="15" name="Oval 15"/>
            <p:cNvSpPr>
              <a:spLocks noChangeArrowheads="1"/>
            </p:cNvSpPr>
            <p:nvPr/>
          </p:nvSpPr>
          <p:spPr bwMode="gray">
            <a:xfrm>
              <a:off x="870" y="915"/>
              <a:ext cx="690" cy="690"/>
            </a:xfrm>
            <a:prstGeom prst="ellipse">
              <a:avLst/>
            </a:prstGeom>
            <a:solidFill>
              <a:schemeClr val="bg1"/>
            </a:solidFill>
            <a:ln w="38100">
              <a:solidFill>
                <a:srgbClr val="7AC5C0"/>
              </a:solidFill>
              <a:round/>
              <a:headEnd/>
              <a:tailEnd/>
            </a:ln>
            <a:extLst/>
          </p:spPr>
          <p:txBody>
            <a:bodyPr wrap="none" anchor="ctr"/>
            <a:lstStyle/>
            <a:p>
              <a:endParaRPr lang="zh-CN" altLang="en-US" sz="759">
                <a:latin typeface="Calibri" pitchFamily="34" charset="0"/>
                <a:cs typeface="Arial" charset="0"/>
              </a:endParaRPr>
            </a:p>
          </p:txBody>
        </p:sp>
      </p:grpSp>
      <p:grpSp>
        <p:nvGrpSpPr>
          <p:cNvPr id="16" name="Group 19"/>
          <p:cNvGrpSpPr>
            <a:grpSpLocks/>
          </p:cNvGrpSpPr>
          <p:nvPr/>
        </p:nvGrpSpPr>
        <p:grpSpPr bwMode="auto">
          <a:xfrm>
            <a:off x="1696496" y="3208235"/>
            <a:ext cx="803479" cy="802972"/>
            <a:chOff x="802" y="845"/>
            <a:chExt cx="827" cy="826"/>
          </a:xfrm>
        </p:grpSpPr>
        <p:sp>
          <p:nvSpPr>
            <p:cNvPr id="17" name="Oval 20"/>
            <p:cNvSpPr>
              <a:spLocks noChangeArrowheads="1"/>
            </p:cNvSpPr>
            <p:nvPr/>
          </p:nvSpPr>
          <p:spPr bwMode="ltGray">
            <a:xfrm>
              <a:off x="802" y="845"/>
              <a:ext cx="827" cy="826"/>
            </a:xfrm>
            <a:prstGeom prst="ellipse">
              <a:avLst/>
            </a:prstGeom>
            <a:solidFill>
              <a:srgbClr val="F8F8F8"/>
            </a:solidFill>
            <a:ln w="38100">
              <a:solidFill>
                <a:schemeClr val="bg1"/>
              </a:solidFill>
              <a:round/>
              <a:headEnd/>
              <a:tailEnd/>
            </a:ln>
          </p:spPr>
          <p:txBody>
            <a:bodyPr wrap="none" anchor="ctr"/>
            <a:lstStyle/>
            <a:p>
              <a:endParaRPr lang="zh-CN" altLang="en-US" sz="759">
                <a:latin typeface="Calibri" pitchFamily="34" charset="0"/>
                <a:cs typeface="Arial" charset="0"/>
              </a:endParaRPr>
            </a:p>
          </p:txBody>
        </p:sp>
        <p:sp>
          <p:nvSpPr>
            <p:cNvPr id="18" name="Oval 21"/>
            <p:cNvSpPr>
              <a:spLocks noChangeArrowheads="1"/>
            </p:cNvSpPr>
            <p:nvPr/>
          </p:nvSpPr>
          <p:spPr bwMode="ltGray">
            <a:xfrm>
              <a:off x="836" y="879"/>
              <a:ext cx="758" cy="75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759">
                <a:latin typeface="Calibri" pitchFamily="34" charset="0"/>
                <a:cs typeface="Arial" charset="0"/>
              </a:endParaRPr>
            </a:p>
          </p:txBody>
        </p:sp>
        <p:sp>
          <p:nvSpPr>
            <p:cNvPr id="20" name="Oval 22"/>
            <p:cNvSpPr>
              <a:spLocks noChangeArrowheads="1"/>
            </p:cNvSpPr>
            <p:nvPr/>
          </p:nvSpPr>
          <p:spPr bwMode="ltGray">
            <a:xfrm>
              <a:off x="870" y="915"/>
              <a:ext cx="690" cy="690"/>
            </a:xfrm>
            <a:prstGeom prst="ellipse">
              <a:avLst/>
            </a:prstGeom>
            <a:noFill/>
            <a:ln w="38100">
              <a:solidFill>
                <a:srgbClr val="7AC5C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759">
                <a:latin typeface="Calibri" pitchFamily="34" charset="0"/>
                <a:cs typeface="Arial" charset="0"/>
              </a:endParaRPr>
            </a:p>
          </p:txBody>
        </p:sp>
      </p:grpSp>
      <p:sp>
        <p:nvSpPr>
          <p:cNvPr id="21" name="TextBox 69"/>
          <p:cNvSpPr txBox="1"/>
          <p:nvPr/>
        </p:nvSpPr>
        <p:spPr>
          <a:xfrm>
            <a:off x="1710823" y="1706736"/>
            <a:ext cx="788028" cy="292259"/>
          </a:xfrm>
          <a:prstGeom prst="rect">
            <a:avLst/>
          </a:prstGeom>
          <a:noFill/>
        </p:spPr>
        <p:txBody>
          <a:bodyPr>
            <a:spAutoFit/>
          </a:bodyPr>
          <a:lstStyle/>
          <a:p>
            <a:pPr algn="ctr">
              <a:defRPr/>
            </a:pPr>
            <a:r>
              <a:rPr lang="zh-CN" altLang="en-US" sz="1299" b="1" dirty="0">
                <a:solidFill>
                  <a:srgbClr val="7AC5C0"/>
                </a:solidFill>
                <a:latin typeface="微软雅黑" pitchFamily="34" charset="-122"/>
                <a:ea typeface="微软雅黑" pitchFamily="34" charset="-122"/>
              </a:rPr>
              <a:t>标题</a:t>
            </a:r>
          </a:p>
        </p:txBody>
      </p:sp>
      <p:sp>
        <p:nvSpPr>
          <p:cNvPr id="22" name="TextBox 70"/>
          <p:cNvSpPr txBox="1"/>
          <p:nvPr/>
        </p:nvSpPr>
        <p:spPr>
          <a:xfrm>
            <a:off x="6655536" y="2577137"/>
            <a:ext cx="648964" cy="292259"/>
          </a:xfrm>
          <a:prstGeom prst="rect">
            <a:avLst/>
          </a:prstGeom>
          <a:noFill/>
        </p:spPr>
        <p:txBody>
          <a:bodyPr>
            <a:spAutoFit/>
          </a:bodyPr>
          <a:lstStyle/>
          <a:p>
            <a:pPr>
              <a:defRPr/>
            </a:pPr>
            <a:r>
              <a:rPr lang="zh-CN" altLang="en-US" sz="1299" b="1" dirty="0">
                <a:solidFill>
                  <a:srgbClr val="7AC5C0"/>
                </a:solidFill>
                <a:latin typeface="微软雅黑" pitchFamily="34" charset="-122"/>
                <a:ea typeface="微软雅黑" pitchFamily="34" charset="-122"/>
              </a:rPr>
              <a:t>标题</a:t>
            </a:r>
          </a:p>
        </p:txBody>
      </p:sp>
      <p:sp>
        <p:nvSpPr>
          <p:cNvPr id="23" name="TextBox 71"/>
          <p:cNvSpPr txBox="1"/>
          <p:nvPr/>
        </p:nvSpPr>
        <p:spPr>
          <a:xfrm>
            <a:off x="1861844" y="3497882"/>
            <a:ext cx="741673" cy="292259"/>
          </a:xfrm>
          <a:prstGeom prst="rect">
            <a:avLst/>
          </a:prstGeom>
          <a:noFill/>
        </p:spPr>
        <p:txBody>
          <a:bodyPr>
            <a:spAutoFit/>
          </a:bodyPr>
          <a:lstStyle/>
          <a:p>
            <a:pPr>
              <a:defRPr/>
            </a:pPr>
            <a:r>
              <a:rPr lang="zh-CN" altLang="en-US" sz="1299" b="1" dirty="0">
                <a:solidFill>
                  <a:srgbClr val="7AC5C0"/>
                </a:solidFill>
                <a:latin typeface="微软雅黑" pitchFamily="34" charset="-122"/>
                <a:ea typeface="微软雅黑" pitchFamily="34" charset="-122"/>
              </a:rPr>
              <a:t>标题</a:t>
            </a:r>
          </a:p>
        </p:txBody>
      </p:sp>
      <p:sp>
        <p:nvSpPr>
          <p:cNvPr id="24" name="TextBox 73"/>
          <p:cNvSpPr txBox="1"/>
          <p:nvPr/>
        </p:nvSpPr>
        <p:spPr>
          <a:xfrm>
            <a:off x="2583414" y="1668052"/>
            <a:ext cx="4638549" cy="456151"/>
          </a:xfrm>
          <a:prstGeom prst="rect">
            <a:avLst/>
          </a:prstGeom>
          <a:noFill/>
        </p:spPr>
        <p:txBody>
          <a:bodyPr>
            <a:spAutoFit/>
          </a:bodyPr>
          <a:lstStyle/>
          <a:p>
            <a:pPr>
              <a:lnSpc>
                <a:spcPct val="130000"/>
              </a:lnSpc>
            </a:pPr>
            <a:r>
              <a:rPr lang="zh-CN" altLang="en-US" sz="909"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5" name="TextBox 74"/>
          <p:cNvSpPr txBox="1"/>
          <p:nvPr/>
        </p:nvSpPr>
        <p:spPr>
          <a:xfrm>
            <a:off x="1781994" y="2505247"/>
            <a:ext cx="4652970" cy="616066"/>
          </a:xfrm>
          <a:prstGeom prst="rect">
            <a:avLst/>
          </a:prstGeom>
          <a:noFill/>
          <a:ln>
            <a:noFill/>
          </a:ln>
        </p:spPr>
        <p:txBody>
          <a:bodyPr>
            <a:spAutoFit/>
          </a:bodyPr>
          <a:lstStyle/>
          <a:p>
            <a:pPr>
              <a:lnSpc>
                <a:spcPct val="130000"/>
              </a:lnSpc>
            </a:pPr>
            <a:r>
              <a:rPr lang="zh-CN" altLang="en-US" sz="909"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039" dirty="0">
              <a:solidFill>
                <a:schemeClr val="bg1"/>
              </a:solidFill>
              <a:latin typeface="微软雅黑" pitchFamily="34" charset="-122"/>
              <a:ea typeface="微软雅黑" pitchFamily="34" charset="-122"/>
            </a:endParaRPr>
          </a:p>
        </p:txBody>
      </p:sp>
      <p:sp>
        <p:nvSpPr>
          <p:cNvPr id="26" name="TextBox 75"/>
          <p:cNvSpPr txBox="1">
            <a:spLocks noChangeArrowheads="1"/>
          </p:cNvSpPr>
          <p:nvPr/>
        </p:nvSpPr>
        <p:spPr bwMode="auto">
          <a:xfrm>
            <a:off x="2493795" y="3350482"/>
            <a:ext cx="4812636" cy="638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909"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24002736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0-#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1280"/>
                            </p:stCondLst>
                            <p:childTnLst>
                              <p:par>
                                <p:cTn id="29" presetID="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childTnLst>
                          </p:cTn>
                        </p:par>
                        <p:par>
                          <p:cTn id="45" fill="hold">
                            <p:stCondLst>
                              <p:cond delay="1780"/>
                            </p:stCondLst>
                            <p:childTnLst>
                              <p:par>
                                <p:cTn id="46" presetID="2" presetClass="entr" presetSubtype="8"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0-#ppt_w/2"/>
                                          </p:val>
                                        </p:tav>
                                        <p:tav tm="100000">
                                          <p:val>
                                            <p:strVal val="#ppt_x"/>
                                          </p:val>
                                        </p:tav>
                                      </p:tavLst>
                                    </p:anim>
                                    <p:anim calcmode="lin" valueType="num">
                                      <p:cBhvr additive="base">
                                        <p:cTn id="49" dur="500" fill="hold"/>
                                        <p:tgtEl>
                                          <p:spTgt spid="5"/>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0-#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0-#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0-#ppt_w/2"/>
                                          </p:val>
                                        </p:tav>
                                        <p:tav tm="100000">
                                          <p:val>
                                            <p:strVal val="#ppt_x"/>
                                          </p:val>
                                        </p:tav>
                                      </p:tavLst>
                                    </p:anim>
                                    <p:anim calcmode="lin" valueType="num">
                                      <p:cBhvr additive="base">
                                        <p:cTn id="61"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6" grpId="0" animBg="1"/>
      <p:bldP spid="7" grpId="0" animBg="1"/>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矩形 4"/>
          <p:cNvSpPr/>
          <p:nvPr/>
        </p:nvSpPr>
        <p:spPr>
          <a:xfrm>
            <a:off x="3547812" y="1311170"/>
            <a:ext cx="2493611" cy="748083"/>
          </a:xfrm>
          <a:prstGeom prst="rect">
            <a:avLst/>
          </a:prstGeom>
          <a:solidFill>
            <a:schemeClr val="bg1"/>
          </a:solidFill>
          <a:ln>
            <a:solidFill>
              <a:srgbClr val="7AC5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78" dirty="0">
                <a:solidFill>
                  <a:srgbClr val="7AC5C0"/>
                </a:solidFill>
                <a:latin typeface="微软雅黑" pitchFamily="34" charset="-122"/>
                <a:ea typeface="微软雅黑" pitchFamily="34" charset="-122"/>
              </a:rPr>
              <a:t>添加文本标题</a:t>
            </a:r>
          </a:p>
        </p:txBody>
      </p:sp>
      <p:sp>
        <p:nvSpPr>
          <p:cNvPr id="6" name="矩形 5"/>
          <p:cNvSpPr/>
          <p:nvPr/>
        </p:nvSpPr>
        <p:spPr>
          <a:xfrm>
            <a:off x="3547812" y="2067776"/>
            <a:ext cx="2493611" cy="748083"/>
          </a:xfrm>
          <a:prstGeom prst="rect">
            <a:avLst/>
          </a:prstGeom>
          <a:solidFill>
            <a:schemeClr val="bg1"/>
          </a:solidFill>
          <a:ln>
            <a:solidFill>
              <a:srgbClr val="7AC5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78" dirty="0">
                <a:solidFill>
                  <a:srgbClr val="7AC5C0"/>
                </a:solidFill>
                <a:latin typeface="微软雅黑" pitchFamily="34" charset="-122"/>
                <a:ea typeface="微软雅黑" pitchFamily="34" charset="-122"/>
              </a:rPr>
              <a:t>添加文本标题</a:t>
            </a:r>
          </a:p>
        </p:txBody>
      </p:sp>
      <p:sp>
        <p:nvSpPr>
          <p:cNvPr id="7" name="矩形 6"/>
          <p:cNvSpPr/>
          <p:nvPr/>
        </p:nvSpPr>
        <p:spPr>
          <a:xfrm>
            <a:off x="3556475" y="2824382"/>
            <a:ext cx="2493611" cy="748083"/>
          </a:xfrm>
          <a:prstGeom prst="rect">
            <a:avLst/>
          </a:prstGeom>
          <a:solidFill>
            <a:schemeClr val="bg1"/>
          </a:solidFill>
          <a:ln>
            <a:solidFill>
              <a:srgbClr val="7AC5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78" dirty="0">
                <a:solidFill>
                  <a:srgbClr val="7AC5C0"/>
                </a:solidFill>
                <a:latin typeface="微软雅黑" pitchFamily="34" charset="-122"/>
                <a:ea typeface="微软雅黑" pitchFamily="34" charset="-122"/>
              </a:rPr>
              <a:t>添加文本标题</a:t>
            </a:r>
          </a:p>
        </p:txBody>
      </p:sp>
      <p:sp>
        <p:nvSpPr>
          <p:cNvPr id="8" name="矩形 7"/>
          <p:cNvSpPr/>
          <p:nvPr/>
        </p:nvSpPr>
        <p:spPr>
          <a:xfrm>
            <a:off x="3556475" y="3580989"/>
            <a:ext cx="2493611" cy="748083"/>
          </a:xfrm>
          <a:prstGeom prst="rect">
            <a:avLst/>
          </a:prstGeom>
          <a:solidFill>
            <a:schemeClr val="bg1"/>
          </a:solidFill>
          <a:ln>
            <a:solidFill>
              <a:srgbClr val="7AC5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78" dirty="0">
                <a:solidFill>
                  <a:srgbClr val="7AC5C0"/>
                </a:solidFill>
                <a:latin typeface="微软雅黑" pitchFamily="34" charset="-122"/>
                <a:ea typeface="微软雅黑" pitchFamily="34" charset="-122"/>
              </a:rPr>
              <a:t>添加文本标题</a:t>
            </a:r>
          </a:p>
        </p:txBody>
      </p:sp>
      <p:sp>
        <p:nvSpPr>
          <p:cNvPr id="9" name="等腰三角形 8"/>
          <p:cNvSpPr/>
          <p:nvPr/>
        </p:nvSpPr>
        <p:spPr>
          <a:xfrm rot="1800000">
            <a:off x="3224253" y="1560531"/>
            <a:ext cx="289258" cy="2493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10" name="等腰三角形 9"/>
          <p:cNvSpPr/>
          <p:nvPr/>
        </p:nvSpPr>
        <p:spPr>
          <a:xfrm rot="1800000">
            <a:off x="3224253" y="3073744"/>
            <a:ext cx="289258" cy="2493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11" name="等腰三角形 10"/>
          <p:cNvSpPr/>
          <p:nvPr/>
        </p:nvSpPr>
        <p:spPr>
          <a:xfrm rot="19800000" flipH="1">
            <a:off x="6087573" y="2317138"/>
            <a:ext cx="289258" cy="2493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12" name="等腰三角形 11"/>
          <p:cNvSpPr/>
          <p:nvPr/>
        </p:nvSpPr>
        <p:spPr>
          <a:xfrm rot="19800000" flipH="1">
            <a:off x="6087573" y="3830350"/>
            <a:ext cx="289258" cy="2493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8"/>
          </a:p>
        </p:txBody>
      </p:sp>
      <p:sp>
        <p:nvSpPr>
          <p:cNvPr id="13" name="文本框 7"/>
          <p:cNvSpPr txBox="1">
            <a:spLocks noChangeArrowheads="1"/>
          </p:cNvSpPr>
          <p:nvPr/>
        </p:nvSpPr>
        <p:spPr bwMode="auto">
          <a:xfrm>
            <a:off x="996192" y="1590986"/>
            <a:ext cx="2080700" cy="94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12" b="1" dirty="0">
                <a:solidFill>
                  <a:schemeClr val="bg1"/>
                </a:solidFill>
                <a:latin typeface="微软雅黑" pitchFamily="34" charset="-122"/>
              </a:rPr>
              <a:t>添加文本信息</a:t>
            </a:r>
            <a:endParaRPr lang="en-US" altLang="zh-CN" sz="1212" b="1" dirty="0">
              <a:solidFill>
                <a:schemeClr val="bg1"/>
              </a:solidFill>
              <a:latin typeface="微软雅黑" pitchFamily="34" charset="-122"/>
            </a:endParaRPr>
          </a:p>
          <a:p>
            <a:pPr algn="r">
              <a:lnSpc>
                <a:spcPct val="150000"/>
              </a:lnSpc>
              <a:spcBef>
                <a:spcPts val="260"/>
              </a:spcBef>
            </a:pPr>
            <a:r>
              <a:rPr lang="zh-CN" altLang="en-US" sz="953" dirty="0">
                <a:solidFill>
                  <a:schemeClr val="bg1"/>
                </a:solidFill>
                <a:latin typeface="微软雅黑" pitchFamily="34" charset="-122"/>
              </a:rPr>
              <a:t>此处添加说明文字添加说明文字添加说明文字此处添加说明文字此处添加说明文字此处添加说明文字</a:t>
            </a:r>
          </a:p>
        </p:txBody>
      </p:sp>
      <p:sp>
        <p:nvSpPr>
          <p:cNvPr id="14" name="文本框 7"/>
          <p:cNvSpPr txBox="1">
            <a:spLocks noChangeArrowheads="1"/>
          </p:cNvSpPr>
          <p:nvPr/>
        </p:nvSpPr>
        <p:spPr bwMode="auto">
          <a:xfrm>
            <a:off x="996192" y="3086986"/>
            <a:ext cx="2080700" cy="94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12" b="1" dirty="0">
                <a:solidFill>
                  <a:schemeClr val="bg1"/>
                </a:solidFill>
                <a:latin typeface="微软雅黑" pitchFamily="34" charset="-122"/>
              </a:rPr>
              <a:t>添加文本信息</a:t>
            </a:r>
            <a:endParaRPr lang="en-US" altLang="zh-CN" sz="1212" b="1" dirty="0">
              <a:solidFill>
                <a:schemeClr val="bg1"/>
              </a:solidFill>
              <a:latin typeface="微软雅黑" pitchFamily="34" charset="-122"/>
            </a:endParaRPr>
          </a:p>
          <a:p>
            <a:pPr algn="r">
              <a:lnSpc>
                <a:spcPct val="150000"/>
              </a:lnSpc>
              <a:spcBef>
                <a:spcPts val="260"/>
              </a:spcBef>
            </a:pPr>
            <a:r>
              <a:rPr lang="zh-CN" altLang="en-US" sz="953" dirty="0">
                <a:solidFill>
                  <a:schemeClr val="bg1"/>
                </a:solidFill>
                <a:latin typeface="微软雅黑" pitchFamily="34" charset="-122"/>
              </a:rPr>
              <a:t>此处添加说明文字添加说明文字添加说明文字此处添加说明文字此处添加说明文字此处添加说明文字</a:t>
            </a:r>
          </a:p>
        </p:txBody>
      </p:sp>
      <p:sp>
        <p:nvSpPr>
          <p:cNvPr id="15" name="文本框 7"/>
          <p:cNvSpPr txBox="1">
            <a:spLocks noChangeArrowheads="1"/>
          </p:cNvSpPr>
          <p:nvPr/>
        </p:nvSpPr>
        <p:spPr bwMode="auto">
          <a:xfrm>
            <a:off x="6419795" y="2321399"/>
            <a:ext cx="2080700" cy="94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12" b="1" dirty="0">
                <a:solidFill>
                  <a:schemeClr val="bg1"/>
                </a:solidFill>
                <a:latin typeface="微软雅黑" pitchFamily="34" charset="-122"/>
              </a:rPr>
              <a:t>添加文本信息</a:t>
            </a:r>
            <a:endParaRPr lang="en-US" altLang="zh-CN" sz="1212" b="1" dirty="0">
              <a:solidFill>
                <a:schemeClr val="bg1"/>
              </a:solidFill>
              <a:latin typeface="微软雅黑" pitchFamily="34" charset="-122"/>
            </a:endParaRPr>
          </a:p>
          <a:p>
            <a:pPr>
              <a:lnSpc>
                <a:spcPct val="150000"/>
              </a:lnSpc>
              <a:spcBef>
                <a:spcPts val="260"/>
              </a:spcBef>
            </a:pPr>
            <a:r>
              <a:rPr lang="zh-CN" altLang="en-US" sz="953" dirty="0">
                <a:solidFill>
                  <a:schemeClr val="bg1"/>
                </a:solidFill>
                <a:latin typeface="微软雅黑" pitchFamily="34" charset="-122"/>
              </a:rPr>
              <a:t>此处添加说明文字添加说明文字添加说明文字此处添加说明文字。</a:t>
            </a:r>
          </a:p>
        </p:txBody>
      </p:sp>
      <p:sp>
        <p:nvSpPr>
          <p:cNvPr id="16" name="文本框 7"/>
          <p:cNvSpPr txBox="1">
            <a:spLocks noChangeArrowheads="1"/>
          </p:cNvSpPr>
          <p:nvPr/>
        </p:nvSpPr>
        <p:spPr bwMode="auto">
          <a:xfrm>
            <a:off x="6457520" y="3559095"/>
            <a:ext cx="2080700" cy="94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12" b="1" dirty="0">
                <a:solidFill>
                  <a:schemeClr val="bg1"/>
                </a:solidFill>
                <a:latin typeface="微软雅黑" pitchFamily="34" charset="-122"/>
              </a:rPr>
              <a:t>添加文本信息</a:t>
            </a:r>
            <a:endParaRPr lang="en-US" altLang="zh-CN" sz="1212" b="1" dirty="0">
              <a:solidFill>
                <a:schemeClr val="bg1"/>
              </a:solidFill>
              <a:latin typeface="微软雅黑" pitchFamily="34" charset="-122"/>
            </a:endParaRPr>
          </a:p>
          <a:p>
            <a:pPr>
              <a:lnSpc>
                <a:spcPct val="150000"/>
              </a:lnSpc>
              <a:spcBef>
                <a:spcPts val="260"/>
              </a:spcBef>
            </a:pPr>
            <a:r>
              <a:rPr lang="zh-CN" altLang="en-US" sz="953" dirty="0">
                <a:solidFill>
                  <a:schemeClr val="bg1"/>
                </a:solidFill>
                <a:latin typeface="微软雅黑" pitchFamily="34" charset="-122"/>
              </a:rPr>
              <a:t>此处添加说明文字添加说明文字添加说明文字此处添加说明文字。</a:t>
            </a:r>
          </a:p>
        </p:txBody>
      </p:sp>
    </p:spTree>
    <p:extLst>
      <p:ext uri="{BB962C8B-B14F-4D97-AF65-F5344CB8AC3E}">
        <p14:creationId xmlns:p14="http://schemas.microsoft.com/office/powerpoint/2010/main" val="35981426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400" fill="hold"/>
                                        <p:tgtEl>
                                          <p:spTgt spid="5"/>
                                        </p:tgtEl>
                                        <p:attrNameLst>
                                          <p:attrName>ppt_x</p:attrName>
                                        </p:attrNameLst>
                                      </p:cBhvr>
                                      <p:tavLst>
                                        <p:tav tm="0">
                                          <p:val>
                                            <p:strVal val="#ppt_x"/>
                                          </p:val>
                                        </p:tav>
                                        <p:tav tm="100000">
                                          <p:val>
                                            <p:strVal val="#ppt_x"/>
                                          </p:val>
                                        </p:tav>
                                      </p:tavLst>
                                    </p:anim>
                                    <p:anim calcmode="lin" valueType="num">
                                      <p:cBhvr additive="base">
                                        <p:cTn id="15" dur="4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118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68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400" fill="hold"/>
                                        <p:tgtEl>
                                          <p:spTgt spid="6"/>
                                        </p:tgtEl>
                                        <p:attrNameLst>
                                          <p:attrName>ppt_x</p:attrName>
                                        </p:attrNameLst>
                                      </p:cBhvr>
                                      <p:tavLst>
                                        <p:tav tm="0">
                                          <p:val>
                                            <p:strVal val="#ppt_x"/>
                                          </p:val>
                                        </p:tav>
                                        <p:tav tm="100000">
                                          <p:val>
                                            <p:strVal val="#ppt_x"/>
                                          </p:val>
                                        </p:tav>
                                      </p:tavLst>
                                    </p:anim>
                                    <p:anim calcmode="lin" valueType="num">
                                      <p:cBhvr additive="base">
                                        <p:cTn id="28" dur="4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58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308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par>
                          <p:cTn id="37" fill="hold">
                            <p:stCondLst>
                              <p:cond delay="3580"/>
                            </p:stCondLst>
                            <p:childTnLst>
                              <p:par>
                                <p:cTn id="38" presetID="2" presetClass="entr" presetSubtype="4"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400" fill="hold"/>
                                        <p:tgtEl>
                                          <p:spTgt spid="7"/>
                                        </p:tgtEl>
                                        <p:attrNameLst>
                                          <p:attrName>ppt_x</p:attrName>
                                        </p:attrNameLst>
                                      </p:cBhvr>
                                      <p:tavLst>
                                        <p:tav tm="0">
                                          <p:val>
                                            <p:strVal val="#ppt_x"/>
                                          </p:val>
                                        </p:tav>
                                        <p:tav tm="100000">
                                          <p:val>
                                            <p:strVal val="#ppt_x"/>
                                          </p:val>
                                        </p:tav>
                                      </p:tavLst>
                                    </p:anim>
                                    <p:anim calcmode="lin" valueType="num">
                                      <p:cBhvr additive="base">
                                        <p:cTn id="41" dur="40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3980"/>
                            </p:stCondLst>
                            <p:childTnLst>
                              <p:par>
                                <p:cTn id="43" presetID="2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childTnLst>
                          </p:cTn>
                        </p:par>
                        <p:par>
                          <p:cTn id="46" fill="hold">
                            <p:stCondLst>
                              <p:cond delay="4480"/>
                            </p:stCondLst>
                            <p:childTnLst>
                              <p:par>
                                <p:cTn id="47" presetID="22" presetClass="entr" presetSubtype="2"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right)">
                                      <p:cBhvr>
                                        <p:cTn id="49" dur="500"/>
                                        <p:tgtEl>
                                          <p:spTgt spid="14"/>
                                        </p:tgtEl>
                                      </p:cBhvr>
                                    </p:animEffect>
                                  </p:childTnLst>
                                </p:cTn>
                              </p:par>
                            </p:childTnLst>
                          </p:cTn>
                        </p:par>
                        <p:par>
                          <p:cTn id="50" fill="hold">
                            <p:stCondLst>
                              <p:cond delay="4980"/>
                            </p:stCondLst>
                            <p:childTnLst>
                              <p:par>
                                <p:cTn id="51" presetID="2" presetClass="entr" presetSubtype="4"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400" fill="hold"/>
                                        <p:tgtEl>
                                          <p:spTgt spid="8"/>
                                        </p:tgtEl>
                                        <p:attrNameLst>
                                          <p:attrName>ppt_x</p:attrName>
                                        </p:attrNameLst>
                                      </p:cBhvr>
                                      <p:tavLst>
                                        <p:tav tm="0">
                                          <p:val>
                                            <p:strVal val="#ppt_x"/>
                                          </p:val>
                                        </p:tav>
                                        <p:tav tm="100000">
                                          <p:val>
                                            <p:strVal val="#ppt_x"/>
                                          </p:val>
                                        </p:tav>
                                      </p:tavLst>
                                    </p:anim>
                                    <p:anim calcmode="lin" valueType="num">
                                      <p:cBhvr additive="base">
                                        <p:cTn id="54" dur="400" fill="hold"/>
                                        <p:tgtEl>
                                          <p:spTgt spid="8"/>
                                        </p:tgtEl>
                                        <p:attrNameLst>
                                          <p:attrName>ppt_y</p:attrName>
                                        </p:attrNameLst>
                                      </p:cBhvr>
                                      <p:tavLst>
                                        <p:tav tm="0">
                                          <p:val>
                                            <p:strVal val="1+#ppt_h/2"/>
                                          </p:val>
                                        </p:tav>
                                        <p:tav tm="100000">
                                          <p:val>
                                            <p:strVal val="#ppt_y"/>
                                          </p:val>
                                        </p:tav>
                                      </p:tavLst>
                                    </p:anim>
                                  </p:childTnLst>
                                </p:cTn>
                              </p:par>
                            </p:childTnLst>
                          </p:cTn>
                        </p:par>
                        <p:par>
                          <p:cTn id="55" fill="hold">
                            <p:stCondLst>
                              <p:cond delay="5380"/>
                            </p:stCondLst>
                            <p:childTnLst>
                              <p:par>
                                <p:cTn id="56" presetID="22" presetClass="entr" presetSubtype="8"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588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TextBox 23"/>
          <p:cNvSpPr txBox="1"/>
          <p:nvPr/>
        </p:nvSpPr>
        <p:spPr>
          <a:xfrm>
            <a:off x="4252781" y="1368616"/>
            <a:ext cx="3268961" cy="531556"/>
          </a:xfrm>
          <a:prstGeom prst="rect">
            <a:avLst/>
          </a:prstGeom>
          <a:noFill/>
        </p:spPr>
        <p:txBody>
          <a:bodyPr wrap="square" rtlCol="0">
            <a:spAutoFit/>
          </a:bodyPr>
          <a:lstStyle/>
          <a:p>
            <a:pPr algn="just" defTabSz="593243">
              <a:defRPr/>
            </a:pPr>
            <a:r>
              <a:rPr lang="zh-CN" altLang="en-US" sz="1427" dirty="0">
                <a:solidFill>
                  <a:schemeClr val="bg1"/>
                </a:solidFill>
                <a:latin typeface="+mj-ea"/>
                <a:ea typeface="+mj-ea"/>
              </a:rPr>
              <a:t>电视、网络、杂志等广告宣传费共用</a:t>
            </a:r>
            <a:r>
              <a:rPr lang="en-US" altLang="zh-CN" sz="1427" dirty="0">
                <a:solidFill>
                  <a:schemeClr val="bg1"/>
                </a:solidFill>
                <a:latin typeface="+mj-ea"/>
                <a:ea typeface="+mj-ea"/>
              </a:rPr>
              <a:t>350</a:t>
            </a:r>
            <a:r>
              <a:rPr lang="zh-CN" altLang="en-US" sz="1427" dirty="0">
                <a:solidFill>
                  <a:schemeClr val="bg1"/>
                </a:solidFill>
                <a:latin typeface="+mj-ea"/>
                <a:ea typeface="+mj-ea"/>
              </a:rPr>
              <a:t>万。</a:t>
            </a:r>
          </a:p>
        </p:txBody>
      </p:sp>
      <p:sp>
        <p:nvSpPr>
          <p:cNvPr id="6" name="TextBox 24"/>
          <p:cNvSpPr txBox="1"/>
          <p:nvPr/>
        </p:nvSpPr>
        <p:spPr>
          <a:xfrm>
            <a:off x="4252781" y="2122516"/>
            <a:ext cx="3423448" cy="311945"/>
          </a:xfrm>
          <a:prstGeom prst="rect">
            <a:avLst/>
          </a:prstGeom>
          <a:noFill/>
        </p:spPr>
        <p:txBody>
          <a:bodyPr wrap="square" rtlCol="0">
            <a:spAutoFit/>
          </a:bodyPr>
          <a:lstStyle/>
          <a:p>
            <a:pPr algn="just" defTabSz="593243">
              <a:defRPr/>
            </a:pPr>
            <a:r>
              <a:rPr lang="zh-CN" altLang="en-US" sz="1427" dirty="0">
                <a:solidFill>
                  <a:schemeClr val="bg1"/>
                </a:solidFill>
                <a:latin typeface="+mn-ea"/>
              </a:rPr>
              <a:t>经销商返点提升，增加投入</a:t>
            </a:r>
            <a:r>
              <a:rPr lang="en-US" altLang="zh-CN" sz="1427" dirty="0">
                <a:solidFill>
                  <a:schemeClr val="bg1"/>
                </a:solidFill>
                <a:latin typeface="+mn-ea"/>
              </a:rPr>
              <a:t>203</a:t>
            </a:r>
            <a:r>
              <a:rPr lang="zh-CN" altLang="en-US" sz="1427" dirty="0">
                <a:solidFill>
                  <a:schemeClr val="bg1"/>
                </a:solidFill>
                <a:latin typeface="+mn-ea"/>
              </a:rPr>
              <a:t>余万。</a:t>
            </a:r>
          </a:p>
        </p:txBody>
      </p:sp>
      <p:sp>
        <p:nvSpPr>
          <p:cNvPr id="7" name="TextBox 25"/>
          <p:cNvSpPr txBox="1"/>
          <p:nvPr/>
        </p:nvSpPr>
        <p:spPr>
          <a:xfrm>
            <a:off x="4252781" y="2725018"/>
            <a:ext cx="3423448" cy="311945"/>
          </a:xfrm>
          <a:prstGeom prst="rect">
            <a:avLst/>
          </a:prstGeom>
          <a:noFill/>
        </p:spPr>
        <p:txBody>
          <a:bodyPr wrap="square" rtlCol="0">
            <a:spAutoFit/>
          </a:bodyPr>
          <a:lstStyle/>
          <a:p>
            <a:pPr algn="just" defTabSz="593243">
              <a:defRPr/>
            </a:pPr>
            <a:r>
              <a:rPr lang="zh-CN" altLang="en-US" sz="1427" dirty="0">
                <a:solidFill>
                  <a:schemeClr val="bg1"/>
                </a:solidFill>
                <a:latin typeface="+mn-ea"/>
              </a:rPr>
              <a:t>加大对销售人员的激励，增加投入</a:t>
            </a:r>
            <a:r>
              <a:rPr lang="en-US" altLang="zh-CN" sz="1427" dirty="0">
                <a:solidFill>
                  <a:schemeClr val="bg1"/>
                </a:solidFill>
                <a:latin typeface="+mn-ea"/>
              </a:rPr>
              <a:t>105</a:t>
            </a:r>
            <a:r>
              <a:rPr lang="zh-CN" altLang="en-US" sz="1427" dirty="0">
                <a:solidFill>
                  <a:schemeClr val="bg1"/>
                </a:solidFill>
                <a:latin typeface="+mn-ea"/>
              </a:rPr>
              <a:t>万。</a:t>
            </a:r>
          </a:p>
        </p:txBody>
      </p:sp>
      <p:sp>
        <p:nvSpPr>
          <p:cNvPr id="8" name="TextBox 26"/>
          <p:cNvSpPr txBox="1"/>
          <p:nvPr/>
        </p:nvSpPr>
        <p:spPr>
          <a:xfrm>
            <a:off x="4252781" y="3261605"/>
            <a:ext cx="3423448" cy="531556"/>
          </a:xfrm>
          <a:prstGeom prst="rect">
            <a:avLst/>
          </a:prstGeom>
          <a:noFill/>
        </p:spPr>
        <p:txBody>
          <a:bodyPr wrap="square" rtlCol="0">
            <a:spAutoFit/>
          </a:bodyPr>
          <a:lstStyle/>
          <a:p>
            <a:pPr algn="just" defTabSz="593243">
              <a:defRPr/>
            </a:pPr>
            <a:r>
              <a:rPr lang="zh-CN" altLang="en-US" sz="1427" dirty="0">
                <a:solidFill>
                  <a:schemeClr val="bg1"/>
                </a:solidFill>
                <a:latin typeface="+mn-ea"/>
              </a:rPr>
              <a:t>增加对售后服务的保障，增加售后处理人员，增加费用</a:t>
            </a:r>
            <a:r>
              <a:rPr lang="en-US" altLang="zh-CN" sz="1427" dirty="0">
                <a:solidFill>
                  <a:schemeClr val="bg1"/>
                </a:solidFill>
                <a:latin typeface="+mn-ea"/>
              </a:rPr>
              <a:t>50</a:t>
            </a:r>
            <a:r>
              <a:rPr lang="zh-CN" altLang="en-US" sz="1427" dirty="0">
                <a:solidFill>
                  <a:schemeClr val="bg1"/>
                </a:solidFill>
                <a:latin typeface="+mn-ea"/>
              </a:rPr>
              <a:t>万。</a:t>
            </a:r>
          </a:p>
        </p:txBody>
      </p:sp>
      <p:sp>
        <p:nvSpPr>
          <p:cNvPr id="9" name="TextBox 27"/>
          <p:cNvSpPr txBox="1"/>
          <p:nvPr/>
        </p:nvSpPr>
        <p:spPr>
          <a:xfrm>
            <a:off x="4252781" y="4056702"/>
            <a:ext cx="3423448" cy="531556"/>
          </a:xfrm>
          <a:prstGeom prst="rect">
            <a:avLst/>
          </a:prstGeom>
          <a:noFill/>
        </p:spPr>
        <p:txBody>
          <a:bodyPr wrap="square" rtlCol="0">
            <a:spAutoFit/>
          </a:bodyPr>
          <a:lstStyle/>
          <a:p>
            <a:pPr algn="just" defTabSz="593243">
              <a:defRPr/>
            </a:pPr>
            <a:r>
              <a:rPr lang="zh-CN" altLang="en-US" sz="1427" dirty="0">
                <a:solidFill>
                  <a:schemeClr val="bg1"/>
                </a:solidFill>
                <a:latin typeface="+mn-ea"/>
              </a:rPr>
              <a:t>增加网络部门的设备、人员、培训投入，增加费用</a:t>
            </a:r>
            <a:r>
              <a:rPr lang="en-US" altLang="zh-CN" sz="1427" dirty="0">
                <a:solidFill>
                  <a:schemeClr val="bg1"/>
                </a:solidFill>
                <a:latin typeface="+mn-ea"/>
              </a:rPr>
              <a:t>185</a:t>
            </a:r>
            <a:r>
              <a:rPr lang="zh-CN" altLang="en-US" sz="1427" dirty="0">
                <a:solidFill>
                  <a:schemeClr val="bg1"/>
                </a:solidFill>
                <a:latin typeface="+mn-ea"/>
              </a:rPr>
              <a:t>万。</a:t>
            </a:r>
          </a:p>
        </p:txBody>
      </p:sp>
      <p:sp>
        <p:nvSpPr>
          <p:cNvPr id="10" name="Oval 10"/>
          <p:cNvSpPr>
            <a:spLocks noChangeArrowheads="1"/>
          </p:cNvSpPr>
          <p:nvPr/>
        </p:nvSpPr>
        <p:spPr bwMode="auto">
          <a:xfrm>
            <a:off x="3809915" y="1436590"/>
            <a:ext cx="346053" cy="346053"/>
          </a:xfrm>
          <a:prstGeom prst="ellipse">
            <a:avLst/>
          </a:prstGeom>
          <a:solidFill>
            <a:schemeClr val="bg1"/>
          </a:solidFill>
          <a:ln>
            <a:noFill/>
          </a:ln>
        </p:spPr>
        <p:txBody>
          <a:bodyPr vert="horz" wrap="square" lIns="59323" tIns="29662" rIns="59323" bIns="29662" numCol="1" anchor="t" anchorCtr="0" compatLnSpc="1"/>
          <a:lstStyle/>
          <a:p>
            <a:pPr algn="ctr" defTabSz="593243">
              <a:defRPr/>
            </a:pPr>
            <a:r>
              <a:rPr lang="en-US" altLang="zh-CN" sz="1557" b="1" dirty="0">
                <a:solidFill>
                  <a:srgbClr val="7AC5C0"/>
                </a:solidFill>
                <a:latin typeface="+mj-ea"/>
                <a:ea typeface="+mj-ea"/>
              </a:rPr>
              <a:t>1</a:t>
            </a:r>
            <a:endParaRPr lang="zh-CN" altLang="en-US" sz="1557" b="1" dirty="0">
              <a:solidFill>
                <a:srgbClr val="7AC5C0"/>
              </a:solidFill>
              <a:latin typeface="+mj-ea"/>
              <a:ea typeface="+mj-ea"/>
            </a:endParaRPr>
          </a:p>
        </p:txBody>
      </p:sp>
      <p:sp>
        <p:nvSpPr>
          <p:cNvPr id="11" name="Oval 11"/>
          <p:cNvSpPr>
            <a:spLocks noChangeArrowheads="1"/>
          </p:cNvSpPr>
          <p:nvPr/>
        </p:nvSpPr>
        <p:spPr bwMode="auto">
          <a:xfrm>
            <a:off x="3809915" y="4056702"/>
            <a:ext cx="346053" cy="345023"/>
          </a:xfrm>
          <a:prstGeom prst="ellipse">
            <a:avLst/>
          </a:prstGeom>
          <a:solidFill>
            <a:schemeClr val="bg1"/>
          </a:solidFill>
          <a:ln>
            <a:noFill/>
          </a:ln>
        </p:spPr>
        <p:txBody>
          <a:bodyPr vert="horz" wrap="square" lIns="59323" tIns="29662" rIns="59323" bIns="29662" numCol="1" anchor="t" anchorCtr="0" compatLnSpc="1"/>
          <a:lstStyle/>
          <a:p>
            <a:pPr algn="ctr" defTabSz="593243">
              <a:defRPr/>
            </a:pPr>
            <a:r>
              <a:rPr lang="en-US" altLang="zh-CN" sz="1557" b="1" dirty="0">
                <a:solidFill>
                  <a:srgbClr val="7AC5C0"/>
                </a:solidFill>
                <a:latin typeface="+mj-ea"/>
                <a:ea typeface="+mj-ea"/>
              </a:rPr>
              <a:t>5</a:t>
            </a:r>
            <a:endParaRPr lang="zh-CN" altLang="en-US" sz="1557" b="1" dirty="0">
              <a:solidFill>
                <a:srgbClr val="7AC5C0"/>
              </a:solidFill>
              <a:latin typeface="+mj-ea"/>
              <a:ea typeface="+mj-ea"/>
            </a:endParaRPr>
          </a:p>
        </p:txBody>
      </p:sp>
      <p:sp>
        <p:nvSpPr>
          <p:cNvPr id="12" name="Oval 12"/>
          <p:cNvSpPr>
            <a:spLocks noChangeArrowheads="1"/>
          </p:cNvSpPr>
          <p:nvPr/>
        </p:nvSpPr>
        <p:spPr bwMode="auto">
          <a:xfrm>
            <a:off x="3809915" y="3338848"/>
            <a:ext cx="347083" cy="345023"/>
          </a:xfrm>
          <a:prstGeom prst="ellipse">
            <a:avLst/>
          </a:prstGeom>
          <a:solidFill>
            <a:schemeClr val="bg1"/>
          </a:solidFill>
          <a:ln>
            <a:noFill/>
          </a:ln>
        </p:spPr>
        <p:txBody>
          <a:bodyPr vert="horz" wrap="square" lIns="59323" tIns="29662" rIns="59323" bIns="29662" numCol="1" anchor="t" anchorCtr="0" compatLnSpc="1"/>
          <a:lstStyle/>
          <a:p>
            <a:pPr algn="ctr" defTabSz="593243">
              <a:defRPr/>
            </a:pPr>
            <a:r>
              <a:rPr lang="en-US" altLang="zh-CN" sz="1557" b="1" dirty="0">
                <a:solidFill>
                  <a:srgbClr val="7AC5C0"/>
                </a:solidFill>
                <a:latin typeface="+mj-ea"/>
                <a:ea typeface="+mj-ea"/>
              </a:rPr>
              <a:t>4</a:t>
            </a:r>
            <a:endParaRPr lang="zh-CN" altLang="en-US" sz="1557" b="1" dirty="0">
              <a:solidFill>
                <a:srgbClr val="7AC5C0"/>
              </a:solidFill>
              <a:latin typeface="+mj-ea"/>
              <a:ea typeface="+mj-ea"/>
            </a:endParaRPr>
          </a:p>
        </p:txBody>
      </p:sp>
      <p:sp>
        <p:nvSpPr>
          <p:cNvPr id="13" name="Oval 13"/>
          <p:cNvSpPr>
            <a:spLocks noChangeArrowheads="1"/>
          </p:cNvSpPr>
          <p:nvPr/>
        </p:nvSpPr>
        <p:spPr bwMode="auto">
          <a:xfrm>
            <a:off x="3809915" y="2069989"/>
            <a:ext cx="347083" cy="346053"/>
          </a:xfrm>
          <a:prstGeom prst="ellipse">
            <a:avLst/>
          </a:prstGeom>
          <a:solidFill>
            <a:schemeClr val="bg1"/>
          </a:solidFill>
          <a:ln>
            <a:noFill/>
          </a:ln>
        </p:spPr>
        <p:txBody>
          <a:bodyPr vert="horz" wrap="square" lIns="59323" tIns="29662" rIns="59323" bIns="29662" numCol="1" anchor="t" anchorCtr="0" compatLnSpc="1"/>
          <a:lstStyle/>
          <a:p>
            <a:pPr algn="ctr" defTabSz="593243">
              <a:defRPr/>
            </a:pPr>
            <a:r>
              <a:rPr lang="en-US" altLang="zh-CN" sz="1557" b="1" dirty="0">
                <a:solidFill>
                  <a:srgbClr val="7AC5C0"/>
                </a:solidFill>
                <a:latin typeface="+mj-ea"/>
                <a:ea typeface="+mj-ea"/>
              </a:rPr>
              <a:t>2</a:t>
            </a:r>
            <a:endParaRPr lang="zh-CN" altLang="en-US" sz="1557" b="1" dirty="0">
              <a:solidFill>
                <a:srgbClr val="7AC5C0"/>
              </a:solidFill>
              <a:latin typeface="+mj-ea"/>
              <a:ea typeface="+mj-ea"/>
            </a:endParaRPr>
          </a:p>
        </p:txBody>
      </p:sp>
      <p:sp>
        <p:nvSpPr>
          <p:cNvPr id="14" name="Oval 14"/>
          <p:cNvSpPr>
            <a:spLocks noChangeArrowheads="1"/>
          </p:cNvSpPr>
          <p:nvPr/>
        </p:nvSpPr>
        <p:spPr bwMode="auto">
          <a:xfrm>
            <a:off x="3809915" y="2727077"/>
            <a:ext cx="346053" cy="345023"/>
          </a:xfrm>
          <a:prstGeom prst="ellipse">
            <a:avLst/>
          </a:prstGeom>
          <a:solidFill>
            <a:schemeClr val="bg1"/>
          </a:solidFill>
          <a:ln>
            <a:noFill/>
          </a:ln>
        </p:spPr>
        <p:txBody>
          <a:bodyPr vert="horz" wrap="square" lIns="59323" tIns="29662" rIns="59323" bIns="29662" numCol="1" anchor="t" anchorCtr="0" compatLnSpc="1"/>
          <a:lstStyle/>
          <a:p>
            <a:pPr algn="ctr" defTabSz="593243">
              <a:defRPr/>
            </a:pPr>
            <a:r>
              <a:rPr lang="en-US" altLang="zh-CN" sz="1557" b="1" dirty="0">
                <a:solidFill>
                  <a:srgbClr val="7AC5C0"/>
                </a:solidFill>
                <a:latin typeface="+mj-ea"/>
                <a:ea typeface="+mj-ea"/>
              </a:rPr>
              <a:t>3</a:t>
            </a:r>
            <a:endParaRPr lang="zh-CN" altLang="en-US" sz="1557" b="1" dirty="0">
              <a:solidFill>
                <a:srgbClr val="7AC5C0"/>
              </a:solidFill>
              <a:latin typeface="+mj-ea"/>
              <a:ea typeface="+mj-ea"/>
            </a:endParaRPr>
          </a:p>
        </p:txBody>
      </p:sp>
      <p:sp>
        <p:nvSpPr>
          <p:cNvPr id="15" name="Oval 7"/>
          <p:cNvSpPr>
            <a:spLocks noChangeArrowheads="1"/>
          </p:cNvSpPr>
          <p:nvPr/>
        </p:nvSpPr>
        <p:spPr bwMode="auto">
          <a:xfrm>
            <a:off x="1103291" y="1741446"/>
            <a:ext cx="2344094" cy="2342034"/>
          </a:xfrm>
          <a:prstGeom prst="ellipse">
            <a:avLst/>
          </a:prstGeom>
          <a:solidFill>
            <a:schemeClr val="bg1"/>
          </a:solidFill>
          <a:ln>
            <a:noFill/>
          </a:ln>
        </p:spPr>
        <p:txBody>
          <a:bodyPr vert="horz" wrap="square" lIns="59323" tIns="29662" rIns="59323" bIns="29662" numCol="1" anchor="t" anchorCtr="0" compatLnSpc="1"/>
          <a:lstStyle/>
          <a:p>
            <a:pPr defTabSz="593243">
              <a:defRPr/>
            </a:pPr>
            <a:endParaRPr lang="zh-CN" altLang="en-US" sz="1168">
              <a:solidFill>
                <a:schemeClr val="accent1"/>
              </a:solidFill>
            </a:endParaRPr>
          </a:p>
        </p:txBody>
      </p:sp>
      <p:sp>
        <p:nvSpPr>
          <p:cNvPr id="16" name="Oval 8"/>
          <p:cNvSpPr/>
          <p:nvPr/>
        </p:nvSpPr>
        <p:spPr>
          <a:xfrm>
            <a:off x="1231001" y="1868126"/>
            <a:ext cx="2088674" cy="2088674"/>
          </a:xfrm>
          <a:prstGeom prst="ellipse">
            <a:avLst/>
          </a:prstGeom>
          <a:blipFill rotWithShape="1">
            <a:blip r:embed="rId4"/>
            <a:stretch>
              <a:fillRect/>
            </a:stretch>
          </a:blipFill>
          <a:ln w="9">
            <a:noFill/>
          </a:ln>
        </p:spPr>
        <p:txBody>
          <a:bodyPr/>
          <a:lstStyle/>
          <a:p>
            <a:pPr lvl="0" eaLnBrk="1" hangingPunct="1"/>
            <a:endParaRPr lang="zh-CN" altLang="en-US" sz="876" dirty="0">
              <a:solidFill>
                <a:schemeClr val="accent1"/>
              </a:solidFill>
            </a:endParaRPr>
          </a:p>
        </p:txBody>
      </p:sp>
      <p:sp>
        <p:nvSpPr>
          <p:cNvPr id="17" name="Oval 9"/>
          <p:cNvSpPr/>
          <p:nvPr/>
        </p:nvSpPr>
        <p:spPr>
          <a:xfrm>
            <a:off x="2575044" y="3416093"/>
            <a:ext cx="640609" cy="640609"/>
          </a:xfrm>
          <a:prstGeom prst="ellipse">
            <a:avLst/>
          </a:prstGeom>
          <a:solidFill>
            <a:schemeClr val="bg1"/>
          </a:solidFill>
          <a:ln w="9525">
            <a:noFill/>
          </a:ln>
        </p:spPr>
        <p:txBody>
          <a:bodyPr/>
          <a:lstStyle/>
          <a:p>
            <a:pPr lvl="0" eaLnBrk="1" hangingPunct="1"/>
            <a:endParaRPr lang="zh-CN" altLang="en-US" sz="876" dirty="0">
              <a:solidFill>
                <a:schemeClr val="accent1"/>
              </a:solidFill>
            </a:endParaRPr>
          </a:p>
        </p:txBody>
      </p:sp>
      <p:sp>
        <p:nvSpPr>
          <p:cNvPr id="18" name="TextBox 38"/>
          <p:cNvSpPr txBox="1"/>
          <p:nvPr/>
        </p:nvSpPr>
        <p:spPr>
          <a:xfrm>
            <a:off x="2631690" y="3466558"/>
            <a:ext cx="548947" cy="465384"/>
          </a:xfrm>
          <a:prstGeom prst="rect">
            <a:avLst/>
          </a:prstGeom>
          <a:noFill/>
        </p:spPr>
        <p:txBody>
          <a:bodyPr wrap="square" rtlCol="0">
            <a:spAutoFit/>
          </a:bodyPr>
          <a:lstStyle/>
          <a:p>
            <a:pPr algn="ctr" defTabSz="593243">
              <a:defRPr/>
            </a:pPr>
            <a:r>
              <a:rPr lang="zh-CN" altLang="en-US" sz="1212" b="1" dirty="0">
                <a:solidFill>
                  <a:srgbClr val="7AC5C0"/>
                </a:solidFill>
                <a:latin typeface="+mn-ea"/>
              </a:rPr>
              <a:t>五个成本</a:t>
            </a:r>
            <a:endParaRPr lang="en-US" altLang="zh-CN" sz="1212" b="1" dirty="0">
              <a:solidFill>
                <a:srgbClr val="7AC5C0"/>
              </a:solidFill>
              <a:latin typeface="+mn-ea"/>
            </a:endParaRPr>
          </a:p>
        </p:txBody>
      </p:sp>
    </p:spTree>
    <p:extLst>
      <p:ext uri="{BB962C8B-B14F-4D97-AF65-F5344CB8AC3E}">
        <p14:creationId xmlns:p14="http://schemas.microsoft.com/office/powerpoint/2010/main" val="11835409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1" presetClass="entr" presetSubtype="1"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heel(1)">
                                      <p:cBhvr>
                                        <p:cTn id="14" dur="2000"/>
                                        <p:tgtEl>
                                          <p:spTgt spid="16"/>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2000"/>
                                        <p:tgtEl>
                                          <p:spTgt spid="15"/>
                                        </p:tgtEl>
                                      </p:cBhvr>
                                    </p:animEffect>
                                  </p:childTnLst>
                                </p:cTn>
                              </p:par>
                            </p:childTnLst>
                          </p:cTn>
                        </p:par>
                        <p:par>
                          <p:cTn id="18" fill="hold">
                            <p:stCondLst>
                              <p:cond delay="2780"/>
                            </p:stCondLst>
                            <p:childTnLst>
                              <p:par>
                                <p:cTn id="19" presetID="52"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Scale>
                                      <p:cBhvr>
                                        <p:cTn id="21"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17"/>
                                        </p:tgtEl>
                                        <p:attrNameLst>
                                          <p:attrName>ppt_x</p:attrName>
                                          <p:attrName>ppt_y</p:attrName>
                                        </p:attrNameLst>
                                      </p:cBhvr>
                                    </p:animMotion>
                                    <p:animEffect transition="in" filter="fade">
                                      <p:cBhvr>
                                        <p:cTn id="23" dur="500"/>
                                        <p:tgtEl>
                                          <p:spTgt spid="17"/>
                                        </p:tgtEl>
                                      </p:cBhvr>
                                    </p:animEffect>
                                  </p:childTnLst>
                                </p:cTn>
                              </p:par>
                            </p:childTnLst>
                          </p:cTn>
                        </p:par>
                        <p:par>
                          <p:cTn id="24" fill="hold">
                            <p:stCondLst>
                              <p:cond delay="3280"/>
                            </p:stCondLst>
                            <p:childTnLst>
                              <p:par>
                                <p:cTn id="25" presetID="31"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400" fill="hold"/>
                                        <p:tgtEl>
                                          <p:spTgt spid="18"/>
                                        </p:tgtEl>
                                        <p:attrNameLst>
                                          <p:attrName>ppt_w</p:attrName>
                                        </p:attrNameLst>
                                      </p:cBhvr>
                                      <p:tavLst>
                                        <p:tav tm="0">
                                          <p:val>
                                            <p:fltVal val="0"/>
                                          </p:val>
                                        </p:tav>
                                        <p:tav tm="100000">
                                          <p:val>
                                            <p:strVal val="#ppt_w"/>
                                          </p:val>
                                        </p:tav>
                                      </p:tavLst>
                                    </p:anim>
                                    <p:anim calcmode="lin" valueType="num">
                                      <p:cBhvr>
                                        <p:cTn id="28" dur="400" fill="hold"/>
                                        <p:tgtEl>
                                          <p:spTgt spid="18"/>
                                        </p:tgtEl>
                                        <p:attrNameLst>
                                          <p:attrName>ppt_h</p:attrName>
                                        </p:attrNameLst>
                                      </p:cBhvr>
                                      <p:tavLst>
                                        <p:tav tm="0">
                                          <p:val>
                                            <p:fltVal val="0"/>
                                          </p:val>
                                        </p:tav>
                                        <p:tav tm="100000">
                                          <p:val>
                                            <p:strVal val="#ppt_h"/>
                                          </p:val>
                                        </p:tav>
                                      </p:tavLst>
                                    </p:anim>
                                    <p:anim calcmode="lin" valueType="num">
                                      <p:cBhvr>
                                        <p:cTn id="29" dur="400" fill="hold"/>
                                        <p:tgtEl>
                                          <p:spTgt spid="18"/>
                                        </p:tgtEl>
                                        <p:attrNameLst>
                                          <p:attrName>style.rotation</p:attrName>
                                        </p:attrNameLst>
                                      </p:cBhvr>
                                      <p:tavLst>
                                        <p:tav tm="0">
                                          <p:val>
                                            <p:fltVal val="90"/>
                                          </p:val>
                                        </p:tav>
                                        <p:tav tm="100000">
                                          <p:val>
                                            <p:fltVal val="0"/>
                                          </p:val>
                                        </p:tav>
                                      </p:tavLst>
                                    </p:anim>
                                    <p:animEffect transition="in" filter="fade">
                                      <p:cBhvr>
                                        <p:cTn id="30" dur="400"/>
                                        <p:tgtEl>
                                          <p:spTgt spid="18"/>
                                        </p:tgtEl>
                                      </p:cBhvr>
                                    </p:animEffect>
                                  </p:childTnLst>
                                </p:cTn>
                              </p:par>
                            </p:childTnLst>
                          </p:cTn>
                        </p:par>
                        <p:par>
                          <p:cTn id="31" fill="hold">
                            <p:stCondLst>
                              <p:cond delay="3680"/>
                            </p:stCondLst>
                            <p:childTnLst>
                              <p:par>
                                <p:cTn id="32" presetID="2" presetClass="entr" presetSubtype="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3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1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1+#ppt_w/2"/>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20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1+#ppt_w/2"/>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458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5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left)">
                                      <p:cBhvr>
                                        <p:cTn id="6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sp>
        <p:nvSpPr>
          <p:cNvPr id="5" name="Rectangle 8"/>
          <p:cNvSpPr>
            <a:spLocks noChangeArrowheads="1"/>
          </p:cNvSpPr>
          <p:nvPr/>
        </p:nvSpPr>
        <p:spPr bwMode="auto">
          <a:xfrm>
            <a:off x="431058" y="2661291"/>
            <a:ext cx="2862917" cy="181337"/>
          </a:xfrm>
          <a:prstGeom prst="rect">
            <a:avLst/>
          </a:prstGeom>
          <a:solidFill>
            <a:schemeClr val="bg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2077">
              <a:solidFill>
                <a:srgbClr val="000000"/>
              </a:solidFill>
              <a:sym typeface="宋体" pitchFamily="2" charset="-122"/>
            </a:endParaRPr>
          </a:p>
        </p:txBody>
      </p:sp>
      <p:sp>
        <p:nvSpPr>
          <p:cNvPr id="6" name="AutoShape 3"/>
          <p:cNvSpPr>
            <a:spLocks noChangeAspect="1" noChangeArrowheads="1" noTextEdit="1"/>
          </p:cNvSpPr>
          <p:nvPr/>
        </p:nvSpPr>
        <p:spPr bwMode="auto">
          <a:xfrm>
            <a:off x="425563" y="1242198"/>
            <a:ext cx="3393189" cy="299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2077">
              <a:solidFill>
                <a:srgbClr val="000000"/>
              </a:solidFill>
              <a:sym typeface="宋体" pitchFamily="2" charset="-122"/>
            </a:endParaRPr>
          </a:p>
        </p:txBody>
      </p:sp>
      <p:sp>
        <p:nvSpPr>
          <p:cNvPr id="7" name="Freeform 9"/>
          <p:cNvSpPr>
            <a:spLocks noChangeArrowheads="1"/>
          </p:cNvSpPr>
          <p:nvPr/>
        </p:nvSpPr>
        <p:spPr bwMode="auto">
          <a:xfrm>
            <a:off x="428310" y="2038980"/>
            <a:ext cx="2823077" cy="557747"/>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bg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1385">
              <a:solidFill>
                <a:srgbClr val="000000"/>
              </a:solidFill>
              <a:sym typeface="宋体" pitchFamily="2" charset="-122"/>
            </a:endParaRPr>
          </a:p>
        </p:txBody>
      </p:sp>
      <p:sp>
        <p:nvSpPr>
          <p:cNvPr id="8" name="Freeform 10"/>
          <p:cNvSpPr>
            <a:spLocks noChangeArrowheads="1"/>
          </p:cNvSpPr>
          <p:nvPr/>
        </p:nvSpPr>
        <p:spPr bwMode="auto">
          <a:xfrm>
            <a:off x="428309" y="1500467"/>
            <a:ext cx="2676086" cy="837994"/>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bg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1385">
              <a:solidFill>
                <a:srgbClr val="000000"/>
              </a:solidFill>
              <a:sym typeface="宋体" pitchFamily="2" charset="-122"/>
            </a:endParaRPr>
          </a:p>
        </p:txBody>
      </p:sp>
      <p:sp>
        <p:nvSpPr>
          <p:cNvPr id="9" name="Freeform 11"/>
          <p:cNvSpPr>
            <a:spLocks noChangeArrowheads="1"/>
          </p:cNvSpPr>
          <p:nvPr/>
        </p:nvSpPr>
        <p:spPr bwMode="auto">
          <a:xfrm>
            <a:off x="433805" y="2911318"/>
            <a:ext cx="2823077" cy="557747"/>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bg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1385">
              <a:solidFill>
                <a:srgbClr val="000000"/>
              </a:solidFill>
              <a:sym typeface="宋体" pitchFamily="2" charset="-122"/>
            </a:endParaRPr>
          </a:p>
        </p:txBody>
      </p:sp>
      <p:sp>
        <p:nvSpPr>
          <p:cNvPr id="10" name="Freeform 12"/>
          <p:cNvSpPr>
            <a:spLocks noChangeArrowheads="1"/>
          </p:cNvSpPr>
          <p:nvPr/>
        </p:nvSpPr>
        <p:spPr bwMode="auto">
          <a:xfrm>
            <a:off x="433807" y="3172330"/>
            <a:ext cx="2673338" cy="835246"/>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bg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791282">
              <a:defRPr/>
            </a:pPr>
            <a:endParaRPr lang="zh-CN" altLang="zh-CN" sz="1385">
              <a:solidFill>
                <a:srgbClr val="000000"/>
              </a:solidFill>
              <a:sym typeface="宋体" pitchFamily="2" charset="-122"/>
            </a:endParaRPr>
          </a:p>
        </p:txBody>
      </p:sp>
      <p:sp>
        <p:nvSpPr>
          <p:cNvPr id="11" name="矩形 10"/>
          <p:cNvSpPr>
            <a:spLocks noChangeArrowheads="1"/>
          </p:cNvSpPr>
          <p:nvPr/>
        </p:nvSpPr>
        <p:spPr bwMode="auto">
          <a:xfrm>
            <a:off x="3611312" y="1227085"/>
            <a:ext cx="3672063" cy="49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791282">
              <a:lnSpc>
                <a:spcPct val="150000"/>
              </a:lnSpc>
            </a:pPr>
            <a:r>
              <a:rPr lang="zh-CN" altLang="en-US" sz="865"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12" name="矩形 11"/>
          <p:cNvSpPr>
            <a:spLocks noChangeArrowheads="1"/>
          </p:cNvSpPr>
          <p:nvPr/>
        </p:nvSpPr>
        <p:spPr bwMode="auto">
          <a:xfrm>
            <a:off x="3861338" y="1854895"/>
            <a:ext cx="3422038" cy="49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791282">
              <a:lnSpc>
                <a:spcPct val="150000"/>
              </a:lnSpc>
            </a:pPr>
            <a:r>
              <a:rPr lang="zh-CN" altLang="en-US" sz="865"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13" name="矩形 12"/>
          <p:cNvSpPr>
            <a:spLocks noChangeArrowheads="1"/>
          </p:cNvSpPr>
          <p:nvPr/>
        </p:nvSpPr>
        <p:spPr bwMode="auto">
          <a:xfrm>
            <a:off x="3861338" y="2510179"/>
            <a:ext cx="3422038" cy="49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791282">
              <a:lnSpc>
                <a:spcPct val="150000"/>
              </a:lnSpc>
            </a:pPr>
            <a:r>
              <a:rPr lang="zh-CN" altLang="en-US" sz="865"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14" name="矩形 13"/>
          <p:cNvSpPr>
            <a:spLocks noChangeArrowheads="1"/>
          </p:cNvSpPr>
          <p:nvPr/>
        </p:nvSpPr>
        <p:spPr bwMode="auto">
          <a:xfrm>
            <a:off x="3861338" y="3188172"/>
            <a:ext cx="3422038" cy="49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791282">
              <a:lnSpc>
                <a:spcPct val="150000"/>
              </a:lnSpc>
            </a:pPr>
            <a:r>
              <a:rPr lang="zh-CN" altLang="en-US" sz="865"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15" name="矩形 14"/>
          <p:cNvSpPr>
            <a:spLocks noChangeArrowheads="1"/>
          </p:cNvSpPr>
          <p:nvPr/>
        </p:nvSpPr>
        <p:spPr bwMode="auto">
          <a:xfrm>
            <a:off x="3636987" y="3811300"/>
            <a:ext cx="3586889" cy="49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791282">
              <a:lnSpc>
                <a:spcPct val="150000"/>
              </a:lnSpc>
            </a:pPr>
            <a:r>
              <a:rPr lang="zh-CN" altLang="en-US" sz="865"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16" name="椭圆 15"/>
          <p:cNvSpPr/>
          <p:nvPr/>
        </p:nvSpPr>
        <p:spPr>
          <a:xfrm>
            <a:off x="3191367" y="1400210"/>
            <a:ext cx="218071" cy="218071"/>
          </a:xfrm>
          <a:prstGeom prst="ellipse">
            <a:avLst/>
          </a:prstGeom>
          <a:solidFill>
            <a:schemeClr val="bg1"/>
          </a:solidFill>
          <a:ln w="25400" cap="flat" cmpd="sng" algn="ctr">
            <a:noFill/>
            <a:prstDash val="solid"/>
          </a:ln>
          <a:effectLst/>
        </p:spPr>
        <p:txBody>
          <a:bodyPr rtlCol="0" anchor="ctr"/>
          <a:lstStyle/>
          <a:p>
            <a:pPr algn="ctr" defTabSz="791282">
              <a:defRPr/>
            </a:pPr>
            <a:r>
              <a:rPr lang="en-US" altLang="zh-CN" sz="2077" kern="0" dirty="0">
                <a:solidFill>
                  <a:srgbClr val="7AC5C0"/>
                </a:solidFill>
                <a:latin typeface="Calibri"/>
                <a:ea typeface="宋体" panose="02010600030101010101" pitchFamily="2" charset="-122"/>
              </a:rPr>
              <a:t>1</a:t>
            </a:r>
            <a:endParaRPr lang="zh-CN" altLang="en-US" sz="2077" kern="0" dirty="0">
              <a:solidFill>
                <a:srgbClr val="7AC5C0"/>
              </a:solidFill>
              <a:latin typeface="Calibri"/>
              <a:ea typeface="宋体" panose="02010600030101010101" pitchFamily="2" charset="-122"/>
            </a:endParaRPr>
          </a:p>
        </p:txBody>
      </p:sp>
      <p:sp>
        <p:nvSpPr>
          <p:cNvPr id="17" name="椭圆 16"/>
          <p:cNvSpPr/>
          <p:nvPr/>
        </p:nvSpPr>
        <p:spPr>
          <a:xfrm>
            <a:off x="3343855" y="1969989"/>
            <a:ext cx="218071" cy="218071"/>
          </a:xfrm>
          <a:prstGeom prst="ellipse">
            <a:avLst/>
          </a:prstGeom>
          <a:solidFill>
            <a:schemeClr val="bg1"/>
          </a:solidFill>
          <a:ln w="25400" cap="flat" cmpd="sng" algn="ctr">
            <a:noFill/>
            <a:prstDash val="solid"/>
          </a:ln>
          <a:effectLst/>
        </p:spPr>
        <p:txBody>
          <a:bodyPr rtlCol="0" anchor="ctr"/>
          <a:lstStyle/>
          <a:p>
            <a:pPr algn="ctr" defTabSz="791282">
              <a:defRPr/>
            </a:pPr>
            <a:r>
              <a:rPr lang="en-US" altLang="zh-CN" sz="2077" kern="0" dirty="0">
                <a:solidFill>
                  <a:srgbClr val="7AC5C0"/>
                </a:solidFill>
                <a:latin typeface="Calibri"/>
                <a:ea typeface="宋体" panose="02010600030101010101" pitchFamily="2" charset="-122"/>
              </a:rPr>
              <a:t>2</a:t>
            </a:r>
            <a:endParaRPr lang="zh-CN" altLang="en-US" sz="2077" kern="0" dirty="0">
              <a:solidFill>
                <a:srgbClr val="7AC5C0"/>
              </a:solidFill>
              <a:latin typeface="Calibri"/>
              <a:ea typeface="宋体" panose="02010600030101010101" pitchFamily="2" charset="-122"/>
            </a:endParaRPr>
          </a:p>
        </p:txBody>
      </p:sp>
      <p:sp>
        <p:nvSpPr>
          <p:cNvPr id="18" name="椭圆 17"/>
          <p:cNvSpPr/>
          <p:nvPr/>
        </p:nvSpPr>
        <p:spPr>
          <a:xfrm>
            <a:off x="3418913" y="2625273"/>
            <a:ext cx="218071" cy="218071"/>
          </a:xfrm>
          <a:prstGeom prst="ellipse">
            <a:avLst/>
          </a:prstGeom>
          <a:solidFill>
            <a:schemeClr val="bg1"/>
          </a:solidFill>
          <a:ln w="25400" cap="flat" cmpd="sng" algn="ctr">
            <a:noFill/>
            <a:prstDash val="solid"/>
          </a:ln>
          <a:effectLst/>
        </p:spPr>
        <p:txBody>
          <a:bodyPr rtlCol="0" anchor="ctr"/>
          <a:lstStyle/>
          <a:p>
            <a:pPr algn="ctr" defTabSz="791282">
              <a:defRPr/>
            </a:pPr>
            <a:r>
              <a:rPr lang="en-US" altLang="zh-CN" sz="2077" kern="0" dirty="0">
                <a:solidFill>
                  <a:srgbClr val="7AC5C0"/>
                </a:solidFill>
                <a:latin typeface="Calibri"/>
                <a:ea typeface="宋体" panose="02010600030101010101" pitchFamily="2" charset="-122"/>
              </a:rPr>
              <a:t>3</a:t>
            </a:r>
            <a:endParaRPr lang="zh-CN" altLang="en-US" sz="2077" kern="0" dirty="0">
              <a:solidFill>
                <a:srgbClr val="7AC5C0"/>
              </a:solidFill>
              <a:latin typeface="Calibri"/>
              <a:ea typeface="宋体" panose="02010600030101010101" pitchFamily="2" charset="-122"/>
            </a:endParaRPr>
          </a:p>
        </p:txBody>
      </p:sp>
      <p:sp>
        <p:nvSpPr>
          <p:cNvPr id="20" name="椭圆 19"/>
          <p:cNvSpPr/>
          <p:nvPr/>
        </p:nvSpPr>
        <p:spPr>
          <a:xfrm>
            <a:off x="3364736" y="3299106"/>
            <a:ext cx="218071" cy="218071"/>
          </a:xfrm>
          <a:prstGeom prst="ellipse">
            <a:avLst/>
          </a:prstGeom>
          <a:solidFill>
            <a:schemeClr val="bg1"/>
          </a:solidFill>
          <a:ln w="25400" cap="flat" cmpd="sng" algn="ctr">
            <a:noFill/>
            <a:prstDash val="solid"/>
          </a:ln>
          <a:effectLst/>
        </p:spPr>
        <p:txBody>
          <a:bodyPr rtlCol="0" anchor="ctr"/>
          <a:lstStyle/>
          <a:p>
            <a:pPr algn="ctr" defTabSz="791282">
              <a:defRPr/>
            </a:pPr>
            <a:r>
              <a:rPr lang="en-US" altLang="zh-CN" sz="2077" kern="0" dirty="0">
                <a:solidFill>
                  <a:srgbClr val="7AC5C0"/>
                </a:solidFill>
                <a:latin typeface="Calibri"/>
                <a:ea typeface="宋体" panose="02010600030101010101" pitchFamily="2" charset="-122"/>
              </a:rPr>
              <a:t>4</a:t>
            </a:r>
            <a:endParaRPr lang="zh-CN" altLang="en-US" sz="2077" kern="0" dirty="0">
              <a:solidFill>
                <a:srgbClr val="7AC5C0"/>
              </a:solidFill>
              <a:latin typeface="Calibri"/>
              <a:ea typeface="宋体" panose="02010600030101010101" pitchFamily="2" charset="-122"/>
            </a:endParaRPr>
          </a:p>
        </p:txBody>
      </p:sp>
      <p:sp>
        <p:nvSpPr>
          <p:cNvPr id="21" name="椭圆 20"/>
          <p:cNvSpPr/>
          <p:nvPr/>
        </p:nvSpPr>
        <p:spPr>
          <a:xfrm>
            <a:off x="3213897" y="3830362"/>
            <a:ext cx="218071" cy="218071"/>
          </a:xfrm>
          <a:prstGeom prst="ellipse">
            <a:avLst/>
          </a:prstGeom>
          <a:solidFill>
            <a:schemeClr val="bg1"/>
          </a:solidFill>
          <a:ln w="25400" cap="flat" cmpd="sng" algn="ctr">
            <a:noFill/>
            <a:prstDash val="solid"/>
          </a:ln>
          <a:effectLst/>
        </p:spPr>
        <p:txBody>
          <a:bodyPr rtlCol="0" anchor="ctr"/>
          <a:lstStyle/>
          <a:p>
            <a:pPr algn="ctr" defTabSz="791282">
              <a:defRPr/>
            </a:pPr>
            <a:r>
              <a:rPr lang="en-US" altLang="zh-CN" sz="2077" kern="0" dirty="0">
                <a:solidFill>
                  <a:srgbClr val="7AC5C0"/>
                </a:solidFill>
                <a:latin typeface="Calibri"/>
                <a:ea typeface="宋体" panose="02010600030101010101" pitchFamily="2" charset="-122"/>
              </a:rPr>
              <a:t>5</a:t>
            </a:r>
            <a:endParaRPr lang="zh-CN" altLang="en-US" sz="2077" kern="0" dirty="0">
              <a:solidFill>
                <a:srgbClr val="7AC5C0"/>
              </a:solidFill>
              <a:latin typeface="Calibri"/>
              <a:ea typeface="宋体" panose="02010600030101010101" pitchFamily="2" charset="-122"/>
            </a:endParaRPr>
          </a:p>
        </p:txBody>
      </p:sp>
    </p:spTree>
    <p:extLst>
      <p:ext uri="{BB962C8B-B14F-4D97-AF65-F5344CB8AC3E}">
        <p14:creationId xmlns:p14="http://schemas.microsoft.com/office/powerpoint/2010/main" val="8803146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75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par>
                                <p:cTn id="24" presetID="22" presetClass="entr" presetSubtype="8"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253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animBg="1"/>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9" name="矩形 18"/>
          <p:cNvSpPr/>
          <p:nvPr/>
        </p:nvSpPr>
        <p:spPr>
          <a:xfrm>
            <a:off x="3547812" y="673087"/>
            <a:ext cx="1967163" cy="553998"/>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3600" b="1" smtClean="0">
                <a:solidFill>
                  <a:schemeClr val="bg1"/>
                </a:solidFill>
                <a:latin typeface="南宋书局体" panose="02000000000000000000" pitchFamily="2" charset="-122"/>
                <a:ea typeface="南宋书局体" panose="02000000000000000000" pitchFamily="2" charset="-122"/>
              </a:rPr>
              <a:t>教学反思</a:t>
            </a:r>
            <a:endParaRPr lang="zh-CN" altLang="en-US" sz="3600" b="1" dirty="0">
              <a:solidFill>
                <a:schemeClr val="bg1"/>
              </a:solidFill>
              <a:latin typeface="南宋书局体" panose="02000000000000000000" pitchFamily="2" charset="-122"/>
              <a:ea typeface="南宋书局体" panose="02000000000000000000" pitchFamily="2" charset="-122"/>
            </a:endParaRPr>
          </a:p>
        </p:txBody>
      </p:sp>
      <p:grpSp>
        <p:nvGrpSpPr>
          <p:cNvPr id="5" name="组合 20"/>
          <p:cNvGrpSpPr/>
          <p:nvPr/>
        </p:nvGrpSpPr>
        <p:grpSpPr>
          <a:xfrm>
            <a:off x="3721580" y="3401785"/>
            <a:ext cx="1768208" cy="1105637"/>
            <a:chOff x="2823691" y="3005532"/>
            <a:chExt cx="3116263" cy="1948051"/>
          </a:xfrm>
          <a:solidFill>
            <a:srgbClr val="E04827"/>
          </a:solidFill>
          <a:effectLst/>
        </p:grpSpPr>
        <p:sp>
          <p:nvSpPr>
            <p:cNvPr id="6"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2077" kern="0" dirty="0">
                <a:solidFill>
                  <a:schemeClr val="bg1"/>
                </a:solidFill>
                <a:latin typeface="微软雅黑" pitchFamily="34" charset="-122"/>
                <a:ea typeface="微软雅黑" pitchFamily="34" charset="-122"/>
              </a:endParaRPr>
            </a:p>
          </p:txBody>
        </p:sp>
        <p:sp>
          <p:nvSpPr>
            <p:cNvPr id="7" name="Text Box 13"/>
            <p:cNvSpPr txBox="1">
              <a:spLocks noChangeArrowheads="1"/>
            </p:cNvSpPr>
            <p:nvPr/>
          </p:nvSpPr>
          <p:spPr bwMode="auto">
            <a:xfrm>
              <a:off x="3142429" y="3872712"/>
              <a:ext cx="2552351" cy="669603"/>
            </a:xfrm>
            <a:prstGeom prst="rect">
              <a:avLst/>
            </a:prstGeom>
            <a:no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sz="1558" kern="0" dirty="0">
                  <a:solidFill>
                    <a:srgbClr val="7AC5C0"/>
                  </a:solidFill>
                  <a:latin typeface="微软雅黑" pitchFamily="34" charset="-122"/>
                </a:rPr>
                <a:t>添加标题文字</a:t>
              </a:r>
            </a:p>
          </p:txBody>
        </p:sp>
      </p:grpSp>
      <p:grpSp>
        <p:nvGrpSpPr>
          <p:cNvPr id="8" name="组合 7"/>
          <p:cNvGrpSpPr/>
          <p:nvPr/>
        </p:nvGrpSpPr>
        <p:grpSpPr>
          <a:xfrm>
            <a:off x="5481592" y="3074224"/>
            <a:ext cx="1130589" cy="887316"/>
            <a:chOff x="7811526" y="4182183"/>
            <a:chExt cx="1742445" cy="1367161"/>
          </a:xfrm>
          <a:solidFill>
            <a:schemeClr val="accent4"/>
          </a:solidFill>
          <a:effectLst/>
        </p:grpSpPr>
        <p:sp>
          <p:nvSpPr>
            <p:cNvPr id="9" name="AutoShape 15"/>
            <p:cNvSpPr>
              <a:spLocks noChangeArrowheads="1"/>
            </p:cNvSpPr>
            <p:nvPr/>
          </p:nvSpPr>
          <p:spPr bwMode="auto">
            <a:xfrm rot="3600000">
              <a:off x="7776473" y="5116937"/>
              <a:ext cx="399816" cy="329709"/>
            </a:xfrm>
            <a:prstGeom prst="upArrow">
              <a:avLst>
                <a:gd name="adj1" fmla="val 52833"/>
                <a:gd name="adj2" fmla="val 45940"/>
              </a:avLst>
            </a:prstGeom>
            <a:solidFill>
              <a:schemeClr val="bg1"/>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385" b="1" kern="0">
                <a:solidFill>
                  <a:schemeClr val="bg1"/>
                </a:solidFill>
                <a:latin typeface="微软雅黑" pitchFamily="34" charset="-122"/>
                <a:ea typeface="微软雅黑" pitchFamily="34" charset="-122"/>
              </a:endParaRPr>
            </a:p>
          </p:txBody>
        </p:sp>
        <p:sp>
          <p:nvSpPr>
            <p:cNvPr id="10" name="Oval 7"/>
            <p:cNvSpPr>
              <a:spLocks noChangeArrowheads="1"/>
            </p:cNvSpPr>
            <p:nvPr/>
          </p:nvSpPr>
          <p:spPr bwMode="gray">
            <a:xfrm>
              <a:off x="8146806" y="4182183"/>
              <a:ext cx="1407165" cy="1367161"/>
            </a:xfrm>
            <a:prstGeom prst="ellipse">
              <a:avLst/>
            </a:prstGeom>
            <a:solidFill>
              <a:schemeClr val="bg1"/>
            </a:solidFill>
            <a:ln w="9525" cap="rnd">
              <a:noFill/>
              <a:prstDash val="solid"/>
              <a:round/>
              <a:headEnd/>
              <a:tailEnd/>
            </a:ln>
            <a:effectLst>
              <a:outerShdw blurRad="57785" dist="33020" dir="3180000" algn="ctr">
                <a:srgbClr val="000000">
                  <a:alpha val="30000"/>
                </a:srgbClr>
              </a:outerShdw>
            </a:effectLst>
            <a:extLst/>
          </p:spPr>
          <p:txBody>
            <a:bodyPr wrap="none" anchor="ctr"/>
            <a:lstStyle/>
            <a:p>
              <a:pPr>
                <a:defRPr/>
              </a:pPr>
              <a:endParaRPr lang="zh-CN" altLang="en-US" sz="1385" kern="0">
                <a:solidFill>
                  <a:schemeClr val="bg1"/>
                </a:solidFill>
                <a:latin typeface="微软雅黑" pitchFamily="34" charset="-122"/>
                <a:ea typeface="微软雅黑" pitchFamily="34" charset="-122"/>
              </a:endParaRPr>
            </a:p>
          </p:txBody>
        </p:sp>
        <p:sp>
          <p:nvSpPr>
            <p:cNvPr id="11" name="TextBox 8"/>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385" dirty="0">
                  <a:solidFill>
                    <a:srgbClr val="7AC5C0"/>
                  </a:solidFill>
                </a:rPr>
                <a:t>文字内容</a:t>
              </a:r>
            </a:p>
          </p:txBody>
        </p:sp>
      </p:grpSp>
      <p:grpSp>
        <p:nvGrpSpPr>
          <p:cNvPr id="12" name="组合 11"/>
          <p:cNvGrpSpPr/>
          <p:nvPr/>
        </p:nvGrpSpPr>
        <p:grpSpPr>
          <a:xfrm>
            <a:off x="5033511" y="2322362"/>
            <a:ext cx="951939" cy="1131292"/>
            <a:chOff x="7120950" y="3023731"/>
            <a:chExt cx="1467112" cy="1743074"/>
          </a:xfrm>
          <a:solidFill>
            <a:schemeClr val="accent2"/>
          </a:solidFill>
          <a:effectLst/>
        </p:grpSpPr>
        <p:sp>
          <p:nvSpPr>
            <p:cNvPr id="13" name="AutoShape 15"/>
            <p:cNvSpPr>
              <a:spLocks noChangeArrowheads="1"/>
            </p:cNvSpPr>
            <p:nvPr/>
          </p:nvSpPr>
          <p:spPr bwMode="auto">
            <a:xfrm rot="1800000">
              <a:off x="7120950" y="4437096"/>
              <a:ext cx="399816" cy="329709"/>
            </a:xfrm>
            <a:prstGeom prst="upArrow">
              <a:avLst>
                <a:gd name="adj1" fmla="val 52833"/>
                <a:gd name="adj2" fmla="val 45940"/>
              </a:avLst>
            </a:prstGeom>
            <a:solidFill>
              <a:schemeClr val="bg1"/>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385" b="1" kern="0">
                <a:solidFill>
                  <a:schemeClr val="bg1"/>
                </a:solidFill>
                <a:latin typeface="微软雅黑" pitchFamily="34" charset="-122"/>
                <a:ea typeface="微软雅黑" pitchFamily="34" charset="-122"/>
              </a:endParaRPr>
            </a:p>
          </p:txBody>
        </p:sp>
        <p:sp>
          <p:nvSpPr>
            <p:cNvPr id="14" name="Oval 7"/>
            <p:cNvSpPr>
              <a:spLocks noChangeArrowheads="1"/>
            </p:cNvSpPr>
            <p:nvPr/>
          </p:nvSpPr>
          <p:spPr bwMode="gray">
            <a:xfrm>
              <a:off x="7180897" y="3023731"/>
              <a:ext cx="1407165" cy="1367161"/>
            </a:xfrm>
            <a:prstGeom prst="ellipse">
              <a:avLst/>
            </a:prstGeom>
            <a:solidFill>
              <a:schemeClr val="bg1"/>
            </a:solidFill>
            <a:ln w="9525" cap="rnd">
              <a:noFill/>
              <a:prstDash val="solid"/>
              <a:round/>
              <a:headEnd/>
              <a:tailEnd/>
            </a:ln>
            <a:effectLst>
              <a:outerShdw blurRad="57785" dist="33020" dir="3180000" algn="ctr">
                <a:srgbClr val="000000">
                  <a:alpha val="30000"/>
                </a:srgbClr>
              </a:outerShdw>
            </a:effectLst>
            <a:extLst/>
          </p:spPr>
          <p:txBody>
            <a:bodyPr wrap="none" anchor="ctr"/>
            <a:lstStyle/>
            <a:p>
              <a:pPr>
                <a:defRPr/>
              </a:pPr>
              <a:endParaRPr lang="zh-CN" altLang="en-US" sz="1385" kern="0">
                <a:solidFill>
                  <a:schemeClr val="bg1"/>
                </a:solidFill>
                <a:latin typeface="微软雅黑" pitchFamily="34" charset="-122"/>
                <a:ea typeface="微软雅黑" pitchFamily="34" charset="-122"/>
              </a:endParaRPr>
            </a:p>
          </p:txBody>
        </p:sp>
        <p:sp>
          <p:nvSpPr>
            <p:cNvPr id="15" name="TextBox 12"/>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385" dirty="0">
                  <a:solidFill>
                    <a:srgbClr val="7AC5C0"/>
                  </a:solidFill>
                </a:rPr>
                <a:t>文字内容</a:t>
              </a:r>
            </a:p>
          </p:txBody>
        </p:sp>
      </p:grpSp>
      <p:grpSp>
        <p:nvGrpSpPr>
          <p:cNvPr id="16" name="组合 15"/>
          <p:cNvGrpSpPr/>
          <p:nvPr/>
        </p:nvGrpSpPr>
        <p:grpSpPr>
          <a:xfrm>
            <a:off x="4137068" y="2016371"/>
            <a:ext cx="913042" cy="1211384"/>
            <a:chOff x="5739366" y="2552263"/>
            <a:chExt cx="1407165" cy="1866478"/>
          </a:xfrm>
          <a:solidFill>
            <a:schemeClr val="accent1"/>
          </a:solidFill>
          <a:effectLst/>
        </p:grpSpPr>
        <p:sp>
          <p:nvSpPr>
            <p:cNvPr id="17" name="AutoShape 15"/>
            <p:cNvSpPr>
              <a:spLocks noChangeArrowheads="1"/>
            </p:cNvSpPr>
            <p:nvPr/>
          </p:nvSpPr>
          <p:spPr bwMode="auto">
            <a:xfrm>
              <a:off x="6278094" y="4089032"/>
              <a:ext cx="399816" cy="329709"/>
            </a:xfrm>
            <a:prstGeom prst="upArrow">
              <a:avLst>
                <a:gd name="adj1" fmla="val 52833"/>
                <a:gd name="adj2" fmla="val 45940"/>
              </a:avLst>
            </a:prstGeom>
            <a:solidFill>
              <a:schemeClr val="bg1"/>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385" b="1" kern="0">
                <a:solidFill>
                  <a:schemeClr val="bg1"/>
                </a:solidFill>
                <a:latin typeface="微软雅黑" pitchFamily="34" charset="-122"/>
                <a:ea typeface="微软雅黑" pitchFamily="34" charset="-122"/>
              </a:endParaRPr>
            </a:p>
          </p:txBody>
        </p:sp>
        <p:sp>
          <p:nvSpPr>
            <p:cNvPr id="18" name="Oval 7"/>
            <p:cNvSpPr>
              <a:spLocks noChangeArrowheads="1"/>
            </p:cNvSpPr>
            <p:nvPr/>
          </p:nvSpPr>
          <p:spPr bwMode="gray">
            <a:xfrm>
              <a:off x="5739366" y="2552263"/>
              <a:ext cx="1407165" cy="1367161"/>
            </a:xfrm>
            <a:prstGeom prst="ellipse">
              <a:avLst/>
            </a:prstGeom>
            <a:solidFill>
              <a:schemeClr val="bg1"/>
            </a:solidFill>
            <a:ln w="9525" cap="rnd">
              <a:noFill/>
              <a:prstDash val="solid"/>
              <a:round/>
              <a:headEnd/>
              <a:tailEnd/>
            </a:ln>
            <a:effectLst>
              <a:outerShdw blurRad="57785" dist="33020" dir="3180000" algn="ctr">
                <a:srgbClr val="000000">
                  <a:alpha val="30000"/>
                </a:srgbClr>
              </a:outerShdw>
            </a:effectLst>
            <a:extLst/>
          </p:spPr>
          <p:txBody>
            <a:bodyPr wrap="none" anchor="ctr"/>
            <a:lstStyle/>
            <a:p>
              <a:pPr>
                <a:defRPr/>
              </a:pPr>
              <a:endParaRPr lang="zh-CN" altLang="en-US" sz="1385" kern="0">
                <a:solidFill>
                  <a:schemeClr val="bg1"/>
                </a:solidFill>
                <a:latin typeface="微软雅黑" pitchFamily="34" charset="-122"/>
                <a:ea typeface="微软雅黑" pitchFamily="34" charset="-122"/>
              </a:endParaRPr>
            </a:p>
          </p:txBody>
        </p:sp>
        <p:sp>
          <p:nvSpPr>
            <p:cNvPr id="20" name="TextBox 16"/>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385" dirty="0">
                  <a:solidFill>
                    <a:srgbClr val="7AC5C0"/>
                  </a:solidFill>
                </a:rPr>
                <a:t>文字内容</a:t>
              </a:r>
            </a:p>
          </p:txBody>
        </p:sp>
      </p:grpSp>
      <p:grpSp>
        <p:nvGrpSpPr>
          <p:cNvPr id="21" name="组合 20"/>
          <p:cNvGrpSpPr/>
          <p:nvPr/>
        </p:nvGrpSpPr>
        <p:grpSpPr>
          <a:xfrm>
            <a:off x="3201729" y="2322362"/>
            <a:ext cx="951939" cy="1131292"/>
            <a:chOff x="4297836" y="3023731"/>
            <a:chExt cx="1467112" cy="1743074"/>
          </a:xfrm>
          <a:solidFill>
            <a:srgbClr val="99CC00"/>
          </a:solidFill>
          <a:effectLst/>
        </p:grpSpPr>
        <p:sp>
          <p:nvSpPr>
            <p:cNvPr id="22" name="AutoShape 15"/>
            <p:cNvSpPr>
              <a:spLocks noChangeArrowheads="1"/>
            </p:cNvSpPr>
            <p:nvPr/>
          </p:nvSpPr>
          <p:spPr bwMode="auto">
            <a:xfrm rot="19800000">
              <a:off x="5365132" y="4437096"/>
              <a:ext cx="399816" cy="329709"/>
            </a:xfrm>
            <a:prstGeom prst="upArrow">
              <a:avLst>
                <a:gd name="adj1" fmla="val 52833"/>
                <a:gd name="adj2" fmla="val 45940"/>
              </a:avLst>
            </a:prstGeom>
            <a:solidFill>
              <a:schemeClr val="bg1"/>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385" b="1" kern="0">
                <a:solidFill>
                  <a:schemeClr val="bg1"/>
                </a:solidFill>
                <a:latin typeface="微软雅黑" pitchFamily="34" charset="-122"/>
                <a:ea typeface="微软雅黑" pitchFamily="34" charset="-122"/>
              </a:endParaRPr>
            </a:p>
          </p:txBody>
        </p:sp>
        <p:grpSp>
          <p:nvGrpSpPr>
            <p:cNvPr id="23" name="组合 22"/>
            <p:cNvGrpSpPr/>
            <p:nvPr/>
          </p:nvGrpSpPr>
          <p:grpSpPr>
            <a:xfrm>
              <a:off x="4297836" y="3023731"/>
              <a:ext cx="1407165" cy="1367161"/>
              <a:chOff x="4297836" y="3023731"/>
              <a:chExt cx="1407165" cy="1367161"/>
            </a:xfrm>
            <a:grpFill/>
          </p:grpSpPr>
          <p:sp>
            <p:nvSpPr>
              <p:cNvPr id="24" name="Oval 7"/>
              <p:cNvSpPr>
                <a:spLocks noChangeArrowheads="1"/>
              </p:cNvSpPr>
              <p:nvPr/>
            </p:nvSpPr>
            <p:spPr bwMode="gray">
              <a:xfrm>
                <a:off x="4297836" y="3023731"/>
                <a:ext cx="1407165" cy="1367161"/>
              </a:xfrm>
              <a:prstGeom prst="ellipse">
                <a:avLst/>
              </a:prstGeom>
              <a:solidFill>
                <a:schemeClr val="bg1"/>
              </a:solidFill>
              <a:ln w="9525" cap="rnd">
                <a:noFill/>
                <a:prstDash val="solid"/>
                <a:round/>
                <a:headEnd/>
                <a:tailEnd/>
              </a:ln>
              <a:effectLst>
                <a:outerShdw blurRad="57785" dist="33020" dir="3180000" algn="ctr">
                  <a:srgbClr val="000000">
                    <a:alpha val="30000"/>
                  </a:srgbClr>
                </a:outerShdw>
              </a:effectLst>
              <a:extLst/>
            </p:spPr>
            <p:txBody>
              <a:bodyPr wrap="none" anchor="ctr"/>
              <a:lstStyle/>
              <a:p>
                <a:pPr>
                  <a:defRPr/>
                </a:pPr>
                <a:endParaRPr lang="zh-CN" altLang="en-US" sz="1385" kern="0">
                  <a:solidFill>
                    <a:schemeClr val="bg1"/>
                  </a:solidFill>
                  <a:latin typeface="微软雅黑" pitchFamily="34" charset="-122"/>
                  <a:ea typeface="微软雅黑" pitchFamily="34" charset="-122"/>
                </a:endParaRPr>
              </a:p>
            </p:txBody>
          </p:sp>
          <p:sp>
            <p:nvSpPr>
              <p:cNvPr id="25" name="TextBox 21"/>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385" dirty="0">
                    <a:solidFill>
                      <a:srgbClr val="7AC5C0"/>
                    </a:solidFill>
                  </a:rPr>
                  <a:t>文字内容</a:t>
                </a:r>
              </a:p>
            </p:txBody>
          </p:sp>
        </p:grpSp>
      </p:grpSp>
      <p:grpSp>
        <p:nvGrpSpPr>
          <p:cNvPr id="26" name="组合 25"/>
          <p:cNvGrpSpPr/>
          <p:nvPr/>
        </p:nvGrpSpPr>
        <p:grpSpPr>
          <a:xfrm>
            <a:off x="2575319" y="3074224"/>
            <a:ext cx="1130266" cy="887316"/>
            <a:chOff x="3332423" y="4182183"/>
            <a:chExt cx="1741948" cy="1367161"/>
          </a:xfrm>
          <a:solidFill>
            <a:srgbClr val="FFC000"/>
          </a:solidFill>
          <a:effectLst/>
        </p:grpSpPr>
        <p:sp>
          <p:nvSpPr>
            <p:cNvPr id="27" name="AutoShape 15"/>
            <p:cNvSpPr>
              <a:spLocks noChangeArrowheads="1"/>
            </p:cNvSpPr>
            <p:nvPr/>
          </p:nvSpPr>
          <p:spPr bwMode="auto">
            <a:xfrm rot="18000000">
              <a:off x="4709609" y="5116937"/>
              <a:ext cx="399816" cy="329709"/>
            </a:xfrm>
            <a:prstGeom prst="upArrow">
              <a:avLst>
                <a:gd name="adj1" fmla="val 52833"/>
                <a:gd name="adj2" fmla="val 45940"/>
              </a:avLst>
            </a:prstGeom>
            <a:solidFill>
              <a:schemeClr val="bg1"/>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385" b="1" kern="0">
                <a:solidFill>
                  <a:schemeClr val="bg1"/>
                </a:solidFill>
                <a:latin typeface="微软雅黑" pitchFamily="34" charset="-122"/>
                <a:ea typeface="微软雅黑" pitchFamily="34" charset="-122"/>
              </a:endParaRPr>
            </a:p>
          </p:txBody>
        </p:sp>
        <p:grpSp>
          <p:nvGrpSpPr>
            <p:cNvPr id="28" name="组合 27"/>
            <p:cNvGrpSpPr/>
            <p:nvPr/>
          </p:nvGrpSpPr>
          <p:grpSpPr>
            <a:xfrm>
              <a:off x="3332423" y="4182183"/>
              <a:ext cx="1407165" cy="1367161"/>
              <a:chOff x="3332423" y="4182183"/>
              <a:chExt cx="1407165" cy="1367161"/>
            </a:xfrm>
            <a:grpFill/>
          </p:grpSpPr>
          <p:sp>
            <p:nvSpPr>
              <p:cNvPr id="29" name="Oval 7"/>
              <p:cNvSpPr>
                <a:spLocks noChangeArrowheads="1"/>
              </p:cNvSpPr>
              <p:nvPr/>
            </p:nvSpPr>
            <p:spPr bwMode="gray">
              <a:xfrm>
                <a:off x="3332423" y="4182183"/>
                <a:ext cx="1407165" cy="1367161"/>
              </a:xfrm>
              <a:prstGeom prst="ellipse">
                <a:avLst/>
              </a:prstGeom>
              <a:solidFill>
                <a:schemeClr val="bg1"/>
              </a:solidFill>
              <a:ln w="9525" cap="rnd">
                <a:noFill/>
                <a:prstDash val="solid"/>
                <a:round/>
                <a:headEnd/>
                <a:tailEnd/>
              </a:ln>
              <a:effectLst>
                <a:outerShdw blurRad="57785" dist="33020" dir="3180000" algn="ctr">
                  <a:srgbClr val="000000">
                    <a:alpha val="30000"/>
                  </a:srgbClr>
                </a:outerShdw>
              </a:effectLst>
              <a:extLst/>
            </p:spPr>
            <p:txBody>
              <a:bodyPr wrap="none" anchor="ctr"/>
              <a:lstStyle/>
              <a:p>
                <a:pPr>
                  <a:defRPr/>
                </a:pPr>
                <a:endParaRPr lang="zh-CN" altLang="en-US" sz="1385" kern="0">
                  <a:solidFill>
                    <a:schemeClr val="bg1"/>
                  </a:solidFill>
                  <a:latin typeface="微软雅黑" pitchFamily="34" charset="-122"/>
                  <a:ea typeface="微软雅黑" pitchFamily="34" charset="-122"/>
                </a:endParaRPr>
              </a:p>
            </p:txBody>
          </p:sp>
          <p:sp>
            <p:nvSpPr>
              <p:cNvPr id="30" name="TextBox 26"/>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385" dirty="0">
                    <a:solidFill>
                      <a:srgbClr val="7AC5C0"/>
                    </a:solidFill>
                  </a:rPr>
                  <a:t>文字内容</a:t>
                </a:r>
              </a:p>
            </p:txBody>
          </p:sp>
        </p:grpSp>
      </p:grpSp>
      <p:sp>
        <p:nvSpPr>
          <p:cNvPr id="31" name="Text Box 44"/>
          <p:cNvSpPr txBox="1">
            <a:spLocks noChangeArrowheads="1"/>
          </p:cNvSpPr>
          <p:nvPr/>
        </p:nvSpPr>
        <p:spPr bwMode="auto">
          <a:xfrm>
            <a:off x="1753356" y="1336661"/>
            <a:ext cx="5466535" cy="53760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9331" tIns="29666" rIns="59331" bIns="29666">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212" dirty="0">
                <a:solidFill>
                  <a:schemeClr val="bg1"/>
                </a:solidFill>
              </a:rPr>
              <a:t>单击此处添加文本内容单击此处添加文本内容单击此处添加文本内容单击此处添加文本内容单击此处添加文本内容</a:t>
            </a:r>
            <a:endParaRPr lang="en-US" altLang="zh-CN" sz="1212" dirty="0">
              <a:solidFill>
                <a:schemeClr val="bg1"/>
              </a:solidFill>
            </a:endParaRPr>
          </a:p>
        </p:txBody>
      </p:sp>
    </p:spTree>
    <p:extLst>
      <p:ext uri="{BB962C8B-B14F-4D97-AF65-F5344CB8AC3E}">
        <p14:creationId xmlns:p14="http://schemas.microsoft.com/office/powerpoint/2010/main" val="12036588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300" autoRev="1" fill="hold">
                                          <p:stCondLst>
                                            <p:cond delay="0"/>
                                          </p:stCondLst>
                                        </p:cTn>
                                        <p:tgtEl>
                                          <p:spTgt spid="19"/>
                                        </p:tgtEl>
                                        <p:attrNameLst>
                                          <p:attrName>ppt_w</p:attrName>
                                        </p:attrNameLst>
                                      </p:cBhvr>
                                    </p:anim>
                                    <p:anim by="(#ppt_w*0.50)" calcmode="lin" valueType="num">
                                      <p:cBhvr>
                                        <p:cTn id="8" dur="300" decel="50000" autoRev="1" fill="hold">
                                          <p:stCondLst>
                                            <p:cond delay="0"/>
                                          </p:stCondLst>
                                        </p:cTn>
                                        <p:tgtEl>
                                          <p:spTgt spid="19"/>
                                        </p:tgtEl>
                                        <p:attrNameLst>
                                          <p:attrName>ppt_x</p:attrName>
                                        </p:attrNameLst>
                                      </p:cBhvr>
                                    </p:anim>
                                    <p:anim from="(-#ppt_h/2)" to="(#ppt_y)" calcmode="lin" valueType="num">
                                      <p:cBhvr>
                                        <p:cTn id="9" dur="600" fill="hold">
                                          <p:stCondLst>
                                            <p:cond delay="0"/>
                                          </p:stCondLst>
                                        </p:cTn>
                                        <p:tgtEl>
                                          <p:spTgt spid="19"/>
                                        </p:tgtEl>
                                        <p:attrNameLst>
                                          <p:attrName>ppt_y</p:attrName>
                                        </p:attrNameLst>
                                      </p:cBhvr>
                                    </p:anim>
                                    <p:animRot by="21600000">
                                      <p:cBhvr>
                                        <p:cTn id="10" dur="600" fill="hold">
                                          <p:stCondLst>
                                            <p:cond delay="0"/>
                                          </p:stCondLst>
                                        </p:cTn>
                                        <p:tgtEl>
                                          <p:spTgt spid="19"/>
                                        </p:tgtEl>
                                        <p:attrNameLst>
                                          <p:attrName>r</p:attrName>
                                        </p:attrNameLst>
                                      </p:cBhvr>
                                    </p:animRot>
                                  </p:childTnLst>
                                </p:cTn>
                              </p:par>
                            </p:childTnLst>
                          </p:cTn>
                        </p:par>
                        <p:par>
                          <p:cTn id="11" fill="hold">
                            <p:stCondLst>
                              <p:cond delay="78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128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178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28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278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8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378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1"/>
                                        </p:tgtEl>
                                        <p:attrNameLst>
                                          <p:attrName>ppt_y</p:attrName>
                                        </p:attrNameLst>
                                      </p:cBhvr>
                                      <p:tavLst>
                                        <p:tav tm="0">
                                          <p:val>
                                            <p:strVal val="#ppt_y"/>
                                          </p:val>
                                        </p:tav>
                                        <p:tav tm="100000">
                                          <p:val>
                                            <p:strVal val="#ppt_y"/>
                                          </p:val>
                                        </p:tav>
                                      </p:tavLst>
                                    </p:anim>
                                    <p:anim calcmode="lin" valueType="num">
                                      <p:cBhvr>
                                        <p:cTn id="4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5" name="文本框 4"/>
          <p:cNvSpPr txBox="1"/>
          <p:nvPr/>
        </p:nvSpPr>
        <p:spPr>
          <a:xfrm>
            <a:off x="835461" y="1797239"/>
            <a:ext cx="7956113" cy="707886"/>
          </a:xfrm>
          <a:prstGeom prst="rect">
            <a:avLst/>
          </a:prstGeom>
          <a:noFill/>
        </p:spPr>
        <p:txBody>
          <a:bodyPr wrap="square" rtlCol="0">
            <a:spAutoFit/>
          </a:bodyPr>
          <a:lstStyle/>
          <a:p>
            <a:pPr algn="ctr"/>
            <a:r>
              <a:rPr lang="zh-CN" altLang="en-US" sz="4000" smtClean="0">
                <a:solidFill>
                  <a:prstClr val="white"/>
                </a:solidFill>
                <a:latin typeface="南宋书局体" panose="02000000000000000000" pitchFamily="2" charset="-122"/>
                <a:ea typeface="南宋书局体" panose="02000000000000000000" pitchFamily="2" charset="-122"/>
              </a:rPr>
              <a:t>说课完毕</a:t>
            </a:r>
            <a:r>
              <a:rPr lang="en-US" altLang="zh-CN" sz="4000" smtClean="0">
                <a:solidFill>
                  <a:prstClr val="white"/>
                </a:solidFill>
                <a:latin typeface="南宋书局体" panose="02000000000000000000" pitchFamily="2" charset="-122"/>
                <a:ea typeface="南宋书局体" panose="02000000000000000000" pitchFamily="2" charset="-122"/>
              </a:rPr>
              <a:t>,</a:t>
            </a:r>
            <a:r>
              <a:rPr lang="zh-CN" altLang="en-US" sz="4000" smtClean="0">
                <a:solidFill>
                  <a:prstClr val="white"/>
                </a:solidFill>
                <a:latin typeface="南宋书局体" panose="02000000000000000000" pitchFamily="2" charset="-122"/>
                <a:ea typeface="南宋书局体" panose="02000000000000000000" pitchFamily="2" charset="-122"/>
              </a:rPr>
              <a:t>感谢收看</a:t>
            </a:r>
            <a:r>
              <a:rPr lang="en-US" altLang="zh-CN" sz="4000" smtClean="0">
                <a:solidFill>
                  <a:prstClr val="white"/>
                </a:solidFill>
                <a:latin typeface="南宋书局体" panose="02000000000000000000" pitchFamily="2" charset="-122"/>
                <a:ea typeface="南宋书局体" panose="02000000000000000000" pitchFamily="2" charset="-122"/>
              </a:rPr>
              <a:t>!</a:t>
            </a:r>
            <a:endParaRPr lang="zh-CN" altLang="en-US" sz="4000">
              <a:solidFill>
                <a:prstClr val="white"/>
              </a:solidFill>
              <a:latin typeface="南宋书局体" panose="02000000000000000000" pitchFamily="2" charset="-122"/>
              <a:ea typeface="南宋书局体" panose="02000000000000000000" pitchFamily="2" charset="-122"/>
            </a:endParaRPr>
          </a:p>
        </p:txBody>
      </p:sp>
      <p:pic>
        <p:nvPicPr>
          <p:cNvPr id="6"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98858" y="-227806"/>
            <a:ext cx="457200" cy="457200"/>
          </a:xfrm>
          <a:prstGeom prst="rect">
            <a:avLst/>
          </a:prstGeom>
        </p:spPr>
      </p:pic>
      <p:sp>
        <p:nvSpPr>
          <p:cNvPr id="7" name="文本框 6"/>
          <p:cNvSpPr txBox="1"/>
          <p:nvPr/>
        </p:nvSpPr>
        <p:spPr>
          <a:xfrm>
            <a:off x="2705009" y="2505125"/>
            <a:ext cx="3970959" cy="307777"/>
          </a:xfrm>
          <a:prstGeom prst="rect">
            <a:avLst/>
          </a:prstGeom>
          <a:noFill/>
        </p:spPr>
        <p:txBody>
          <a:bodyPr wrap="none" rtlCol="0">
            <a:spAutoFit/>
          </a:bodyPr>
          <a:lstStyle/>
          <a:p>
            <a:r>
              <a:rPr lang="zh-CN" altLang="en-US" sz="1400" dirty="0">
                <a:solidFill>
                  <a:prstClr val="white"/>
                </a:solidFill>
                <a:latin typeface="微软雅黑" panose="020B0503020204020204" pitchFamily="34" charset="-122"/>
              </a:rPr>
              <a:t>适用教学课件</a:t>
            </a:r>
            <a:r>
              <a:rPr lang="en-US" altLang="zh-CN" sz="1400" dirty="0">
                <a:solidFill>
                  <a:prstClr val="white"/>
                </a:solidFill>
                <a:latin typeface="微软雅黑" panose="020B0503020204020204" pitchFamily="34" charset="-122"/>
              </a:rPr>
              <a:t>/</a:t>
            </a:r>
            <a:r>
              <a:rPr lang="zh-CN" altLang="en-US" sz="1400" dirty="0">
                <a:solidFill>
                  <a:prstClr val="white"/>
                </a:solidFill>
                <a:latin typeface="微软雅黑" panose="020B0503020204020204" pitchFamily="34" charset="-122"/>
              </a:rPr>
              <a:t>儿童</a:t>
            </a:r>
            <a:r>
              <a:rPr lang="zh-CN" altLang="en-US" sz="1400">
                <a:solidFill>
                  <a:prstClr val="white"/>
                </a:solidFill>
                <a:latin typeface="微软雅黑" panose="020B0503020204020204" pitchFamily="34" charset="-122"/>
              </a:rPr>
              <a:t>教育</a:t>
            </a:r>
            <a:r>
              <a:rPr lang="en-US" altLang="zh-CN" sz="1400" smtClean="0">
                <a:solidFill>
                  <a:prstClr val="white"/>
                </a:solidFill>
                <a:latin typeface="微软雅黑" panose="020B0503020204020204" pitchFamily="34" charset="-122"/>
              </a:rPr>
              <a:t>/</a:t>
            </a:r>
            <a:r>
              <a:rPr lang="zh-CN" altLang="en-US" sz="1400" smtClean="0">
                <a:solidFill>
                  <a:prstClr val="white"/>
                </a:solidFill>
                <a:latin typeface="微软雅黑" panose="020B0503020204020204" pitchFamily="34" charset="-122"/>
              </a:rPr>
              <a:t>老师说课</a:t>
            </a:r>
            <a:r>
              <a:rPr lang="en-US" altLang="zh-CN" sz="1400" smtClean="0">
                <a:solidFill>
                  <a:prstClr val="white"/>
                </a:solidFill>
                <a:latin typeface="微软雅黑" panose="020B0503020204020204" pitchFamily="34" charset="-122"/>
              </a:rPr>
              <a:t>/</a:t>
            </a:r>
            <a:r>
              <a:rPr lang="zh-CN" altLang="en-US" sz="1400" smtClean="0">
                <a:solidFill>
                  <a:prstClr val="white"/>
                </a:solidFill>
                <a:latin typeface="微软雅黑" panose="020B0503020204020204" pitchFamily="34" charset="-122"/>
              </a:rPr>
              <a:t>说课大赛</a:t>
            </a:r>
            <a:r>
              <a:rPr lang="en-US" altLang="zh-CN" sz="1400" smtClean="0">
                <a:solidFill>
                  <a:prstClr val="white"/>
                </a:solidFill>
                <a:latin typeface="微软雅黑" panose="020B0503020204020204" pitchFamily="34" charset="-122"/>
              </a:rPr>
              <a:t>PPT</a:t>
            </a:r>
            <a:endParaRPr lang="zh-CN" altLang="en-US" sz="1400" dirty="0">
              <a:solidFill>
                <a:prstClr val="white"/>
              </a:solidFill>
              <a:latin typeface="微软雅黑" panose="020B0503020204020204" pitchFamily="34" charset="-122"/>
            </a:endParaRPr>
          </a:p>
        </p:txBody>
      </p:sp>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948971">
            <a:off x="1678210" y="2415552"/>
            <a:ext cx="1348743" cy="1373045"/>
          </a:xfrm>
          <a:prstGeom prst="rect">
            <a:avLst/>
          </a:prstGeom>
        </p:spPr>
      </p:pic>
    </p:spTree>
    <p:extLst>
      <p:ext uri="{BB962C8B-B14F-4D97-AF65-F5344CB8AC3E}">
        <p14:creationId xmlns:p14="http://schemas.microsoft.com/office/powerpoint/2010/main" val="35806180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0" presetClass="entr" presetSubtype="0" decel="10000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strVal val="#ppt_w+.3"/>
                                          </p:val>
                                        </p:tav>
                                        <p:tav tm="100000">
                                          <p:val>
                                            <p:strVal val="#ppt_w"/>
                                          </p:val>
                                        </p:tav>
                                      </p:tavLst>
                                    </p:anim>
                                    <p:anim calcmode="lin" valueType="num">
                                      <p:cBhvr>
                                        <p:cTn id="11" dur="1000" fill="hold"/>
                                        <p:tgtEl>
                                          <p:spTgt spid="5"/>
                                        </p:tgtEl>
                                        <p:attrNameLst>
                                          <p:attrName>ppt_h</p:attrName>
                                        </p:attrNameLst>
                                      </p:cBhvr>
                                      <p:tavLst>
                                        <p:tav tm="0">
                                          <p:val>
                                            <p:strVal val="#ppt_h"/>
                                          </p:val>
                                        </p:tav>
                                        <p:tav tm="100000">
                                          <p:val>
                                            <p:strVal val="#ppt_h"/>
                                          </p:val>
                                        </p:tav>
                                      </p:tavLst>
                                    </p:anim>
                                    <p:animEffect transition="in" filter="fade">
                                      <p:cBhvr>
                                        <p:cTn id="12" dur="1000"/>
                                        <p:tgtEl>
                                          <p:spTgt spid="5"/>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down)">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6"/>
                </p:tgtEl>
              </p:cMediaNode>
            </p:audio>
          </p:childTnLst>
        </p:cTn>
      </p:par>
    </p:tnLst>
    <p:bldLst>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6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1199</TotalTime>
  <Words>2239</Words>
  <Application>Microsoft Office PowerPoint</Application>
  <PresentationFormat>自定义</PresentationFormat>
  <Paragraphs>328</Paragraphs>
  <Slides>28</Slides>
  <Notes>28</Notes>
  <HiddenSlides>0</HiddenSlides>
  <MMClips>2</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admin</cp:lastModifiedBy>
  <cp:revision>198</cp:revision>
  <dcterms:created xsi:type="dcterms:W3CDTF">2017-01-14T09:35:14Z</dcterms:created>
  <dcterms:modified xsi:type="dcterms:W3CDTF">2017-07-23T06:09:30Z</dcterms:modified>
</cp:coreProperties>
</file>